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44"/>
  </p:notesMasterIdLst>
  <p:sldIdLst>
    <p:sldId id="449" r:id="rId5"/>
    <p:sldId id="450" r:id="rId6"/>
    <p:sldId id="451" r:id="rId7"/>
    <p:sldId id="410" r:id="rId8"/>
    <p:sldId id="411" r:id="rId9"/>
    <p:sldId id="419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52" r:id="rId39"/>
    <p:sldId id="453" r:id="rId40"/>
    <p:sldId id="454" r:id="rId41"/>
    <p:sldId id="455" r:id="rId42"/>
    <p:sldId id="45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9DB"/>
    <a:srgbClr val="392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8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9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11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85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42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7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4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29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3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2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6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9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0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3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1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3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7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15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53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45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6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1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8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6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4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4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ssh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webstor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Georgia" charset="0"/>
                <a:ea typeface="Georgia" charset="0"/>
                <a:cs typeface="Georgia" charset="0"/>
              </a:rPr>
              <a:t>CS5590 Applied Programming Series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Georgia" charset="0"/>
                <a:ea typeface="Georgia" charset="0"/>
                <a:cs typeface="Georgia" charset="0"/>
              </a:rPr>
              <a:t>Programming for Web/Cloud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17040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3. Add file to local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610600" cy="4449763"/>
          </a:xfrm>
        </p:spPr>
        <p:txBody>
          <a:bodyPr>
            <a:normAutofit/>
          </a:bodyPr>
          <a:lstStyle/>
          <a:p>
            <a:r>
              <a:rPr lang="en-US"/>
              <a:t>In the local repository folder, we can add a new file</a:t>
            </a:r>
          </a:p>
          <a:p>
            <a:r>
              <a:rPr lang="en-US"/>
              <a:t>If you are a Linux or a Mac user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vi Newfile.txt</a:t>
            </a:r>
          </a:p>
          <a:p>
            <a:pPr marL="342900" lvl="2" indent="-342900"/>
            <a:r>
              <a:rPr lang="en-US" sz="3200"/>
              <a:t>If you are a Windows user</a:t>
            </a:r>
          </a:p>
          <a:p>
            <a:pPr marL="800100" lvl="3" indent="-342900"/>
            <a:r>
              <a:rPr lang="en-US" sz="2800">
                <a:solidFill>
                  <a:srgbClr val="FF0000"/>
                </a:solidFill>
              </a:rPr>
              <a:t>echo This is a test file &gt; Newfile.txt</a:t>
            </a:r>
          </a:p>
          <a:p>
            <a:pPr marL="457200" lvl="3" indent="0">
              <a:buNone/>
            </a:pPr>
            <a:r>
              <a:rPr lang="en-US" sz="2800"/>
              <a:t>If you add a file from local</a:t>
            </a:r>
            <a:endParaRPr lang="en-US" sz="2800">
              <a:solidFill>
                <a:srgbClr val="FF0000"/>
              </a:solidFill>
            </a:endParaRPr>
          </a:p>
          <a:p>
            <a:pPr marL="800100" lvl="3" indent="-342900"/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err="1">
                <a:solidFill>
                  <a:srgbClr val="FF0000"/>
                </a:solidFill>
              </a:rPr>
              <a:t>git</a:t>
            </a:r>
            <a:r>
              <a:rPr lang="en-US" sz="2800">
                <a:solidFill>
                  <a:srgbClr val="FF0000"/>
                </a:solidFill>
              </a:rPr>
              <a:t> add Newfile.txt</a:t>
            </a:r>
          </a:p>
          <a:p>
            <a:pPr marL="800100" lvl="3" indent="-342900"/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855535"/>
            <a:ext cx="26660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61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4. Commit this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76401"/>
            <a:ext cx="8763000" cy="444976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commit –m ‘Someone committed on Sometime’</a:t>
            </a:r>
          </a:p>
          <a:p>
            <a:r>
              <a:rPr lang="en-US"/>
              <a:t>After commit, you can check </a:t>
            </a:r>
            <a:r>
              <a:rPr lang="en-US" err="1"/>
              <a:t>git</a:t>
            </a:r>
            <a:r>
              <a:rPr lang="en-US"/>
              <a:t> status to see if work directory clean</a:t>
            </a:r>
          </a:p>
          <a:p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34194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989" y="2571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For Windows user, we first test if we are able to connect to GitHub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ssh</a:t>
            </a:r>
            <a:r>
              <a:rPr lang="en-US">
                <a:solidFill>
                  <a:srgbClr val="FF0000"/>
                </a:solidFill>
              </a:rPr>
              <a:t> -T git@github.com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640080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hlinkClick r:id="rId3"/>
              </a:rPr>
              <a:t>https://help.github.com/articles/generating-ssh-keys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6826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Setup remote connection by SSH </a:t>
            </a:r>
            <a:r>
              <a:rPr lang="en-US" err="1"/>
              <a:t>git</a:t>
            </a:r>
            <a:r>
              <a:rPr lang="en-US"/>
              <a:t> address</a:t>
            </a:r>
            <a:br>
              <a:rPr lang="en-US"/>
            </a:b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remote set-</a:t>
            </a:r>
            <a:r>
              <a:rPr lang="en-US" err="1">
                <a:solidFill>
                  <a:srgbClr val="FF0000"/>
                </a:solidFill>
              </a:rPr>
              <a:t>url</a:t>
            </a:r>
            <a:r>
              <a:rPr lang="en-US">
                <a:solidFill>
                  <a:srgbClr val="FF0000"/>
                </a:solidFill>
              </a:rPr>
              <a:t> origin </a:t>
            </a:r>
            <a:r>
              <a:rPr lang="en-US" err="1">
                <a:solidFill>
                  <a:srgbClr val="FF0000"/>
                </a:solidFill>
              </a:rPr>
              <a:t>git@gxxxxxx.git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83" y="2643982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37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Now you can push all to GitHub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push --all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1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6. Sync local with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147581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now, Windows users have done all basic steps.</a:t>
            </a:r>
          </a:p>
          <a:p>
            <a:r>
              <a:rPr lang="en-US"/>
              <a:t>But for Linux and Mac users, there are some more steps</a:t>
            </a:r>
          </a:p>
        </p:txBody>
      </p:sp>
    </p:spTree>
    <p:extLst>
      <p:ext uri="{BB962C8B-B14F-4D97-AF65-F5344CB8AC3E}">
        <p14:creationId xmlns:p14="http://schemas.microsoft.com/office/powerpoint/2010/main" val="168289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Linux or Mac user, we have more work to do before pushing change to remote</a:t>
            </a:r>
          </a:p>
          <a:p>
            <a:r>
              <a:rPr lang="en-US"/>
              <a:t>We have to setup SSH</a:t>
            </a:r>
          </a:p>
          <a:p>
            <a:r>
              <a:rPr lang="en-US"/>
              <a:t>Here are several steps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6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/>
              <a:t>Generate a SSH key with your </a:t>
            </a:r>
            <a:r>
              <a:rPr lang="en-US" err="1"/>
              <a:t>github</a:t>
            </a:r>
            <a:r>
              <a:rPr lang="en-US"/>
              <a:t> email address</a:t>
            </a:r>
          </a:p>
          <a:p>
            <a:pPr marL="0" indent="0">
              <a:buNone/>
            </a:pPr>
            <a:r>
              <a:rPr lang="de-DE">
                <a:solidFill>
                  <a:srgbClr val="FF0000"/>
                </a:solidFill>
              </a:rPr>
              <a:t>ssh-keygen -t rsa –C ‘</a:t>
            </a:r>
            <a:r>
              <a:rPr lang="de-DE" i="1">
                <a:solidFill>
                  <a:srgbClr val="FF0000"/>
                </a:solidFill>
              </a:rPr>
              <a:t>your_email@example.com‘</a:t>
            </a:r>
          </a:p>
          <a:p>
            <a:pPr marL="0" indent="0">
              <a:buNone/>
            </a:pPr>
            <a:r>
              <a:rPr lang="de-DE"/>
              <a:t>It will ask you the file name to save this key and passphrase. Give the key name and make passphrase as empty.</a:t>
            </a:r>
          </a:p>
          <a:p>
            <a:pPr marL="0" indent="0">
              <a:buNone/>
            </a:pPr>
            <a:r>
              <a:rPr lang="de-DE"/>
              <a:t>For example, we give key name as id_rsa, key pair would be:</a:t>
            </a:r>
          </a:p>
          <a:p>
            <a:pPr marL="0" indent="0">
              <a:buNone/>
            </a:pPr>
            <a:r>
              <a:rPr lang="de-DE">
                <a:solidFill>
                  <a:srgbClr val="FF0000"/>
                </a:solidFill>
              </a:rPr>
              <a:t>id_rsa and id_rsa.pub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(2) Add your new private key to the </a:t>
            </a:r>
            <a:r>
              <a:rPr lang="en-US" err="1"/>
              <a:t>ssh</a:t>
            </a:r>
            <a:r>
              <a:rPr lang="en-US"/>
              <a:t>-agent</a:t>
            </a:r>
          </a:p>
          <a:p>
            <a:r>
              <a:rPr lang="en-US" err="1">
                <a:solidFill>
                  <a:srgbClr val="FF0000"/>
                </a:solidFill>
              </a:rPr>
              <a:t>ssh</a:t>
            </a:r>
            <a:r>
              <a:rPr lang="en-US">
                <a:solidFill>
                  <a:srgbClr val="FF0000"/>
                </a:solidFill>
              </a:rPr>
              <a:t>-agent -s</a:t>
            </a:r>
          </a:p>
          <a:p>
            <a:r>
              <a:rPr lang="en-US" err="1">
                <a:solidFill>
                  <a:srgbClr val="FF0000"/>
                </a:solidFill>
              </a:rPr>
              <a:t>eval</a:t>
            </a:r>
            <a:r>
              <a:rPr lang="en-US">
                <a:solidFill>
                  <a:srgbClr val="FF0000"/>
                </a:solidFill>
              </a:rPr>
              <a:t> $(</a:t>
            </a:r>
            <a:r>
              <a:rPr lang="en-US" err="1">
                <a:solidFill>
                  <a:srgbClr val="FF0000"/>
                </a:solidFill>
              </a:rPr>
              <a:t>ssh</a:t>
            </a:r>
            <a:r>
              <a:rPr lang="en-US">
                <a:solidFill>
                  <a:srgbClr val="FF0000"/>
                </a:solidFill>
              </a:rPr>
              <a:t>-agent)</a:t>
            </a:r>
          </a:p>
          <a:p>
            <a:r>
              <a:rPr lang="en-US" err="1">
                <a:solidFill>
                  <a:srgbClr val="FF0000"/>
                </a:solidFill>
              </a:rPr>
              <a:t>ssh</a:t>
            </a:r>
            <a:r>
              <a:rPr lang="en-US">
                <a:solidFill>
                  <a:srgbClr val="FF0000"/>
                </a:solidFill>
              </a:rPr>
              <a:t>-add </a:t>
            </a:r>
            <a:r>
              <a:rPr lang="en-US" err="1">
                <a:solidFill>
                  <a:srgbClr val="FF0000"/>
                </a:solidFill>
              </a:rPr>
              <a:t>Your_Key_Name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327276"/>
            <a:ext cx="6400800" cy="2297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eorgia"/>
                <a:ea typeface="Georgia" charset="0"/>
                <a:cs typeface="Georgia" charset="0"/>
              </a:rPr>
              <a:t>GitHub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Georgia"/>
                <a:ea typeface="Georgia" charset="0"/>
                <a:cs typeface="Georgia" charset="0"/>
              </a:rPr>
              <a:t>WebStorm</a:t>
            </a:r>
            <a:endParaRPr lang="en-US" dirty="0">
              <a:solidFill>
                <a:schemeClr val="tx1"/>
              </a:solidFill>
              <a:latin typeface="Georgia"/>
              <a:ea typeface="Georgia" charset="0"/>
              <a:cs typeface="Georgia" charset="0"/>
            </a:endParaRPr>
          </a:p>
          <a:p>
            <a:endParaRPr lang="en-US" dirty="0">
              <a:solidFill>
                <a:schemeClr val="tx1"/>
              </a:solidFill>
              <a:latin typeface="Georgia"/>
              <a:ea typeface="Georgia" charset="0"/>
              <a:cs typeface="Georgia" charset="0"/>
            </a:endParaRPr>
          </a:p>
          <a:p>
            <a:endParaRPr lang="en-US" dirty="0">
              <a:solidFill>
                <a:schemeClr val="tx1"/>
              </a:solidFill>
              <a:latin typeface="Georgia"/>
              <a:ea typeface="Georgia" charset="0"/>
              <a:cs typeface="Georgia" charset="0"/>
            </a:endParaRPr>
          </a:p>
          <a:p>
            <a:endParaRPr lang="en-US" dirty="0">
              <a:solidFill>
                <a:schemeClr val="tx1"/>
              </a:solidFill>
              <a:latin typeface="Georgia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92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(3) Copy public key to your </a:t>
            </a:r>
            <a:r>
              <a:rPr lang="en-US" err="1"/>
              <a:t>github</a:t>
            </a:r>
            <a:r>
              <a:rPr lang="en-US"/>
              <a:t> account</a:t>
            </a:r>
          </a:p>
          <a:p>
            <a:r>
              <a:rPr lang="en-US">
                <a:solidFill>
                  <a:srgbClr val="FF0000"/>
                </a:solidFill>
              </a:rPr>
              <a:t>vi Your_Key_Name.pub </a:t>
            </a:r>
          </a:p>
          <a:p>
            <a:r>
              <a:rPr lang="en-US"/>
              <a:t>Copy the content of this file</a:t>
            </a:r>
          </a:p>
        </p:txBody>
      </p:sp>
    </p:spTree>
    <p:extLst>
      <p:ext uri="{BB962C8B-B14F-4D97-AF65-F5344CB8AC3E}">
        <p14:creationId xmlns:p14="http://schemas.microsoft.com/office/powerpoint/2010/main" val="210993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(4) Copy key to your GitHub account</a:t>
            </a:r>
          </a:p>
          <a:p>
            <a:r>
              <a:rPr lang="en-US"/>
              <a:t>In the user bar in the top-right corner of any page, click setting button</a:t>
            </a:r>
          </a:p>
          <a:p>
            <a:r>
              <a:rPr lang="en-US"/>
              <a:t>Click </a:t>
            </a:r>
            <a:r>
              <a:rPr lang="en-US" b="1">
                <a:hlinkClick r:id="rId3"/>
              </a:rPr>
              <a:t>SSH Keys</a:t>
            </a:r>
            <a:r>
              <a:rPr lang="en-US"/>
              <a:t> in the left sidebar.</a:t>
            </a:r>
          </a:p>
          <a:p>
            <a:r>
              <a:rPr lang="en-US"/>
              <a:t>Click </a:t>
            </a:r>
            <a:r>
              <a:rPr lang="en-US" b="1"/>
              <a:t>Add SSH key</a:t>
            </a:r>
            <a:r>
              <a:rPr lang="en-US"/>
              <a:t>.</a:t>
            </a:r>
          </a:p>
          <a:p>
            <a:r>
              <a:rPr lang="en-US"/>
              <a:t>In the Title field, add a descriptive label for key</a:t>
            </a:r>
          </a:p>
          <a:p>
            <a:r>
              <a:rPr lang="en-US"/>
              <a:t>Paste your key into the "Key" field.</a:t>
            </a:r>
          </a:p>
          <a:p>
            <a:r>
              <a:rPr lang="en-US"/>
              <a:t>Click </a:t>
            </a:r>
            <a:r>
              <a:rPr lang="en-US" b="1"/>
              <a:t>Add key</a:t>
            </a:r>
            <a:r>
              <a:rPr lang="en-US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733676"/>
            <a:ext cx="23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73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(5) SSH to </a:t>
            </a:r>
            <a:r>
              <a:rPr lang="en-US" err="1"/>
              <a:t>github</a:t>
            </a:r>
            <a:r>
              <a:rPr lang="en-US"/>
              <a:t> for testing</a:t>
            </a:r>
            <a:br>
              <a:rPr lang="en-US"/>
            </a:br>
            <a:r>
              <a:rPr lang="en-US" err="1">
                <a:solidFill>
                  <a:srgbClr val="FF0000"/>
                </a:solidFill>
              </a:rPr>
              <a:t>ssh</a:t>
            </a:r>
            <a:r>
              <a:rPr lang="en-US">
                <a:solidFill>
                  <a:srgbClr val="FF0000"/>
                </a:solidFill>
              </a:rPr>
              <a:t>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278846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(6) Switching remote URLs from HTTPs to SSH</a:t>
            </a:r>
            <a:br>
              <a:rPr lang="en-US"/>
            </a:b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remote set-</a:t>
            </a:r>
            <a:r>
              <a:rPr lang="en-US" err="1">
                <a:solidFill>
                  <a:srgbClr val="FF0000"/>
                </a:solidFill>
              </a:rPr>
              <a:t>url</a:t>
            </a:r>
            <a:r>
              <a:rPr lang="en-US">
                <a:solidFill>
                  <a:srgbClr val="FF0000"/>
                </a:solidFill>
              </a:rPr>
              <a:t> origin </a:t>
            </a:r>
            <a:r>
              <a:rPr lang="en-US" err="1">
                <a:solidFill>
                  <a:srgbClr val="FF0000"/>
                </a:solidFill>
              </a:rPr>
              <a:t>git@gxxxxxx.git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9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5. Push the change to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(7) Now you can push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272438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6. Sync local with remote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Non-Windows User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1334433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1112839"/>
            <a:ext cx="9160741" cy="49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59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6" y="1066138"/>
            <a:ext cx="9114559" cy="48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69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6" y="1381125"/>
            <a:ext cx="626053" cy="588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39" y="1481861"/>
            <a:ext cx="8129587" cy="41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5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10" r="-457"/>
          <a:stretch>
            <a:fillRect/>
          </a:stretch>
        </p:blipFill>
        <p:spPr>
          <a:xfrm>
            <a:off x="1516496" y="1461656"/>
            <a:ext cx="9148583" cy="4843895"/>
          </a:xfrm>
        </p:spPr>
      </p:pic>
    </p:spTree>
    <p:extLst>
      <p:ext uri="{BB962C8B-B14F-4D97-AF65-F5344CB8AC3E}">
        <p14:creationId xmlns:p14="http://schemas.microsoft.com/office/powerpoint/2010/main" val="188366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2625725"/>
            <a:ext cx="5486400" cy="961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</a:rPr>
              <a:t>GitHub </a:t>
            </a:r>
          </a:p>
        </p:txBody>
      </p:sp>
    </p:spTree>
    <p:extLst>
      <p:ext uri="{BB962C8B-B14F-4D97-AF65-F5344CB8AC3E}">
        <p14:creationId xmlns:p14="http://schemas.microsoft.com/office/powerpoint/2010/main" val="2478584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63" y="1455594"/>
            <a:ext cx="8856662" cy="44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4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3900" y="1422400"/>
            <a:ext cx="8256588" cy="4179888"/>
          </a:xfrm>
        </p:spPr>
      </p:pic>
    </p:spTree>
    <p:extLst>
      <p:ext uri="{BB962C8B-B14F-4D97-AF65-F5344CB8AC3E}">
        <p14:creationId xmlns:p14="http://schemas.microsoft.com/office/powerpoint/2010/main" val="2406624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247775"/>
            <a:ext cx="9167262" cy="48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0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1832" y="1417638"/>
            <a:ext cx="8523287" cy="4549932"/>
          </a:xfrm>
        </p:spPr>
      </p:pic>
    </p:spTree>
    <p:extLst>
      <p:ext uri="{BB962C8B-B14F-4D97-AF65-F5344CB8AC3E}">
        <p14:creationId xmlns:p14="http://schemas.microsoft.com/office/powerpoint/2010/main" val="3368786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using GUI 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0713" y="1417638"/>
            <a:ext cx="8399462" cy="4646900"/>
          </a:xfrm>
        </p:spPr>
      </p:pic>
    </p:spTree>
    <p:extLst>
      <p:ext uri="{BB962C8B-B14F-4D97-AF65-F5344CB8AC3E}">
        <p14:creationId xmlns:p14="http://schemas.microsoft.com/office/powerpoint/2010/main" val="2952545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2625725"/>
            <a:ext cx="5486400" cy="961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err="1">
                <a:solidFill>
                  <a:srgbClr val="000000"/>
                </a:solidFill>
              </a:rPr>
              <a:t>Webstorm</a:t>
            </a:r>
            <a:r>
              <a:rPr lang="en-US" sz="4400">
                <a:solidFill>
                  <a:srgbClr val="00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81101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Webstorm</a:t>
            </a:r>
            <a:r>
              <a:rPr lang="en-US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 for web development </a:t>
            </a:r>
          </a:p>
          <a:p>
            <a:r>
              <a:rPr lang="en-US" dirty="0"/>
              <a:t>Can be downloaded from  </a:t>
            </a:r>
            <a:r>
              <a:rPr lang="en-US" dirty="0">
                <a:hlinkClick r:id="rId3"/>
              </a:rPr>
              <a:t>https://www.jetbrains.com/webstorm/</a:t>
            </a:r>
          </a:p>
          <a:p>
            <a:r>
              <a:rPr lang="en-US" dirty="0">
                <a:latin typeface="Calibri"/>
              </a:rPr>
              <a:t>Don’t forget to register/login into </a:t>
            </a:r>
            <a:r>
              <a:rPr lang="en-US" dirty="0" err="1">
                <a:latin typeface="Calibri"/>
              </a:rPr>
              <a:t>JetBrains</a:t>
            </a:r>
            <a:r>
              <a:rPr lang="en-US" dirty="0">
                <a:latin typeface="Calibri"/>
              </a:rPr>
              <a:t> account with your </a:t>
            </a:r>
            <a:r>
              <a:rPr lang="en-US" b="1" dirty="0">
                <a:latin typeface="Calibri"/>
              </a:rPr>
              <a:t>UMKC outlook email id </a:t>
            </a:r>
            <a:r>
              <a:rPr lang="en-US" dirty="0">
                <a:latin typeface="Calibri"/>
              </a:rPr>
              <a:t> before downloading.</a:t>
            </a:r>
          </a:p>
        </p:txBody>
      </p:sp>
    </p:spTree>
    <p:extLst>
      <p:ext uri="{BB962C8B-B14F-4D97-AF65-F5344CB8AC3E}">
        <p14:creationId xmlns:p14="http://schemas.microsoft.com/office/powerpoint/2010/main" val="382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 </a:t>
            </a:r>
            <a:r>
              <a:rPr lang="en-US" err="1"/>
              <a:t>Webstorm</a:t>
            </a:r>
            <a:r>
              <a:rPr lang="en-US"/>
              <a:t> </a:t>
            </a:r>
          </a:p>
        </p:txBody>
      </p:sp>
      <p:pic>
        <p:nvPicPr>
          <p:cNvPr id="10" name="Picture 10" descr="DowmloadWebstor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833" y="1596472"/>
            <a:ext cx="82200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42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Project </a:t>
            </a:r>
          </a:p>
        </p:txBody>
      </p:sp>
      <p:pic>
        <p:nvPicPr>
          <p:cNvPr id="4" name="Picture 4" descr="CreateProjec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2294" y="1314450"/>
            <a:ext cx="7216621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5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Project  </a:t>
            </a:r>
          </a:p>
        </p:txBody>
      </p:sp>
      <p:pic>
        <p:nvPicPr>
          <p:cNvPr id="4" name="Picture 4" descr="CreateProject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2773" y="1343025"/>
            <a:ext cx="7216621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</a:t>
            </a:r>
            <a:r>
              <a:rPr lang="en-US" dirty="0" err="1"/>
              <a:t>Git</a:t>
            </a:r>
            <a:r>
              <a:rPr lang="en-US" dirty="0"/>
              <a:t> remote repository using </a:t>
            </a:r>
            <a:r>
              <a:rPr lang="en-US" dirty="0" err="1"/>
              <a:t>Git</a:t>
            </a:r>
            <a:r>
              <a:rPr lang="en-US" dirty="0"/>
              <a:t> account</a:t>
            </a:r>
          </a:p>
          <a:p>
            <a:r>
              <a:rPr lang="en-US" dirty="0"/>
              <a:t>2. Clone </a:t>
            </a:r>
            <a:r>
              <a:rPr lang="en-US" dirty="0" err="1"/>
              <a:t>Git</a:t>
            </a:r>
            <a:r>
              <a:rPr lang="en-US" dirty="0"/>
              <a:t> repository to your local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add file into local</a:t>
            </a:r>
          </a:p>
          <a:p>
            <a:r>
              <a:rPr lang="en-US" dirty="0"/>
              <a:t>4. Modify files and use </a:t>
            </a:r>
            <a:r>
              <a:rPr lang="en-US" dirty="0" err="1"/>
              <a:t>Git</a:t>
            </a:r>
            <a:r>
              <a:rPr lang="en-US" dirty="0"/>
              <a:t> to commit change</a:t>
            </a:r>
          </a:p>
          <a:p>
            <a:r>
              <a:rPr lang="en-US" dirty="0"/>
              <a:t>5. Use </a:t>
            </a:r>
            <a:r>
              <a:rPr lang="en-US" dirty="0" err="1"/>
              <a:t>Git</a:t>
            </a:r>
            <a:r>
              <a:rPr lang="en-US" dirty="0"/>
              <a:t> to push the commit to remote</a:t>
            </a:r>
          </a:p>
          <a:p>
            <a:r>
              <a:rPr lang="en-US" dirty="0"/>
              <a:t>6. Use </a:t>
            </a:r>
            <a:r>
              <a:rPr lang="en-US" dirty="0" err="1"/>
              <a:t>Git</a:t>
            </a:r>
            <a:r>
              <a:rPr lang="en-US" dirty="0"/>
              <a:t> to pull (sync) content with remote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</a:t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1872456"/>
            <a:ext cx="101822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40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 user, please open GitHub desktop by double clicking icon</a:t>
            </a:r>
          </a:p>
          <a:p>
            <a:r>
              <a:rPr lang="en-US" dirty="0"/>
              <a:t>login to your GitHub desktop with your GitHub account (</a:t>
            </a:r>
            <a:r>
              <a:rPr lang="en-US" dirty="0">
                <a:solidFill>
                  <a:srgbClr val="FF0000"/>
                </a:solidFill>
              </a:rPr>
              <a:t>It is very important to login before you do the rest of steps. Because after you login, you secure connection has been made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624" y="3402157"/>
            <a:ext cx="69101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0980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18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605" y="1447800"/>
            <a:ext cx="8229600" cy="22098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We will add each group to our created organization “</a:t>
            </a:r>
            <a:r>
              <a:rPr lang="en-US" b="1"/>
              <a:t>SCE-UMKC</a:t>
            </a:r>
            <a:r>
              <a:rPr lang="en-US"/>
              <a:t>”. </a:t>
            </a:r>
          </a:p>
          <a:p>
            <a:r>
              <a:rPr lang="en-US"/>
              <a:t>Create your project under Owner SCE-UMKC, give a project name. That is the repository</a:t>
            </a:r>
          </a:p>
          <a:p>
            <a:r>
              <a:rPr lang="en-US"/>
              <a:t>If you are not the member of SCE-UMKC yet, you can just create a repository under your username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05200"/>
            <a:ext cx="7696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Git</a:t>
            </a:r>
            <a:r>
              <a:rPr lang="en-US"/>
              <a:t/>
            </a:r>
            <a:br>
              <a:rPr lang="en-US"/>
            </a:br>
            <a:r>
              <a:rPr lang="en-US"/>
              <a:t>2. Clone repository to your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5867401"/>
            <a:ext cx="8534400" cy="71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git</a:t>
            </a:r>
            <a:r>
              <a:rPr lang="en-US">
                <a:solidFill>
                  <a:srgbClr val="FF0000"/>
                </a:solidFill>
              </a:rPr>
              <a:t> clone https://github.com/xxxxxxx.git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229600" cy="40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7600" y="3352801"/>
            <a:ext cx="457200" cy="2694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clone, you will find a folder has the same name as repository</a:t>
            </a:r>
          </a:p>
          <a:p>
            <a:r>
              <a:rPr lang="en-US"/>
              <a:t>Use the following command to go inside the folder</a:t>
            </a:r>
          </a:p>
          <a:p>
            <a:pPr lvl="1"/>
            <a:r>
              <a:rPr lang="en-US"/>
              <a:t>cd &lt;</a:t>
            </a:r>
            <a:r>
              <a:rPr lang="en-US" err="1"/>
              <a:t>folder_name</a:t>
            </a:r>
            <a:r>
              <a:rPr lang="en-US"/>
              <a:t>&gt; (e.g., cd </a:t>
            </a:r>
            <a:r>
              <a:rPr lang="en-US" err="1"/>
              <a:t>BigDataProject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1894427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2392</TotalTime>
  <Words>604</Words>
  <Application>Microsoft Office PowerPoint</Application>
  <PresentationFormat>Widescreen</PresentationFormat>
  <Paragraphs>143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Georgia</vt:lpstr>
      <vt:lpstr>Helvetica</vt:lpstr>
      <vt:lpstr>Times New Roman</vt:lpstr>
      <vt:lpstr>UMKC_PPT4</vt:lpstr>
      <vt:lpstr>Custom Design</vt:lpstr>
      <vt:lpstr>UMKC_PPT1</vt:lpstr>
      <vt:lpstr>1_Custom Design</vt:lpstr>
      <vt:lpstr>CS5590 Applied Programming Series</vt:lpstr>
      <vt:lpstr>PowerPoint Presentation</vt:lpstr>
      <vt:lpstr>PowerPoint Presentation</vt:lpstr>
      <vt:lpstr>Git Basic Tasks</vt:lpstr>
      <vt:lpstr>GitHub 1. Create Repository</vt:lpstr>
      <vt:lpstr>Git</vt:lpstr>
      <vt:lpstr>Git 1. Create Repository</vt:lpstr>
      <vt:lpstr>Git 2. Clone repository to your local</vt:lpstr>
      <vt:lpstr>Git</vt:lpstr>
      <vt:lpstr>Git 3. Add file to local repository</vt:lpstr>
      <vt:lpstr>Git 4. Commit this change</vt:lpstr>
      <vt:lpstr>Git 5. Push the change to remote</vt:lpstr>
      <vt:lpstr>Git 5. Push the change to remote</vt:lpstr>
      <vt:lpstr>Git 5. Push the change to remote</vt:lpstr>
      <vt:lpstr>Git 6. Sync local with remote</vt:lpstr>
      <vt:lpstr>PowerPoint Presentation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6. Sync local with remote (Non-Windows User)</vt:lpstr>
      <vt:lpstr>GitHub using GUI </vt:lpstr>
      <vt:lpstr>GitHub using GUI  </vt:lpstr>
      <vt:lpstr>GitHub using GUI  </vt:lpstr>
      <vt:lpstr>GitHub using GUI  </vt:lpstr>
      <vt:lpstr>GitHub using GUI  </vt:lpstr>
      <vt:lpstr>GitHub using GUI  </vt:lpstr>
      <vt:lpstr>GitHub using GUI  </vt:lpstr>
      <vt:lpstr>GitHub using GUI  </vt:lpstr>
      <vt:lpstr>GitHub using GUI  </vt:lpstr>
      <vt:lpstr>PowerPoint Presentation</vt:lpstr>
      <vt:lpstr>Webstorm </vt:lpstr>
      <vt:lpstr>Download Webstorm </vt:lpstr>
      <vt:lpstr>Create Project </vt:lpstr>
      <vt:lpstr>Create Project  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kvxc5</cp:lastModifiedBy>
  <cp:revision>86</cp:revision>
  <dcterms:created xsi:type="dcterms:W3CDTF">2017-05-18T14:44:07Z</dcterms:created>
  <dcterms:modified xsi:type="dcterms:W3CDTF">2017-08-22T14:46:12Z</dcterms:modified>
</cp:coreProperties>
</file>