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Sub </a:t>
            </a:r>
            <a:r>
              <a:rPr lang="en-US" b="1" dirty="0" smtClean="0"/>
              <a:t>Circuits in HSPICE and Cadence Virtuoso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2871"/>
            <a:ext cx="6400800" cy="1752600"/>
          </a:xfrm>
        </p:spPr>
        <p:txBody>
          <a:bodyPr/>
          <a:lstStyle/>
          <a:p>
            <a:r>
              <a:rPr lang="en-US" dirty="0" smtClean="0"/>
              <a:t>Liaquat Ali</a:t>
            </a:r>
          </a:p>
          <a:p>
            <a:r>
              <a:rPr lang="en-US" dirty="0" smtClean="0"/>
              <a:t>Sehtab Hossain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your previous symbol and make new circuits.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Cadence Virtuoso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678112"/>
            <a:ext cx="58769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schematic you can do like this</a:t>
            </a:r>
          </a:p>
          <a:p>
            <a:r>
              <a:rPr lang="en-US" dirty="0" smtClean="0"/>
              <a:t>But you need to do layout again from scratch.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3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HSPICE sub-circuit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90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Sub circuit to make AND gate </a:t>
            </a:r>
          </a:p>
          <a:p>
            <a:r>
              <a:rPr lang="en-US" dirty="0" smtClean="0"/>
              <a:t>NAND + NOT </a:t>
            </a:r>
            <a:r>
              <a:rPr lang="en-US" dirty="0" smtClean="0">
                <a:sym typeface="Wingdings" panose="05000000000000000000" pitchFamily="2" charset="2"/>
              </a:rPr>
              <a:t>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HSPICE sub-circuit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1190206"/>
            <a:ext cx="8089900" cy="49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vdd</a:t>
            </a:r>
            <a:r>
              <a:rPr lang="en-US" dirty="0" smtClean="0"/>
              <a:t>= 5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param</a:t>
            </a:r>
            <a:r>
              <a:rPr lang="en-US" dirty="0" smtClean="0"/>
              <a:t> W = 1.5u</a:t>
            </a:r>
          </a:p>
          <a:p>
            <a:pPr marL="0" indent="0">
              <a:buNone/>
            </a:pPr>
            <a:r>
              <a:rPr lang="en-US" dirty="0" smtClean="0"/>
              <a:t>+ L = 600n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r_f_time</a:t>
            </a:r>
            <a:r>
              <a:rPr lang="en-US" dirty="0" smtClean="0"/>
              <a:t> = 110p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.global </a:t>
            </a:r>
            <a:r>
              <a:rPr lang="en-US" dirty="0" err="1" smtClean="0"/>
              <a:t>vdd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882775"/>
            <a:ext cx="2857500" cy="16954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0072BC"/>
                </a:solidFill>
              </a:rPr>
              <a:t>.</a:t>
            </a:r>
            <a:r>
              <a:rPr lang="en-US" dirty="0" err="1" smtClean="0">
                <a:solidFill>
                  <a:srgbClr val="0072BC"/>
                </a:solidFill>
              </a:rPr>
              <a:t>param</a:t>
            </a:r>
            <a:r>
              <a:rPr lang="en-US" dirty="0" smtClean="0">
                <a:solidFill>
                  <a:srgbClr val="0072BC"/>
                </a:solidFill>
              </a:rPr>
              <a:t> &amp; .global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 the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vdc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vpulse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	vpulse2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4564063"/>
            <a:ext cx="7629525" cy="15621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Voltage sources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0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subckt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name</a:t>
            </a:r>
          </a:p>
          <a:p>
            <a:pPr marL="0" indent="0">
              <a:buNone/>
            </a:pPr>
            <a:r>
              <a:rPr lang="en-US" dirty="0" smtClean="0"/>
              <a:t>.ends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to end the statement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Sub circuits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08326"/>
            <a:ext cx="8686799" cy="30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1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Remember the first line and define the node name as you defined in </a:t>
            </a:r>
            <a:r>
              <a:rPr lang="en-US" dirty="0" err="1" smtClean="0"/>
              <a:t>subcircuit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Main circuits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648276"/>
            <a:ext cx="5397500" cy="14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we did in last class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Simulation properties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281487"/>
            <a:ext cx="7467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HSPICE sub-circuit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901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6" y="2349501"/>
            <a:ext cx="6822754" cy="28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125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Wingdings</vt:lpstr>
      <vt:lpstr>Office Theme</vt:lpstr>
      <vt:lpstr>Custom Design</vt:lpstr>
      <vt:lpstr>Sub Circuits in HSPICE and Cadence Virtuoso</vt:lpstr>
      <vt:lpstr>HSPICE sub-circuit</vt:lpstr>
      <vt:lpstr>HSPICE sub-circuit</vt:lpstr>
      <vt:lpstr>PowerPoint Presentation</vt:lpstr>
      <vt:lpstr>Voltage sources</vt:lpstr>
      <vt:lpstr>Sub circuits</vt:lpstr>
      <vt:lpstr>Main circuits</vt:lpstr>
      <vt:lpstr>Simulation properties</vt:lpstr>
      <vt:lpstr>HSPICE sub-circuit</vt:lpstr>
      <vt:lpstr>Cadence Virtuoso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Ali, Liaquat  . (UMKC-Student)</cp:lastModifiedBy>
  <cp:revision>21</cp:revision>
  <dcterms:created xsi:type="dcterms:W3CDTF">2014-01-29T16:52:11Z</dcterms:created>
  <dcterms:modified xsi:type="dcterms:W3CDTF">2018-02-06T20:10:54Z</dcterms:modified>
</cp:coreProperties>
</file>