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D936-1C4D-A885-6E6C-92B6C691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2BF0C0-5A99-6148-3E00-A2BBD50CF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0CEF-42FF-BC0F-4896-249455D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5F378-4A20-C969-F118-3B042EA8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1467-8965-93A0-B9F0-F99433C0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7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FDAE-9BC2-B289-59BD-68EEB9F5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0A0AE-4ECE-4EF5-730E-B188D812A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D59C9-1A8F-3163-8E44-8D57BCBF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019-DB30-7CFE-D577-B1ECA1E5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955CD-EB6B-F252-BF75-BFAFBFD7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80306-35E5-158A-D101-847A8563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357A2-AED4-20D9-8707-4EE8C804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0FE5-C171-DC62-106F-791C606C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0DD7F-1276-84C8-C342-2B44D34B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01FA7-EFE1-29C4-6CA1-944656DC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2DFA-15DF-D145-0728-1E9109B5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7C254-1360-5A10-9FF3-D66A6DE4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A17F4-95EB-F2CD-A351-8C87DC91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FA5BF-D383-D705-1056-AA172C85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14B4-859A-FA7B-131C-868D9A07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7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70A6-74A5-D29F-8686-501D0F67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FA58E-2595-8668-CC2F-4B2DFD4E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CAEF3-E2BA-FA66-CEA2-3410BD7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DDCE7-1131-8B27-3EA3-5E954EFC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22719-442F-F03D-B4B9-F064A59C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0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D18D-71DA-69E7-F876-6DA91D25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DEBE-BD9C-16EF-2889-F0CE6B827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60311-AF75-00D5-E74F-C87D696E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59471-E4A5-F615-BBE8-1B444D1F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0169-AD80-66D1-45EF-26BB8197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5E547-C473-C797-1D90-F5E70AB6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6170-4B7B-1A59-C2DB-A938634F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29500-B010-BB7D-7A95-B7218C22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64678-2945-4969-1A84-3EC7B8D6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B0BDFA-6D7D-E548-0720-AABE70FF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5909A-BF92-FC00-1DB9-3D4F125F2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EDD142-ED6F-8FF5-FEB2-51B48342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C4900-36C1-BFC2-C66D-E59395C2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60B0E-8B43-6539-A13E-495C186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0861-BA5D-467D-500F-90721591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352857-3CF4-A44D-0EF4-76393A0B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8DEBDD-6F41-66A4-CA0A-2613AAD6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6E87F-B797-3D04-EC72-21F204BF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8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D6AC5-6BFE-43F9-E477-12A7AFEF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B376CF-D8BD-33D5-BE01-ECD273AA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9ABB3-597B-003C-62AB-3E404F2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7566-F4D8-037B-7529-7849F472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1927D-240D-CEE5-494E-C5826F53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B49A2-3170-73F3-4955-818441283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7926D-E54B-E509-37E5-6C383297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CE1D5-DC4D-3082-08EB-C043098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E2459-21FB-0EF3-A54D-232607E4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13A8B-CF7F-1251-E592-FEC56690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019954-B35D-849F-979A-3C3FC615E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6F007-66A7-E99F-4897-753411C38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8561F-CB91-DF7E-312A-A5D25633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E443B-8FCC-5D4C-9289-9D0E7A33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CFAFA-30A8-E1FF-BE41-1FA87B71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8C8E70-F8F7-7C2B-2520-691DC18B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CB0B8-573F-BD6C-4E17-9BF2C779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AEA80-3958-D9C1-E34B-E83A10929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A0DC9-936F-4610-976B-E270BD2B552D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CB036-EAF3-8BDB-22DC-70894362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46F99-980A-FE14-3082-0A14344AF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5A1CD-A320-4763-8B62-463946230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85111-79BA-2C48-1369-84BE635C3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22123-F71A-8ED1-020D-D9977620B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수복 이</dc:creator>
  <cp:lastModifiedBy>수복 이</cp:lastModifiedBy>
  <cp:revision>1</cp:revision>
  <dcterms:created xsi:type="dcterms:W3CDTF">2024-04-23T08:52:59Z</dcterms:created>
  <dcterms:modified xsi:type="dcterms:W3CDTF">2024-04-23T08:53:03Z</dcterms:modified>
</cp:coreProperties>
</file>