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1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5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2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2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7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0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D8FF-428E-4B8D-BC62-5DD20825371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D101-EAEA-4BAF-A97B-EA9028E0B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组会报告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李亚东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5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u20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77" y="1690688"/>
            <a:ext cx="6799508" cy="483637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3309870" y="1300766"/>
            <a:ext cx="450761" cy="8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630" y="2975401"/>
            <a:ext cx="2581275" cy="22669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7521262" y="4636394"/>
            <a:ext cx="965915" cy="60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796" y="400653"/>
            <a:ext cx="1666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7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u18-anion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6298"/>
            <a:ext cx="6815070" cy="5079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71" y="1224959"/>
            <a:ext cx="2319807" cy="191227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760631" y="3137232"/>
            <a:ext cx="25758" cy="5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66" y="4826426"/>
            <a:ext cx="1902317" cy="1860962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279561" y="5653825"/>
            <a:ext cx="1609859" cy="84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102" y="4852674"/>
            <a:ext cx="2014336" cy="1834714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7083380" y="5228823"/>
            <a:ext cx="1818068" cy="126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2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703686"/>
            <a:ext cx="6885770" cy="46209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Au7(SR)7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1" y="4014143"/>
            <a:ext cx="2396007" cy="14898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7392473" y="4546242"/>
            <a:ext cx="746975" cy="66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54" y="751424"/>
            <a:ext cx="1392824" cy="187852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3155324" y="1442434"/>
            <a:ext cx="618186" cy="78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7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Au8(SR)8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24" y="1527542"/>
            <a:ext cx="6894624" cy="49628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445" y="606916"/>
            <a:ext cx="2228850" cy="160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023" y="3236276"/>
            <a:ext cx="2377158" cy="17680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437" y="4008978"/>
            <a:ext cx="1714500" cy="1447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0629" y="1609202"/>
            <a:ext cx="24288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4566"/>
            <a:ext cx="5910867" cy="42043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70501" y="2202287"/>
            <a:ext cx="4082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Cons:</a:t>
            </a:r>
          </a:p>
          <a:p>
            <a:r>
              <a:rPr lang="en-US" altLang="zh-CN" sz="2400" dirty="0" smtClean="0"/>
              <a:t>    easy to stuck in local minima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734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Basin Hopping with big step size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6069" y="1918952"/>
            <a:ext cx="378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zh-CN" altLang="en-US" dirty="0" smtClean="0"/>
              <a:t>：</a:t>
            </a:r>
            <a:r>
              <a:rPr lang="en-US" altLang="zh-CN" dirty="0"/>
              <a:t>n</a:t>
            </a:r>
            <a:r>
              <a:rPr lang="zh-CN" altLang="en-US" dirty="0" smtClean="0"/>
              <a:t>步之内能量变化不大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增加移动原子步长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温度为正无穷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958" y="2731168"/>
            <a:ext cx="5847480" cy="37969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483" y="4389818"/>
            <a:ext cx="26574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43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组会报告</vt:lpstr>
      <vt:lpstr>Au20</vt:lpstr>
      <vt:lpstr>Au18-anion</vt:lpstr>
      <vt:lpstr>Au7(SR)7</vt:lpstr>
      <vt:lpstr>Au8(SR)8</vt:lpstr>
      <vt:lpstr>PowerPoint 演示文稿</vt:lpstr>
      <vt:lpstr>Basin Hopping with big step size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组会报告</dc:title>
  <dc:creator>yat</dc:creator>
  <cp:lastModifiedBy>yat</cp:lastModifiedBy>
  <cp:revision>57</cp:revision>
  <dcterms:created xsi:type="dcterms:W3CDTF">2016-03-31T02:50:28Z</dcterms:created>
  <dcterms:modified xsi:type="dcterms:W3CDTF">2016-05-20T04:17:27Z</dcterms:modified>
</cp:coreProperties>
</file>