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57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修改</a:t>
            </a:r>
            <a:r>
              <a:rPr lang="en-US" altLang="zh-CN" sz="2800" dirty="0" err="1" smtClean="0"/>
              <a:t>caffe.proto</a:t>
            </a:r>
            <a:r>
              <a:rPr lang="zh-CN" altLang="en-US" sz="2800" dirty="0" smtClean="0"/>
              <a:t>，在其中增加需要添加的参数信息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在</a:t>
            </a:r>
            <a:r>
              <a:rPr lang="en-US" altLang="zh-CN" sz="2800" dirty="0"/>
              <a:t>message </a:t>
            </a:r>
            <a:r>
              <a:rPr lang="en-US" altLang="zh-CN" sz="2800" dirty="0" err="1" smtClean="0"/>
              <a:t>LayerParameter</a:t>
            </a:r>
            <a:r>
              <a:rPr lang="zh-CN" altLang="en-US" sz="2800" dirty="0" smtClean="0"/>
              <a:t>中添加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optional </a:t>
            </a:r>
            <a:r>
              <a:rPr lang="en-US" altLang="zh-CN" sz="2800" dirty="0" err="1"/>
              <a:t>BehlerDataParameter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behler_data_param</a:t>
            </a:r>
            <a:r>
              <a:rPr lang="en-US" altLang="zh-CN" sz="2800" dirty="0"/>
              <a:t> = 151</a:t>
            </a:r>
            <a:r>
              <a:rPr lang="en-US" altLang="zh-CN" sz="2800" dirty="0" smtClean="0"/>
              <a:t>;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818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添加</a:t>
            </a:r>
            <a:r>
              <a:rPr lang="en-US" altLang="zh-CN" sz="2800" dirty="0" err="1" smtClean="0"/>
              <a:t>BehlerDataParameter</a:t>
            </a:r>
            <a:r>
              <a:rPr lang="zh-CN" altLang="en-US" sz="2800" dirty="0" smtClean="0"/>
              <a:t>的定义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/>
              <a:t>message </a:t>
            </a:r>
            <a:r>
              <a:rPr lang="en-US" altLang="zh-CN" sz="2800" dirty="0" err="1"/>
              <a:t>BehlerDataParameter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r>
              <a:rPr lang="en-US" altLang="zh-CN" sz="2800" dirty="0" smtClean="0"/>
              <a:t>{  </a:t>
            </a:r>
          </a:p>
          <a:p>
            <a:r>
              <a:rPr lang="en-US" altLang="zh-CN" sz="2800" dirty="0" smtClean="0"/>
              <a:t>optional </a:t>
            </a:r>
            <a:r>
              <a:rPr lang="en-US" altLang="zh-CN" sz="2800" dirty="0"/>
              <a:t>string source = 1; </a:t>
            </a:r>
            <a:endParaRPr lang="en-US" altLang="zh-CN" sz="2800" dirty="0" smtClean="0"/>
          </a:p>
          <a:p>
            <a:r>
              <a:rPr lang="en-US" altLang="zh-CN" sz="2800" dirty="0" smtClean="0"/>
              <a:t>optional </a:t>
            </a:r>
            <a:r>
              <a:rPr lang="en-US" altLang="zh-CN" sz="2800" dirty="0"/>
              <a:t>uint32 </a:t>
            </a:r>
            <a:r>
              <a:rPr lang="en-US" altLang="zh-CN" sz="2800" dirty="0" err="1"/>
              <a:t>batch_size</a:t>
            </a:r>
            <a:r>
              <a:rPr lang="en-US" altLang="zh-CN" sz="2800" dirty="0"/>
              <a:t> = 4 [default = 1]; </a:t>
            </a:r>
            <a:endParaRPr lang="en-US" altLang="zh-CN" sz="2800" dirty="0" smtClean="0"/>
          </a:p>
          <a:p>
            <a:r>
              <a:rPr lang="en-US" altLang="zh-CN" sz="2800" dirty="0" smtClean="0"/>
              <a:t>optional </a:t>
            </a:r>
            <a:r>
              <a:rPr lang="en-US" altLang="zh-CN" sz="2800" dirty="0"/>
              <a:t>bool shuffle = 8 [default = false</a:t>
            </a:r>
            <a:r>
              <a:rPr lang="en-US" altLang="zh-CN" sz="2800" dirty="0" smtClean="0"/>
              <a:t>];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026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protoc</a:t>
            </a:r>
            <a:r>
              <a:rPr lang="zh-CN" altLang="en-US" dirty="0" smtClean="0"/>
              <a:t>程序将</a:t>
            </a:r>
            <a:r>
              <a:rPr lang="en-US" altLang="zh-CN" dirty="0" err="1" smtClean="0"/>
              <a:t>protobuf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caffe.proto</a:t>
            </a:r>
            <a:r>
              <a:rPr lang="en-US" altLang="zh-CN" dirty="0" smtClean="0"/>
              <a:t> </a:t>
            </a:r>
            <a:r>
              <a:rPr lang="zh-CN" altLang="en-US" dirty="0" smtClean="0"/>
              <a:t>生成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protoc</a:t>
            </a:r>
            <a:r>
              <a:rPr lang="en-US" altLang="zh-CN" dirty="0"/>
              <a:t> --</a:t>
            </a:r>
            <a:r>
              <a:rPr lang="en-US" altLang="zh-CN" dirty="0" err="1"/>
              <a:t>cpp_out</a:t>
            </a:r>
            <a:r>
              <a:rPr lang="en-US" altLang="zh-CN" dirty="0"/>
              <a:t>=./ </a:t>
            </a:r>
            <a:r>
              <a:rPr lang="en-US" altLang="zh-CN" dirty="0" err="1" smtClean="0"/>
              <a:t>caffe.proto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生成</a:t>
            </a:r>
            <a:r>
              <a:rPr lang="en-US" altLang="zh-CN" dirty="0" smtClean="0"/>
              <a:t>caffe.pb.cc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caffe.pb.h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mtClean="0"/>
              <a:t>将</a:t>
            </a:r>
            <a:r>
              <a:rPr lang="zh-CN" altLang="en-US" smtClean="0"/>
              <a:t>其拷贝到相应位置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81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35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81</Words>
  <Application>Microsoft Office PowerPoint</Application>
  <PresentationFormat>全屏显示(4:3)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李亚东6</dc:creator>
  <cp:lastModifiedBy>李亚东6</cp:lastModifiedBy>
  <cp:revision>4</cp:revision>
  <dcterms:created xsi:type="dcterms:W3CDTF">2016-12-07T06:28:12Z</dcterms:created>
  <dcterms:modified xsi:type="dcterms:W3CDTF">2016-12-07T06:34:51Z</dcterms:modified>
</cp:coreProperties>
</file>