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  <p:sldMasterId id="2147483668" r:id="rId3"/>
  </p:sldMasterIdLst>
  <p:notesMasterIdLst>
    <p:notesMasterId r:id="rId17"/>
  </p:notesMasterIdLst>
  <p:sldIdLst>
    <p:sldId id="256" r:id="rId4"/>
    <p:sldId id="268" r:id="rId5"/>
    <p:sldId id="263" r:id="rId6"/>
    <p:sldId id="1624" r:id="rId7"/>
    <p:sldId id="1709" r:id="rId8"/>
    <p:sldId id="1710" r:id="rId9"/>
    <p:sldId id="1711" r:id="rId10"/>
    <p:sldId id="1712" r:id="rId11"/>
    <p:sldId id="1714" r:id="rId12"/>
    <p:sldId id="1715" r:id="rId13"/>
    <p:sldId id="1716" r:id="rId14"/>
    <p:sldId id="1719" r:id="rId15"/>
    <p:sldId id="1717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B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660"/>
  </p:normalViewPr>
  <p:slideViewPr>
    <p:cSldViewPr snapToGrid="0">
      <p:cViewPr>
        <p:scale>
          <a:sx n="80" d="100"/>
          <a:sy n="80" d="100"/>
        </p:scale>
        <p:origin x="-768" y="-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F90BC-B506-4944-94E0-74770609E595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EF182-2FCB-4867-99A2-224514D13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82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8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75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>
            <a:spLocks/>
          </p:cNvSpPr>
          <p:nvPr/>
        </p:nvSpPr>
        <p:spPr bwMode="auto">
          <a:xfrm>
            <a:off x="1" y="0"/>
            <a:ext cx="5086350" cy="6858000"/>
          </a:xfrm>
          <a:prstGeom prst="parallelogram">
            <a:avLst>
              <a:gd name="adj" fmla="val 18186"/>
            </a:avLst>
          </a:prstGeom>
          <a:solidFill>
            <a:schemeClr val="accent1">
              <a:alpha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2217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0" y="31750"/>
            <a:ext cx="5845175" cy="6826250"/>
          </a:xfrm>
          <a:custGeom>
            <a:avLst/>
            <a:gdLst>
              <a:gd name="T0" fmla="*/ 2709 w 3682"/>
              <a:gd name="T1" fmla="*/ 4300 h 4300"/>
              <a:gd name="T2" fmla="*/ 0 w 3682"/>
              <a:gd name="T3" fmla="*/ 4300 h 4300"/>
              <a:gd name="T4" fmla="*/ 0 w 3682"/>
              <a:gd name="T5" fmla="*/ 0 h 4300"/>
              <a:gd name="T6" fmla="*/ 3682 w 3682"/>
              <a:gd name="T7" fmla="*/ 0 h 4300"/>
              <a:gd name="T8" fmla="*/ 2709 w 3682"/>
              <a:gd name="T9" fmla="*/ 4300 h 4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" h="4300">
                <a:moveTo>
                  <a:pt x="2709" y="4300"/>
                </a:moveTo>
                <a:lnTo>
                  <a:pt x="0" y="4300"/>
                </a:lnTo>
                <a:lnTo>
                  <a:pt x="0" y="0"/>
                </a:lnTo>
                <a:lnTo>
                  <a:pt x="3682" y="0"/>
                </a:lnTo>
                <a:lnTo>
                  <a:pt x="2709" y="430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117475" y="0"/>
            <a:ext cx="5426075" cy="6826250"/>
          </a:xfrm>
          <a:custGeom>
            <a:avLst/>
            <a:gdLst>
              <a:gd name="T0" fmla="*/ 2447 w 3418"/>
              <a:gd name="T1" fmla="*/ 4300 h 4300"/>
              <a:gd name="T2" fmla="*/ 0 w 3418"/>
              <a:gd name="T3" fmla="*/ 4300 h 4300"/>
              <a:gd name="T4" fmla="*/ 0 w 3418"/>
              <a:gd name="T5" fmla="*/ 0 h 4300"/>
              <a:gd name="T6" fmla="*/ 3418 w 3418"/>
              <a:gd name="T7" fmla="*/ 0 h 4300"/>
              <a:gd name="T8" fmla="*/ 2447 w 3418"/>
              <a:gd name="T9" fmla="*/ 4300 h 4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8" h="4300">
                <a:moveTo>
                  <a:pt x="2447" y="4300"/>
                </a:moveTo>
                <a:lnTo>
                  <a:pt x="0" y="4300"/>
                </a:lnTo>
                <a:lnTo>
                  <a:pt x="0" y="0"/>
                </a:lnTo>
                <a:lnTo>
                  <a:pt x="3418" y="0"/>
                </a:lnTo>
                <a:lnTo>
                  <a:pt x="2447" y="430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192585" y="2574648"/>
            <a:ext cx="5304089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 baseline="0">
                <a:solidFill>
                  <a:sysClr val="windowText" lastClr="000000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dirty="0"/>
              <a:t>单击添加学院名称 </a:t>
            </a:r>
            <a:r>
              <a:rPr lang="en-US" altLang="zh-CN" dirty="0"/>
              <a:t>/ </a:t>
            </a:r>
            <a:r>
              <a:rPr lang="zh-CN" altLang="en-US" dirty="0"/>
              <a:t>专业名称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92585" y="1446245"/>
            <a:ext cx="5304089" cy="1128403"/>
          </a:xfrm>
        </p:spPr>
        <p:txBody>
          <a:bodyPr anchor="ctr">
            <a:normAutofit/>
          </a:bodyPr>
          <a:lstStyle>
            <a:lvl1pPr algn="r">
              <a:defRPr sz="3600">
                <a:solidFill>
                  <a:sysClr val="windowText" lastClr="000000"/>
                </a:solidFill>
              </a:defRPr>
            </a:lvl1pPr>
          </a:lstStyle>
          <a:p>
            <a:r>
              <a:rPr lang="zh-CN" altLang="en-US" dirty="0"/>
              <a:t>毕业论文答辩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" y="0"/>
            <a:ext cx="5471859" cy="6858001"/>
            <a:chOff x="1" y="0"/>
            <a:chExt cx="5471859" cy="6858001"/>
          </a:xfrm>
        </p:grpSpPr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161926" y="0"/>
              <a:ext cx="5309934" cy="6858000"/>
            </a:xfrm>
            <a:prstGeom prst="parallelogram">
              <a:avLst>
                <a:gd name="adj" fmla="val 31121"/>
              </a:avLst>
            </a:prstGeom>
            <a:solidFill>
              <a:schemeClr val="accent1">
                <a:lumMod val="75000"/>
                <a:alpha val="16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" y="1"/>
              <a:ext cx="5010508" cy="6858000"/>
            </a:xfrm>
            <a:custGeom>
              <a:avLst/>
              <a:gdLst>
                <a:gd name="T0" fmla="*/ 2447 w 3418"/>
                <a:gd name="T1" fmla="*/ 4300 h 4300"/>
                <a:gd name="T2" fmla="*/ 0 w 3418"/>
                <a:gd name="T3" fmla="*/ 4300 h 4300"/>
                <a:gd name="T4" fmla="*/ 0 w 3418"/>
                <a:gd name="T5" fmla="*/ 0 h 4300"/>
                <a:gd name="T6" fmla="*/ 3418 w 3418"/>
                <a:gd name="T7" fmla="*/ 0 h 4300"/>
                <a:gd name="T8" fmla="*/ 2447 w 3418"/>
                <a:gd name="T9" fmla="*/ 4300 h 4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8" h="4300">
                  <a:moveTo>
                    <a:pt x="2447" y="4300"/>
                  </a:moveTo>
                  <a:lnTo>
                    <a:pt x="0" y="4300"/>
                  </a:lnTo>
                  <a:lnTo>
                    <a:pt x="0" y="0"/>
                  </a:lnTo>
                  <a:lnTo>
                    <a:pt x="3418" y="0"/>
                  </a:lnTo>
                  <a:lnTo>
                    <a:pt x="2447" y="43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9" name="组合 328"/>
          <p:cNvGrpSpPr/>
          <p:nvPr/>
        </p:nvGrpSpPr>
        <p:grpSpPr>
          <a:xfrm>
            <a:off x="590299" y="1176746"/>
            <a:ext cx="5021431" cy="4536258"/>
            <a:chOff x="423090" y="994900"/>
            <a:chExt cx="5333987" cy="4818615"/>
          </a:xfrm>
        </p:grpSpPr>
        <p:pic>
          <p:nvPicPr>
            <p:cNvPr id="327" name="图片 32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09401" y="994900"/>
              <a:ext cx="4634944" cy="4628714"/>
            </a:xfrm>
            <a:prstGeom prst="rect">
              <a:avLst/>
            </a:prstGeom>
          </p:spPr>
        </p:pic>
        <p:pic>
          <p:nvPicPr>
            <p:cNvPr id="328" name="图片 3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090" y="2857547"/>
              <a:ext cx="5333987" cy="2955968"/>
            </a:xfrm>
            <a:prstGeom prst="rect">
              <a:avLst/>
            </a:prstGeom>
          </p:spPr>
        </p:pic>
      </p:grp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192838" y="4176346"/>
            <a:ext cx="5303837" cy="271829"/>
          </a:xfrm>
        </p:spPr>
        <p:txBody>
          <a:bodyPr anchor="ctr">
            <a:normAutofit/>
          </a:bodyPr>
          <a:lstStyle>
            <a:lvl1pPr marL="0" indent="0" algn="r">
              <a:buNone/>
              <a:defRPr sz="105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/>
              <a:t>答辩人</a:t>
            </a:r>
          </a:p>
        </p:txBody>
      </p:sp>
      <p:sp>
        <p:nvSpPr>
          <p:cNvPr id="22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92838" y="4448176"/>
            <a:ext cx="5303837" cy="271830"/>
          </a:xfrm>
        </p:spPr>
        <p:txBody>
          <a:bodyPr anchor="ctr">
            <a:normAutofit/>
          </a:bodyPr>
          <a:lstStyle>
            <a:lvl1pPr marL="0" indent="0" algn="r">
              <a:buNone/>
              <a:defRPr sz="105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/>
              <a:t>指导老师</a:t>
            </a:r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xmlns="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xmlns="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3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xmlns="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>
            <a:spLocks/>
          </p:cNvSpPr>
          <p:nvPr/>
        </p:nvSpPr>
        <p:spPr bwMode="auto">
          <a:xfrm>
            <a:off x="1" y="0"/>
            <a:ext cx="5086350" cy="6858000"/>
          </a:xfrm>
          <a:prstGeom prst="parallelogram">
            <a:avLst>
              <a:gd name="adj" fmla="val 18186"/>
            </a:avLst>
          </a:prstGeom>
          <a:solidFill>
            <a:schemeClr val="accent1">
              <a:alpha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2217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0" y="31750"/>
            <a:ext cx="5845175" cy="6826250"/>
          </a:xfrm>
          <a:custGeom>
            <a:avLst/>
            <a:gdLst>
              <a:gd name="T0" fmla="*/ 2709 w 3682"/>
              <a:gd name="T1" fmla="*/ 4300 h 4300"/>
              <a:gd name="T2" fmla="*/ 0 w 3682"/>
              <a:gd name="T3" fmla="*/ 4300 h 4300"/>
              <a:gd name="T4" fmla="*/ 0 w 3682"/>
              <a:gd name="T5" fmla="*/ 0 h 4300"/>
              <a:gd name="T6" fmla="*/ 3682 w 3682"/>
              <a:gd name="T7" fmla="*/ 0 h 4300"/>
              <a:gd name="T8" fmla="*/ 2709 w 3682"/>
              <a:gd name="T9" fmla="*/ 4300 h 4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" h="4300">
                <a:moveTo>
                  <a:pt x="2709" y="4300"/>
                </a:moveTo>
                <a:lnTo>
                  <a:pt x="0" y="4300"/>
                </a:lnTo>
                <a:lnTo>
                  <a:pt x="0" y="0"/>
                </a:lnTo>
                <a:lnTo>
                  <a:pt x="3682" y="0"/>
                </a:lnTo>
                <a:lnTo>
                  <a:pt x="2709" y="430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117475" y="0"/>
            <a:ext cx="5426075" cy="6826250"/>
          </a:xfrm>
          <a:custGeom>
            <a:avLst/>
            <a:gdLst>
              <a:gd name="T0" fmla="*/ 2447 w 3418"/>
              <a:gd name="T1" fmla="*/ 4300 h 4300"/>
              <a:gd name="T2" fmla="*/ 0 w 3418"/>
              <a:gd name="T3" fmla="*/ 4300 h 4300"/>
              <a:gd name="T4" fmla="*/ 0 w 3418"/>
              <a:gd name="T5" fmla="*/ 0 h 4300"/>
              <a:gd name="T6" fmla="*/ 3418 w 3418"/>
              <a:gd name="T7" fmla="*/ 0 h 4300"/>
              <a:gd name="T8" fmla="*/ 2447 w 3418"/>
              <a:gd name="T9" fmla="*/ 4300 h 4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8" h="4300">
                <a:moveTo>
                  <a:pt x="2447" y="4300"/>
                </a:moveTo>
                <a:lnTo>
                  <a:pt x="0" y="4300"/>
                </a:lnTo>
                <a:lnTo>
                  <a:pt x="0" y="0"/>
                </a:lnTo>
                <a:lnTo>
                  <a:pt x="3418" y="0"/>
                </a:lnTo>
                <a:lnTo>
                  <a:pt x="2447" y="430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192585" y="2574648"/>
            <a:ext cx="5304089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 baseline="0">
                <a:solidFill>
                  <a:sysClr val="windowText" lastClr="000000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dirty="0"/>
              <a:t>单击添加学院名称 </a:t>
            </a:r>
            <a:r>
              <a:rPr lang="en-US" altLang="zh-CN" dirty="0"/>
              <a:t>/ </a:t>
            </a:r>
            <a:r>
              <a:rPr lang="zh-CN" altLang="en-US" dirty="0"/>
              <a:t>专业名称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92585" y="1446245"/>
            <a:ext cx="5304089" cy="1128403"/>
          </a:xfrm>
        </p:spPr>
        <p:txBody>
          <a:bodyPr anchor="ctr">
            <a:normAutofit/>
          </a:bodyPr>
          <a:lstStyle>
            <a:lvl1pPr algn="r">
              <a:defRPr sz="3600">
                <a:solidFill>
                  <a:sysClr val="windowText" lastClr="000000"/>
                </a:solidFill>
              </a:defRPr>
            </a:lvl1pPr>
          </a:lstStyle>
          <a:p>
            <a:r>
              <a:rPr lang="zh-CN" altLang="en-US" dirty="0"/>
              <a:t>毕业论文答辩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" y="0"/>
            <a:ext cx="5471859" cy="6858001"/>
            <a:chOff x="1" y="0"/>
            <a:chExt cx="5471859" cy="6858001"/>
          </a:xfrm>
        </p:grpSpPr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161926" y="0"/>
              <a:ext cx="5309934" cy="6858000"/>
            </a:xfrm>
            <a:prstGeom prst="parallelogram">
              <a:avLst>
                <a:gd name="adj" fmla="val 31121"/>
              </a:avLst>
            </a:prstGeom>
            <a:solidFill>
              <a:schemeClr val="accent1">
                <a:lumMod val="75000"/>
                <a:alpha val="16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" y="1"/>
              <a:ext cx="5010508" cy="6858000"/>
            </a:xfrm>
            <a:custGeom>
              <a:avLst/>
              <a:gdLst>
                <a:gd name="T0" fmla="*/ 2447 w 3418"/>
                <a:gd name="T1" fmla="*/ 4300 h 4300"/>
                <a:gd name="T2" fmla="*/ 0 w 3418"/>
                <a:gd name="T3" fmla="*/ 4300 h 4300"/>
                <a:gd name="T4" fmla="*/ 0 w 3418"/>
                <a:gd name="T5" fmla="*/ 0 h 4300"/>
                <a:gd name="T6" fmla="*/ 3418 w 3418"/>
                <a:gd name="T7" fmla="*/ 0 h 4300"/>
                <a:gd name="T8" fmla="*/ 2447 w 3418"/>
                <a:gd name="T9" fmla="*/ 4300 h 4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8" h="4300">
                  <a:moveTo>
                    <a:pt x="2447" y="4300"/>
                  </a:moveTo>
                  <a:lnTo>
                    <a:pt x="0" y="4300"/>
                  </a:lnTo>
                  <a:lnTo>
                    <a:pt x="0" y="0"/>
                  </a:lnTo>
                  <a:lnTo>
                    <a:pt x="3418" y="0"/>
                  </a:lnTo>
                  <a:lnTo>
                    <a:pt x="2447" y="43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29" name="组合 328"/>
          <p:cNvGrpSpPr/>
          <p:nvPr/>
        </p:nvGrpSpPr>
        <p:grpSpPr>
          <a:xfrm>
            <a:off x="590299" y="1176746"/>
            <a:ext cx="5021431" cy="4536258"/>
            <a:chOff x="423090" y="994900"/>
            <a:chExt cx="5333987" cy="4818615"/>
          </a:xfrm>
        </p:grpSpPr>
        <p:pic>
          <p:nvPicPr>
            <p:cNvPr id="327" name="图片 32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09401" y="994900"/>
              <a:ext cx="4634944" cy="4628714"/>
            </a:xfrm>
            <a:prstGeom prst="rect">
              <a:avLst/>
            </a:prstGeom>
          </p:spPr>
        </p:pic>
        <p:pic>
          <p:nvPicPr>
            <p:cNvPr id="328" name="图片 3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090" y="2857547"/>
              <a:ext cx="5333987" cy="2955968"/>
            </a:xfrm>
            <a:prstGeom prst="rect">
              <a:avLst/>
            </a:prstGeom>
          </p:spPr>
        </p:pic>
      </p:grp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192838" y="4176346"/>
            <a:ext cx="5303837" cy="271829"/>
          </a:xfrm>
        </p:spPr>
        <p:txBody>
          <a:bodyPr anchor="ctr">
            <a:normAutofit/>
          </a:bodyPr>
          <a:lstStyle>
            <a:lvl1pPr marL="0" indent="0" algn="r">
              <a:buNone/>
              <a:defRPr sz="105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/>
              <a:t>答辩人</a:t>
            </a:r>
          </a:p>
        </p:txBody>
      </p:sp>
      <p:sp>
        <p:nvSpPr>
          <p:cNvPr id="22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92838" y="4448176"/>
            <a:ext cx="5303837" cy="271830"/>
          </a:xfrm>
        </p:spPr>
        <p:txBody>
          <a:bodyPr anchor="ctr">
            <a:normAutofit/>
          </a:bodyPr>
          <a:lstStyle>
            <a:lvl1pPr marL="0" indent="0" algn="r">
              <a:buNone/>
              <a:defRPr sz="105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/>
              <a:t>指导老师</a:t>
            </a:r>
          </a:p>
        </p:txBody>
      </p:sp>
    </p:spTree>
    <p:extLst>
      <p:ext uri="{BB962C8B-B14F-4D97-AF65-F5344CB8AC3E}">
        <p14:creationId xmlns:p14="http://schemas.microsoft.com/office/powerpoint/2010/main" val="279241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6349" y="2624071"/>
            <a:ext cx="7860325" cy="428625"/>
          </a:xfrm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36349" y="3142297"/>
            <a:ext cx="7860325" cy="1095375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760822" y="1885950"/>
            <a:ext cx="2727446" cy="2463919"/>
            <a:chOff x="423090" y="994900"/>
            <a:chExt cx="5333987" cy="4818615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400" y="994900"/>
              <a:ext cx="4634944" cy="4628714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090" y="2857547"/>
              <a:ext cx="5333987" cy="2955968"/>
            </a:xfrm>
            <a:prstGeom prst="rect">
              <a:avLst/>
            </a:prstGeom>
          </p:spPr>
        </p:pic>
      </p:grp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4640FC3C-5C39-4A47-A9AD-BF6E164D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2019/12/25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45613374-C24F-4AE3-AD83-F6BA5979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5AD72F6F-7192-4121-A047-D7782E5B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299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7D9BB2C-4462-438C-A1F7-43A67487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xmlns="" id="{DEA53F2F-D84A-46BF-AD4F-86E3A554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2019/12/25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xmlns="" id="{459A34F1-E44C-4A59-9F79-F446EAA2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xmlns="" id="{5C68F21B-292D-4039-B7A4-D1428844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1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45">
            <a:extLst/>
          </p:cNvPr>
          <p:cNvSpPr/>
          <p:nvPr userDrawn="1"/>
        </p:nvSpPr>
        <p:spPr>
          <a:xfrm>
            <a:off x="695324" y="1028700"/>
            <a:ext cx="10825163" cy="876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FAE74E4-902E-4BDA-BA00-3C24484B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2019/12/25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F0C9244-7888-49C9-AED0-87EDA1F5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599C8CA-E8DD-4FDB-905E-0A1535D2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xmlns="" id="{46984E7B-B267-4570-BBEF-CEC09A1B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7299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BAD0B93-C838-44B3-9330-8657D447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2019/12/25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1BD0CAB-9E3A-45DD-925B-613AD0F2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FD15B0F-5202-41C7-857E-64A8FC69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830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 rot="5400000">
            <a:off x="3995736" y="-3995735"/>
            <a:ext cx="4200526" cy="12192000"/>
            <a:chOff x="1" y="0"/>
            <a:chExt cx="5471859" cy="6858001"/>
          </a:xfrm>
        </p:grpSpPr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161926" y="0"/>
              <a:ext cx="5309934" cy="6858000"/>
            </a:xfrm>
            <a:prstGeom prst="parallelogram">
              <a:avLst>
                <a:gd name="adj" fmla="val 31121"/>
              </a:avLst>
            </a:prstGeom>
            <a:solidFill>
              <a:schemeClr val="accent1">
                <a:lumMod val="75000"/>
                <a:alpha val="16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" y="1"/>
              <a:ext cx="5010508" cy="6858000"/>
            </a:xfrm>
            <a:custGeom>
              <a:avLst/>
              <a:gdLst>
                <a:gd name="T0" fmla="*/ 2447 w 3418"/>
                <a:gd name="T1" fmla="*/ 4300 h 4300"/>
                <a:gd name="T2" fmla="*/ 0 w 3418"/>
                <a:gd name="T3" fmla="*/ 4300 h 4300"/>
                <a:gd name="T4" fmla="*/ 0 w 3418"/>
                <a:gd name="T5" fmla="*/ 0 h 4300"/>
                <a:gd name="T6" fmla="*/ 3418 w 3418"/>
                <a:gd name="T7" fmla="*/ 0 h 4300"/>
                <a:gd name="T8" fmla="*/ 2447 w 3418"/>
                <a:gd name="T9" fmla="*/ 4300 h 4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8" h="4300">
                  <a:moveTo>
                    <a:pt x="2447" y="4300"/>
                  </a:moveTo>
                  <a:lnTo>
                    <a:pt x="0" y="4300"/>
                  </a:lnTo>
                  <a:lnTo>
                    <a:pt x="0" y="0"/>
                  </a:lnTo>
                  <a:lnTo>
                    <a:pt x="3418" y="0"/>
                  </a:lnTo>
                  <a:lnTo>
                    <a:pt x="2447" y="43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3970671"/>
            <a:ext cx="10850564" cy="94573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致谢 感恩</a:t>
            </a:r>
            <a:endParaRPr lang="zh-CN" altLang="en-US" dirty="0"/>
          </a:p>
        </p:txBody>
      </p:sp>
      <p:sp>
        <p:nvSpPr>
          <p:cNvPr id="63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5215495"/>
            <a:ext cx="1085056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署名</a:t>
            </a:r>
            <a:endParaRPr lang="en-US" altLang="zh-CN" dirty="0"/>
          </a:p>
        </p:txBody>
      </p:sp>
      <p:grpSp>
        <p:nvGrpSpPr>
          <p:cNvPr id="193" name="组合 192"/>
          <p:cNvGrpSpPr/>
          <p:nvPr/>
        </p:nvGrpSpPr>
        <p:grpSpPr>
          <a:xfrm>
            <a:off x="4474285" y="1016000"/>
            <a:ext cx="3204984" cy="2895317"/>
            <a:chOff x="423090" y="994900"/>
            <a:chExt cx="5333987" cy="4818615"/>
          </a:xfrm>
        </p:grpSpPr>
        <p:pic>
          <p:nvPicPr>
            <p:cNvPr id="194" name="图片 1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400" y="994900"/>
              <a:ext cx="4634944" cy="4628714"/>
            </a:xfrm>
            <a:prstGeom prst="rect">
              <a:avLst/>
            </a:prstGeom>
          </p:spPr>
        </p:pic>
        <p:pic>
          <p:nvPicPr>
            <p:cNvPr id="195" name="图片 1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090" y="2857547"/>
              <a:ext cx="5333987" cy="2955968"/>
            </a:xfrm>
            <a:prstGeom prst="rect">
              <a:avLst/>
            </a:prstGeom>
          </p:spPr>
        </p:pic>
      </p:grpSp>
      <p:sp>
        <p:nvSpPr>
          <p:cNvPr id="13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5531129"/>
            <a:ext cx="1085056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fld id="{6F2F4490-F068-4919-AEB0-E87C65EBDA2A}" type="datetime2">
              <a:rPr lang="zh-CN" altLang="en-US" smtClean="0"/>
              <a:t>2019年12月25日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4485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FED3E41-C4E6-4665-BD07-43078F8F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E21CC9D-E762-42CF-89FC-4FE3CCB5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2019/12/25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BA878AE-224C-4764-8E6D-66BE9BFB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0C19ADE6-D445-47DA-9E70-1262D5B5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26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6349" y="2624071"/>
            <a:ext cx="7860325" cy="428625"/>
          </a:xfrm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36349" y="3142297"/>
            <a:ext cx="7860325" cy="1095375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760822" y="1885950"/>
            <a:ext cx="2727446" cy="2463919"/>
            <a:chOff x="423090" y="994900"/>
            <a:chExt cx="5333987" cy="4818615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400" y="994900"/>
              <a:ext cx="4634944" cy="4628714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090" y="2857547"/>
              <a:ext cx="5333987" cy="2955968"/>
            </a:xfrm>
            <a:prstGeom prst="rect">
              <a:avLst/>
            </a:prstGeom>
          </p:spPr>
        </p:pic>
      </p:grp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4640FC3C-5C39-4A47-A9AD-BF6E164D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45613374-C24F-4AE3-AD83-F6BA5979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5AD72F6F-7192-4121-A047-D7782E5B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7D9BB2C-4462-438C-A1F7-43A67487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xmlns="" id="{DEA53F2F-D84A-46BF-AD4F-86E3A554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xmlns="" id="{459A34F1-E44C-4A59-9F79-F446EAA2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xmlns="" id="{5C68F21B-292D-4039-B7A4-D1428844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45">
            <a:extLst/>
          </p:cNvPr>
          <p:cNvSpPr/>
          <p:nvPr userDrawn="1"/>
        </p:nvSpPr>
        <p:spPr>
          <a:xfrm>
            <a:off x="695324" y="1028700"/>
            <a:ext cx="10825163" cy="876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FAE74E4-902E-4BDA-BA00-3C24484B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F0C9244-7888-49C9-AED0-87EDA1F5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599C8CA-E8DD-4FDB-905E-0A1535D2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xmlns="" id="{46984E7B-B267-4570-BBEF-CEC09A1B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BAD0B93-C838-44B3-9330-8657D447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1BD0CAB-9E3A-45DD-925B-613AD0F2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FD15B0F-5202-41C7-857E-64A8FC69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 rot="5400000">
            <a:off x="3995736" y="-3995735"/>
            <a:ext cx="4200526" cy="12192000"/>
            <a:chOff x="1" y="0"/>
            <a:chExt cx="5471859" cy="6858001"/>
          </a:xfrm>
        </p:grpSpPr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161926" y="0"/>
              <a:ext cx="5309934" cy="6858000"/>
            </a:xfrm>
            <a:prstGeom prst="parallelogram">
              <a:avLst>
                <a:gd name="adj" fmla="val 31121"/>
              </a:avLst>
            </a:prstGeom>
            <a:solidFill>
              <a:schemeClr val="accent1">
                <a:lumMod val="75000"/>
                <a:alpha val="16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" y="1"/>
              <a:ext cx="5010508" cy="6858000"/>
            </a:xfrm>
            <a:custGeom>
              <a:avLst/>
              <a:gdLst>
                <a:gd name="T0" fmla="*/ 2447 w 3418"/>
                <a:gd name="T1" fmla="*/ 4300 h 4300"/>
                <a:gd name="T2" fmla="*/ 0 w 3418"/>
                <a:gd name="T3" fmla="*/ 4300 h 4300"/>
                <a:gd name="T4" fmla="*/ 0 w 3418"/>
                <a:gd name="T5" fmla="*/ 0 h 4300"/>
                <a:gd name="T6" fmla="*/ 3418 w 3418"/>
                <a:gd name="T7" fmla="*/ 0 h 4300"/>
                <a:gd name="T8" fmla="*/ 2447 w 3418"/>
                <a:gd name="T9" fmla="*/ 4300 h 4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8" h="4300">
                  <a:moveTo>
                    <a:pt x="2447" y="4300"/>
                  </a:moveTo>
                  <a:lnTo>
                    <a:pt x="0" y="4300"/>
                  </a:lnTo>
                  <a:lnTo>
                    <a:pt x="0" y="0"/>
                  </a:lnTo>
                  <a:lnTo>
                    <a:pt x="3418" y="0"/>
                  </a:lnTo>
                  <a:lnTo>
                    <a:pt x="2447" y="43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3970671"/>
            <a:ext cx="10850564" cy="94573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致谢 感恩</a:t>
            </a:r>
            <a:endParaRPr lang="zh-CN" altLang="en-US" dirty="0"/>
          </a:p>
        </p:txBody>
      </p:sp>
      <p:sp>
        <p:nvSpPr>
          <p:cNvPr id="63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5215495"/>
            <a:ext cx="1085056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署名</a:t>
            </a:r>
            <a:endParaRPr lang="en-US" altLang="zh-CN" dirty="0"/>
          </a:p>
        </p:txBody>
      </p:sp>
      <p:grpSp>
        <p:nvGrpSpPr>
          <p:cNvPr id="193" name="组合 192"/>
          <p:cNvGrpSpPr/>
          <p:nvPr/>
        </p:nvGrpSpPr>
        <p:grpSpPr>
          <a:xfrm>
            <a:off x="4474285" y="1016000"/>
            <a:ext cx="3204984" cy="2895317"/>
            <a:chOff x="423090" y="994900"/>
            <a:chExt cx="5333987" cy="4818615"/>
          </a:xfrm>
        </p:grpSpPr>
        <p:pic>
          <p:nvPicPr>
            <p:cNvPr id="194" name="图片 1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400" y="994900"/>
              <a:ext cx="4634944" cy="4628714"/>
            </a:xfrm>
            <a:prstGeom prst="rect">
              <a:avLst/>
            </a:prstGeom>
          </p:spPr>
        </p:pic>
        <p:pic>
          <p:nvPicPr>
            <p:cNvPr id="195" name="图片 1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090" y="2857547"/>
              <a:ext cx="5333987" cy="2955968"/>
            </a:xfrm>
            <a:prstGeom prst="rect">
              <a:avLst/>
            </a:prstGeom>
          </p:spPr>
        </p:pic>
      </p:grpSp>
      <p:sp>
        <p:nvSpPr>
          <p:cNvPr id="13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5531129"/>
            <a:ext cx="1085056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fld id="{6F2F4490-F068-4919-AEB0-E87C65EBDA2A}" type="datetime2">
              <a:rPr lang="zh-CN" altLang="en-US" smtClean="0"/>
              <a:t>2019年12月25日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FED3E41-C4E6-4665-BD07-43078F8F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E21CC9D-E762-42CF-89FC-4FE3CCB5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BA878AE-224C-4764-8E6D-66BE9BFB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0C19ADE6-D445-47DA-9E70-1262D5B5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57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299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608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5"/>
          <p:cNvSpPr/>
          <p:nvPr/>
        </p:nvSpPr>
        <p:spPr>
          <a:xfrm>
            <a:off x="-600" y="937992"/>
            <a:ext cx="12192000" cy="106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1"/>
            <a:ext cx="9399850" cy="920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6058" y="1125538"/>
            <a:ext cx="10859191" cy="5011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6058" y="6240463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39174" y="6240463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2" name="组合 71"/>
          <p:cNvGrpSpPr/>
          <p:nvPr/>
        </p:nvGrpSpPr>
        <p:grpSpPr>
          <a:xfrm>
            <a:off x="10057075" y="331568"/>
            <a:ext cx="1963737" cy="1057275"/>
            <a:chOff x="5268913" y="2360613"/>
            <a:chExt cx="1963737" cy="1057275"/>
          </a:xfrm>
        </p:grpSpPr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7069138" y="3162300"/>
              <a:ext cx="163512" cy="192087"/>
            </a:xfrm>
            <a:custGeom>
              <a:avLst/>
              <a:gdLst>
                <a:gd name="T0" fmla="*/ 83 w 86"/>
                <a:gd name="T1" fmla="*/ 81 h 102"/>
                <a:gd name="T2" fmla="*/ 86 w 86"/>
                <a:gd name="T3" fmla="*/ 79 h 102"/>
                <a:gd name="T4" fmla="*/ 38 w 86"/>
                <a:gd name="T5" fmla="*/ 12 h 102"/>
                <a:gd name="T6" fmla="*/ 13 w 86"/>
                <a:gd name="T7" fmla="*/ 18 h 102"/>
                <a:gd name="T8" fmla="*/ 27 w 86"/>
                <a:gd name="T9" fmla="*/ 102 h 102"/>
                <a:gd name="T10" fmla="*/ 63 w 86"/>
                <a:gd name="T11" fmla="*/ 88 h 102"/>
                <a:gd name="T12" fmla="*/ 65 w 86"/>
                <a:gd name="T13" fmla="*/ 62 h 102"/>
                <a:gd name="T14" fmla="*/ 83 w 86"/>
                <a:gd name="T15" fmla="*/ 8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102">
                  <a:moveTo>
                    <a:pt x="83" y="81"/>
                  </a:moveTo>
                  <a:cubicBezTo>
                    <a:pt x="86" y="79"/>
                    <a:pt x="86" y="79"/>
                    <a:pt x="86" y="79"/>
                  </a:cubicBezTo>
                  <a:cubicBezTo>
                    <a:pt x="76" y="59"/>
                    <a:pt x="56" y="20"/>
                    <a:pt x="38" y="12"/>
                  </a:cubicBezTo>
                  <a:cubicBezTo>
                    <a:pt x="14" y="0"/>
                    <a:pt x="13" y="18"/>
                    <a:pt x="13" y="18"/>
                  </a:cubicBezTo>
                  <a:cubicBezTo>
                    <a:pt x="0" y="54"/>
                    <a:pt x="27" y="102"/>
                    <a:pt x="27" y="102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5" y="62"/>
                    <a:pt x="65" y="62"/>
                    <a:pt x="65" y="62"/>
                  </a:cubicBezTo>
                  <a:lnTo>
                    <a:pt x="83" y="81"/>
                  </a:lnTo>
                  <a:close/>
                </a:path>
              </a:pathLst>
            </a:custGeom>
            <a:solidFill>
              <a:srgbClr val="7F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5764213" y="2560638"/>
              <a:ext cx="1042987" cy="857250"/>
            </a:xfrm>
            <a:custGeom>
              <a:avLst/>
              <a:gdLst>
                <a:gd name="T0" fmla="*/ 551 w 551"/>
                <a:gd name="T1" fmla="*/ 263 h 452"/>
                <a:gd name="T2" fmla="*/ 425 w 551"/>
                <a:gd name="T3" fmla="*/ 0 h 452"/>
                <a:gd name="T4" fmla="*/ 0 w 551"/>
                <a:gd name="T5" fmla="*/ 156 h 452"/>
                <a:gd name="T6" fmla="*/ 74 w 551"/>
                <a:gd name="T7" fmla="*/ 438 h 452"/>
                <a:gd name="T8" fmla="*/ 327 w 551"/>
                <a:gd name="T9" fmla="*/ 390 h 452"/>
                <a:gd name="T10" fmla="*/ 551 w 551"/>
                <a:gd name="T11" fmla="*/ 263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1" h="452">
                  <a:moveTo>
                    <a:pt x="551" y="263"/>
                  </a:moveTo>
                  <a:cubicBezTo>
                    <a:pt x="425" y="0"/>
                    <a:pt x="425" y="0"/>
                    <a:pt x="425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74" y="438"/>
                    <a:pt x="74" y="438"/>
                    <a:pt x="74" y="438"/>
                  </a:cubicBezTo>
                  <a:cubicBezTo>
                    <a:pt x="107" y="452"/>
                    <a:pt x="211" y="433"/>
                    <a:pt x="327" y="390"/>
                  </a:cubicBezTo>
                  <a:cubicBezTo>
                    <a:pt x="444" y="347"/>
                    <a:pt x="535" y="294"/>
                    <a:pt x="551" y="263"/>
                  </a:cubicBezTo>
                </a:path>
              </a:pathLst>
            </a:custGeom>
            <a:solidFill>
              <a:srgbClr val="384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5764213" y="2560638"/>
              <a:ext cx="923925" cy="598487"/>
            </a:xfrm>
            <a:custGeom>
              <a:avLst/>
              <a:gdLst>
                <a:gd name="T0" fmla="*/ 507 w 582"/>
                <a:gd name="T1" fmla="*/ 0 h 377"/>
                <a:gd name="T2" fmla="*/ 507 w 582"/>
                <a:gd name="T3" fmla="*/ 0 h 377"/>
                <a:gd name="T4" fmla="*/ 0 w 582"/>
                <a:gd name="T5" fmla="*/ 187 h 377"/>
                <a:gd name="T6" fmla="*/ 44 w 582"/>
                <a:gd name="T7" fmla="*/ 355 h 377"/>
                <a:gd name="T8" fmla="*/ 358 w 582"/>
                <a:gd name="T9" fmla="*/ 377 h 377"/>
                <a:gd name="T10" fmla="*/ 582 w 582"/>
                <a:gd name="T11" fmla="*/ 157 h 377"/>
                <a:gd name="T12" fmla="*/ 507 w 582"/>
                <a:gd name="T13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2" h="377">
                  <a:moveTo>
                    <a:pt x="507" y="0"/>
                  </a:moveTo>
                  <a:lnTo>
                    <a:pt x="507" y="0"/>
                  </a:lnTo>
                  <a:lnTo>
                    <a:pt x="0" y="187"/>
                  </a:lnTo>
                  <a:lnTo>
                    <a:pt x="44" y="355"/>
                  </a:lnTo>
                  <a:lnTo>
                    <a:pt x="358" y="377"/>
                  </a:lnTo>
                  <a:lnTo>
                    <a:pt x="582" y="157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0C1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auto">
            <a:xfrm>
              <a:off x="5764213" y="2560638"/>
              <a:ext cx="923925" cy="598487"/>
            </a:xfrm>
            <a:custGeom>
              <a:avLst/>
              <a:gdLst>
                <a:gd name="T0" fmla="*/ 507 w 582"/>
                <a:gd name="T1" fmla="*/ 0 h 377"/>
                <a:gd name="T2" fmla="*/ 507 w 582"/>
                <a:gd name="T3" fmla="*/ 0 h 377"/>
                <a:gd name="T4" fmla="*/ 0 w 582"/>
                <a:gd name="T5" fmla="*/ 187 h 377"/>
                <a:gd name="T6" fmla="*/ 44 w 582"/>
                <a:gd name="T7" fmla="*/ 355 h 377"/>
                <a:gd name="T8" fmla="*/ 358 w 582"/>
                <a:gd name="T9" fmla="*/ 377 h 377"/>
                <a:gd name="T10" fmla="*/ 582 w 582"/>
                <a:gd name="T11" fmla="*/ 157 h 377"/>
                <a:gd name="T12" fmla="*/ 507 w 582"/>
                <a:gd name="T13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2" h="377">
                  <a:moveTo>
                    <a:pt x="507" y="0"/>
                  </a:moveTo>
                  <a:lnTo>
                    <a:pt x="507" y="0"/>
                  </a:lnTo>
                  <a:lnTo>
                    <a:pt x="0" y="187"/>
                  </a:lnTo>
                  <a:lnTo>
                    <a:pt x="44" y="355"/>
                  </a:lnTo>
                  <a:lnTo>
                    <a:pt x="358" y="377"/>
                  </a:lnTo>
                  <a:lnTo>
                    <a:pt x="582" y="157"/>
                  </a:lnTo>
                  <a:lnTo>
                    <a:pt x="5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5281613" y="2398713"/>
              <a:ext cx="1782762" cy="730250"/>
            </a:xfrm>
            <a:custGeom>
              <a:avLst/>
              <a:gdLst>
                <a:gd name="T0" fmla="*/ 654 w 1123"/>
                <a:gd name="T1" fmla="*/ 460 h 460"/>
                <a:gd name="T2" fmla="*/ 0 w 1123"/>
                <a:gd name="T3" fmla="*/ 413 h 460"/>
                <a:gd name="T4" fmla="*/ 511 w 1123"/>
                <a:gd name="T5" fmla="*/ 71 h 460"/>
                <a:gd name="T6" fmla="*/ 1123 w 1123"/>
                <a:gd name="T7" fmla="*/ 0 h 460"/>
                <a:gd name="T8" fmla="*/ 654 w 1123"/>
                <a:gd name="T9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460">
                  <a:moveTo>
                    <a:pt x="654" y="460"/>
                  </a:moveTo>
                  <a:lnTo>
                    <a:pt x="0" y="413"/>
                  </a:lnTo>
                  <a:lnTo>
                    <a:pt x="511" y="71"/>
                  </a:lnTo>
                  <a:lnTo>
                    <a:pt x="1123" y="0"/>
                  </a:lnTo>
                  <a:lnTo>
                    <a:pt x="654" y="460"/>
                  </a:lnTo>
                  <a:close/>
                </a:path>
              </a:pathLst>
            </a:custGeom>
            <a:solidFill>
              <a:srgbClr val="1F2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7"/>
            <p:cNvSpPr>
              <a:spLocks/>
            </p:cNvSpPr>
            <p:nvPr/>
          </p:nvSpPr>
          <p:spPr bwMode="auto">
            <a:xfrm>
              <a:off x="5268913" y="2360613"/>
              <a:ext cx="1781175" cy="730250"/>
            </a:xfrm>
            <a:custGeom>
              <a:avLst/>
              <a:gdLst>
                <a:gd name="T0" fmla="*/ 654 w 1122"/>
                <a:gd name="T1" fmla="*/ 460 h 460"/>
                <a:gd name="T2" fmla="*/ 0 w 1122"/>
                <a:gd name="T3" fmla="*/ 414 h 460"/>
                <a:gd name="T4" fmla="*/ 511 w 1122"/>
                <a:gd name="T5" fmla="*/ 72 h 460"/>
                <a:gd name="T6" fmla="*/ 1122 w 1122"/>
                <a:gd name="T7" fmla="*/ 0 h 460"/>
                <a:gd name="T8" fmla="*/ 654 w 1122"/>
                <a:gd name="T9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460">
                  <a:moveTo>
                    <a:pt x="654" y="460"/>
                  </a:moveTo>
                  <a:lnTo>
                    <a:pt x="0" y="414"/>
                  </a:lnTo>
                  <a:lnTo>
                    <a:pt x="511" y="72"/>
                  </a:lnTo>
                  <a:lnTo>
                    <a:pt x="1122" y="0"/>
                  </a:lnTo>
                  <a:lnTo>
                    <a:pt x="654" y="460"/>
                  </a:lnTo>
                  <a:close/>
                </a:path>
              </a:pathLst>
            </a:custGeom>
            <a:solidFill>
              <a:srgbClr val="546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8"/>
            <p:cNvSpPr>
              <a:spLocks/>
            </p:cNvSpPr>
            <p:nvPr/>
          </p:nvSpPr>
          <p:spPr bwMode="auto">
            <a:xfrm>
              <a:off x="5268913" y="3017838"/>
              <a:ext cx="1050925" cy="111125"/>
            </a:xfrm>
            <a:custGeom>
              <a:avLst/>
              <a:gdLst>
                <a:gd name="T0" fmla="*/ 0 w 662"/>
                <a:gd name="T1" fmla="*/ 0 h 70"/>
                <a:gd name="T2" fmla="*/ 8 w 662"/>
                <a:gd name="T3" fmla="*/ 23 h 70"/>
                <a:gd name="T4" fmla="*/ 662 w 662"/>
                <a:gd name="T5" fmla="*/ 70 h 70"/>
                <a:gd name="T6" fmla="*/ 654 w 662"/>
                <a:gd name="T7" fmla="*/ 46 h 70"/>
                <a:gd name="T8" fmla="*/ 0 w 662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2" h="70">
                  <a:moveTo>
                    <a:pt x="0" y="0"/>
                  </a:moveTo>
                  <a:lnTo>
                    <a:pt x="8" y="23"/>
                  </a:lnTo>
                  <a:lnTo>
                    <a:pt x="662" y="70"/>
                  </a:lnTo>
                  <a:lnTo>
                    <a:pt x="65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2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9"/>
            <p:cNvSpPr>
              <a:spLocks/>
            </p:cNvSpPr>
            <p:nvPr/>
          </p:nvSpPr>
          <p:spPr bwMode="auto">
            <a:xfrm>
              <a:off x="6307138" y="2360613"/>
              <a:ext cx="757237" cy="768350"/>
            </a:xfrm>
            <a:custGeom>
              <a:avLst/>
              <a:gdLst>
                <a:gd name="T0" fmla="*/ 468 w 477"/>
                <a:gd name="T1" fmla="*/ 0 h 484"/>
                <a:gd name="T2" fmla="*/ 477 w 477"/>
                <a:gd name="T3" fmla="*/ 24 h 484"/>
                <a:gd name="T4" fmla="*/ 8 w 477"/>
                <a:gd name="T5" fmla="*/ 484 h 484"/>
                <a:gd name="T6" fmla="*/ 0 w 477"/>
                <a:gd name="T7" fmla="*/ 460 h 484"/>
                <a:gd name="T8" fmla="*/ 468 w 477"/>
                <a:gd name="T9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7" h="484">
                  <a:moveTo>
                    <a:pt x="468" y="0"/>
                  </a:moveTo>
                  <a:lnTo>
                    <a:pt x="477" y="24"/>
                  </a:lnTo>
                  <a:lnTo>
                    <a:pt x="8" y="484"/>
                  </a:lnTo>
                  <a:lnTo>
                    <a:pt x="0" y="460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384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0"/>
            <p:cNvSpPr>
              <a:spLocks/>
            </p:cNvSpPr>
            <p:nvPr/>
          </p:nvSpPr>
          <p:spPr bwMode="auto">
            <a:xfrm>
              <a:off x="6088063" y="2692400"/>
              <a:ext cx="177800" cy="87312"/>
            </a:xfrm>
            <a:custGeom>
              <a:avLst/>
              <a:gdLst>
                <a:gd name="T0" fmla="*/ 91 w 94"/>
                <a:gd name="T1" fmla="*/ 7 h 46"/>
                <a:gd name="T2" fmla="*/ 51 w 94"/>
                <a:gd name="T3" fmla="*/ 36 h 46"/>
                <a:gd name="T4" fmla="*/ 3 w 94"/>
                <a:gd name="T5" fmla="*/ 40 h 46"/>
                <a:gd name="T6" fmla="*/ 42 w 94"/>
                <a:gd name="T7" fmla="*/ 11 h 46"/>
                <a:gd name="T8" fmla="*/ 91 w 94"/>
                <a:gd name="T9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6">
                  <a:moveTo>
                    <a:pt x="91" y="7"/>
                  </a:moveTo>
                  <a:cubicBezTo>
                    <a:pt x="94" y="14"/>
                    <a:pt x="76" y="27"/>
                    <a:pt x="51" y="36"/>
                  </a:cubicBezTo>
                  <a:cubicBezTo>
                    <a:pt x="27" y="45"/>
                    <a:pt x="5" y="46"/>
                    <a:pt x="3" y="40"/>
                  </a:cubicBezTo>
                  <a:cubicBezTo>
                    <a:pt x="0" y="33"/>
                    <a:pt x="18" y="20"/>
                    <a:pt x="42" y="11"/>
                  </a:cubicBezTo>
                  <a:cubicBezTo>
                    <a:pt x="67" y="2"/>
                    <a:pt x="89" y="0"/>
                    <a:pt x="91" y="7"/>
                  </a:cubicBezTo>
                  <a:close/>
                </a:path>
              </a:pathLst>
            </a:custGeom>
            <a:solidFill>
              <a:srgbClr val="384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1"/>
            <p:cNvSpPr>
              <a:spLocks/>
            </p:cNvSpPr>
            <p:nvPr/>
          </p:nvSpPr>
          <p:spPr bwMode="auto">
            <a:xfrm>
              <a:off x="6130925" y="2547938"/>
              <a:ext cx="1003300" cy="657225"/>
            </a:xfrm>
            <a:custGeom>
              <a:avLst/>
              <a:gdLst>
                <a:gd name="T0" fmla="*/ 32 w 530"/>
                <a:gd name="T1" fmla="*/ 111 h 347"/>
                <a:gd name="T2" fmla="*/ 322 w 530"/>
                <a:gd name="T3" fmla="*/ 30 h 347"/>
                <a:gd name="T4" fmla="*/ 361 w 530"/>
                <a:gd name="T5" fmla="*/ 28 h 347"/>
                <a:gd name="T6" fmla="*/ 359 w 530"/>
                <a:gd name="T7" fmla="*/ 20 h 347"/>
                <a:gd name="T8" fmla="*/ 376 w 530"/>
                <a:gd name="T9" fmla="*/ 60 h 347"/>
                <a:gd name="T10" fmla="*/ 496 w 530"/>
                <a:gd name="T11" fmla="*/ 330 h 347"/>
                <a:gd name="T12" fmla="*/ 522 w 530"/>
                <a:gd name="T13" fmla="*/ 320 h 347"/>
                <a:gd name="T14" fmla="*/ 385 w 530"/>
                <a:gd name="T15" fmla="*/ 9 h 347"/>
                <a:gd name="T16" fmla="*/ 370 w 530"/>
                <a:gd name="T17" fmla="*/ 0 h 347"/>
                <a:gd name="T18" fmla="*/ 16 w 530"/>
                <a:gd name="T19" fmla="*/ 88 h 347"/>
                <a:gd name="T20" fmla="*/ 32 w 530"/>
                <a:gd name="T21" fmla="*/ 111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0" h="347">
                  <a:moveTo>
                    <a:pt x="32" y="111"/>
                  </a:moveTo>
                  <a:cubicBezTo>
                    <a:pt x="119" y="59"/>
                    <a:pt x="222" y="38"/>
                    <a:pt x="322" y="30"/>
                  </a:cubicBezTo>
                  <a:cubicBezTo>
                    <a:pt x="333" y="29"/>
                    <a:pt x="350" y="32"/>
                    <a:pt x="361" y="28"/>
                  </a:cubicBezTo>
                  <a:cubicBezTo>
                    <a:pt x="379" y="22"/>
                    <a:pt x="361" y="33"/>
                    <a:pt x="359" y="20"/>
                  </a:cubicBezTo>
                  <a:cubicBezTo>
                    <a:pt x="361" y="33"/>
                    <a:pt x="371" y="48"/>
                    <a:pt x="376" y="60"/>
                  </a:cubicBezTo>
                  <a:cubicBezTo>
                    <a:pt x="416" y="150"/>
                    <a:pt x="456" y="240"/>
                    <a:pt x="496" y="330"/>
                  </a:cubicBezTo>
                  <a:cubicBezTo>
                    <a:pt x="503" y="347"/>
                    <a:pt x="530" y="337"/>
                    <a:pt x="522" y="320"/>
                  </a:cubicBezTo>
                  <a:cubicBezTo>
                    <a:pt x="476" y="217"/>
                    <a:pt x="431" y="113"/>
                    <a:pt x="385" y="9"/>
                  </a:cubicBezTo>
                  <a:cubicBezTo>
                    <a:pt x="382" y="3"/>
                    <a:pt x="377" y="0"/>
                    <a:pt x="370" y="0"/>
                  </a:cubicBezTo>
                  <a:cubicBezTo>
                    <a:pt x="249" y="0"/>
                    <a:pt x="120" y="25"/>
                    <a:pt x="16" y="88"/>
                  </a:cubicBezTo>
                  <a:cubicBezTo>
                    <a:pt x="0" y="97"/>
                    <a:pt x="17" y="120"/>
                    <a:pt x="32" y="111"/>
                  </a:cubicBezTo>
                  <a:close/>
                </a:path>
              </a:pathLst>
            </a:custGeom>
            <a:solidFill>
              <a:srgbClr val="7F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2"/>
            <p:cNvSpPr>
              <a:spLocks/>
            </p:cNvSpPr>
            <p:nvPr/>
          </p:nvSpPr>
          <p:spPr bwMode="auto">
            <a:xfrm>
              <a:off x="7035800" y="3117850"/>
              <a:ext cx="139700" cy="138112"/>
            </a:xfrm>
            <a:custGeom>
              <a:avLst/>
              <a:gdLst>
                <a:gd name="T0" fmla="*/ 68 w 74"/>
                <a:gd name="T1" fmla="*/ 25 h 73"/>
                <a:gd name="T2" fmla="*/ 48 w 74"/>
                <a:gd name="T3" fmla="*/ 67 h 73"/>
                <a:gd name="T4" fmla="*/ 7 w 74"/>
                <a:gd name="T5" fmla="*/ 48 h 73"/>
                <a:gd name="T6" fmla="*/ 26 w 74"/>
                <a:gd name="T7" fmla="*/ 6 h 73"/>
                <a:gd name="T8" fmla="*/ 68 w 74"/>
                <a:gd name="T9" fmla="*/ 2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3">
                  <a:moveTo>
                    <a:pt x="68" y="25"/>
                  </a:moveTo>
                  <a:cubicBezTo>
                    <a:pt x="74" y="42"/>
                    <a:pt x="65" y="61"/>
                    <a:pt x="48" y="67"/>
                  </a:cubicBezTo>
                  <a:cubicBezTo>
                    <a:pt x="32" y="73"/>
                    <a:pt x="13" y="65"/>
                    <a:pt x="7" y="48"/>
                  </a:cubicBezTo>
                  <a:cubicBezTo>
                    <a:pt x="0" y="31"/>
                    <a:pt x="9" y="12"/>
                    <a:pt x="26" y="6"/>
                  </a:cubicBezTo>
                  <a:cubicBezTo>
                    <a:pt x="43" y="0"/>
                    <a:pt x="62" y="8"/>
                    <a:pt x="68" y="25"/>
                  </a:cubicBezTo>
                  <a:close/>
                </a:path>
              </a:pathLst>
            </a:custGeom>
            <a:solidFill>
              <a:srgbClr val="B5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  <p:sldLayoutId id="2147483662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6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5"/>
          <p:cNvSpPr/>
          <p:nvPr/>
        </p:nvSpPr>
        <p:spPr>
          <a:xfrm>
            <a:off x="-600" y="937992"/>
            <a:ext cx="12192000" cy="106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1"/>
            <a:ext cx="9399850" cy="920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6058" y="1125538"/>
            <a:ext cx="10859191" cy="5011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2019/12/25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6058" y="6240463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rgbClr val="000000">
                    <a:tint val="75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39174" y="6240463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10057075" y="331568"/>
            <a:ext cx="1963737" cy="1057275"/>
            <a:chOff x="5268913" y="2360613"/>
            <a:chExt cx="1963737" cy="1057275"/>
          </a:xfrm>
        </p:grpSpPr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7069138" y="3162300"/>
              <a:ext cx="163512" cy="192087"/>
            </a:xfrm>
            <a:custGeom>
              <a:avLst/>
              <a:gdLst>
                <a:gd name="T0" fmla="*/ 83 w 86"/>
                <a:gd name="T1" fmla="*/ 81 h 102"/>
                <a:gd name="T2" fmla="*/ 86 w 86"/>
                <a:gd name="T3" fmla="*/ 79 h 102"/>
                <a:gd name="T4" fmla="*/ 38 w 86"/>
                <a:gd name="T5" fmla="*/ 12 h 102"/>
                <a:gd name="T6" fmla="*/ 13 w 86"/>
                <a:gd name="T7" fmla="*/ 18 h 102"/>
                <a:gd name="T8" fmla="*/ 27 w 86"/>
                <a:gd name="T9" fmla="*/ 102 h 102"/>
                <a:gd name="T10" fmla="*/ 63 w 86"/>
                <a:gd name="T11" fmla="*/ 88 h 102"/>
                <a:gd name="T12" fmla="*/ 65 w 86"/>
                <a:gd name="T13" fmla="*/ 62 h 102"/>
                <a:gd name="T14" fmla="*/ 83 w 86"/>
                <a:gd name="T15" fmla="*/ 8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102">
                  <a:moveTo>
                    <a:pt x="83" y="81"/>
                  </a:moveTo>
                  <a:cubicBezTo>
                    <a:pt x="86" y="79"/>
                    <a:pt x="86" y="79"/>
                    <a:pt x="86" y="79"/>
                  </a:cubicBezTo>
                  <a:cubicBezTo>
                    <a:pt x="76" y="59"/>
                    <a:pt x="56" y="20"/>
                    <a:pt x="38" y="12"/>
                  </a:cubicBezTo>
                  <a:cubicBezTo>
                    <a:pt x="14" y="0"/>
                    <a:pt x="13" y="18"/>
                    <a:pt x="13" y="18"/>
                  </a:cubicBezTo>
                  <a:cubicBezTo>
                    <a:pt x="0" y="54"/>
                    <a:pt x="27" y="102"/>
                    <a:pt x="27" y="102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5" y="62"/>
                    <a:pt x="65" y="62"/>
                    <a:pt x="65" y="62"/>
                  </a:cubicBezTo>
                  <a:lnTo>
                    <a:pt x="83" y="81"/>
                  </a:lnTo>
                  <a:close/>
                </a:path>
              </a:pathLst>
            </a:custGeom>
            <a:solidFill>
              <a:srgbClr val="7F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5764213" y="2560638"/>
              <a:ext cx="1042987" cy="857250"/>
            </a:xfrm>
            <a:custGeom>
              <a:avLst/>
              <a:gdLst>
                <a:gd name="T0" fmla="*/ 551 w 551"/>
                <a:gd name="T1" fmla="*/ 263 h 452"/>
                <a:gd name="T2" fmla="*/ 425 w 551"/>
                <a:gd name="T3" fmla="*/ 0 h 452"/>
                <a:gd name="T4" fmla="*/ 0 w 551"/>
                <a:gd name="T5" fmla="*/ 156 h 452"/>
                <a:gd name="T6" fmla="*/ 74 w 551"/>
                <a:gd name="T7" fmla="*/ 438 h 452"/>
                <a:gd name="T8" fmla="*/ 327 w 551"/>
                <a:gd name="T9" fmla="*/ 390 h 452"/>
                <a:gd name="T10" fmla="*/ 551 w 551"/>
                <a:gd name="T11" fmla="*/ 263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1" h="452">
                  <a:moveTo>
                    <a:pt x="551" y="263"/>
                  </a:moveTo>
                  <a:cubicBezTo>
                    <a:pt x="425" y="0"/>
                    <a:pt x="425" y="0"/>
                    <a:pt x="425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74" y="438"/>
                    <a:pt x="74" y="438"/>
                    <a:pt x="74" y="438"/>
                  </a:cubicBezTo>
                  <a:cubicBezTo>
                    <a:pt x="107" y="452"/>
                    <a:pt x="211" y="433"/>
                    <a:pt x="327" y="390"/>
                  </a:cubicBezTo>
                  <a:cubicBezTo>
                    <a:pt x="444" y="347"/>
                    <a:pt x="535" y="294"/>
                    <a:pt x="551" y="263"/>
                  </a:cubicBezTo>
                </a:path>
              </a:pathLst>
            </a:custGeom>
            <a:solidFill>
              <a:srgbClr val="384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5764213" y="2560638"/>
              <a:ext cx="923925" cy="598487"/>
            </a:xfrm>
            <a:custGeom>
              <a:avLst/>
              <a:gdLst>
                <a:gd name="T0" fmla="*/ 507 w 582"/>
                <a:gd name="T1" fmla="*/ 0 h 377"/>
                <a:gd name="T2" fmla="*/ 507 w 582"/>
                <a:gd name="T3" fmla="*/ 0 h 377"/>
                <a:gd name="T4" fmla="*/ 0 w 582"/>
                <a:gd name="T5" fmla="*/ 187 h 377"/>
                <a:gd name="T6" fmla="*/ 44 w 582"/>
                <a:gd name="T7" fmla="*/ 355 h 377"/>
                <a:gd name="T8" fmla="*/ 358 w 582"/>
                <a:gd name="T9" fmla="*/ 377 h 377"/>
                <a:gd name="T10" fmla="*/ 582 w 582"/>
                <a:gd name="T11" fmla="*/ 157 h 377"/>
                <a:gd name="T12" fmla="*/ 507 w 582"/>
                <a:gd name="T13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2" h="377">
                  <a:moveTo>
                    <a:pt x="507" y="0"/>
                  </a:moveTo>
                  <a:lnTo>
                    <a:pt x="507" y="0"/>
                  </a:lnTo>
                  <a:lnTo>
                    <a:pt x="0" y="187"/>
                  </a:lnTo>
                  <a:lnTo>
                    <a:pt x="44" y="355"/>
                  </a:lnTo>
                  <a:lnTo>
                    <a:pt x="358" y="377"/>
                  </a:lnTo>
                  <a:lnTo>
                    <a:pt x="582" y="157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0C1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auto">
            <a:xfrm>
              <a:off x="5764213" y="2560638"/>
              <a:ext cx="923925" cy="598487"/>
            </a:xfrm>
            <a:custGeom>
              <a:avLst/>
              <a:gdLst>
                <a:gd name="T0" fmla="*/ 507 w 582"/>
                <a:gd name="T1" fmla="*/ 0 h 377"/>
                <a:gd name="T2" fmla="*/ 507 w 582"/>
                <a:gd name="T3" fmla="*/ 0 h 377"/>
                <a:gd name="T4" fmla="*/ 0 w 582"/>
                <a:gd name="T5" fmla="*/ 187 h 377"/>
                <a:gd name="T6" fmla="*/ 44 w 582"/>
                <a:gd name="T7" fmla="*/ 355 h 377"/>
                <a:gd name="T8" fmla="*/ 358 w 582"/>
                <a:gd name="T9" fmla="*/ 377 h 377"/>
                <a:gd name="T10" fmla="*/ 582 w 582"/>
                <a:gd name="T11" fmla="*/ 157 h 377"/>
                <a:gd name="T12" fmla="*/ 507 w 582"/>
                <a:gd name="T13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2" h="377">
                  <a:moveTo>
                    <a:pt x="507" y="0"/>
                  </a:moveTo>
                  <a:lnTo>
                    <a:pt x="507" y="0"/>
                  </a:lnTo>
                  <a:lnTo>
                    <a:pt x="0" y="187"/>
                  </a:lnTo>
                  <a:lnTo>
                    <a:pt x="44" y="355"/>
                  </a:lnTo>
                  <a:lnTo>
                    <a:pt x="358" y="377"/>
                  </a:lnTo>
                  <a:lnTo>
                    <a:pt x="582" y="157"/>
                  </a:lnTo>
                  <a:lnTo>
                    <a:pt x="5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5281613" y="2398713"/>
              <a:ext cx="1782762" cy="730250"/>
            </a:xfrm>
            <a:custGeom>
              <a:avLst/>
              <a:gdLst>
                <a:gd name="T0" fmla="*/ 654 w 1123"/>
                <a:gd name="T1" fmla="*/ 460 h 460"/>
                <a:gd name="T2" fmla="*/ 0 w 1123"/>
                <a:gd name="T3" fmla="*/ 413 h 460"/>
                <a:gd name="T4" fmla="*/ 511 w 1123"/>
                <a:gd name="T5" fmla="*/ 71 h 460"/>
                <a:gd name="T6" fmla="*/ 1123 w 1123"/>
                <a:gd name="T7" fmla="*/ 0 h 460"/>
                <a:gd name="T8" fmla="*/ 654 w 1123"/>
                <a:gd name="T9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460">
                  <a:moveTo>
                    <a:pt x="654" y="460"/>
                  </a:moveTo>
                  <a:lnTo>
                    <a:pt x="0" y="413"/>
                  </a:lnTo>
                  <a:lnTo>
                    <a:pt x="511" y="71"/>
                  </a:lnTo>
                  <a:lnTo>
                    <a:pt x="1123" y="0"/>
                  </a:lnTo>
                  <a:lnTo>
                    <a:pt x="654" y="460"/>
                  </a:lnTo>
                  <a:close/>
                </a:path>
              </a:pathLst>
            </a:custGeom>
            <a:solidFill>
              <a:srgbClr val="1F2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8" name="Freeform 37"/>
            <p:cNvSpPr>
              <a:spLocks/>
            </p:cNvSpPr>
            <p:nvPr/>
          </p:nvSpPr>
          <p:spPr bwMode="auto">
            <a:xfrm>
              <a:off x="5268913" y="2360613"/>
              <a:ext cx="1781175" cy="730250"/>
            </a:xfrm>
            <a:custGeom>
              <a:avLst/>
              <a:gdLst>
                <a:gd name="T0" fmla="*/ 654 w 1122"/>
                <a:gd name="T1" fmla="*/ 460 h 460"/>
                <a:gd name="T2" fmla="*/ 0 w 1122"/>
                <a:gd name="T3" fmla="*/ 414 h 460"/>
                <a:gd name="T4" fmla="*/ 511 w 1122"/>
                <a:gd name="T5" fmla="*/ 72 h 460"/>
                <a:gd name="T6" fmla="*/ 1122 w 1122"/>
                <a:gd name="T7" fmla="*/ 0 h 460"/>
                <a:gd name="T8" fmla="*/ 654 w 1122"/>
                <a:gd name="T9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460">
                  <a:moveTo>
                    <a:pt x="654" y="460"/>
                  </a:moveTo>
                  <a:lnTo>
                    <a:pt x="0" y="414"/>
                  </a:lnTo>
                  <a:lnTo>
                    <a:pt x="511" y="72"/>
                  </a:lnTo>
                  <a:lnTo>
                    <a:pt x="1122" y="0"/>
                  </a:lnTo>
                  <a:lnTo>
                    <a:pt x="654" y="460"/>
                  </a:lnTo>
                  <a:close/>
                </a:path>
              </a:pathLst>
            </a:custGeom>
            <a:solidFill>
              <a:srgbClr val="546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9" name="Freeform 38"/>
            <p:cNvSpPr>
              <a:spLocks/>
            </p:cNvSpPr>
            <p:nvPr/>
          </p:nvSpPr>
          <p:spPr bwMode="auto">
            <a:xfrm>
              <a:off x="5268913" y="3017838"/>
              <a:ext cx="1050925" cy="111125"/>
            </a:xfrm>
            <a:custGeom>
              <a:avLst/>
              <a:gdLst>
                <a:gd name="T0" fmla="*/ 0 w 662"/>
                <a:gd name="T1" fmla="*/ 0 h 70"/>
                <a:gd name="T2" fmla="*/ 8 w 662"/>
                <a:gd name="T3" fmla="*/ 23 h 70"/>
                <a:gd name="T4" fmla="*/ 662 w 662"/>
                <a:gd name="T5" fmla="*/ 70 h 70"/>
                <a:gd name="T6" fmla="*/ 654 w 662"/>
                <a:gd name="T7" fmla="*/ 46 h 70"/>
                <a:gd name="T8" fmla="*/ 0 w 662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2" h="70">
                  <a:moveTo>
                    <a:pt x="0" y="0"/>
                  </a:moveTo>
                  <a:lnTo>
                    <a:pt x="8" y="23"/>
                  </a:lnTo>
                  <a:lnTo>
                    <a:pt x="662" y="70"/>
                  </a:lnTo>
                  <a:lnTo>
                    <a:pt x="65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2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0" name="Freeform 39"/>
            <p:cNvSpPr>
              <a:spLocks/>
            </p:cNvSpPr>
            <p:nvPr/>
          </p:nvSpPr>
          <p:spPr bwMode="auto">
            <a:xfrm>
              <a:off x="6307138" y="2360613"/>
              <a:ext cx="757237" cy="768350"/>
            </a:xfrm>
            <a:custGeom>
              <a:avLst/>
              <a:gdLst>
                <a:gd name="T0" fmla="*/ 468 w 477"/>
                <a:gd name="T1" fmla="*/ 0 h 484"/>
                <a:gd name="T2" fmla="*/ 477 w 477"/>
                <a:gd name="T3" fmla="*/ 24 h 484"/>
                <a:gd name="T4" fmla="*/ 8 w 477"/>
                <a:gd name="T5" fmla="*/ 484 h 484"/>
                <a:gd name="T6" fmla="*/ 0 w 477"/>
                <a:gd name="T7" fmla="*/ 460 h 484"/>
                <a:gd name="T8" fmla="*/ 468 w 477"/>
                <a:gd name="T9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7" h="484">
                  <a:moveTo>
                    <a:pt x="468" y="0"/>
                  </a:moveTo>
                  <a:lnTo>
                    <a:pt x="477" y="24"/>
                  </a:lnTo>
                  <a:lnTo>
                    <a:pt x="8" y="484"/>
                  </a:lnTo>
                  <a:lnTo>
                    <a:pt x="0" y="460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384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Freeform 40"/>
            <p:cNvSpPr>
              <a:spLocks/>
            </p:cNvSpPr>
            <p:nvPr/>
          </p:nvSpPr>
          <p:spPr bwMode="auto">
            <a:xfrm>
              <a:off x="6088063" y="2692400"/>
              <a:ext cx="177800" cy="87312"/>
            </a:xfrm>
            <a:custGeom>
              <a:avLst/>
              <a:gdLst>
                <a:gd name="T0" fmla="*/ 91 w 94"/>
                <a:gd name="T1" fmla="*/ 7 h 46"/>
                <a:gd name="T2" fmla="*/ 51 w 94"/>
                <a:gd name="T3" fmla="*/ 36 h 46"/>
                <a:gd name="T4" fmla="*/ 3 w 94"/>
                <a:gd name="T5" fmla="*/ 40 h 46"/>
                <a:gd name="T6" fmla="*/ 42 w 94"/>
                <a:gd name="T7" fmla="*/ 11 h 46"/>
                <a:gd name="T8" fmla="*/ 91 w 94"/>
                <a:gd name="T9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6">
                  <a:moveTo>
                    <a:pt x="91" y="7"/>
                  </a:moveTo>
                  <a:cubicBezTo>
                    <a:pt x="94" y="14"/>
                    <a:pt x="76" y="27"/>
                    <a:pt x="51" y="36"/>
                  </a:cubicBezTo>
                  <a:cubicBezTo>
                    <a:pt x="27" y="45"/>
                    <a:pt x="5" y="46"/>
                    <a:pt x="3" y="40"/>
                  </a:cubicBezTo>
                  <a:cubicBezTo>
                    <a:pt x="0" y="33"/>
                    <a:pt x="18" y="20"/>
                    <a:pt x="42" y="11"/>
                  </a:cubicBezTo>
                  <a:cubicBezTo>
                    <a:pt x="67" y="2"/>
                    <a:pt x="89" y="0"/>
                    <a:pt x="91" y="7"/>
                  </a:cubicBezTo>
                  <a:close/>
                </a:path>
              </a:pathLst>
            </a:custGeom>
            <a:solidFill>
              <a:srgbClr val="384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Freeform 41"/>
            <p:cNvSpPr>
              <a:spLocks/>
            </p:cNvSpPr>
            <p:nvPr/>
          </p:nvSpPr>
          <p:spPr bwMode="auto">
            <a:xfrm>
              <a:off x="6130925" y="2547938"/>
              <a:ext cx="1003300" cy="657225"/>
            </a:xfrm>
            <a:custGeom>
              <a:avLst/>
              <a:gdLst>
                <a:gd name="T0" fmla="*/ 32 w 530"/>
                <a:gd name="T1" fmla="*/ 111 h 347"/>
                <a:gd name="T2" fmla="*/ 322 w 530"/>
                <a:gd name="T3" fmla="*/ 30 h 347"/>
                <a:gd name="T4" fmla="*/ 361 w 530"/>
                <a:gd name="T5" fmla="*/ 28 h 347"/>
                <a:gd name="T6" fmla="*/ 359 w 530"/>
                <a:gd name="T7" fmla="*/ 20 h 347"/>
                <a:gd name="T8" fmla="*/ 376 w 530"/>
                <a:gd name="T9" fmla="*/ 60 h 347"/>
                <a:gd name="T10" fmla="*/ 496 w 530"/>
                <a:gd name="T11" fmla="*/ 330 h 347"/>
                <a:gd name="T12" fmla="*/ 522 w 530"/>
                <a:gd name="T13" fmla="*/ 320 h 347"/>
                <a:gd name="T14" fmla="*/ 385 w 530"/>
                <a:gd name="T15" fmla="*/ 9 h 347"/>
                <a:gd name="T16" fmla="*/ 370 w 530"/>
                <a:gd name="T17" fmla="*/ 0 h 347"/>
                <a:gd name="T18" fmla="*/ 16 w 530"/>
                <a:gd name="T19" fmla="*/ 88 h 347"/>
                <a:gd name="T20" fmla="*/ 32 w 530"/>
                <a:gd name="T21" fmla="*/ 111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0" h="347">
                  <a:moveTo>
                    <a:pt x="32" y="111"/>
                  </a:moveTo>
                  <a:cubicBezTo>
                    <a:pt x="119" y="59"/>
                    <a:pt x="222" y="38"/>
                    <a:pt x="322" y="30"/>
                  </a:cubicBezTo>
                  <a:cubicBezTo>
                    <a:pt x="333" y="29"/>
                    <a:pt x="350" y="32"/>
                    <a:pt x="361" y="28"/>
                  </a:cubicBezTo>
                  <a:cubicBezTo>
                    <a:pt x="379" y="22"/>
                    <a:pt x="361" y="33"/>
                    <a:pt x="359" y="20"/>
                  </a:cubicBezTo>
                  <a:cubicBezTo>
                    <a:pt x="361" y="33"/>
                    <a:pt x="371" y="48"/>
                    <a:pt x="376" y="60"/>
                  </a:cubicBezTo>
                  <a:cubicBezTo>
                    <a:pt x="416" y="150"/>
                    <a:pt x="456" y="240"/>
                    <a:pt x="496" y="330"/>
                  </a:cubicBezTo>
                  <a:cubicBezTo>
                    <a:pt x="503" y="347"/>
                    <a:pt x="530" y="337"/>
                    <a:pt x="522" y="320"/>
                  </a:cubicBezTo>
                  <a:cubicBezTo>
                    <a:pt x="476" y="217"/>
                    <a:pt x="431" y="113"/>
                    <a:pt x="385" y="9"/>
                  </a:cubicBezTo>
                  <a:cubicBezTo>
                    <a:pt x="382" y="3"/>
                    <a:pt x="377" y="0"/>
                    <a:pt x="370" y="0"/>
                  </a:cubicBezTo>
                  <a:cubicBezTo>
                    <a:pt x="249" y="0"/>
                    <a:pt x="120" y="25"/>
                    <a:pt x="16" y="88"/>
                  </a:cubicBezTo>
                  <a:cubicBezTo>
                    <a:pt x="0" y="97"/>
                    <a:pt x="17" y="120"/>
                    <a:pt x="32" y="111"/>
                  </a:cubicBezTo>
                  <a:close/>
                </a:path>
              </a:pathLst>
            </a:custGeom>
            <a:solidFill>
              <a:srgbClr val="7F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3" name="Freeform 42"/>
            <p:cNvSpPr>
              <a:spLocks/>
            </p:cNvSpPr>
            <p:nvPr/>
          </p:nvSpPr>
          <p:spPr bwMode="auto">
            <a:xfrm>
              <a:off x="7035800" y="3117850"/>
              <a:ext cx="139700" cy="138112"/>
            </a:xfrm>
            <a:custGeom>
              <a:avLst/>
              <a:gdLst>
                <a:gd name="T0" fmla="*/ 68 w 74"/>
                <a:gd name="T1" fmla="*/ 25 h 73"/>
                <a:gd name="T2" fmla="*/ 48 w 74"/>
                <a:gd name="T3" fmla="*/ 67 h 73"/>
                <a:gd name="T4" fmla="*/ 7 w 74"/>
                <a:gd name="T5" fmla="*/ 48 h 73"/>
                <a:gd name="T6" fmla="*/ 26 w 74"/>
                <a:gd name="T7" fmla="*/ 6 h 73"/>
                <a:gd name="T8" fmla="*/ 68 w 74"/>
                <a:gd name="T9" fmla="*/ 2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3">
                  <a:moveTo>
                    <a:pt x="68" y="25"/>
                  </a:moveTo>
                  <a:cubicBezTo>
                    <a:pt x="74" y="42"/>
                    <a:pt x="65" y="61"/>
                    <a:pt x="48" y="67"/>
                  </a:cubicBezTo>
                  <a:cubicBezTo>
                    <a:pt x="32" y="73"/>
                    <a:pt x="13" y="65"/>
                    <a:pt x="7" y="48"/>
                  </a:cubicBezTo>
                  <a:cubicBezTo>
                    <a:pt x="0" y="31"/>
                    <a:pt x="9" y="12"/>
                    <a:pt x="26" y="6"/>
                  </a:cubicBezTo>
                  <a:cubicBezTo>
                    <a:pt x="43" y="0"/>
                    <a:pt x="62" y="8"/>
                    <a:pt x="68" y="25"/>
                  </a:cubicBezTo>
                  <a:close/>
                </a:path>
              </a:pathLst>
            </a:custGeom>
            <a:solidFill>
              <a:srgbClr val="B5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42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矩形 18"/>
          <p:cNvSpPr/>
          <p:nvPr/>
        </p:nvSpPr>
        <p:spPr>
          <a:xfrm>
            <a:off x="5483788" y="1663536"/>
            <a:ext cx="5651500" cy="1542619"/>
          </a:xfrm>
          <a:prstGeom prst="rect">
            <a:avLst/>
          </a:prstGeom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0" name="文本框 3"/>
          <p:cNvSpPr txBox="1"/>
          <p:nvPr/>
        </p:nvSpPr>
        <p:spPr>
          <a:xfrm>
            <a:off x="6658852" y="1266230"/>
            <a:ext cx="4014069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Github </a:t>
            </a:r>
            <a:r>
              <a:rPr lang="zh-CN" altLang="en-US" sz="54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翻译项目演示</a:t>
            </a:r>
            <a:endParaRPr lang="en-US" altLang="zh-CN" sz="54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87469" y="3022881"/>
            <a:ext cx="940126" cy="4571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6"/>
          <p:cNvSpPr txBox="1"/>
          <p:nvPr/>
        </p:nvSpPr>
        <p:spPr>
          <a:xfrm>
            <a:off x="6438900" y="3520720"/>
            <a:ext cx="486410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第四组：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张瑶 李玲 杨</a:t>
            </a:r>
            <a:r>
              <a:rPr lang="zh-CN" sz="1600" dirty="0" smtClean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敏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zh-CN" sz="1600" dirty="0" smtClean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张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支芝 吴萍频 冉廖霞 </a:t>
            </a:r>
          </a:p>
        </p:txBody>
      </p:sp>
      <p:sp>
        <p:nvSpPr>
          <p:cNvPr id="23" name="文本框 7"/>
          <p:cNvSpPr txBox="1"/>
          <p:nvPr/>
        </p:nvSpPr>
        <p:spPr>
          <a:xfrm>
            <a:off x="7729372" y="3959145"/>
            <a:ext cx="2087728" cy="338554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algn="ctr"/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2019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年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12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月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25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40307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60B11EB-A3B3-4D51-9730-FCF2B759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ym typeface="+mn-ea"/>
              </a:rPr>
              <a:t>05</a:t>
            </a:r>
            <a:r>
              <a:rPr lang="zh-CN" altLang="en-US" sz="4000" dirty="0" smtClean="0">
                <a:sym typeface="+mn-ea"/>
              </a:rPr>
              <a:t>项目</a:t>
            </a:r>
            <a:r>
              <a:rPr lang="zh-CN" altLang="en-US" sz="4000" dirty="0">
                <a:sym typeface="+mn-ea"/>
              </a:rPr>
              <a:t>要求</a:t>
            </a:r>
            <a:endParaRPr lang="zh-CN" altLang="en-US" sz="4000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4E0BA983-4C36-4896-8CC3-B14991E4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8339A36-50B0-498C-B7E1-3CB5233D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5" name="416c4bfe-d7b4-4b79-9bad-a079a2529ab9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="" xmlns:a16="http://schemas.microsoft.com/office/drawing/2014/main" id="{E46C447F-903B-4D29-A069-83C129038A6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555704"/>
            <a:ext cx="10845800" cy="4970243"/>
            <a:chOff x="673100" y="1555704"/>
            <a:chExt cx="10845800" cy="4970243"/>
          </a:xfrm>
        </p:grpSpPr>
        <p:sp>
          <p:nvSpPr>
            <p:cNvPr id="6" name="ïšľídé">
              <a:extLst>
                <a:ext uri="{FF2B5EF4-FFF2-40B4-BE49-F238E27FC236}">
                  <a16:creationId xmlns="" xmlns:a16="http://schemas.microsoft.com/office/drawing/2014/main" id="{F7BF5123-3588-4C3F-9EE5-140D5897E408}"/>
                </a:ext>
              </a:extLst>
            </p:cNvPr>
            <p:cNvSpPr/>
            <p:nvPr/>
          </p:nvSpPr>
          <p:spPr bwMode="auto">
            <a:xfrm>
              <a:off x="3923403" y="1997138"/>
              <a:ext cx="4345194" cy="4345195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79400" cap="flat" cmpd="sng">
              <a:solidFill>
                <a:schemeClr val="tx2">
                  <a:lumMod val="40000"/>
                  <a:lumOff val="60000"/>
                  <a:alpha val="50000"/>
                </a:schemeClr>
              </a:solidFill>
              <a:prstDash val="solid"/>
              <a:miter lim="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ru-RU" altLang="ru-RU">
                <a:solidFill>
                  <a:srgbClr val="FFFFFF"/>
                </a:solidFill>
              </a:endParaRPr>
            </a:p>
          </p:txBody>
        </p:sp>
        <p:sp>
          <p:nvSpPr>
            <p:cNvPr id="7" name="islíḍè">
              <a:extLst>
                <a:ext uri="{FF2B5EF4-FFF2-40B4-BE49-F238E27FC236}">
                  <a16:creationId xmlns="" xmlns:a16="http://schemas.microsoft.com/office/drawing/2014/main" id="{01985B63-D432-4C71-A400-17C8791528C4}"/>
                </a:ext>
              </a:extLst>
            </p:cNvPr>
            <p:cNvSpPr/>
            <p:nvPr/>
          </p:nvSpPr>
          <p:spPr bwMode="auto">
            <a:xfrm>
              <a:off x="3534989" y="4186382"/>
              <a:ext cx="5122022" cy="233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pPr algn="ctr"/>
              <a:endParaRPr lang="ru-RU" altLang="ru-RU">
                <a:solidFill>
                  <a:srgbClr val="FFFFFF"/>
                </a:solidFill>
              </a:endParaRPr>
            </a:p>
          </p:txBody>
        </p:sp>
        <p:grpSp>
          <p:nvGrpSpPr>
            <p:cNvPr id="8" name="íśľîḋê">
              <a:extLst>
                <a:ext uri="{FF2B5EF4-FFF2-40B4-BE49-F238E27FC236}">
                  <a16:creationId xmlns="" xmlns:a16="http://schemas.microsoft.com/office/drawing/2014/main" id="{FF664A53-7C2A-4FB1-9430-E8B3F37BEF0D}"/>
                </a:ext>
              </a:extLst>
            </p:cNvPr>
            <p:cNvGrpSpPr/>
            <p:nvPr/>
          </p:nvGrpSpPr>
          <p:grpSpPr>
            <a:xfrm>
              <a:off x="4484334" y="2548990"/>
              <a:ext cx="3223332" cy="3242501"/>
              <a:chOff x="4494824" y="2548990"/>
              <a:chExt cx="3223332" cy="3242501"/>
            </a:xfrm>
          </p:grpSpPr>
          <p:grpSp>
            <p:nvGrpSpPr>
              <p:cNvPr id="29" name="ís1ïḑè">
                <a:extLst>
                  <a:ext uri="{FF2B5EF4-FFF2-40B4-BE49-F238E27FC236}">
                    <a16:creationId xmlns="" xmlns:a16="http://schemas.microsoft.com/office/drawing/2014/main" id="{F05DED54-B161-44F3-B3CF-E3070AC91954}"/>
                  </a:ext>
                </a:extLst>
              </p:cNvPr>
              <p:cNvGrpSpPr/>
              <p:nvPr/>
            </p:nvGrpSpPr>
            <p:grpSpPr>
              <a:xfrm>
                <a:off x="4494905" y="2548990"/>
                <a:ext cx="3148730" cy="3048502"/>
                <a:chOff x="4494905" y="2548990"/>
                <a:chExt cx="3148730" cy="3048502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31" name="íSḷíde">
                  <a:extLst>
                    <a:ext uri="{FF2B5EF4-FFF2-40B4-BE49-F238E27FC236}">
                      <a16:creationId xmlns="" xmlns:a16="http://schemas.microsoft.com/office/drawing/2014/main" id="{EA3897DE-B992-4C39-A0C1-010261CF78CE}"/>
                    </a:ext>
                  </a:extLst>
                </p:cNvPr>
                <p:cNvSpPr/>
                <p:nvPr/>
              </p:nvSpPr>
              <p:spPr bwMode="auto">
                <a:xfrm>
                  <a:off x="5634542" y="2548990"/>
                  <a:ext cx="1472957" cy="556996"/>
                </a:xfrm>
                <a:custGeom>
                  <a:avLst/>
                  <a:gdLst>
                    <a:gd name="T0" fmla="*/ 10796 w 21593"/>
                    <a:gd name="T1" fmla="+- 0 10800 1"/>
                    <a:gd name="T2" fmla="*/ 10800 h 21599"/>
                    <a:gd name="T3" fmla="*/ 10796 w 21593"/>
                    <a:gd name="T4" fmla="+- 0 10800 1"/>
                    <a:gd name="T5" fmla="*/ 10800 h 21599"/>
                    <a:gd name="T6" fmla="*/ 10796 w 21593"/>
                    <a:gd name="T7" fmla="+- 0 10800 1"/>
                    <a:gd name="T8" fmla="*/ 10800 h 21599"/>
                    <a:gd name="T9" fmla="*/ 10796 w 21593"/>
                    <a:gd name="T10" fmla="+- 0 10800 1"/>
                    <a:gd name="T11" fmla="*/ 10800 h 21599"/>
                  </a:gdLst>
                  <a:ahLst/>
                  <a:cxnLst>
                    <a:cxn ang="0">
                      <a:pos x="T0" y="T2"/>
                    </a:cxn>
                    <a:cxn ang="0">
                      <a:pos x="T3" y="T5"/>
                    </a:cxn>
                    <a:cxn ang="0">
                      <a:pos x="T6" y="T8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21593" h="21599">
                      <a:moveTo>
                        <a:pt x="1013" y="2491"/>
                      </a:moveTo>
                      <a:lnTo>
                        <a:pt x="1435" y="2970"/>
                      </a:lnTo>
                      <a:lnTo>
                        <a:pt x="1971" y="3178"/>
                      </a:lnTo>
                      <a:lnTo>
                        <a:pt x="2274" y="3353"/>
                      </a:lnTo>
                      <a:lnTo>
                        <a:pt x="2490" y="3503"/>
                      </a:lnTo>
                      <a:lnTo>
                        <a:pt x="2551" y="3227"/>
                      </a:lnTo>
                      <a:lnTo>
                        <a:pt x="2784" y="2950"/>
                      </a:lnTo>
                      <a:lnTo>
                        <a:pt x="2985" y="2886"/>
                      </a:lnTo>
                      <a:lnTo>
                        <a:pt x="3271" y="2886"/>
                      </a:lnTo>
                      <a:lnTo>
                        <a:pt x="3560" y="2950"/>
                      </a:lnTo>
                      <a:lnTo>
                        <a:pt x="3737" y="3332"/>
                      </a:lnTo>
                      <a:lnTo>
                        <a:pt x="3536" y="3607"/>
                      </a:lnTo>
                      <a:lnTo>
                        <a:pt x="3624" y="3966"/>
                      </a:lnTo>
                      <a:lnTo>
                        <a:pt x="3707" y="4570"/>
                      </a:lnTo>
                      <a:lnTo>
                        <a:pt x="3496" y="4495"/>
                      </a:lnTo>
                      <a:lnTo>
                        <a:pt x="3404" y="4207"/>
                      </a:lnTo>
                      <a:lnTo>
                        <a:pt x="3324" y="4026"/>
                      </a:lnTo>
                      <a:lnTo>
                        <a:pt x="3176" y="4504"/>
                      </a:lnTo>
                      <a:lnTo>
                        <a:pt x="2947" y="4650"/>
                      </a:lnTo>
                      <a:lnTo>
                        <a:pt x="2819" y="4618"/>
                      </a:lnTo>
                      <a:lnTo>
                        <a:pt x="2911" y="4130"/>
                      </a:lnTo>
                      <a:lnTo>
                        <a:pt x="2818" y="3982"/>
                      </a:lnTo>
                      <a:lnTo>
                        <a:pt x="2682" y="4226"/>
                      </a:lnTo>
                      <a:lnTo>
                        <a:pt x="2554" y="4544"/>
                      </a:lnTo>
                      <a:lnTo>
                        <a:pt x="2229" y="4734"/>
                      </a:lnTo>
                      <a:lnTo>
                        <a:pt x="2370" y="4257"/>
                      </a:lnTo>
                      <a:lnTo>
                        <a:pt x="2501" y="4056"/>
                      </a:lnTo>
                      <a:lnTo>
                        <a:pt x="2722" y="3619"/>
                      </a:lnTo>
                      <a:lnTo>
                        <a:pt x="2100" y="3702"/>
                      </a:lnTo>
                      <a:lnTo>
                        <a:pt x="1932" y="3861"/>
                      </a:lnTo>
                      <a:lnTo>
                        <a:pt x="1743" y="4021"/>
                      </a:lnTo>
                      <a:lnTo>
                        <a:pt x="1430" y="4149"/>
                      </a:lnTo>
                      <a:lnTo>
                        <a:pt x="1093" y="4457"/>
                      </a:lnTo>
                      <a:lnTo>
                        <a:pt x="393" y="4766"/>
                      </a:lnTo>
                      <a:lnTo>
                        <a:pt x="45" y="5149"/>
                      </a:lnTo>
                      <a:lnTo>
                        <a:pt x="0" y="5532"/>
                      </a:lnTo>
                      <a:lnTo>
                        <a:pt x="376" y="5360"/>
                      </a:lnTo>
                      <a:lnTo>
                        <a:pt x="731" y="5137"/>
                      </a:lnTo>
                      <a:lnTo>
                        <a:pt x="949" y="5009"/>
                      </a:lnTo>
                      <a:lnTo>
                        <a:pt x="1165" y="5040"/>
                      </a:lnTo>
                      <a:lnTo>
                        <a:pt x="1085" y="5476"/>
                      </a:lnTo>
                      <a:cubicBezTo>
                        <a:pt x="1035" y="5470"/>
                        <a:pt x="986" y="5470"/>
                        <a:pt x="937" y="5476"/>
                      </a:cubicBezTo>
                      <a:cubicBezTo>
                        <a:pt x="788" y="5495"/>
                        <a:pt x="642" y="5570"/>
                        <a:pt x="502" y="5700"/>
                      </a:cubicBezTo>
                      <a:cubicBezTo>
                        <a:pt x="440" y="5623"/>
                        <a:pt x="366" y="5708"/>
                        <a:pt x="346" y="5881"/>
                      </a:cubicBezTo>
                      <a:cubicBezTo>
                        <a:pt x="308" y="6197"/>
                        <a:pt x="442" y="6461"/>
                        <a:pt x="546" y="6273"/>
                      </a:cubicBezTo>
                      <a:lnTo>
                        <a:pt x="992" y="6083"/>
                      </a:lnTo>
                      <a:lnTo>
                        <a:pt x="1121" y="5955"/>
                      </a:lnTo>
                      <a:lnTo>
                        <a:pt x="1526" y="5689"/>
                      </a:lnTo>
                      <a:lnTo>
                        <a:pt x="1707" y="5531"/>
                      </a:lnTo>
                      <a:lnTo>
                        <a:pt x="1799" y="5913"/>
                      </a:lnTo>
                      <a:lnTo>
                        <a:pt x="2124" y="5913"/>
                      </a:lnTo>
                      <a:lnTo>
                        <a:pt x="2631" y="5657"/>
                      </a:lnTo>
                      <a:lnTo>
                        <a:pt x="3077" y="5657"/>
                      </a:lnTo>
                      <a:lnTo>
                        <a:pt x="3520" y="5753"/>
                      </a:lnTo>
                      <a:lnTo>
                        <a:pt x="3926" y="5529"/>
                      </a:lnTo>
                      <a:lnTo>
                        <a:pt x="4103" y="5434"/>
                      </a:lnTo>
                      <a:cubicBezTo>
                        <a:pt x="4167" y="5420"/>
                        <a:pt x="4231" y="5409"/>
                        <a:pt x="4296" y="5402"/>
                      </a:cubicBezTo>
                      <a:cubicBezTo>
                        <a:pt x="4436" y="5386"/>
                        <a:pt x="4577" y="5386"/>
                        <a:pt x="4718" y="5402"/>
                      </a:cubicBezTo>
                      <a:cubicBezTo>
                        <a:pt x="4786" y="5405"/>
                        <a:pt x="4854" y="5384"/>
                        <a:pt x="4919" y="5338"/>
                      </a:cubicBezTo>
                      <a:cubicBezTo>
                        <a:pt x="5022" y="5266"/>
                        <a:pt x="5118" y="5136"/>
                        <a:pt x="5200" y="4956"/>
                      </a:cubicBezTo>
                      <a:lnTo>
                        <a:pt x="5144" y="4384"/>
                      </a:lnTo>
                      <a:lnTo>
                        <a:pt x="4988" y="4320"/>
                      </a:lnTo>
                      <a:lnTo>
                        <a:pt x="4730" y="4224"/>
                      </a:lnTo>
                      <a:lnTo>
                        <a:pt x="4348" y="4065"/>
                      </a:lnTo>
                      <a:lnTo>
                        <a:pt x="4336" y="3586"/>
                      </a:lnTo>
                      <a:lnTo>
                        <a:pt x="4613" y="3311"/>
                      </a:lnTo>
                      <a:lnTo>
                        <a:pt x="4822" y="3555"/>
                      </a:lnTo>
                      <a:cubicBezTo>
                        <a:pt x="4914" y="3612"/>
                        <a:pt x="5007" y="3664"/>
                        <a:pt x="5100" y="3714"/>
                      </a:cubicBezTo>
                      <a:cubicBezTo>
                        <a:pt x="5208" y="3771"/>
                        <a:pt x="5316" y="3824"/>
                        <a:pt x="5425" y="3872"/>
                      </a:cubicBezTo>
                      <a:lnTo>
                        <a:pt x="5750" y="4520"/>
                      </a:lnTo>
                      <a:lnTo>
                        <a:pt x="5574" y="4646"/>
                      </a:lnTo>
                      <a:lnTo>
                        <a:pt x="5434" y="5091"/>
                      </a:lnTo>
                      <a:lnTo>
                        <a:pt x="5583" y="5281"/>
                      </a:lnTo>
                      <a:lnTo>
                        <a:pt x="5811" y="5057"/>
                      </a:lnTo>
                      <a:lnTo>
                        <a:pt x="6085" y="4898"/>
                      </a:lnTo>
                      <a:lnTo>
                        <a:pt x="6144" y="4082"/>
                      </a:lnTo>
                      <a:lnTo>
                        <a:pt x="6276" y="4274"/>
                      </a:lnTo>
                      <a:lnTo>
                        <a:pt x="6344" y="4761"/>
                      </a:lnTo>
                      <a:lnTo>
                        <a:pt x="6649" y="5015"/>
                      </a:lnTo>
                      <a:lnTo>
                        <a:pt x="6853" y="4840"/>
                      </a:lnTo>
                      <a:lnTo>
                        <a:pt x="6981" y="4586"/>
                      </a:lnTo>
                      <a:lnTo>
                        <a:pt x="6873" y="4398"/>
                      </a:lnTo>
                      <a:lnTo>
                        <a:pt x="6701" y="4262"/>
                      </a:lnTo>
                      <a:lnTo>
                        <a:pt x="6608" y="4041"/>
                      </a:lnTo>
                      <a:lnTo>
                        <a:pt x="6385" y="3880"/>
                      </a:lnTo>
                      <a:lnTo>
                        <a:pt x="6084" y="3638"/>
                      </a:lnTo>
                      <a:lnTo>
                        <a:pt x="6144" y="3353"/>
                      </a:lnTo>
                      <a:lnTo>
                        <a:pt x="6381" y="3566"/>
                      </a:lnTo>
                      <a:lnTo>
                        <a:pt x="6521" y="3079"/>
                      </a:lnTo>
                      <a:lnTo>
                        <a:pt x="6630" y="2802"/>
                      </a:lnTo>
                      <a:lnTo>
                        <a:pt x="6980" y="2802"/>
                      </a:lnTo>
                      <a:lnTo>
                        <a:pt x="7233" y="2866"/>
                      </a:lnTo>
                      <a:lnTo>
                        <a:pt x="7337" y="3111"/>
                      </a:lnTo>
                      <a:lnTo>
                        <a:pt x="7100" y="3237"/>
                      </a:lnTo>
                      <a:lnTo>
                        <a:pt x="6907" y="3110"/>
                      </a:lnTo>
                      <a:lnTo>
                        <a:pt x="6803" y="3333"/>
                      </a:lnTo>
                      <a:lnTo>
                        <a:pt x="6675" y="3545"/>
                      </a:lnTo>
                      <a:lnTo>
                        <a:pt x="6872" y="3843"/>
                      </a:lnTo>
                      <a:lnTo>
                        <a:pt x="7126" y="3875"/>
                      </a:lnTo>
                      <a:lnTo>
                        <a:pt x="7246" y="4224"/>
                      </a:lnTo>
                      <a:cubicBezTo>
                        <a:pt x="7177" y="4303"/>
                        <a:pt x="7137" y="4495"/>
                        <a:pt x="7150" y="4691"/>
                      </a:cubicBezTo>
                      <a:cubicBezTo>
                        <a:pt x="7162" y="4896"/>
                        <a:pt x="7228" y="5047"/>
                        <a:pt x="7306" y="5053"/>
                      </a:cubicBezTo>
                      <a:lnTo>
                        <a:pt x="7459" y="4830"/>
                      </a:lnTo>
                      <a:lnTo>
                        <a:pt x="7564" y="4425"/>
                      </a:lnTo>
                      <a:lnTo>
                        <a:pt x="7792" y="4521"/>
                      </a:lnTo>
                      <a:lnTo>
                        <a:pt x="7961" y="4743"/>
                      </a:lnTo>
                      <a:lnTo>
                        <a:pt x="8101" y="4839"/>
                      </a:lnTo>
                      <a:lnTo>
                        <a:pt x="8265" y="4892"/>
                      </a:lnTo>
                      <a:lnTo>
                        <a:pt x="8631" y="5488"/>
                      </a:lnTo>
                      <a:lnTo>
                        <a:pt x="9029" y="5806"/>
                      </a:lnTo>
                      <a:lnTo>
                        <a:pt x="9209" y="6059"/>
                      </a:lnTo>
                      <a:lnTo>
                        <a:pt x="9409" y="6107"/>
                      </a:lnTo>
                      <a:lnTo>
                        <a:pt x="9489" y="5576"/>
                      </a:lnTo>
                      <a:lnTo>
                        <a:pt x="9766" y="5544"/>
                      </a:lnTo>
                      <a:lnTo>
                        <a:pt x="9849" y="5290"/>
                      </a:lnTo>
                      <a:lnTo>
                        <a:pt x="9717" y="4887"/>
                      </a:lnTo>
                      <a:lnTo>
                        <a:pt x="9568" y="4951"/>
                      </a:lnTo>
                      <a:lnTo>
                        <a:pt x="9311" y="5045"/>
                      </a:lnTo>
                      <a:lnTo>
                        <a:pt x="9098" y="5024"/>
                      </a:lnTo>
                      <a:lnTo>
                        <a:pt x="8917" y="4898"/>
                      </a:lnTo>
                      <a:cubicBezTo>
                        <a:pt x="8954" y="4793"/>
                        <a:pt x="8991" y="4687"/>
                        <a:pt x="9026" y="4578"/>
                      </a:cubicBezTo>
                      <a:cubicBezTo>
                        <a:pt x="9066" y="4454"/>
                        <a:pt x="9104" y="4327"/>
                        <a:pt x="9142" y="4197"/>
                      </a:cubicBezTo>
                      <a:lnTo>
                        <a:pt x="9069" y="3879"/>
                      </a:lnTo>
                      <a:lnTo>
                        <a:pt x="8687" y="3730"/>
                      </a:lnTo>
                      <a:lnTo>
                        <a:pt x="8531" y="3634"/>
                      </a:lnTo>
                      <a:lnTo>
                        <a:pt x="8149" y="3389"/>
                      </a:lnTo>
                      <a:lnTo>
                        <a:pt x="8113" y="3104"/>
                      </a:lnTo>
                      <a:lnTo>
                        <a:pt x="8411" y="3042"/>
                      </a:lnTo>
                      <a:lnTo>
                        <a:pt x="8676" y="3106"/>
                      </a:lnTo>
                      <a:lnTo>
                        <a:pt x="8949" y="3455"/>
                      </a:lnTo>
                      <a:lnTo>
                        <a:pt x="9375" y="4222"/>
                      </a:lnTo>
                      <a:lnTo>
                        <a:pt x="9675" y="4285"/>
                      </a:lnTo>
                      <a:lnTo>
                        <a:pt x="9884" y="4285"/>
                      </a:lnTo>
                      <a:lnTo>
                        <a:pt x="10080" y="4832"/>
                      </a:lnTo>
                      <a:lnTo>
                        <a:pt x="10216" y="4706"/>
                      </a:lnTo>
                      <a:lnTo>
                        <a:pt x="10492" y="4779"/>
                      </a:lnTo>
                      <a:lnTo>
                        <a:pt x="10683" y="5162"/>
                      </a:lnTo>
                      <a:lnTo>
                        <a:pt x="10935" y="5384"/>
                      </a:lnTo>
                      <a:lnTo>
                        <a:pt x="11114" y="5447"/>
                      </a:lnTo>
                      <a:lnTo>
                        <a:pt x="11323" y="5873"/>
                      </a:lnTo>
                      <a:lnTo>
                        <a:pt x="11520" y="5873"/>
                      </a:lnTo>
                      <a:lnTo>
                        <a:pt x="11653" y="5841"/>
                      </a:lnTo>
                      <a:lnTo>
                        <a:pt x="11890" y="5914"/>
                      </a:lnTo>
                      <a:lnTo>
                        <a:pt x="12123" y="6695"/>
                      </a:lnTo>
                      <a:lnTo>
                        <a:pt x="12388" y="7236"/>
                      </a:lnTo>
                      <a:lnTo>
                        <a:pt x="12553" y="7619"/>
                      </a:lnTo>
                      <a:lnTo>
                        <a:pt x="12709" y="8002"/>
                      </a:lnTo>
                      <a:lnTo>
                        <a:pt x="12790" y="8705"/>
                      </a:lnTo>
                      <a:lnTo>
                        <a:pt x="12882" y="9024"/>
                      </a:lnTo>
                      <a:lnTo>
                        <a:pt x="13112" y="9567"/>
                      </a:lnTo>
                      <a:lnTo>
                        <a:pt x="13268" y="9693"/>
                      </a:lnTo>
                      <a:lnTo>
                        <a:pt x="13405" y="9693"/>
                      </a:lnTo>
                      <a:lnTo>
                        <a:pt x="13779" y="9981"/>
                      </a:lnTo>
                      <a:lnTo>
                        <a:pt x="13935" y="10139"/>
                      </a:lnTo>
                      <a:lnTo>
                        <a:pt x="14270" y="10578"/>
                      </a:lnTo>
                      <a:lnTo>
                        <a:pt x="14591" y="11014"/>
                      </a:lnTo>
                      <a:lnTo>
                        <a:pt x="14812" y="11512"/>
                      </a:lnTo>
                      <a:lnTo>
                        <a:pt x="14949" y="11480"/>
                      </a:lnTo>
                      <a:lnTo>
                        <a:pt x="14969" y="10586"/>
                      </a:lnTo>
                      <a:lnTo>
                        <a:pt x="15295" y="10203"/>
                      </a:lnTo>
                      <a:lnTo>
                        <a:pt x="15407" y="10628"/>
                      </a:lnTo>
                      <a:lnTo>
                        <a:pt x="15234" y="11180"/>
                      </a:lnTo>
                      <a:lnTo>
                        <a:pt x="15387" y="11532"/>
                      </a:lnTo>
                      <a:lnTo>
                        <a:pt x="15652" y="11904"/>
                      </a:lnTo>
                      <a:cubicBezTo>
                        <a:pt x="15731" y="11974"/>
                        <a:pt x="15814" y="12006"/>
                        <a:pt x="15897" y="12000"/>
                      </a:cubicBezTo>
                      <a:cubicBezTo>
                        <a:pt x="15967" y="11995"/>
                        <a:pt x="16036" y="11962"/>
                        <a:pt x="16102" y="11904"/>
                      </a:cubicBezTo>
                      <a:lnTo>
                        <a:pt x="16030" y="11267"/>
                      </a:lnTo>
                      <a:lnTo>
                        <a:pt x="15790" y="10958"/>
                      </a:lnTo>
                      <a:lnTo>
                        <a:pt x="15765" y="10396"/>
                      </a:lnTo>
                      <a:lnTo>
                        <a:pt x="15966" y="10333"/>
                      </a:lnTo>
                      <a:lnTo>
                        <a:pt x="16135" y="10651"/>
                      </a:lnTo>
                      <a:lnTo>
                        <a:pt x="16255" y="10968"/>
                      </a:lnTo>
                      <a:lnTo>
                        <a:pt x="16472" y="11457"/>
                      </a:lnTo>
                      <a:cubicBezTo>
                        <a:pt x="16523" y="11519"/>
                        <a:pt x="16575" y="11572"/>
                        <a:pt x="16628" y="11617"/>
                      </a:cubicBezTo>
                      <a:cubicBezTo>
                        <a:pt x="16771" y="11737"/>
                        <a:pt x="16919" y="11795"/>
                        <a:pt x="17066" y="11871"/>
                      </a:cubicBezTo>
                      <a:cubicBezTo>
                        <a:pt x="17166" y="11922"/>
                        <a:pt x="17265" y="11982"/>
                        <a:pt x="17363" y="12049"/>
                      </a:cubicBezTo>
                      <a:lnTo>
                        <a:pt x="17637" y="12677"/>
                      </a:lnTo>
                      <a:lnTo>
                        <a:pt x="17869" y="12634"/>
                      </a:lnTo>
                      <a:lnTo>
                        <a:pt x="17889" y="12336"/>
                      </a:lnTo>
                      <a:cubicBezTo>
                        <a:pt x="17862" y="12151"/>
                        <a:pt x="17814" y="11992"/>
                        <a:pt x="17752" y="11880"/>
                      </a:cubicBezTo>
                      <a:cubicBezTo>
                        <a:pt x="17688" y="11766"/>
                        <a:pt x="17613" y="11707"/>
                        <a:pt x="17536" y="11711"/>
                      </a:cubicBezTo>
                      <a:lnTo>
                        <a:pt x="17416" y="11243"/>
                      </a:lnTo>
                      <a:lnTo>
                        <a:pt x="17609" y="11252"/>
                      </a:lnTo>
                      <a:lnTo>
                        <a:pt x="17732" y="11061"/>
                      </a:lnTo>
                      <a:lnTo>
                        <a:pt x="17557" y="10447"/>
                      </a:lnTo>
                      <a:lnTo>
                        <a:pt x="17388" y="10023"/>
                      </a:lnTo>
                      <a:lnTo>
                        <a:pt x="17773" y="10566"/>
                      </a:lnTo>
                      <a:lnTo>
                        <a:pt x="17990" y="10906"/>
                      </a:lnTo>
                      <a:lnTo>
                        <a:pt x="18252" y="11256"/>
                      </a:lnTo>
                      <a:lnTo>
                        <a:pt x="18660" y="11987"/>
                      </a:lnTo>
                      <a:lnTo>
                        <a:pt x="18889" y="12497"/>
                      </a:lnTo>
                      <a:lnTo>
                        <a:pt x="19094" y="13071"/>
                      </a:lnTo>
                      <a:lnTo>
                        <a:pt x="19367" y="13518"/>
                      </a:lnTo>
                      <a:lnTo>
                        <a:pt x="19583" y="13931"/>
                      </a:lnTo>
                      <a:lnTo>
                        <a:pt x="19848" y="14409"/>
                      </a:lnTo>
                      <a:lnTo>
                        <a:pt x="19993" y="14791"/>
                      </a:lnTo>
                      <a:lnTo>
                        <a:pt x="20073" y="15089"/>
                      </a:lnTo>
                      <a:cubicBezTo>
                        <a:pt x="20093" y="15145"/>
                        <a:pt x="20112" y="15201"/>
                        <a:pt x="20131" y="15258"/>
                      </a:cubicBezTo>
                      <a:cubicBezTo>
                        <a:pt x="20151" y="15314"/>
                        <a:pt x="20170" y="15370"/>
                        <a:pt x="20190" y="15427"/>
                      </a:cubicBezTo>
                      <a:lnTo>
                        <a:pt x="20402" y="15850"/>
                      </a:lnTo>
                      <a:lnTo>
                        <a:pt x="20474" y="16327"/>
                      </a:lnTo>
                      <a:lnTo>
                        <a:pt x="20514" y="16720"/>
                      </a:lnTo>
                      <a:lnTo>
                        <a:pt x="20735" y="17241"/>
                      </a:lnTo>
                      <a:lnTo>
                        <a:pt x="20807" y="17655"/>
                      </a:lnTo>
                      <a:cubicBezTo>
                        <a:pt x="20819" y="17786"/>
                        <a:pt x="20832" y="17917"/>
                        <a:pt x="20844" y="18049"/>
                      </a:cubicBezTo>
                      <a:cubicBezTo>
                        <a:pt x="20856" y="18180"/>
                        <a:pt x="20868" y="18311"/>
                        <a:pt x="20880" y="18442"/>
                      </a:cubicBezTo>
                      <a:lnTo>
                        <a:pt x="20960" y="19006"/>
                      </a:lnTo>
                      <a:lnTo>
                        <a:pt x="21117" y="19677"/>
                      </a:lnTo>
                      <a:lnTo>
                        <a:pt x="21246" y="20208"/>
                      </a:lnTo>
                      <a:lnTo>
                        <a:pt x="21398" y="20547"/>
                      </a:lnTo>
                      <a:lnTo>
                        <a:pt x="21338" y="21131"/>
                      </a:lnTo>
                      <a:lnTo>
                        <a:pt x="21382" y="21599"/>
                      </a:lnTo>
                      <a:lnTo>
                        <a:pt x="21546" y="21599"/>
                      </a:lnTo>
                      <a:cubicBezTo>
                        <a:pt x="21562" y="21486"/>
                        <a:pt x="21574" y="21369"/>
                        <a:pt x="21582" y="21251"/>
                      </a:cubicBezTo>
                      <a:cubicBezTo>
                        <a:pt x="21600" y="20975"/>
                        <a:pt x="21596" y="20692"/>
                        <a:pt x="21570" y="20420"/>
                      </a:cubicBezTo>
                      <a:lnTo>
                        <a:pt x="21322" y="19879"/>
                      </a:lnTo>
                      <a:lnTo>
                        <a:pt x="21226" y="19433"/>
                      </a:lnTo>
                      <a:lnTo>
                        <a:pt x="21166" y="18957"/>
                      </a:lnTo>
                      <a:lnTo>
                        <a:pt x="21074" y="18192"/>
                      </a:lnTo>
                      <a:lnTo>
                        <a:pt x="20935" y="17256"/>
                      </a:lnTo>
                      <a:lnTo>
                        <a:pt x="20826" y="16620"/>
                      </a:lnTo>
                      <a:lnTo>
                        <a:pt x="20634" y="15983"/>
                      </a:lnTo>
                      <a:lnTo>
                        <a:pt x="20326" y="15345"/>
                      </a:lnTo>
                      <a:lnTo>
                        <a:pt x="19647" y="13667"/>
                      </a:lnTo>
                      <a:lnTo>
                        <a:pt x="19264" y="12797"/>
                      </a:lnTo>
                      <a:lnTo>
                        <a:pt x="19093" y="12386"/>
                      </a:lnTo>
                      <a:lnTo>
                        <a:pt x="18852" y="11716"/>
                      </a:lnTo>
                      <a:lnTo>
                        <a:pt x="18687" y="11099"/>
                      </a:lnTo>
                      <a:lnTo>
                        <a:pt x="18415" y="10877"/>
                      </a:lnTo>
                      <a:lnTo>
                        <a:pt x="18139" y="10684"/>
                      </a:lnTo>
                      <a:lnTo>
                        <a:pt x="17889" y="10365"/>
                      </a:lnTo>
                      <a:lnTo>
                        <a:pt x="17567" y="9822"/>
                      </a:lnTo>
                      <a:cubicBezTo>
                        <a:pt x="17455" y="10011"/>
                        <a:pt x="17321" y="9691"/>
                        <a:pt x="17379" y="9377"/>
                      </a:cubicBezTo>
                      <a:cubicBezTo>
                        <a:pt x="17420" y="9160"/>
                        <a:pt x="17534" y="9142"/>
                        <a:pt x="17584" y="9345"/>
                      </a:cubicBezTo>
                      <a:lnTo>
                        <a:pt x="17226" y="8676"/>
                      </a:lnTo>
                      <a:lnTo>
                        <a:pt x="16956" y="8495"/>
                      </a:lnTo>
                      <a:lnTo>
                        <a:pt x="16213" y="7984"/>
                      </a:lnTo>
                      <a:lnTo>
                        <a:pt x="16024" y="7984"/>
                      </a:lnTo>
                      <a:lnTo>
                        <a:pt x="15614" y="7633"/>
                      </a:lnTo>
                      <a:lnTo>
                        <a:pt x="15469" y="7218"/>
                      </a:lnTo>
                      <a:lnTo>
                        <a:pt x="15388" y="6941"/>
                      </a:lnTo>
                      <a:lnTo>
                        <a:pt x="14882" y="6497"/>
                      </a:lnTo>
                      <a:lnTo>
                        <a:pt x="14685" y="6220"/>
                      </a:lnTo>
                      <a:lnTo>
                        <a:pt x="14697" y="5362"/>
                      </a:lnTo>
                      <a:lnTo>
                        <a:pt x="14468" y="4894"/>
                      </a:lnTo>
                      <a:lnTo>
                        <a:pt x="13869" y="2688"/>
                      </a:lnTo>
                      <a:cubicBezTo>
                        <a:pt x="11750" y="906"/>
                        <a:pt x="9540" y="-1"/>
                        <a:pt x="7317" y="0"/>
                      </a:cubicBezTo>
                      <a:cubicBezTo>
                        <a:pt x="5181" y="1"/>
                        <a:pt x="3056" y="840"/>
                        <a:pt x="1013" y="24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32" name="îSľîḋe">
                  <a:extLst>
                    <a:ext uri="{FF2B5EF4-FFF2-40B4-BE49-F238E27FC236}">
                      <a16:creationId xmlns="" xmlns:a16="http://schemas.microsoft.com/office/drawing/2014/main" id="{E3D09629-D5CD-4170-9275-076E8286E810}"/>
                    </a:ext>
                  </a:extLst>
                </p:cNvPr>
                <p:cNvSpPr/>
                <p:nvPr/>
              </p:nvSpPr>
              <p:spPr bwMode="auto">
                <a:xfrm>
                  <a:off x="5395703" y="2684674"/>
                  <a:ext cx="720541" cy="243297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8379" y="6238"/>
                      </a:moveTo>
                      <a:lnTo>
                        <a:pt x="7995" y="6530"/>
                      </a:lnTo>
                      <a:lnTo>
                        <a:pt x="7560" y="7153"/>
                      </a:lnTo>
                      <a:lnTo>
                        <a:pt x="7120" y="7107"/>
                      </a:lnTo>
                      <a:lnTo>
                        <a:pt x="6891" y="6674"/>
                      </a:lnTo>
                      <a:lnTo>
                        <a:pt x="6992" y="6089"/>
                      </a:lnTo>
                      <a:lnTo>
                        <a:pt x="6649" y="5551"/>
                      </a:lnTo>
                      <a:cubicBezTo>
                        <a:pt x="6481" y="5560"/>
                        <a:pt x="6313" y="5570"/>
                        <a:pt x="6145" y="5581"/>
                      </a:cubicBezTo>
                      <a:cubicBezTo>
                        <a:pt x="5755" y="5605"/>
                        <a:pt x="5365" y="5632"/>
                        <a:pt x="4975" y="5662"/>
                      </a:cubicBezTo>
                      <a:lnTo>
                        <a:pt x="4333" y="6028"/>
                      </a:lnTo>
                      <a:lnTo>
                        <a:pt x="3152" y="6612"/>
                      </a:lnTo>
                      <a:lnTo>
                        <a:pt x="2487" y="7194"/>
                      </a:lnTo>
                      <a:lnTo>
                        <a:pt x="1504" y="8144"/>
                      </a:lnTo>
                      <a:cubicBezTo>
                        <a:pt x="1455" y="8489"/>
                        <a:pt x="1389" y="8810"/>
                        <a:pt x="1307" y="9094"/>
                      </a:cubicBezTo>
                      <a:cubicBezTo>
                        <a:pt x="1132" y="9706"/>
                        <a:pt x="894" y="10132"/>
                        <a:pt x="629" y="10307"/>
                      </a:cubicBezTo>
                      <a:lnTo>
                        <a:pt x="46" y="11038"/>
                      </a:lnTo>
                      <a:lnTo>
                        <a:pt x="0" y="12031"/>
                      </a:lnTo>
                      <a:lnTo>
                        <a:pt x="541" y="12079"/>
                      </a:lnTo>
                      <a:lnTo>
                        <a:pt x="864" y="12226"/>
                      </a:lnTo>
                      <a:cubicBezTo>
                        <a:pt x="946" y="12616"/>
                        <a:pt x="1066" y="12922"/>
                        <a:pt x="1209" y="13102"/>
                      </a:cubicBezTo>
                      <a:cubicBezTo>
                        <a:pt x="1377" y="13316"/>
                        <a:pt x="1566" y="13340"/>
                        <a:pt x="1740" y="13173"/>
                      </a:cubicBezTo>
                      <a:lnTo>
                        <a:pt x="2193" y="13099"/>
                      </a:lnTo>
                      <a:lnTo>
                        <a:pt x="2365" y="13757"/>
                      </a:lnTo>
                      <a:lnTo>
                        <a:pt x="2077" y="14391"/>
                      </a:lnTo>
                      <a:lnTo>
                        <a:pt x="2299" y="15926"/>
                      </a:lnTo>
                      <a:lnTo>
                        <a:pt x="2650" y="16072"/>
                      </a:lnTo>
                      <a:lnTo>
                        <a:pt x="2749" y="17144"/>
                      </a:lnTo>
                      <a:lnTo>
                        <a:pt x="2659" y="18286"/>
                      </a:lnTo>
                      <a:lnTo>
                        <a:pt x="2877" y="19733"/>
                      </a:lnTo>
                      <a:lnTo>
                        <a:pt x="3132" y="20485"/>
                      </a:lnTo>
                      <a:lnTo>
                        <a:pt x="3764" y="21067"/>
                      </a:lnTo>
                      <a:lnTo>
                        <a:pt x="4084" y="20628"/>
                      </a:lnTo>
                      <a:lnTo>
                        <a:pt x="4749" y="20117"/>
                      </a:lnTo>
                      <a:lnTo>
                        <a:pt x="5250" y="20190"/>
                      </a:lnTo>
                      <a:lnTo>
                        <a:pt x="6180" y="20531"/>
                      </a:lnTo>
                      <a:lnTo>
                        <a:pt x="6560" y="20656"/>
                      </a:lnTo>
                      <a:lnTo>
                        <a:pt x="6921" y="21067"/>
                      </a:lnTo>
                      <a:lnTo>
                        <a:pt x="7208" y="21600"/>
                      </a:lnTo>
                      <a:lnTo>
                        <a:pt x="7792" y="21454"/>
                      </a:lnTo>
                      <a:lnTo>
                        <a:pt x="7824" y="20650"/>
                      </a:lnTo>
                      <a:lnTo>
                        <a:pt x="7340" y="20580"/>
                      </a:lnTo>
                      <a:lnTo>
                        <a:pt x="7662" y="19508"/>
                      </a:lnTo>
                      <a:lnTo>
                        <a:pt x="8293" y="20166"/>
                      </a:lnTo>
                      <a:cubicBezTo>
                        <a:pt x="8384" y="20331"/>
                        <a:pt x="8483" y="20453"/>
                        <a:pt x="8587" y="20528"/>
                      </a:cubicBezTo>
                      <a:cubicBezTo>
                        <a:pt x="8747" y="20643"/>
                        <a:pt x="8913" y="20643"/>
                        <a:pt x="9072" y="20528"/>
                      </a:cubicBezTo>
                      <a:lnTo>
                        <a:pt x="9318" y="20312"/>
                      </a:lnTo>
                      <a:lnTo>
                        <a:pt x="9631" y="19873"/>
                      </a:lnTo>
                      <a:lnTo>
                        <a:pt x="10223" y="19508"/>
                      </a:lnTo>
                      <a:lnTo>
                        <a:pt x="10815" y="20019"/>
                      </a:lnTo>
                      <a:lnTo>
                        <a:pt x="11054" y="20799"/>
                      </a:lnTo>
                      <a:lnTo>
                        <a:pt x="11818" y="20921"/>
                      </a:lnTo>
                      <a:lnTo>
                        <a:pt x="12181" y="20342"/>
                      </a:lnTo>
                      <a:lnTo>
                        <a:pt x="12468" y="20927"/>
                      </a:lnTo>
                      <a:lnTo>
                        <a:pt x="12830" y="20975"/>
                      </a:lnTo>
                      <a:lnTo>
                        <a:pt x="13092" y="19666"/>
                      </a:lnTo>
                      <a:lnTo>
                        <a:pt x="13362" y="18868"/>
                      </a:lnTo>
                      <a:lnTo>
                        <a:pt x="13822" y="18649"/>
                      </a:lnTo>
                      <a:lnTo>
                        <a:pt x="14421" y="18161"/>
                      </a:lnTo>
                      <a:lnTo>
                        <a:pt x="14635" y="17723"/>
                      </a:lnTo>
                      <a:lnTo>
                        <a:pt x="14972" y="16654"/>
                      </a:lnTo>
                      <a:lnTo>
                        <a:pt x="15243" y="15630"/>
                      </a:lnTo>
                      <a:lnTo>
                        <a:pt x="15317" y="14632"/>
                      </a:lnTo>
                      <a:lnTo>
                        <a:pt x="15317" y="13974"/>
                      </a:lnTo>
                      <a:lnTo>
                        <a:pt x="15122" y="13541"/>
                      </a:lnTo>
                      <a:lnTo>
                        <a:pt x="15023" y="12765"/>
                      </a:lnTo>
                      <a:lnTo>
                        <a:pt x="15220" y="12329"/>
                      </a:lnTo>
                      <a:cubicBezTo>
                        <a:pt x="15322" y="12146"/>
                        <a:pt x="15417" y="11934"/>
                        <a:pt x="15505" y="11695"/>
                      </a:cubicBezTo>
                      <a:cubicBezTo>
                        <a:pt x="15576" y="11501"/>
                        <a:pt x="15642" y="11290"/>
                        <a:pt x="15702" y="11065"/>
                      </a:cubicBezTo>
                      <a:lnTo>
                        <a:pt x="16105" y="11650"/>
                      </a:lnTo>
                      <a:lnTo>
                        <a:pt x="16400" y="11650"/>
                      </a:lnTo>
                      <a:cubicBezTo>
                        <a:pt x="16502" y="11466"/>
                        <a:pt x="16618" y="11366"/>
                        <a:pt x="16738" y="11357"/>
                      </a:cubicBezTo>
                      <a:cubicBezTo>
                        <a:pt x="16830" y="11351"/>
                        <a:pt x="16922" y="11401"/>
                        <a:pt x="17008" y="11504"/>
                      </a:cubicBezTo>
                      <a:lnTo>
                        <a:pt x="17484" y="11309"/>
                      </a:lnTo>
                      <a:lnTo>
                        <a:pt x="17747" y="10946"/>
                      </a:lnTo>
                      <a:lnTo>
                        <a:pt x="18258" y="9850"/>
                      </a:lnTo>
                      <a:lnTo>
                        <a:pt x="18331" y="8900"/>
                      </a:lnTo>
                      <a:lnTo>
                        <a:pt x="18809" y="8948"/>
                      </a:lnTo>
                      <a:lnTo>
                        <a:pt x="19047" y="8656"/>
                      </a:lnTo>
                      <a:cubicBezTo>
                        <a:pt x="19050" y="8433"/>
                        <a:pt x="19053" y="8209"/>
                        <a:pt x="19055" y="7986"/>
                      </a:cubicBezTo>
                      <a:cubicBezTo>
                        <a:pt x="19058" y="7763"/>
                        <a:pt x="19061" y="7539"/>
                        <a:pt x="19064" y="7316"/>
                      </a:cubicBezTo>
                      <a:lnTo>
                        <a:pt x="18843" y="6369"/>
                      </a:lnTo>
                      <a:lnTo>
                        <a:pt x="19370" y="6734"/>
                      </a:lnTo>
                      <a:lnTo>
                        <a:pt x="19354" y="7971"/>
                      </a:lnTo>
                      <a:lnTo>
                        <a:pt x="19748" y="7270"/>
                      </a:lnTo>
                      <a:lnTo>
                        <a:pt x="19994" y="6177"/>
                      </a:lnTo>
                      <a:lnTo>
                        <a:pt x="19796" y="5038"/>
                      </a:lnTo>
                      <a:lnTo>
                        <a:pt x="19566" y="4780"/>
                      </a:lnTo>
                      <a:lnTo>
                        <a:pt x="19089" y="4814"/>
                      </a:lnTo>
                      <a:lnTo>
                        <a:pt x="18801" y="4814"/>
                      </a:lnTo>
                      <a:lnTo>
                        <a:pt x="18440" y="4302"/>
                      </a:lnTo>
                      <a:lnTo>
                        <a:pt x="18341" y="3642"/>
                      </a:lnTo>
                      <a:lnTo>
                        <a:pt x="18465" y="2828"/>
                      </a:lnTo>
                      <a:lnTo>
                        <a:pt x="18826" y="2609"/>
                      </a:lnTo>
                      <a:lnTo>
                        <a:pt x="19358" y="4031"/>
                      </a:lnTo>
                      <a:lnTo>
                        <a:pt x="20032" y="4620"/>
                      </a:lnTo>
                      <a:lnTo>
                        <a:pt x="20179" y="3499"/>
                      </a:lnTo>
                      <a:lnTo>
                        <a:pt x="19850" y="3134"/>
                      </a:lnTo>
                      <a:lnTo>
                        <a:pt x="19685" y="2184"/>
                      </a:lnTo>
                      <a:lnTo>
                        <a:pt x="19808" y="1436"/>
                      </a:lnTo>
                      <a:lnTo>
                        <a:pt x="20233" y="2139"/>
                      </a:lnTo>
                      <a:cubicBezTo>
                        <a:pt x="20292" y="2251"/>
                        <a:pt x="20351" y="2363"/>
                        <a:pt x="20410" y="2475"/>
                      </a:cubicBezTo>
                      <a:cubicBezTo>
                        <a:pt x="20469" y="2587"/>
                        <a:pt x="20528" y="2699"/>
                        <a:pt x="20587" y="2811"/>
                      </a:cubicBezTo>
                      <a:lnTo>
                        <a:pt x="20619" y="4752"/>
                      </a:lnTo>
                      <a:lnTo>
                        <a:pt x="21029" y="5166"/>
                      </a:lnTo>
                      <a:lnTo>
                        <a:pt x="21316" y="5236"/>
                      </a:lnTo>
                      <a:lnTo>
                        <a:pt x="21341" y="3823"/>
                      </a:lnTo>
                      <a:lnTo>
                        <a:pt x="21046" y="3360"/>
                      </a:lnTo>
                      <a:lnTo>
                        <a:pt x="20691" y="2065"/>
                      </a:lnTo>
                      <a:lnTo>
                        <a:pt x="21255" y="2361"/>
                      </a:lnTo>
                      <a:lnTo>
                        <a:pt x="21600" y="2068"/>
                      </a:lnTo>
                      <a:lnTo>
                        <a:pt x="21551" y="540"/>
                      </a:lnTo>
                      <a:cubicBezTo>
                        <a:pt x="21437" y="404"/>
                        <a:pt x="21318" y="308"/>
                        <a:pt x="21197" y="254"/>
                      </a:cubicBezTo>
                      <a:cubicBezTo>
                        <a:pt x="21003" y="167"/>
                        <a:pt x="20805" y="188"/>
                        <a:pt x="20613" y="315"/>
                      </a:cubicBezTo>
                      <a:lnTo>
                        <a:pt x="20226" y="171"/>
                      </a:lnTo>
                      <a:lnTo>
                        <a:pt x="19939" y="317"/>
                      </a:lnTo>
                      <a:lnTo>
                        <a:pt x="19442" y="0"/>
                      </a:lnTo>
                      <a:lnTo>
                        <a:pt x="19112" y="72"/>
                      </a:lnTo>
                      <a:lnTo>
                        <a:pt x="19088" y="998"/>
                      </a:lnTo>
                      <a:lnTo>
                        <a:pt x="19211" y="1966"/>
                      </a:lnTo>
                      <a:lnTo>
                        <a:pt x="18811" y="1726"/>
                      </a:lnTo>
                      <a:lnTo>
                        <a:pt x="18638" y="413"/>
                      </a:lnTo>
                      <a:lnTo>
                        <a:pt x="18054" y="413"/>
                      </a:lnTo>
                      <a:lnTo>
                        <a:pt x="17760" y="416"/>
                      </a:lnTo>
                      <a:lnTo>
                        <a:pt x="16847" y="977"/>
                      </a:lnTo>
                      <a:lnTo>
                        <a:pt x="16016" y="1586"/>
                      </a:lnTo>
                      <a:lnTo>
                        <a:pt x="15795" y="1805"/>
                      </a:lnTo>
                      <a:lnTo>
                        <a:pt x="15803" y="3084"/>
                      </a:lnTo>
                      <a:lnTo>
                        <a:pt x="16370" y="2889"/>
                      </a:lnTo>
                      <a:lnTo>
                        <a:pt x="16831" y="2378"/>
                      </a:lnTo>
                      <a:lnTo>
                        <a:pt x="17250" y="2012"/>
                      </a:lnTo>
                      <a:lnTo>
                        <a:pt x="17789" y="1866"/>
                      </a:lnTo>
                      <a:lnTo>
                        <a:pt x="17854" y="2932"/>
                      </a:lnTo>
                      <a:lnTo>
                        <a:pt x="17247" y="3298"/>
                      </a:lnTo>
                      <a:lnTo>
                        <a:pt x="16886" y="3663"/>
                      </a:lnTo>
                      <a:lnTo>
                        <a:pt x="16443" y="3736"/>
                      </a:lnTo>
                      <a:lnTo>
                        <a:pt x="16115" y="4102"/>
                      </a:lnTo>
                      <a:lnTo>
                        <a:pt x="16017" y="5098"/>
                      </a:lnTo>
                      <a:lnTo>
                        <a:pt x="16017" y="6776"/>
                      </a:lnTo>
                      <a:lnTo>
                        <a:pt x="15943" y="7653"/>
                      </a:lnTo>
                      <a:lnTo>
                        <a:pt x="15853" y="8454"/>
                      </a:lnTo>
                      <a:lnTo>
                        <a:pt x="15853" y="9425"/>
                      </a:lnTo>
                      <a:lnTo>
                        <a:pt x="15577" y="10537"/>
                      </a:lnTo>
                      <a:lnTo>
                        <a:pt x="15641" y="8643"/>
                      </a:lnTo>
                      <a:lnTo>
                        <a:pt x="15321" y="8280"/>
                      </a:lnTo>
                      <a:lnTo>
                        <a:pt x="15076" y="7918"/>
                      </a:lnTo>
                      <a:lnTo>
                        <a:pt x="15389" y="6703"/>
                      </a:lnTo>
                      <a:lnTo>
                        <a:pt x="15389" y="5853"/>
                      </a:lnTo>
                      <a:lnTo>
                        <a:pt x="14947" y="5198"/>
                      </a:lnTo>
                      <a:lnTo>
                        <a:pt x="14733" y="5125"/>
                      </a:lnTo>
                      <a:lnTo>
                        <a:pt x="14486" y="5052"/>
                      </a:lnTo>
                      <a:lnTo>
                        <a:pt x="14248" y="4982"/>
                      </a:lnTo>
                      <a:lnTo>
                        <a:pt x="13362" y="5055"/>
                      </a:lnTo>
                      <a:lnTo>
                        <a:pt x="13101" y="5956"/>
                      </a:lnTo>
                      <a:lnTo>
                        <a:pt x="12763" y="6395"/>
                      </a:lnTo>
                      <a:lnTo>
                        <a:pt x="12180" y="6809"/>
                      </a:lnTo>
                      <a:lnTo>
                        <a:pt x="11062" y="6809"/>
                      </a:lnTo>
                      <a:lnTo>
                        <a:pt x="10698" y="6048"/>
                      </a:lnTo>
                      <a:lnTo>
                        <a:pt x="10017" y="5685"/>
                      </a:lnTo>
                      <a:lnTo>
                        <a:pt x="9630" y="5685"/>
                      </a:lnTo>
                      <a:lnTo>
                        <a:pt x="9245" y="5831"/>
                      </a:lnTo>
                      <a:lnTo>
                        <a:pt x="9033" y="6334"/>
                      </a:lnTo>
                      <a:lnTo>
                        <a:pt x="8960" y="7062"/>
                      </a:lnTo>
                      <a:lnTo>
                        <a:pt x="8525" y="7281"/>
                      </a:lnTo>
                      <a:lnTo>
                        <a:pt x="8156" y="7281"/>
                      </a:lnTo>
                      <a:lnTo>
                        <a:pt x="8379" y="62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33" name="ïşliḍé">
                  <a:extLst>
                    <a:ext uri="{FF2B5EF4-FFF2-40B4-BE49-F238E27FC236}">
                      <a16:creationId xmlns="" xmlns:a16="http://schemas.microsoft.com/office/drawing/2014/main" id="{F2E3D74F-4456-4338-AC34-E539BCED84E2}"/>
                    </a:ext>
                  </a:extLst>
                </p:cNvPr>
                <p:cNvSpPr/>
                <p:nvPr/>
              </p:nvSpPr>
              <p:spPr bwMode="auto">
                <a:xfrm>
                  <a:off x="6124236" y="2686864"/>
                  <a:ext cx="115911" cy="5493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7934" y="952"/>
                      </a:moveTo>
                      <a:lnTo>
                        <a:pt x="10370" y="641"/>
                      </a:lnTo>
                      <a:lnTo>
                        <a:pt x="12234" y="2097"/>
                      </a:lnTo>
                      <a:lnTo>
                        <a:pt x="15066" y="3160"/>
                      </a:lnTo>
                      <a:lnTo>
                        <a:pt x="16147" y="6695"/>
                      </a:lnTo>
                      <a:lnTo>
                        <a:pt x="18442" y="8314"/>
                      </a:lnTo>
                      <a:lnTo>
                        <a:pt x="20794" y="8853"/>
                      </a:lnTo>
                      <a:lnTo>
                        <a:pt x="21600" y="11834"/>
                      </a:lnTo>
                      <a:lnTo>
                        <a:pt x="19458" y="12360"/>
                      </a:lnTo>
                      <a:cubicBezTo>
                        <a:pt x="18791" y="12394"/>
                        <a:pt x="18126" y="12502"/>
                        <a:pt x="17464" y="12684"/>
                      </a:cubicBezTo>
                      <a:cubicBezTo>
                        <a:pt x="15906" y="13112"/>
                        <a:pt x="14380" y="13946"/>
                        <a:pt x="12919" y="15166"/>
                      </a:cubicBezTo>
                      <a:lnTo>
                        <a:pt x="11078" y="16029"/>
                      </a:lnTo>
                      <a:lnTo>
                        <a:pt x="8533" y="14424"/>
                      </a:lnTo>
                      <a:lnTo>
                        <a:pt x="7428" y="18687"/>
                      </a:lnTo>
                      <a:lnTo>
                        <a:pt x="4579" y="21600"/>
                      </a:lnTo>
                      <a:lnTo>
                        <a:pt x="2559" y="21276"/>
                      </a:lnTo>
                      <a:lnTo>
                        <a:pt x="1056" y="19011"/>
                      </a:lnTo>
                      <a:lnTo>
                        <a:pt x="2007" y="15476"/>
                      </a:lnTo>
                      <a:lnTo>
                        <a:pt x="4688" y="13534"/>
                      </a:lnTo>
                      <a:lnTo>
                        <a:pt x="6215" y="13210"/>
                      </a:lnTo>
                      <a:lnTo>
                        <a:pt x="8958" y="10108"/>
                      </a:lnTo>
                      <a:lnTo>
                        <a:pt x="7794" y="6142"/>
                      </a:lnTo>
                      <a:lnTo>
                        <a:pt x="5858" y="5494"/>
                      </a:lnTo>
                      <a:lnTo>
                        <a:pt x="5090" y="9677"/>
                      </a:lnTo>
                      <a:lnTo>
                        <a:pt x="2073" y="10972"/>
                      </a:lnTo>
                      <a:lnTo>
                        <a:pt x="865" y="6884"/>
                      </a:lnTo>
                      <a:lnTo>
                        <a:pt x="0" y="3768"/>
                      </a:lnTo>
                      <a:lnTo>
                        <a:pt x="609" y="963"/>
                      </a:lnTo>
                      <a:lnTo>
                        <a:pt x="3066" y="315"/>
                      </a:lnTo>
                      <a:lnTo>
                        <a:pt x="5208" y="0"/>
                      </a:lnTo>
                      <a:lnTo>
                        <a:pt x="7934" y="9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34" name="îsḷidé">
                  <a:extLst>
                    <a:ext uri="{FF2B5EF4-FFF2-40B4-BE49-F238E27FC236}">
                      <a16:creationId xmlns="" xmlns:a16="http://schemas.microsoft.com/office/drawing/2014/main" id="{C93A403A-3CB7-4536-B4ED-CC58D19C8B60}"/>
                    </a:ext>
                  </a:extLst>
                </p:cNvPr>
                <p:cNvSpPr/>
                <p:nvPr/>
              </p:nvSpPr>
              <p:spPr bwMode="auto">
                <a:xfrm>
                  <a:off x="4494905" y="2870271"/>
                  <a:ext cx="2913051" cy="2559348"/>
                </a:xfrm>
                <a:custGeom>
                  <a:avLst/>
                  <a:gdLst>
                    <a:gd name="T0" fmla="+- 0 10934 269"/>
                    <a:gd name="T1" fmla="*/ T0 w 21331"/>
                    <a:gd name="T2" fmla="*/ 10800 h 21600"/>
                    <a:gd name="T3" fmla="+- 0 10934 269"/>
                    <a:gd name="T4" fmla="*/ T3 w 21331"/>
                    <a:gd name="T5" fmla="*/ 10800 h 21600"/>
                    <a:gd name="T6" fmla="+- 0 10934 269"/>
                    <a:gd name="T7" fmla="*/ T6 w 21331"/>
                    <a:gd name="T8" fmla="*/ 10800 h 21600"/>
                    <a:gd name="T9" fmla="+- 0 10934 269"/>
                    <a:gd name="T10" fmla="*/ T9 w 21331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331" h="21600">
                      <a:moveTo>
                        <a:pt x="16414" y="71"/>
                      </a:moveTo>
                      <a:lnTo>
                        <a:pt x="16464" y="135"/>
                      </a:lnTo>
                      <a:lnTo>
                        <a:pt x="16565" y="167"/>
                      </a:lnTo>
                      <a:lnTo>
                        <a:pt x="16665" y="181"/>
                      </a:lnTo>
                      <a:lnTo>
                        <a:pt x="16717" y="269"/>
                      </a:lnTo>
                      <a:lnTo>
                        <a:pt x="16658" y="325"/>
                      </a:lnTo>
                      <a:lnTo>
                        <a:pt x="16608" y="422"/>
                      </a:lnTo>
                      <a:lnTo>
                        <a:pt x="16556" y="415"/>
                      </a:lnTo>
                      <a:lnTo>
                        <a:pt x="16602" y="522"/>
                      </a:lnTo>
                      <a:lnTo>
                        <a:pt x="16506" y="529"/>
                      </a:lnTo>
                      <a:lnTo>
                        <a:pt x="16552" y="633"/>
                      </a:lnTo>
                      <a:lnTo>
                        <a:pt x="16674" y="652"/>
                      </a:lnTo>
                      <a:lnTo>
                        <a:pt x="16733" y="728"/>
                      </a:lnTo>
                      <a:lnTo>
                        <a:pt x="16793" y="804"/>
                      </a:lnTo>
                      <a:lnTo>
                        <a:pt x="16893" y="790"/>
                      </a:lnTo>
                      <a:lnTo>
                        <a:pt x="17140" y="769"/>
                      </a:lnTo>
                      <a:lnTo>
                        <a:pt x="17231" y="790"/>
                      </a:lnTo>
                      <a:lnTo>
                        <a:pt x="17247" y="910"/>
                      </a:lnTo>
                      <a:lnTo>
                        <a:pt x="17199" y="972"/>
                      </a:lnTo>
                      <a:lnTo>
                        <a:pt x="17241" y="1046"/>
                      </a:lnTo>
                      <a:lnTo>
                        <a:pt x="17353" y="1217"/>
                      </a:lnTo>
                      <a:lnTo>
                        <a:pt x="17428" y="1301"/>
                      </a:lnTo>
                      <a:lnTo>
                        <a:pt x="17518" y="1382"/>
                      </a:lnTo>
                      <a:lnTo>
                        <a:pt x="17650" y="1479"/>
                      </a:lnTo>
                      <a:lnTo>
                        <a:pt x="17717" y="1571"/>
                      </a:lnTo>
                      <a:lnTo>
                        <a:pt x="17729" y="1652"/>
                      </a:lnTo>
                      <a:lnTo>
                        <a:pt x="17687" y="1715"/>
                      </a:lnTo>
                      <a:lnTo>
                        <a:pt x="17623" y="1803"/>
                      </a:lnTo>
                      <a:lnTo>
                        <a:pt x="17635" y="1900"/>
                      </a:lnTo>
                      <a:lnTo>
                        <a:pt x="17691" y="1969"/>
                      </a:lnTo>
                      <a:lnTo>
                        <a:pt x="17697" y="2091"/>
                      </a:lnTo>
                      <a:lnTo>
                        <a:pt x="17697" y="2186"/>
                      </a:lnTo>
                      <a:cubicBezTo>
                        <a:pt x="17709" y="2209"/>
                        <a:pt x="17723" y="2231"/>
                        <a:pt x="17739" y="2250"/>
                      </a:cubicBezTo>
                      <a:cubicBezTo>
                        <a:pt x="17779" y="2300"/>
                        <a:pt x="17830" y="2337"/>
                        <a:pt x="17887" y="2356"/>
                      </a:cubicBezTo>
                      <a:lnTo>
                        <a:pt x="17940" y="2493"/>
                      </a:lnTo>
                      <a:lnTo>
                        <a:pt x="17964" y="2574"/>
                      </a:lnTo>
                      <a:cubicBezTo>
                        <a:pt x="17992" y="2570"/>
                        <a:pt x="18020" y="2567"/>
                        <a:pt x="18048" y="2565"/>
                      </a:cubicBezTo>
                      <a:cubicBezTo>
                        <a:pt x="18097" y="2561"/>
                        <a:pt x="18146" y="2561"/>
                        <a:pt x="18194" y="2563"/>
                      </a:cubicBezTo>
                      <a:lnTo>
                        <a:pt x="18379" y="2690"/>
                      </a:lnTo>
                      <a:lnTo>
                        <a:pt x="18411" y="2800"/>
                      </a:lnTo>
                      <a:lnTo>
                        <a:pt x="18509" y="2904"/>
                      </a:lnTo>
                      <a:lnTo>
                        <a:pt x="18667" y="3000"/>
                      </a:lnTo>
                      <a:lnTo>
                        <a:pt x="18701" y="3084"/>
                      </a:lnTo>
                      <a:lnTo>
                        <a:pt x="18677" y="3202"/>
                      </a:lnTo>
                      <a:lnTo>
                        <a:pt x="18757" y="3276"/>
                      </a:lnTo>
                      <a:lnTo>
                        <a:pt x="18835" y="3350"/>
                      </a:lnTo>
                      <a:lnTo>
                        <a:pt x="18803" y="3518"/>
                      </a:lnTo>
                      <a:lnTo>
                        <a:pt x="18881" y="3629"/>
                      </a:lnTo>
                      <a:lnTo>
                        <a:pt x="18937" y="3672"/>
                      </a:lnTo>
                      <a:lnTo>
                        <a:pt x="19010" y="3779"/>
                      </a:lnTo>
                      <a:lnTo>
                        <a:pt x="19086" y="3878"/>
                      </a:lnTo>
                      <a:lnTo>
                        <a:pt x="19116" y="3966"/>
                      </a:lnTo>
                      <a:lnTo>
                        <a:pt x="19162" y="4057"/>
                      </a:lnTo>
                      <a:lnTo>
                        <a:pt x="19186" y="4172"/>
                      </a:lnTo>
                      <a:lnTo>
                        <a:pt x="19169" y="4285"/>
                      </a:lnTo>
                      <a:lnTo>
                        <a:pt x="19237" y="4354"/>
                      </a:lnTo>
                      <a:lnTo>
                        <a:pt x="19331" y="4386"/>
                      </a:lnTo>
                      <a:lnTo>
                        <a:pt x="19367" y="4483"/>
                      </a:lnTo>
                      <a:cubicBezTo>
                        <a:pt x="19379" y="4507"/>
                        <a:pt x="19381" y="4536"/>
                        <a:pt x="19373" y="4562"/>
                      </a:cubicBezTo>
                      <a:cubicBezTo>
                        <a:pt x="19357" y="4621"/>
                        <a:pt x="19300" y="4652"/>
                        <a:pt x="19249" y="4628"/>
                      </a:cubicBezTo>
                      <a:lnTo>
                        <a:pt x="19226" y="4488"/>
                      </a:lnTo>
                      <a:cubicBezTo>
                        <a:pt x="19216" y="4465"/>
                        <a:pt x="19204" y="4444"/>
                        <a:pt x="19190" y="4425"/>
                      </a:cubicBezTo>
                      <a:cubicBezTo>
                        <a:pt x="19161" y="4386"/>
                        <a:pt x="19123" y="4357"/>
                        <a:pt x="19098" y="4314"/>
                      </a:cubicBezTo>
                      <a:cubicBezTo>
                        <a:pt x="19074" y="4274"/>
                        <a:pt x="19064" y="4226"/>
                        <a:pt x="19068" y="4178"/>
                      </a:cubicBezTo>
                      <a:lnTo>
                        <a:pt x="19020" y="4087"/>
                      </a:lnTo>
                      <a:lnTo>
                        <a:pt x="18953" y="3930"/>
                      </a:lnTo>
                      <a:lnTo>
                        <a:pt x="18899" y="3847"/>
                      </a:lnTo>
                      <a:cubicBezTo>
                        <a:pt x="18877" y="3837"/>
                        <a:pt x="18856" y="3826"/>
                        <a:pt x="18835" y="3814"/>
                      </a:cubicBezTo>
                      <a:cubicBezTo>
                        <a:pt x="18779" y="3783"/>
                        <a:pt x="18727" y="3743"/>
                        <a:pt x="18680" y="3696"/>
                      </a:cubicBezTo>
                      <a:cubicBezTo>
                        <a:pt x="18635" y="3669"/>
                        <a:pt x="18589" y="3641"/>
                        <a:pt x="18544" y="3613"/>
                      </a:cubicBezTo>
                      <a:cubicBezTo>
                        <a:pt x="18505" y="3589"/>
                        <a:pt x="18467" y="3565"/>
                        <a:pt x="18429" y="3541"/>
                      </a:cubicBezTo>
                      <a:lnTo>
                        <a:pt x="18327" y="3437"/>
                      </a:lnTo>
                      <a:lnTo>
                        <a:pt x="18212" y="3347"/>
                      </a:lnTo>
                      <a:lnTo>
                        <a:pt x="18078" y="3183"/>
                      </a:lnTo>
                      <a:lnTo>
                        <a:pt x="17965" y="3032"/>
                      </a:lnTo>
                      <a:cubicBezTo>
                        <a:pt x="17946" y="2980"/>
                        <a:pt x="17924" y="2929"/>
                        <a:pt x="17901" y="2880"/>
                      </a:cubicBezTo>
                      <a:cubicBezTo>
                        <a:pt x="17875" y="2824"/>
                        <a:pt x="17847" y="2770"/>
                        <a:pt x="17817" y="2717"/>
                      </a:cubicBezTo>
                      <a:lnTo>
                        <a:pt x="17780" y="2636"/>
                      </a:lnTo>
                      <a:lnTo>
                        <a:pt x="17668" y="2429"/>
                      </a:lnTo>
                      <a:lnTo>
                        <a:pt x="17581" y="2204"/>
                      </a:lnTo>
                      <a:lnTo>
                        <a:pt x="17478" y="2116"/>
                      </a:lnTo>
                      <a:lnTo>
                        <a:pt x="17388" y="2005"/>
                      </a:lnTo>
                      <a:lnTo>
                        <a:pt x="17254" y="1941"/>
                      </a:lnTo>
                      <a:lnTo>
                        <a:pt x="17205" y="2005"/>
                      </a:lnTo>
                      <a:lnTo>
                        <a:pt x="17310" y="2100"/>
                      </a:lnTo>
                      <a:lnTo>
                        <a:pt x="17388" y="2190"/>
                      </a:lnTo>
                      <a:lnTo>
                        <a:pt x="17456" y="2322"/>
                      </a:lnTo>
                      <a:lnTo>
                        <a:pt x="17480" y="2412"/>
                      </a:lnTo>
                      <a:lnTo>
                        <a:pt x="17378" y="2389"/>
                      </a:lnTo>
                      <a:lnTo>
                        <a:pt x="17276" y="2492"/>
                      </a:lnTo>
                      <a:lnTo>
                        <a:pt x="17286" y="2649"/>
                      </a:lnTo>
                      <a:lnTo>
                        <a:pt x="17344" y="2737"/>
                      </a:lnTo>
                      <a:lnTo>
                        <a:pt x="17484" y="2847"/>
                      </a:lnTo>
                      <a:lnTo>
                        <a:pt x="17556" y="2903"/>
                      </a:lnTo>
                      <a:lnTo>
                        <a:pt x="17628" y="2970"/>
                      </a:lnTo>
                      <a:lnTo>
                        <a:pt x="17634" y="3113"/>
                      </a:lnTo>
                      <a:lnTo>
                        <a:pt x="17610" y="3201"/>
                      </a:lnTo>
                      <a:lnTo>
                        <a:pt x="17535" y="3256"/>
                      </a:lnTo>
                      <a:lnTo>
                        <a:pt x="17469" y="3270"/>
                      </a:lnTo>
                      <a:lnTo>
                        <a:pt x="17403" y="3318"/>
                      </a:lnTo>
                      <a:lnTo>
                        <a:pt x="17381" y="3441"/>
                      </a:lnTo>
                      <a:lnTo>
                        <a:pt x="17295" y="3608"/>
                      </a:lnTo>
                      <a:lnTo>
                        <a:pt x="17241" y="3695"/>
                      </a:lnTo>
                      <a:lnTo>
                        <a:pt x="17199" y="3823"/>
                      </a:lnTo>
                      <a:lnTo>
                        <a:pt x="17199" y="3936"/>
                      </a:lnTo>
                      <a:lnTo>
                        <a:pt x="17223" y="4093"/>
                      </a:lnTo>
                      <a:lnTo>
                        <a:pt x="17259" y="4271"/>
                      </a:lnTo>
                      <a:lnTo>
                        <a:pt x="17322" y="4484"/>
                      </a:lnTo>
                      <a:cubicBezTo>
                        <a:pt x="17335" y="4565"/>
                        <a:pt x="17344" y="4646"/>
                        <a:pt x="17348" y="4727"/>
                      </a:cubicBezTo>
                      <a:cubicBezTo>
                        <a:pt x="17351" y="4801"/>
                        <a:pt x="17351" y="4875"/>
                        <a:pt x="17348" y="4949"/>
                      </a:cubicBezTo>
                      <a:lnTo>
                        <a:pt x="17388" y="5111"/>
                      </a:lnTo>
                      <a:lnTo>
                        <a:pt x="17448" y="5118"/>
                      </a:lnTo>
                      <a:lnTo>
                        <a:pt x="17454" y="4982"/>
                      </a:lnTo>
                      <a:lnTo>
                        <a:pt x="17466" y="4852"/>
                      </a:lnTo>
                      <a:cubicBezTo>
                        <a:pt x="17490" y="4841"/>
                        <a:pt x="17516" y="4837"/>
                        <a:pt x="17542" y="4841"/>
                      </a:cubicBezTo>
                      <a:cubicBezTo>
                        <a:pt x="17595" y="4849"/>
                        <a:pt x="17641" y="4888"/>
                        <a:pt x="17663" y="4944"/>
                      </a:cubicBezTo>
                      <a:lnTo>
                        <a:pt x="17689" y="5039"/>
                      </a:lnTo>
                      <a:lnTo>
                        <a:pt x="17753" y="4984"/>
                      </a:lnTo>
                      <a:cubicBezTo>
                        <a:pt x="17717" y="4958"/>
                        <a:pt x="17713" y="4898"/>
                        <a:pt x="17747" y="4868"/>
                      </a:cubicBezTo>
                      <a:cubicBezTo>
                        <a:pt x="17781" y="4837"/>
                        <a:pt x="17827" y="4860"/>
                        <a:pt x="17870" y="4873"/>
                      </a:cubicBezTo>
                      <a:cubicBezTo>
                        <a:pt x="17910" y="4884"/>
                        <a:pt x="17952" y="4884"/>
                        <a:pt x="17992" y="4870"/>
                      </a:cubicBezTo>
                      <a:cubicBezTo>
                        <a:pt x="17989" y="4839"/>
                        <a:pt x="17981" y="4810"/>
                        <a:pt x="17968" y="4782"/>
                      </a:cubicBezTo>
                      <a:cubicBezTo>
                        <a:pt x="17948" y="4739"/>
                        <a:pt x="17917" y="4704"/>
                        <a:pt x="17880" y="4680"/>
                      </a:cubicBezTo>
                      <a:cubicBezTo>
                        <a:pt x="17876" y="4656"/>
                        <a:pt x="17886" y="4631"/>
                        <a:pt x="17904" y="4618"/>
                      </a:cubicBezTo>
                      <a:cubicBezTo>
                        <a:pt x="17948" y="4584"/>
                        <a:pt x="18007" y="4623"/>
                        <a:pt x="18004" y="4684"/>
                      </a:cubicBezTo>
                      <a:cubicBezTo>
                        <a:pt x="18055" y="4708"/>
                        <a:pt x="18104" y="4737"/>
                        <a:pt x="18150" y="4772"/>
                      </a:cubicBezTo>
                      <a:cubicBezTo>
                        <a:pt x="18186" y="4799"/>
                        <a:pt x="18219" y="4830"/>
                        <a:pt x="18251" y="4863"/>
                      </a:cubicBezTo>
                      <a:cubicBezTo>
                        <a:pt x="18300" y="4887"/>
                        <a:pt x="18346" y="4917"/>
                        <a:pt x="18389" y="4953"/>
                      </a:cubicBezTo>
                      <a:cubicBezTo>
                        <a:pt x="18451" y="5004"/>
                        <a:pt x="18505" y="5066"/>
                        <a:pt x="18550" y="5136"/>
                      </a:cubicBezTo>
                      <a:lnTo>
                        <a:pt x="18694" y="5233"/>
                      </a:lnTo>
                      <a:lnTo>
                        <a:pt x="18831" y="5331"/>
                      </a:lnTo>
                      <a:lnTo>
                        <a:pt x="18885" y="5372"/>
                      </a:lnTo>
                      <a:lnTo>
                        <a:pt x="18785" y="5419"/>
                      </a:lnTo>
                      <a:lnTo>
                        <a:pt x="18721" y="5439"/>
                      </a:lnTo>
                      <a:lnTo>
                        <a:pt x="18745" y="5534"/>
                      </a:lnTo>
                      <a:lnTo>
                        <a:pt x="18818" y="5629"/>
                      </a:lnTo>
                      <a:cubicBezTo>
                        <a:pt x="18846" y="5650"/>
                        <a:pt x="18875" y="5672"/>
                        <a:pt x="18902" y="5696"/>
                      </a:cubicBezTo>
                      <a:cubicBezTo>
                        <a:pt x="18943" y="5732"/>
                        <a:pt x="18982" y="5770"/>
                        <a:pt x="19018" y="5812"/>
                      </a:cubicBezTo>
                      <a:lnTo>
                        <a:pt x="19064" y="5895"/>
                      </a:lnTo>
                      <a:lnTo>
                        <a:pt x="19146" y="5985"/>
                      </a:lnTo>
                      <a:lnTo>
                        <a:pt x="19078" y="6032"/>
                      </a:lnTo>
                      <a:lnTo>
                        <a:pt x="19119" y="6122"/>
                      </a:lnTo>
                      <a:lnTo>
                        <a:pt x="19040" y="6150"/>
                      </a:lnTo>
                      <a:cubicBezTo>
                        <a:pt x="19009" y="6117"/>
                        <a:pt x="18983" y="6080"/>
                        <a:pt x="18962" y="6039"/>
                      </a:cubicBezTo>
                      <a:cubicBezTo>
                        <a:pt x="18929" y="5975"/>
                        <a:pt x="18910" y="5902"/>
                        <a:pt x="18870" y="5844"/>
                      </a:cubicBezTo>
                      <a:cubicBezTo>
                        <a:pt x="18844" y="5806"/>
                        <a:pt x="18810" y="5776"/>
                        <a:pt x="18771" y="5756"/>
                      </a:cubicBezTo>
                      <a:cubicBezTo>
                        <a:pt x="18741" y="5731"/>
                        <a:pt x="18713" y="5704"/>
                        <a:pt x="18687" y="5673"/>
                      </a:cubicBezTo>
                      <a:cubicBezTo>
                        <a:pt x="18643" y="5620"/>
                        <a:pt x="18606" y="5559"/>
                        <a:pt x="18578" y="5492"/>
                      </a:cubicBezTo>
                      <a:lnTo>
                        <a:pt x="18488" y="5381"/>
                      </a:lnTo>
                      <a:lnTo>
                        <a:pt x="18392" y="5256"/>
                      </a:lnTo>
                      <a:lnTo>
                        <a:pt x="18331" y="5194"/>
                      </a:lnTo>
                      <a:lnTo>
                        <a:pt x="18249" y="5214"/>
                      </a:lnTo>
                      <a:lnTo>
                        <a:pt x="18307" y="5369"/>
                      </a:lnTo>
                      <a:lnTo>
                        <a:pt x="18368" y="5536"/>
                      </a:lnTo>
                      <a:cubicBezTo>
                        <a:pt x="18417" y="5611"/>
                        <a:pt x="18466" y="5688"/>
                        <a:pt x="18512" y="5766"/>
                      </a:cubicBezTo>
                      <a:cubicBezTo>
                        <a:pt x="18547" y="5825"/>
                        <a:pt x="18581" y="5884"/>
                        <a:pt x="18614" y="5944"/>
                      </a:cubicBezTo>
                      <a:cubicBezTo>
                        <a:pt x="18617" y="6005"/>
                        <a:pt x="18623" y="6065"/>
                        <a:pt x="18632" y="6125"/>
                      </a:cubicBezTo>
                      <a:cubicBezTo>
                        <a:pt x="18654" y="6257"/>
                        <a:pt x="18693" y="6384"/>
                        <a:pt x="18749" y="6502"/>
                      </a:cubicBezTo>
                      <a:lnTo>
                        <a:pt x="18801" y="6680"/>
                      </a:lnTo>
                      <a:cubicBezTo>
                        <a:pt x="18813" y="6708"/>
                        <a:pt x="18821" y="6738"/>
                        <a:pt x="18825" y="6768"/>
                      </a:cubicBezTo>
                      <a:cubicBezTo>
                        <a:pt x="18832" y="6809"/>
                        <a:pt x="18832" y="6850"/>
                        <a:pt x="18825" y="6890"/>
                      </a:cubicBezTo>
                      <a:lnTo>
                        <a:pt x="18843" y="6999"/>
                      </a:lnTo>
                      <a:lnTo>
                        <a:pt x="18854" y="7091"/>
                      </a:lnTo>
                      <a:lnTo>
                        <a:pt x="18867" y="7202"/>
                      </a:lnTo>
                      <a:lnTo>
                        <a:pt x="18867" y="7382"/>
                      </a:lnTo>
                      <a:lnTo>
                        <a:pt x="18792" y="7535"/>
                      </a:lnTo>
                      <a:lnTo>
                        <a:pt x="18728" y="7616"/>
                      </a:lnTo>
                      <a:lnTo>
                        <a:pt x="18674" y="7664"/>
                      </a:lnTo>
                      <a:lnTo>
                        <a:pt x="18620" y="7814"/>
                      </a:lnTo>
                      <a:lnTo>
                        <a:pt x="18620" y="7957"/>
                      </a:lnTo>
                      <a:lnTo>
                        <a:pt x="18636" y="8094"/>
                      </a:lnTo>
                      <a:lnTo>
                        <a:pt x="18646" y="8230"/>
                      </a:lnTo>
                      <a:lnTo>
                        <a:pt x="18640" y="8352"/>
                      </a:lnTo>
                      <a:lnTo>
                        <a:pt x="18598" y="8494"/>
                      </a:lnTo>
                      <a:lnTo>
                        <a:pt x="18552" y="8660"/>
                      </a:lnTo>
                      <a:lnTo>
                        <a:pt x="18594" y="8750"/>
                      </a:lnTo>
                      <a:lnTo>
                        <a:pt x="18686" y="8803"/>
                      </a:lnTo>
                      <a:lnTo>
                        <a:pt x="18784" y="8859"/>
                      </a:lnTo>
                      <a:lnTo>
                        <a:pt x="18864" y="8944"/>
                      </a:lnTo>
                      <a:lnTo>
                        <a:pt x="18992" y="8987"/>
                      </a:lnTo>
                      <a:lnTo>
                        <a:pt x="19058" y="9091"/>
                      </a:lnTo>
                      <a:lnTo>
                        <a:pt x="19149" y="9188"/>
                      </a:lnTo>
                      <a:lnTo>
                        <a:pt x="19187" y="9299"/>
                      </a:lnTo>
                      <a:lnTo>
                        <a:pt x="19193" y="9438"/>
                      </a:lnTo>
                      <a:lnTo>
                        <a:pt x="19203" y="9524"/>
                      </a:lnTo>
                      <a:lnTo>
                        <a:pt x="19175" y="9637"/>
                      </a:lnTo>
                      <a:lnTo>
                        <a:pt x="19129" y="9732"/>
                      </a:lnTo>
                      <a:lnTo>
                        <a:pt x="19099" y="9850"/>
                      </a:lnTo>
                      <a:lnTo>
                        <a:pt x="18968" y="9944"/>
                      </a:lnTo>
                      <a:lnTo>
                        <a:pt x="19059" y="10011"/>
                      </a:lnTo>
                      <a:lnTo>
                        <a:pt x="19121" y="9983"/>
                      </a:lnTo>
                      <a:lnTo>
                        <a:pt x="19127" y="10076"/>
                      </a:lnTo>
                      <a:lnTo>
                        <a:pt x="19069" y="10158"/>
                      </a:lnTo>
                      <a:lnTo>
                        <a:pt x="18953" y="10089"/>
                      </a:lnTo>
                      <a:lnTo>
                        <a:pt x="18919" y="10033"/>
                      </a:lnTo>
                      <a:lnTo>
                        <a:pt x="18849" y="9950"/>
                      </a:lnTo>
                      <a:lnTo>
                        <a:pt x="18833" y="9869"/>
                      </a:lnTo>
                      <a:lnTo>
                        <a:pt x="18833" y="9755"/>
                      </a:lnTo>
                      <a:lnTo>
                        <a:pt x="18809" y="9603"/>
                      </a:lnTo>
                      <a:lnTo>
                        <a:pt x="18773" y="9548"/>
                      </a:lnTo>
                      <a:lnTo>
                        <a:pt x="18677" y="9409"/>
                      </a:lnTo>
                      <a:cubicBezTo>
                        <a:pt x="18683" y="9382"/>
                        <a:pt x="18683" y="9354"/>
                        <a:pt x="18677" y="9328"/>
                      </a:cubicBezTo>
                      <a:cubicBezTo>
                        <a:pt x="18660" y="9261"/>
                        <a:pt x="18608" y="9215"/>
                        <a:pt x="18548" y="9214"/>
                      </a:cubicBezTo>
                      <a:lnTo>
                        <a:pt x="18524" y="9283"/>
                      </a:lnTo>
                      <a:lnTo>
                        <a:pt x="18439" y="9274"/>
                      </a:lnTo>
                      <a:lnTo>
                        <a:pt x="18391" y="9170"/>
                      </a:lnTo>
                      <a:lnTo>
                        <a:pt x="18360" y="9077"/>
                      </a:lnTo>
                      <a:lnTo>
                        <a:pt x="18312" y="8980"/>
                      </a:lnTo>
                      <a:lnTo>
                        <a:pt x="18254" y="8947"/>
                      </a:lnTo>
                      <a:lnTo>
                        <a:pt x="18202" y="8991"/>
                      </a:lnTo>
                      <a:lnTo>
                        <a:pt x="18126" y="9125"/>
                      </a:lnTo>
                      <a:lnTo>
                        <a:pt x="18116" y="9208"/>
                      </a:lnTo>
                      <a:lnTo>
                        <a:pt x="18045" y="9240"/>
                      </a:lnTo>
                      <a:cubicBezTo>
                        <a:pt x="18021" y="9248"/>
                        <a:pt x="17999" y="9265"/>
                        <a:pt x="17983" y="9289"/>
                      </a:cubicBezTo>
                      <a:cubicBezTo>
                        <a:pt x="17962" y="9320"/>
                        <a:pt x="17954" y="9359"/>
                        <a:pt x="17959" y="9398"/>
                      </a:cubicBezTo>
                      <a:lnTo>
                        <a:pt x="17889" y="9432"/>
                      </a:lnTo>
                      <a:lnTo>
                        <a:pt x="17865" y="9316"/>
                      </a:lnTo>
                      <a:cubicBezTo>
                        <a:pt x="17861" y="9286"/>
                        <a:pt x="17857" y="9256"/>
                        <a:pt x="17853" y="9226"/>
                      </a:cubicBezTo>
                      <a:cubicBezTo>
                        <a:pt x="17848" y="9184"/>
                        <a:pt x="17844" y="9142"/>
                        <a:pt x="17841" y="9101"/>
                      </a:cubicBezTo>
                      <a:lnTo>
                        <a:pt x="17811" y="8978"/>
                      </a:lnTo>
                      <a:lnTo>
                        <a:pt x="17699" y="8957"/>
                      </a:lnTo>
                      <a:lnTo>
                        <a:pt x="17699" y="9133"/>
                      </a:lnTo>
                      <a:lnTo>
                        <a:pt x="17676" y="9240"/>
                      </a:lnTo>
                      <a:lnTo>
                        <a:pt x="17580" y="9434"/>
                      </a:lnTo>
                      <a:lnTo>
                        <a:pt x="17522" y="9539"/>
                      </a:lnTo>
                      <a:lnTo>
                        <a:pt x="17459" y="9624"/>
                      </a:lnTo>
                      <a:lnTo>
                        <a:pt x="17500" y="9711"/>
                      </a:lnTo>
                      <a:lnTo>
                        <a:pt x="17578" y="9707"/>
                      </a:lnTo>
                      <a:lnTo>
                        <a:pt x="17646" y="9700"/>
                      </a:lnTo>
                      <a:lnTo>
                        <a:pt x="17712" y="9756"/>
                      </a:lnTo>
                      <a:lnTo>
                        <a:pt x="17786" y="9835"/>
                      </a:lnTo>
                      <a:lnTo>
                        <a:pt x="17826" y="9786"/>
                      </a:lnTo>
                      <a:lnTo>
                        <a:pt x="17866" y="9664"/>
                      </a:lnTo>
                      <a:lnTo>
                        <a:pt x="17963" y="9602"/>
                      </a:lnTo>
                      <a:lnTo>
                        <a:pt x="18083" y="9636"/>
                      </a:lnTo>
                      <a:lnTo>
                        <a:pt x="18197" y="9616"/>
                      </a:lnTo>
                      <a:lnTo>
                        <a:pt x="18276" y="9680"/>
                      </a:lnTo>
                      <a:cubicBezTo>
                        <a:pt x="18282" y="9705"/>
                        <a:pt x="18281" y="9731"/>
                        <a:pt x="18274" y="9755"/>
                      </a:cubicBezTo>
                      <a:cubicBezTo>
                        <a:pt x="18257" y="9808"/>
                        <a:pt x="18210" y="9840"/>
                        <a:pt x="18162" y="9833"/>
                      </a:cubicBezTo>
                      <a:cubicBezTo>
                        <a:pt x="18155" y="9874"/>
                        <a:pt x="18147" y="9915"/>
                        <a:pt x="18138" y="9956"/>
                      </a:cubicBezTo>
                      <a:cubicBezTo>
                        <a:pt x="18126" y="10010"/>
                        <a:pt x="18112" y="10063"/>
                        <a:pt x="18097" y="10116"/>
                      </a:cubicBezTo>
                      <a:cubicBezTo>
                        <a:pt x="18086" y="10143"/>
                        <a:pt x="18072" y="10169"/>
                        <a:pt x="18057" y="10194"/>
                      </a:cubicBezTo>
                      <a:cubicBezTo>
                        <a:pt x="18040" y="10224"/>
                        <a:pt x="18020" y="10252"/>
                        <a:pt x="17997" y="10277"/>
                      </a:cubicBezTo>
                      <a:cubicBezTo>
                        <a:pt x="17998" y="10320"/>
                        <a:pt x="18013" y="10362"/>
                        <a:pt x="18040" y="10393"/>
                      </a:cubicBezTo>
                      <a:cubicBezTo>
                        <a:pt x="18064" y="10421"/>
                        <a:pt x="18096" y="10439"/>
                        <a:pt x="18130" y="10444"/>
                      </a:cubicBezTo>
                      <a:lnTo>
                        <a:pt x="18237" y="10513"/>
                      </a:lnTo>
                      <a:lnTo>
                        <a:pt x="18339" y="10605"/>
                      </a:lnTo>
                      <a:lnTo>
                        <a:pt x="18405" y="10695"/>
                      </a:lnTo>
                      <a:lnTo>
                        <a:pt x="18507" y="10743"/>
                      </a:lnTo>
                      <a:lnTo>
                        <a:pt x="18585" y="10812"/>
                      </a:lnTo>
                      <a:lnTo>
                        <a:pt x="18660" y="10944"/>
                      </a:lnTo>
                      <a:lnTo>
                        <a:pt x="18643" y="11076"/>
                      </a:lnTo>
                      <a:lnTo>
                        <a:pt x="18626" y="11201"/>
                      </a:lnTo>
                      <a:lnTo>
                        <a:pt x="18690" y="11249"/>
                      </a:lnTo>
                      <a:lnTo>
                        <a:pt x="18770" y="11159"/>
                      </a:lnTo>
                      <a:lnTo>
                        <a:pt x="18844" y="11280"/>
                      </a:lnTo>
                      <a:lnTo>
                        <a:pt x="18844" y="11534"/>
                      </a:lnTo>
                      <a:cubicBezTo>
                        <a:pt x="18847" y="11572"/>
                        <a:pt x="18847" y="11611"/>
                        <a:pt x="18844" y="11650"/>
                      </a:cubicBezTo>
                      <a:cubicBezTo>
                        <a:pt x="18838" y="11724"/>
                        <a:pt x="18821" y="11797"/>
                        <a:pt x="18794" y="11865"/>
                      </a:cubicBezTo>
                      <a:lnTo>
                        <a:pt x="18788" y="11992"/>
                      </a:lnTo>
                      <a:lnTo>
                        <a:pt x="18778" y="12087"/>
                      </a:lnTo>
                      <a:lnTo>
                        <a:pt x="18754" y="12223"/>
                      </a:lnTo>
                      <a:lnTo>
                        <a:pt x="18761" y="12362"/>
                      </a:lnTo>
                      <a:lnTo>
                        <a:pt x="18748" y="12524"/>
                      </a:lnTo>
                      <a:cubicBezTo>
                        <a:pt x="18728" y="12562"/>
                        <a:pt x="18711" y="12603"/>
                        <a:pt x="18696" y="12644"/>
                      </a:cubicBezTo>
                      <a:cubicBezTo>
                        <a:pt x="18677" y="12700"/>
                        <a:pt x="18663" y="12759"/>
                        <a:pt x="18654" y="12818"/>
                      </a:cubicBezTo>
                      <a:lnTo>
                        <a:pt x="18618" y="12978"/>
                      </a:lnTo>
                      <a:lnTo>
                        <a:pt x="18584" y="13112"/>
                      </a:lnTo>
                      <a:lnTo>
                        <a:pt x="18538" y="13262"/>
                      </a:lnTo>
                      <a:lnTo>
                        <a:pt x="18492" y="13364"/>
                      </a:lnTo>
                      <a:lnTo>
                        <a:pt x="18426" y="13433"/>
                      </a:lnTo>
                      <a:lnTo>
                        <a:pt x="18368" y="13467"/>
                      </a:lnTo>
                      <a:lnTo>
                        <a:pt x="18254" y="13522"/>
                      </a:lnTo>
                      <a:lnTo>
                        <a:pt x="18200" y="13571"/>
                      </a:lnTo>
                      <a:lnTo>
                        <a:pt x="18073" y="13728"/>
                      </a:lnTo>
                      <a:lnTo>
                        <a:pt x="17997" y="13832"/>
                      </a:lnTo>
                      <a:lnTo>
                        <a:pt x="17882" y="13943"/>
                      </a:lnTo>
                      <a:lnTo>
                        <a:pt x="17824" y="13982"/>
                      </a:lnTo>
                      <a:lnTo>
                        <a:pt x="17663" y="14056"/>
                      </a:lnTo>
                      <a:lnTo>
                        <a:pt x="17593" y="14135"/>
                      </a:lnTo>
                      <a:lnTo>
                        <a:pt x="17520" y="14269"/>
                      </a:lnTo>
                      <a:lnTo>
                        <a:pt x="17593" y="14387"/>
                      </a:lnTo>
                      <a:lnTo>
                        <a:pt x="17677" y="14527"/>
                      </a:lnTo>
                      <a:lnTo>
                        <a:pt x="17643" y="14626"/>
                      </a:lnTo>
                      <a:lnTo>
                        <a:pt x="17636" y="14768"/>
                      </a:lnTo>
                      <a:lnTo>
                        <a:pt x="17568" y="14904"/>
                      </a:lnTo>
                      <a:lnTo>
                        <a:pt x="17436" y="15018"/>
                      </a:lnTo>
                      <a:cubicBezTo>
                        <a:pt x="17409" y="15023"/>
                        <a:pt x="17382" y="15020"/>
                        <a:pt x="17358" y="15008"/>
                      </a:cubicBezTo>
                      <a:cubicBezTo>
                        <a:pt x="17303" y="14984"/>
                        <a:pt x="17265" y="14924"/>
                        <a:pt x="17262" y="14857"/>
                      </a:cubicBezTo>
                      <a:cubicBezTo>
                        <a:pt x="17265" y="14804"/>
                        <a:pt x="17277" y="14752"/>
                        <a:pt x="17296" y="14704"/>
                      </a:cubicBezTo>
                      <a:cubicBezTo>
                        <a:pt x="17318" y="14649"/>
                        <a:pt x="17350" y="14599"/>
                        <a:pt x="17390" y="14559"/>
                      </a:cubicBezTo>
                      <a:lnTo>
                        <a:pt x="17402" y="14408"/>
                      </a:lnTo>
                      <a:lnTo>
                        <a:pt x="17350" y="14299"/>
                      </a:lnTo>
                      <a:lnTo>
                        <a:pt x="17205" y="14265"/>
                      </a:lnTo>
                      <a:lnTo>
                        <a:pt x="17099" y="14410"/>
                      </a:lnTo>
                      <a:cubicBezTo>
                        <a:pt x="17077" y="14469"/>
                        <a:pt x="17043" y="14522"/>
                        <a:pt x="17001" y="14563"/>
                      </a:cubicBezTo>
                      <a:cubicBezTo>
                        <a:pt x="16963" y="14600"/>
                        <a:pt x="16919" y="14627"/>
                        <a:pt x="16872" y="14644"/>
                      </a:cubicBezTo>
                      <a:lnTo>
                        <a:pt x="16764" y="14827"/>
                      </a:lnTo>
                      <a:lnTo>
                        <a:pt x="16758" y="14963"/>
                      </a:lnTo>
                      <a:lnTo>
                        <a:pt x="16816" y="15102"/>
                      </a:lnTo>
                      <a:lnTo>
                        <a:pt x="16917" y="15189"/>
                      </a:lnTo>
                      <a:lnTo>
                        <a:pt x="16995" y="15259"/>
                      </a:lnTo>
                      <a:lnTo>
                        <a:pt x="17164" y="15392"/>
                      </a:lnTo>
                      <a:lnTo>
                        <a:pt x="17290" y="15494"/>
                      </a:lnTo>
                      <a:lnTo>
                        <a:pt x="17357" y="15555"/>
                      </a:lnTo>
                      <a:lnTo>
                        <a:pt x="17423" y="15686"/>
                      </a:lnTo>
                      <a:lnTo>
                        <a:pt x="17495" y="15781"/>
                      </a:lnTo>
                      <a:lnTo>
                        <a:pt x="17557" y="15857"/>
                      </a:lnTo>
                      <a:lnTo>
                        <a:pt x="17611" y="15968"/>
                      </a:lnTo>
                      <a:lnTo>
                        <a:pt x="17617" y="16099"/>
                      </a:lnTo>
                      <a:lnTo>
                        <a:pt x="17637" y="16277"/>
                      </a:lnTo>
                      <a:lnTo>
                        <a:pt x="17613" y="16444"/>
                      </a:lnTo>
                      <a:lnTo>
                        <a:pt x="17583" y="16550"/>
                      </a:lnTo>
                      <a:lnTo>
                        <a:pt x="17433" y="16695"/>
                      </a:lnTo>
                      <a:lnTo>
                        <a:pt x="17264" y="16800"/>
                      </a:lnTo>
                      <a:lnTo>
                        <a:pt x="17168" y="16910"/>
                      </a:lnTo>
                      <a:cubicBezTo>
                        <a:pt x="17158" y="16955"/>
                        <a:pt x="17146" y="16999"/>
                        <a:pt x="17134" y="17042"/>
                      </a:cubicBezTo>
                      <a:cubicBezTo>
                        <a:pt x="17110" y="17127"/>
                        <a:pt x="17082" y="17210"/>
                        <a:pt x="17050" y="17292"/>
                      </a:cubicBezTo>
                      <a:lnTo>
                        <a:pt x="16971" y="17416"/>
                      </a:lnTo>
                      <a:lnTo>
                        <a:pt x="16887" y="17476"/>
                      </a:lnTo>
                      <a:lnTo>
                        <a:pt x="16831" y="17382"/>
                      </a:lnTo>
                      <a:cubicBezTo>
                        <a:pt x="16842" y="17347"/>
                        <a:pt x="16850" y="17310"/>
                        <a:pt x="16855" y="17273"/>
                      </a:cubicBezTo>
                      <a:cubicBezTo>
                        <a:pt x="16863" y="17213"/>
                        <a:pt x="16863" y="17153"/>
                        <a:pt x="16855" y="17093"/>
                      </a:cubicBezTo>
                      <a:lnTo>
                        <a:pt x="16716" y="17130"/>
                      </a:lnTo>
                      <a:cubicBezTo>
                        <a:pt x="16720" y="17165"/>
                        <a:pt x="16703" y="17199"/>
                        <a:pt x="16674" y="17213"/>
                      </a:cubicBezTo>
                      <a:cubicBezTo>
                        <a:pt x="16638" y="17230"/>
                        <a:pt x="16597" y="17212"/>
                        <a:pt x="16581" y="17171"/>
                      </a:cubicBezTo>
                      <a:lnTo>
                        <a:pt x="16484" y="17088"/>
                      </a:lnTo>
                      <a:lnTo>
                        <a:pt x="16420" y="16906"/>
                      </a:lnTo>
                      <a:lnTo>
                        <a:pt x="16345" y="16885"/>
                      </a:lnTo>
                      <a:lnTo>
                        <a:pt x="16272" y="16837"/>
                      </a:lnTo>
                      <a:cubicBezTo>
                        <a:pt x="16239" y="16823"/>
                        <a:pt x="16205" y="16811"/>
                        <a:pt x="16170" y="16802"/>
                      </a:cubicBezTo>
                      <a:cubicBezTo>
                        <a:pt x="16116" y="16788"/>
                        <a:pt x="16061" y="16781"/>
                        <a:pt x="16005" y="16781"/>
                      </a:cubicBezTo>
                      <a:cubicBezTo>
                        <a:pt x="15991" y="16748"/>
                        <a:pt x="15965" y="16723"/>
                        <a:pt x="15934" y="16714"/>
                      </a:cubicBezTo>
                      <a:cubicBezTo>
                        <a:pt x="15886" y="16700"/>
                        <a:pt x="15835" y="16726"/>
                        <a:pt x="15811" y="16776"/>
                      </a:cubicBezTo>
                      <a:lnTo>
                        <a:pt x="15872" y="16973"/>
                      </a:lnTo>
                      <a:cubicBezTo>
                        <a:pt x="15869" y="17007"/>
                        <a:pt x="15863" y="17041"/>
                        <a:pt x="15854" y="17074"/>
                      </a:cubicBezTo>
                      <a:cubicBezTo>
                        <a:pt x="15840" y="17130"/>
                        <a:pt x="15819" y="17183"/>
                        <a:pt x="15792" y="17232"/>
                      </a:cubicBezTo>
                      <a:lnTo>
                        <a:pt x="15763" y="17357"/>
                      </a:lnTo>
                      <a:lnTo>
                        <a:pt x="15740" y="17479"/>
                      </a:lnTo>
                      <a:lnTo>
                        <a:pt x="15788" y="17534"/>
                      </a:lnTo>
                      <a:lnTo>
                        <a:pt x="15856" y="17571"/>
                      </a:lnTo>
                      <a:lnTo>
                        <a:pt x="15904" y="17640"/>
                      </a:lnTo>
                      <a:lnTo>
                        <a:pt x="16048" y="17874"/>
                      </a:lnTo>
                      <a:lnTo>
                        <a:pt x="16109" y="17999"/>
                      </a:lnTo>
                      <a:lnTo>
                        <a:pt x="16227" y="17999"/>
                      </a:lnTo>
                      <a:lnTo>
                        <a:pt x="16289" y="17992"/>
                      </a:lnTo>
                      <a:lnTo>
                        <a:pt x="16383" y="18054"/>
                      </a:lnTo>
                      <a:lnTo>
                        <a:pt x="16450" y="18110"/>
                      </a:lnTo>
                      <a:lnTo>
                        <a:pt x="16524" y="18154"/>
                      </a:lnTo>
                      <a:lnTo>
                        <a:pt x="16592" y="18218"/>
                      </a:lnTo>
                      <a:lnTo>
                        <a:pt x="16628" y="18311"/>
                      </a:lnTo>
                      <a:lnTo>
                        <a:pt x="16662" y="18452"/>
                      </a:lnTo>
                      <a:lnTo>
                        <a:pt x="16732" y="18566"/>
                      </a:lnTo>
                      <a:lnTo>
                        <a:pt x="16780" y="18628"/>
                      </a:lnTo>
                      <a:lnTo>
                        <a:pt x="16815" y="18695"/>
                      </a:lnTo>
                      <a:lnTo>
                        <a:pt x="16927" y="18920"/>
                      </a:lnTo>
                      <a:lnTo>
                        <a:pt x="16981" y="18961"/>
                      </a:lnTo>
                      <a:lnTo>
                        <a:pt x="16965" y="19077"/>
                      </a:lnTo>
                      <a:lnTo>
                        <a:pt x="16973" y="19201"/>
                      </a:lnTo>
                      <a:lnTo>
                        <a:pt x="16903" y="19278"/>
                      </a:lnTo>
                      <a:cubicBezTo>
                        <a:pt x="16882" y="19321"/>
                        <a:pt x="16837" y="19340"/>
                        <a:pt x="16796" y="19323"/>
                      </a:cubicBezTo>
                      <a:cubicBezTo>
                        <a:pt x="16774" y="19314"/>
                        <a:pt x="16756" y="19296"/>
                        <a:pt x="16746" y="19273"/>
                      </a:cubicBezTo>
                      <a:cubicBezTo>
                        <a:pt x="16736" y="19250"/>
                        <a:pt x="16733" y="19223"/>
                        <a:pt x="16740" y="19196"/>
                      </a:cubicBezTo>
                      <a:lnTo>
                        <a:pt x="16722" y="19351"/>
                      </a:lnTo>
                      <a:lnTo>
                        <a:pt x="16764" y="19424"/>
                      </a:lnTo>
                      <a:lnTo>
                        <a:pt x="16881" y="19424"/>
                      </a:lnTo>
                      <a:lnTo>
                        <a:pt x="16939" y="19512"/>
                      </a:lnTo>
                      <a:lnTo>
                        <a:pt x="16985" y="19572"/>
                      </a:lnTo>
                      <a:lnTo>
                        <a:pt x="17053" y="19471"/>
                      </a:lnTo>
                      <a:lnTo>
                        <a:pt x="17192" y="19424"/>
                      </a:lnTo>
                      <a:lnTo>
                        <a:pt x="17240" y="19524"/>
                      </a:lnTo>
                      <a:lnTo>
                        <a:pt x="17380" y="19549"/>
                      </a:lnTo>
                      <a:lnTo>
                        <a:pt x="17456" y="19452"/>
                      </a:lnTo>
                      <a:cubicBezTo>
                        <a:pt x="17476" y="19409"/>
                        <a:pt x="17517" y="19384"/>
                        <a:pt x="17559" y="19389"/>
                      </a:cubicBezTo>
                      <a:cubicBezTo>
                        <a:pt x="17608" y="19395"/>
                        <a:pt x="17647" y="19439"/>
                        <a:pt x="17653" y="19496"/>
                      </a:cubicBezTo>
                      <a:lnTo>
                        <a:pt x="17540" y="19602"/>
                      </a:lnTo>
                      <a:lnTo>
                        <a:pt x="17332" y="19651"/>
                      </a:lnTo>
                      <a:lnTo>
                        <a:pt x="17249" y="19678"/>
                      </a:lnTo>
                      <a:cubicBezTo>
                        <a:pt x="17248" y="19715"/>
                        <a:pt x="17246" y="19752"/>
                        <a:pt x="17243" y="19789"/>
                      </a:cubicBezTo>
                      <a:cubicBezTo>
                        <a:pt x="17239" y="19830"/>
                        <a:pt x="17233" y="19870"/>
                        <a:pt x="17224" y="19910"/>
                      </a:cubicBezTo>
                      <a:cubicBezTo>
                        <a:pt x="17200" y="19939"/>
                        <a:pt x="17182" y="19976"/>
                        <a:pt x="17175" y="20016"/>
                      </a:cubicBezTo>
                      <a:cubicBezTo>
                        <a:pt x="17167" y="20055"/>
                        <a:pt x="17168" y="20096"/>
                        <a:pt x="17179" y="20134"/>
                      </a:cubicBezTo>
                      <a:cubicBezTo>
                        <a:pt x="17194" y="20153"/>
                        <a:pt x="17215" y="20164"/>
                        <a:pt x="17237" y="20166"/>
                      </a:cubicBezTo>
                      <a:cubicBezTo>
                        <a:pt x="17273" y="20170"/>
                        <a:pt x="17306" y="20148"/>
                        <a:pt x="17339" y="20132"/>
                      </a:cubicBezTo>
                      <a:cubicBezTo>
                        <a:pt x="17390" y="20106"/>
                        <a:pt x="17443" y="20090"/>
                        <a:pt x="17498" y="20085"/>
                      </a:cubicBezTo>
                      <a:lnTo>
                        <a:pt x="17633" y="20097"/>
                      </a:lnTo>
                      <a:lnTo>
                        <a:pt x="17739" y="20097"/>
                      </a:lnTo>
                      <a:lnTo>
                        <a:pt x="17853" y="20055"/>
                      </a:lnTo>
                      <a:lnTo>
                        <a:pt x="17928" y="20016"/>
                      </a:lnTo>
                      <a:lnTo>
                        <a:pt x="18088" y="19882"/>
                      </a:lnTo>
                      <a:lnTo>
                        <a:pt x="18190" y="19861"/>
                      </a:lnTo>
                      <a:lnTo>
                        <a:pt x="18338" y="19813"/>
                      </a:lnTo>
                      <a:lnTo>
                        <a:pt x="18437" y="19787"/>
                      </a:lnTo>
                      <a:lnTo>
                        <a:pt x="18586" y="19718"/>
                      </a:lnTo>
                      <a:lnTo>
                        <a:pt x="18676" y="19738"/>
                      </a:lnTo>
                      <a:lnTo>
                        <a:pt x="18731" y="19812"/>
                      </a:lnTo>
                      <a:lnTo>
                        <a:pt x="18828" y="19784"/>
                      </a:lnTo>
                      <a:lnTo>
                        <a:pt x="18946" y="19749"/>
                      </a:lnTo>
                      <a:lnTo>
                        <a:pt x="19089" y="19668"/>
                      </a:lnTo>
                      <a:lnTo>
                        <a:pt x="19189" y="19585"/>
                      </a:lnTo>
                      <a:lnTo>
                        <a:pt x="19342" y="19469"/>
                      </a:lnTo>
                      <a:lnTo>
                        <a:pt x="19486" y="19425"/>
                      </a:lnTo>
                      <a:lnTo>
                        <a:pt x="19602" y="19377"/>
                      </a:lnTo>
                      <a:lnTo>
                        <a:pt x="19649" y="19317"/>
                      </a:lnTo>
                      <a:lnTo>
                        <a:pt x="19713" y="19254"/>
                      </a:lnTo>
                      <a:lnTo>
                        <a:pt x="19775" y="19215"/>
                      </a:lnTo>
                      <a:lnTo>
                        <a:pt x="19939" y="19129"/>
                      </a:lnTo>
                      <a:lnTo>
                        <a:pt x="19999" y="19053"/>
                      </a:lnTo>
                      <a:lnTo>
                        <a:pt x="20069" y="18977"/>
                      </a:lnTo>
                      <a:cubicBezTo>
                        <a:pt x="20101" y="18956"/>
                        <a:pt x="20134" y="18937"/>
                        <a:pt x="20167" y="18919"/>
                      </a:cubicBezTo>
                      <a:cubicBezTo>
                        <a:pt x="20238" y="18881"/>
                        <a:pt x="20311" y="18849"/>
                        <a:pt x="20386" y="18824"/>
                      </a:cubicBezTo>
                      <a:lnTo>
                        <a:pt x="20450" y="18785"/>
                      </a:lnTo>
                      <a:lnTo>
                        <a:pt x="20516" y="18669"/>
                      </a:lnTo>
                      <a:cubicBezTo>
                        <a:pt x="20515" y="18643"/>
                        <a:pt x="20519" y="18617"/>
                        <a:pt x="20528" y="18593"/>
                      </a:cubicBezTo>
                      <a:cubicBezTo>
                        <a:pt x="20549" y="18541"/>
                        <a:pt x="20591" y="18504"/>
                        <a:pt x="20641" y="18496"/>
                      </a:cubicBezTo>
                      <a:cubicBezTo>
                        <a:pt x="20669" y="18494"/>
                        <a:pt x="20697" y="18487"/>
                        <a:pt x="20723" y="18475"/>
                      </a:cubicBezTo>
                      <a:cubicBezTo>
                        <a:pt x="20775" y="18452"/>
                        <a:pt x="20819" y="18410"/>
                        <a:pt x="20850" y="18357"/>
                      </a:cubicBezTo>
                      <a:lnTo>
                        <a:pt x="20910" y="18315"/>
                      </a:lnTo>
                      <a:lnTo>
                        <a:pt x="20982" y="18211"/>
                      </a:lnTo>
                      <a:lnTo>
                        <a:pt x="21046" y="18112"/>
                      </a:lnTo>
                      <a:cubicBezTo>
                        <a:pt x="21062" y="18061"/>
                        <a:pt x="21082" y="18012"/>
                        <a:pt x="21106" y="17966"/>
                      </a:cubicBezTo>
                      <a:cubicBezTo>
                        <a:pt x="21136" y="17909"/>
                        <a:pt x="21173" y="17857"/>
                        <a:pt x="21214" y="17811"/>
                      </a:cubicBezTo>
                      <a:lnTo>
                        <a:pt x="21331" y="17756"/>
                      </a:lnTo>
                      <a:lnTo>
                        <a:pt x="21303" y="17850"/>
                      </a:lnTo>
                      <a:cubicBezTo>
                        <a:pt x="21282" y="17880"/>
                        <a:pt x="21261" y="17910"/>
                        <a:pt x="21240" y="17941"/>
                      </a:cubicBezTo>
                      <a:cubicBezTo>
                        <a:pt x="21206" y="17991"/>
                        <a:pt x="21173" y="18042"/>
                        <a:pt x="21140" y="18093"/>
                      </a:cubicBezTo>
                      <a:cubicBezTo>
                        <a:pt x="21111" y="18137"/>
                        <a:pt x="21081" y="18180"/>
                        <a:pt x="21049" y="18221"/>
                      </a:cubicBezTo>
                      <a:cubicBezTo>
                        <a:pt x="20946" y="18353"/>
                        <a:pt x="20827" y="18468"/>
                        <a:pt x="20695" y="18561"/>
                      </a:cubicBezTo>
                      <a:lnTo>
                        <a:pt x="20598" y="18658"/>
                      </a:lnTo>
                      <a:cubicBezTo>
                        <a:pt x="20607" y="18693"/>
                        <a:pt x="20609" y="18730"/>
                        <a:pt x="20604" y="18766"/>
                      </a:cubicBezTo>
                      <a:cubicBezTo>
                        <a:pt x="20588" y="18879"/>
                        <a:pt x="20510" y="18966"/>
                        <a:pt x="20411" y="18979"/>
                      </a:cubicBezTo>
                      <a:cubicBezTo>
                        <a:pt x="20376" y="19034"/>
                        <a:pt x="20343" y="19091"/>
                        <a:pt x="20311" y="19148"/>
                      </a:cubicBezTo>
                      <a:cubicBezTo>
                        <a:pt x="20282" y="19202"/>
                        <a:pt x="20253" y="19256"/>
                        <a:pt x="20215" y="19301"/>
                      </a:cubicBezTo>
                      <a:cubicBezTo>
                        <a:pt x="20184" y="19336"/>
                        <a:pt x="20148" y="19363"/>
                        <a:pt x="20108" y="19382"/>
                      </a:cubicBezTo>
                      <a:lnTo>
                        <a:pt x="19940" y="19354"/>
                      </a:lnTo>
                      <a:lnTo>
                        <a:pt x="20080" y="19165"/>
                      </a:lnTo>
                      <a:lnTo>
                        <a:pt x="20174" y="19137"/>
                      </a:lnTo>
                      <a:lnTo>
                        <a:pt x="20262" y="19012"/>
                      </a:lnTo>
                      <a:lnTo>
                        <a:pt x="20148" y="19047"/>
                      </a:lnTo>
                      <a:lnTo>
                        <a:pt x="20078" y="19082"/>
                      </a:lnTo>
                      <a:lnTo>
                        <a:pt x="19988" y="19179"/>
                      </a:lnTo>
                      <a:cubicBezTo>
                        <a:pt x="19967" y="19209"/>
                        <a:pt x="19943" y="19237"/>
                        <a:pt x="19916" y="19262"/>
                      </a:cubicBezTo>
                      <a:cubicBezTo>
                        <a:pt x="19878" y="19297"/>
                        <a:pt x="19835" y="19324"/>
                        <a:pt x="19791" y="19350"/>
                      </a:cubicBezTo>
                      <a:cubicBezTo>
                        <a:pt x="19751" y="19374"/>
                        <a:pt x="19711" y="19397"/>
                        <a:pt x="19671" y="19419"/>
                      </a:cubicBezTo>
                      <a:lnTo>
                        <a:pt x="19578" y="19463"/>
                      </a:lnTo>
                      <a:lnTo>
                        <a:pt x="19444" y="19530"/>
                      </a:lnTo>
                      <a:lnTo>
                        <a:pt x="19322" y="19620"/>
                      </a:lnTo>
                      <a:cubicBezTo>
                        <a:pt x="19275" y="19676"/>
                        <a:pt x="19222" y="19724"/>
                        <a:pt x="19165" y="19763"/>
                      </a:cubicBezTo>
                      <a:cubicBezTo>
                        <a:pt x="19107" y="19803"/>
                        <a:pt x="19045" y="19833"/>
                        <a:pt x="18980" y="19854"/>
                      </a:cubicBezTo>
                      <a:cubicBezTo>
                        <a:pt x="18942" y="19865"/>
                        <a:pt x="18904" y="19876"/>
                        <a:pt x="18866" y="19888"/>
                      </a:cubicBezTo>
                      <a:cubicBezTo>
                        <a:pt x="18783" y="19914"/>
                        <a:pt x="18699" y="19940"/>
                        <a:pt x="18617" y="19969"/>
                      </a:cubicBezTo>
                      <a:cubicBezTo>
                        <a:pt x="18571" y="19992"/>
                        <a:pt x="18524" y="20013"/>
                        <a:pt x="18476" y="20034"/>
                      </a:cubicBezTo>
                      <a:cubicBezTo>
                        <a:pt x="18431" y="20053"/>
                        <a:pt x="18386" y="20070"/>
                        <a:pt x="18340" y="20087"/>
                      </a:cubicBezTo>
                      <a:cubicBezTo>
                        <a:pt x="18309" y="20102"/>
                        <a:pt x="18278" y="20117"/>
                        <a:pt x="18247" y="20133"/>
                      </a:cubicBezTo>
                      <a:cubicBezTo>
                        <a:pt x="18182" y="20167"/>
                        <a:pt x="18117" y="20203"/>
                        <a:pt x="18053" y="20242"/>
                      </a:cubicBezTo>
                      <a:lnTo>
                        <a:pt x="17728" y="20325"/>
                      </a:lnTo>
                      <a:lnTo>
                        <a:pt x="17372" y="20415"/>
                      </a:lnTo>
                      <a:cubicBezTo>
                        <a:pt x="17344" y="20407"/>
                        <a:pt x="17315" y="20409"/>
                        <a:pt x="17288" y="20422"/>
                      </a:cubicBezTo>
                      <a:cubicBezTo>
                        <a:pt x="17235" y="20448"/>
                        <a:pt x="17202" y="20509"/>
                        <a:pt x="17204" y="20575"/>
                      </a:cubicBezTo>
                      <a:lnTo>
                        <a:pt x="17087" y="20483"/>
                      </a:lnTo>
                      <a:cubicBezTo>
                        <a:pt x="17061" y="20489"/>
                        <a:pt x="17034" y="20475"/>
                        <a:pt x="17021" y="20448"/>
                      </a:cubicBezTo>
                      <a:cubicBezTo>
                        <a:pt x="16997" y="20396"/>
                        <a:pt x="17028" y="20333"/>
                        <a:pt x="17079" y="20332"/>
                      </a:cubicBezTo>
                      <a:cubicBezTo>
                        <a:pt x="17065" y="20293"/>
                        <a:pt x="17036" y="20263"/>
                        <a:pt x="17001" y="20249"/>
                      </a:cubicBezTo>
                      <a:cubicBezTo>
                        <a:pt x="16951" y="20230"/>
                        <a:pt x="16897" y="20245"/>
                        <a:pt x="16861" y="20288"/>
                      </a:cubicBezTo>
                      <a:lnTo>
                        <a:pt x="16748" y="20281"/>
                      </a:lnTo>
                      <a:lnTo>
                        <a:pt x="16402" y="20084"/>
                      </a:lnTo>
                      <a:cubicBezTo>
                        <a:pt x="16357" y="20073"/>
                        <a:pt x="16314" y="20050"/>
                        <a:pt x="16279" y="20015"/>
                      </a:cubicBezTo>
                      <a:cubicBezTo>
                        <a:pt x="16239" y="19977"/>
                        <a:pt x="16209" y="19928"/>
                        <a:pt x="16192" y="19872"/>
                      </a:cubicBezTo>
                      <a:lnTo>
                        <a:pt x="16066" y="19698"/>
                      </a:lnTo>
                      <a:lnTo>
                        <a:pt x="15915" y="19517"/>
                      </a:lnTo>
                      <a:lnTo>
                        <a:pt x="15785" y="19421"/>
                      </a:lnTo>
                      <a:lnTo>
                        <a:pt x="15762" y="19360"/>
                      </a:lnTo>
                      <a:lnTo>
                        <a:pt x="15647" y="19258"/>
                      </a:lnTo>
                      <a:lnTo>
                        <a:pt x="15574" y="19232"/>
                      </a:lnTo>
                      <a:lnTo>
                        <a:pt x="15482" y="19232"/>
                      </a:lnTo>
                      <a:lnTo>
                        <a:pt x="15415" y="19294"/>
                      </a:lnTo>
                      <a:lnTo>
                        <a:pt x="15421" y="19158"/>
                      </a:lnTo>
                      <a:lnTo>
                        <a:pt x="15404" y="19068"/>
                      </a:lnTo>
                      <a:lnTo>
                        <a:pt x="15229" y="19019"/>
                      </a:lnTo>
                      <a:lnTo>
                        <a:pt x="15095" y="18950"/>
                      </a:lnTo>
                      <a:lnTo>
                        <a:pt x="15050" y="18841"/>
                      </a:lnTo>
                      <a:lnTo>
                        <a:pt x="14913" y="18702"/>
                      </a:lnTo>
                      <a:lnTo>
                        <a:pt x="14922" y="18563"/>
                      </a:lnTo>
                      <a:cubicBezTo>
                        <a:pt x="14944" y="18547"/>
                        <a:pt x="14969" y="18536"/>
                        <a:pt x="14995" y="18533"/>
                      </a:cubicBezTo>
                      <a:cubicBezTo>
                        <a:pt x="15045" y="18527"/>
                        <a:pt x="15094" y="18547"/>
                        <a:pt x="15130" y="18586"/>
                      </a:cubicBezTo>
                      <a:lnTo>
                        <a:pt x="15250" y="18579"/>
                      </a:lnTo>
                      <a:cubicBezTo>
                        <a:pt x="15275" y="18565"/>
                        <a:pt x="15303" y="18558"/>
                        <a:pt x="15331" y="18558"/>
                      </a:cubicBezTo>
                      <a:cubicBezTo>
                        <a:pt x="15371" y="18559"/>
                        <a:pt x="15410" y="18575"/>
                        <a:pt x="15441" y="18605"/>
                      </a:cubicBezTo>
                      <a:cubicBezTo>
                        <a:pt x="15463" y="18645"/>
                        <a:pt x="15493" y="18677"/>
                        <a:pt x="15529" y="18699"/>
                      </a:cubicBezTo>
                      <a:cubicBezTo>
                        <a:pt x="15566" y="18722"/>
                        <a:pt x="15608" y="18732"/>
                        <a:pt x="15648" y="18746"/>
                      </a:cubicBezTo>
                      <a:cubicBezTo>
                        <a:pt x="15700" y="18763"/>
                        <a:pt x="15751" y="18785"/>
                        <a:pt x="15800" y="18813"/>
                      </a:cubicBezTo>
                      <a:lnTo>
                        <a:pt x="15933" y="18847"/>
                      </a:lnTo>
                      <a:lnTo>
                        <a:pt x="16015" y="18921"/>
                      </a:lnTo>
                      <a:lnTo>
                        <a:pt x="16117" y="18979"/>
                      </a:lnTo>
                      <a:lnTo>
                        <a:pt x="16310" y="18979"/>
                      </a:lnTo>
                      <a:cubicBezTo>
                        <a:pt x="16320" y="18986"/>
                        <a:pt x="16331" y="18992"/>
                        <a:pt x="16342" y="18996"/>
                      </a:cubicBezTo>
                      <a:cubicBezTo>
                        <a:pt x="16366" y="19006"/>
                        <a:pt x="16392" y="19009"/>
                        <a:pt x="16417" y="19014"/>
                      </a:cubicBezTo>
                      <a:cubicBezTo>
                        <a:pt x="16466" y="19024"/>
                        <a:pt x="16514" y="19042"/>
                        <a:pt x="16559" y="19067"/>
                      </a:cubicBezTo>
                      <a:lnTo>
                        <a:pt x="16667" y="19019"/>
                      </a:lnTo>
                      <a:lnTo>
                        <a:pt x="16539" y="18952"/>
                      </a:lnTo>
                      <a:lnTo>
                        <a:pt x="16313" y="18910"/>
                      </a:lnTo>
                      <a:cubicBezTo>
                        <a:pt x="16263" y="18924"/>
                        <a:pt x="16210" y="18899"/>
                        <a:pt x="16184" y="18848"/>
                      </a:cubicBezTo>
                      <a:cubicBezTo>
                        <a:pt x="16164" y="18807"/>
                        <a:pt x="16164" y="18757"/>
                        <a:pt x="16184" y="18716"/>
                      </a:cubicBezTo>
                      <a:lnTo>
                        <a:pt x="16129" y="18671"/>
                      </a:lnTo>
                      <a:lnTo>
                        <a:pt x="16092" y="18488"/>
                      </a:lnTo>
                      <a:lnTo>
                        <a:pt x="16068" y="18412"/>
                      </a:lnTo>
                      <a:lnTo>
                        <a:pt x="15974" y="18266"/>
                      </a:lnTo>
                      <a:cubicBezTo>
                        <a:pt x="15960" y="18231"/>
                        <a:pt x="15942" y="18198"/>
                        <a:pt x="15920" y="18169"/>
                      </a:cubicBezTo>
                      <a:cubicBezTo>
                        <a:pt x="15869" y="18102"/>
                        <a:pt x="15800" y="18057"/>
                        <a:pt x="15725" y="18041"/>
                      </a:cubicBezTo>
                      <a:lnTo>
                        <a:pt x="15635" y="18014"/>
                      </a:lnTo>
                      <a:lnTo>
                        <a:pt x="15589" y="17891"/>
                      </a:lnTo>
                      <a:lnTo>
                        <a:pt x="15546" y="17748"/>
                      </a:lnTo>
                      <a:cubicBezTo>
                        <a:pt x="15546" y="17677"/>
                        <a:pt x="15546" y="17606"/>
                        <a:pt x="15546" y="17535"/>
                      </a:cubicBezTo>
                      <a:cubicBezTo>
                        <a:pt x="15546" y="17477"/>
                        <a:pt x="15546" y="17419"/>
                        <a:pt x="15546" y="17362"/>
                      </a:cubicBezTo>
                      <a:lnTo>
                        <a:pt x="15490" y="17248"/>
                      </a:lnTo>
                      <a:lnTo>
                        <a:pt x="15426" y="17149"/>
                      </a:lnTo>
                      <a:lnTo>
                        <a:pt x="15420" y="17056"/>
                      </a:lnTo>
                      <a:cubicBezTo>
                        <a:pt x="15443" y="17028"/>
                        <a:pt x="15460" y="16993"/>
                        <a:pt x="15468" y="16955"/>
                      </a:cubicBezTo>
                      <a:cubicBezTo>
                        <a:pt x="15479" y="16897"/>
                        <a:pt x="15471" y="16837"/>
                        <a:pt x="15456" y="16781"/>
                      </a:cubicBezTo>
                      <a:cubicBezTo>
                        <a:pt x="15434" y="16699"/>
                        <a:pt x="15398" y="16622"/>
                        <a:pt x="15365" y="16545"/>
                      </a:cubicBezTo>
                      <a:cubicBezTo>
                        <a:pt x="15338" y="16481"/>
                        <a:pt x="15312" y="16416"/>
                        <a:pt x="15287" y="16351"/>
                      </a:cubicBezTo>
                      <a:lnTo>
                        <a:pt x="15233" y="16185"/>
                      </a:lnTo>
                      <a:lnTo>
                        <a:pt x="15175" y="16127"/>
                      </a:lnTo>
                      <a:cubicBezTo>
                        <a:pt x="15141" y="16135"/>
                        <a:pt x="15110" y="16151"/>
                        <a:pt x="15082" y="16173"/>
                      </a:cubicBezTo>
                      <a:cubicBezTo>
                        <a:pt x="15049" y="16200"/>
                        <a:pt x="15022" y="16236"/>
                        <a:pt x="15004" y="16278"/>
                      </a:cubicBezTo>
                      <a:lnTo>
                        <a:pt x="14928" y="16337"/>
                      </a:lnTo>
                      <a:lnTo>
                        <a:pt x="14836" y="16416"/>
                      </a:lnTo>
                      <a:lnTo>
                        <a:pt x="14697" y="16436"/>
                      </a:lnTo>
                      <a:lnTo>
                        <a:pt x="14625" y="16429"/>
                      </a:lnTo>
                      <a:lnTo>
                        <a:pt x="14591" y="16219"/>
                      </a:lnTo>
                      <a:lnTo>
                        <a:pt x="14593" y="16108"/>
                      </a:lnTo>
                      <a:lnTo>
                        <a:pt x="14563" y="15944"/>
                      </a:lnTo>
                      <a:lnTo>
                        <a:pt x="14495" y="15830"/>
                      </a:lnTo>
                      <a:lnTo>
                        <a:pt x="14410" y="15736"/>
                      </a:lnTo>
                      <a:lnTo>
                        <a:pt x="14181" y="15569"/>
                      </a:lnTo>
                      <a:cubicBezTo>
                        <a:pt x="14143" y="15549"/>
                        <a:pt x="14110" y="15518"/>
                        <a:pt x="14084" y="15479"/>
                      </a:cubicBezTo>
                      <a:cubicBezTo>
                        <a:pt x="14040" y="15412"/>
                        <a:pt x="14022" y="15326"/>
                        <a:pt x="14034" y="15243"/>
                      </a:cubicBezTo>
                      <a:cubicBezTo>
                        <a:pt x="14035" y="15188"/>
                        <a:pt x="14019" y="15134"/>
                        <a:pt x="13989" y="15090"/>
                      </a:cubicBezTo>
                      <a:cubicBezTo>
                        <a:pt x="13954" y="15039"/>
                        <a:pt x="13903" y="15006"/>
                        <a:pt x="13847" y="14998"/>
                      </a:cubicBezTo>
                      <a:lnTo>
                        <a:pt x="13762" y="15095"/>
                      </a:lnTo>
                      <a:cubicBezTo>
                        <a:pt x="13736" y="15117"/>
                        <a:pt x="13710" y="15138"/>
                        <a:pt x="13683" y="15158"/>
                      </a:cubicBezTo>
                      <a:cubicBezTo>
                        <a:pt x="13641" y="15188"/>
                        <a:pt x="13598" y="15217"/>
                        <a:pt x="13554" y="15243"/>
                      </a:cubicBezTo>
                      <a:lnTo>
                        <a:pt x="13393" y="15305"/>
                      </a:lnTo>
                      <a:lnTo>
                        <a:pt x="13262" y="15351"/>
                      </a:lnTo>
                      <a:lnTo>
                        <a:pt x="13126" y="15337"/>
                      </a:lnTo>
                      <a:lnTo>
                        <a:pt x="13009" y="15358"/>
                      </a:lnTo>
                      <a:lnTo>
                        <a:pt x="12999" y="15465"/>
                      </a:lnTo>
                      <a:cubicBezTo>
                        <a:pt x="12993" y="15508"/>
                        <a:pt x="12981" y="15550"/>
                        <a:pt x="12962" y="15587"/>
                      </a:cubicBezTo>
                      <a:cubicBezTo>
                        <a:pt x="12930" y="15652"/>
                        <a:pt x="12881" y="15704"/>
                        <a:pt x="12823" y="15736"/>
                      </a:cubicBezTo>
                      <a:lnTo>
                        <a:pt x="12743" y="15796"/>
                      </a:lnTo>
                      <a:cubicBezTo>
                        <a:pt x="12724" y="15835"/>
                        <a:pt x="12701" y="15872"/>
                        <a:pt x="12675" y="15907"/>
                      </a:cubicBezTo>
                      <a:cubicBezTo>
                        <a:pt x="12628" y="15970"/>
                        <a:pt x="12572" y="16022"/>
                        <a:pt x="12518" y="16078"/>
                      </a:cubicBezTo>
                      <a:cubicBezTo>
                        <a:pt x="12477" y="16120"/>
                        <a:pt x="12437" y="16164"/>
                        <a:pt x="12399" y="16210"/>
                      </a:cubicBezTo>
                      <a:cubicBezTo>
                        <a:pt x="12372" y="16241"/>
                        <a:pt x="12343" y="16269"/>
                        <a:pt x="12311" y="16293"/>
                      </a:cubicBezTo>
                      <a:cubicBezTo>
                        <a:pt x="12277" y="16318"/>
                        <a:pt x="12240" y="16338"/>
                        <a:pt x="12202" y="16353"/>
                      </a:cubicBezTo>
                      <a:cubicBezTo>
                        <a:pt x="12152" y="16366"/>
                        <a:pt x="12105" y="16390"/>
                        <a:pt x="12063" y="16423"/>
                      </a:cubicBezTo>
                      <a:cubicBezTo>
                        <a:pt x="12018" y="16458"/>
                        <a:pt x="11980" y="16503"/>
                        <a:pt x="11950" y="16555"/>
                      </a:cubicBezTo>
                      <a:cubicBezTo>
                        <a:pt x="11893" y="16590"/>
                        <a:pt x="11836" y="16626"/>
                        <a:pt x="11779" y="16663"/>
                      </a:cubicBezTo>
                      <a:cubicBezTo>
                        <a:pt x="11737" y="16691"/>
                        <a:pt x="11695" y="16718"/>
                        <a:pt x="11653" y="16746"/>
                      </a:cubicBezTo>
                      <a:lnTo>
                        <a:pt x="11605" y="16813"/>
                      </a:lnTo>
                      <a:lnTo>
                        <a:pt x="11600" y="16987"/>
                      </a:lnTo>
                      <a:lnTo>
                        <a:pt x="11631" y="17158"/>
                      </a:lnTo>
                      <a:lnTo>
                        <a:pt x="11635" y="17311"/>
                      </a:lnTo>
                      <a:lnTo>
                        <a:pt x="11635" y="17490"/>
                      </a:lnTo>
                      <a:lnTo>
                        <a:pt x="11601" y="17658"/>
                      </a:lnTo>
                      <a:lnTo>
                        <a:pt x="11601" y="17846"/>
                      </a:lnTo>
                      <a:lnTo>
                        <a:pt x="11545" y="17992"/>
                      </a:lnTo>
                      <a:cubicBezTo>
                        <a:pt x="11502" y="17998"/>
                        <a:pt x="11463" y="18023"/>
                        <a:pt x="11436" y="18061"/>
                      </a:cubicBezTo>
                      <a:cubicBezTo>
                        <a:pt x="11389" y="18127"/>
                        <a:pt x="11384" y="18220"/>
                        <a:pt x="11423" y="18293"/>
                      </a:cubicBezTo>
                      <a:cubicBezTo>
                        <a:pt x="11408" y="18312"/>
                        <a:pt x="11392" y="18330"/>
                        <a:pt x="11374" y="18346"/>
                      </a:cubicBezTo>
                      <a:cubicBezTo>
                        <a:pt x="11337" y="18380"/>
                        <a:pt x="11294" y="18406"/>
                        <a:pt x="11249" y="18422"/>
                      </a:cubicBezTo>
                      <a:lnTo>
                        <a:pt x="11126" y="18475"/>
                      </a:lnTo>
                      <a:lnTo>
                        <a:pt x="11059" y="18480"/>
                      </a:lnTo>
                      <a:lnTo>
                        <a:pt x="10976" y="18431"/>
                      </a:lnTo>
                      <a:lnTo>
                        <a:pt x="10881" y="18320"/>
                      </a:lnTo>
                      <a:lnTo>
                        <a:pt x="10821" y="18218"/>
                      </a:lnTo>
                      <a:lnTo>
                        <a:pt x="10773" y="18044"/>
                      </a:lnTo>
                      <a:lnTo>
                        <a:pt x="10756" y="17922"/>
                      </a:lnTo>
                      <a:lnTo>
                        <a:pt x="10676" y="17775"/>
                      </a:lnTo>
                      <a:lnTo>
                        <a:pt x="10591" y="17699"/>
                      </a:lnTo>
                      <a:lnTo>
                        <a:pt x="10518" y="17512"/>
                      </a:lnTo>
                      <a:lnTo>
                        <a:pt x="10459" y="17386"/>
                      </a:lnTo>
                      <a:lnTo>
                        <a:pt x="10429" y="17283"/>
                      </a:lnTo>
                      <a:cubicBezTo>
                        <a:pt x="10421" y="17238"/>
                        <a:pt x="10409" y="17195"/>
                        <a:pt x="10393" y="17153"/>
                      </a:cubicBezTo>
                      <a:cubicBezTo>
                        <a:pt x="10371" y="17098"/>
                        <a:pt x="10343" y="17047"/>
                        <a:pt x="10309" y="17001"/>
                      </a:cubicBezTo>
                      <a:lnTo>
                        <a:pt x="10248" y="16876"/>
                      </a:lnTo>
                      <a:lnTo>
                        <a:pt x="10194" y="16723"/>
                      </a:lnTo>
                      <a:lnTo>
                        <a:pt x="10118" y="16387"/>
                      </a:lnTo>
                      <a:lnTo>
                        <a:pt x="10118" y="16125"/>
                      </a:lnTo>
                      <a:cubicBezTo>
                        <a:pt x="10118" y="16079"/>
                        <a:pt x="10118" y="16033"/>
                        <a:pt x="10118" y="15987"/>
                      </a:cubicBezTo>
                      <a:cubicBezTo>
                        <a:pt x="10117" y="15897"/>
                        <a:pt x="10115" y="15808"/>
                        <a:pt x="10112" y="15718"/>
                      </a:cubicBezTo>
                      <a:lnTo>
                        <a:pt x="10021" y="15510"/>
                      </a:lnTo>
                      <a:lnTo>
                        <a:pt x="9917" y="15473"/>
                      </a:lnTo>
                      <a:lnTo>
                        <a:pt x="9807" y="15540"/>
                      </a:lnTo>
                      <a:lnTo>
                        <a:pt x="9702" y="15576"/>
                      </a:lnTo>
                      <a:lnTo>
                        <a:pt x="9604" y="15501"/>
                      </a:lnTo>
                      <a:lnTo>
                        <a:pt x="9518" y="15434"/>
                      </a:lnTo>
                      <a:lnTo>
                        <a:pt x="9354" y="15318"/>
                      </a:lnTo>
                      <a:lnTo>
                        <a:pt x="9312" y="15235"/>
                      </a:lnTo>
                      <a:lnTo>
                        <a:pt x="9320" y="15135"/>
                      </a:lnTo>
                      <a:lnTo>
                        <a:pt x="9349" y="15043"/>
                      </a:lnTo>
                      <a:lnTo>
                        <a:pt x="9252" y="14925"/>
                      </a:lnTo>
                      <a:cubicBezTo>
                        <a:pt x="9222" y="14896"/>
                        <a:pt x="9191" y="14869"/>
                        <a:pt x="9159" y="14844"/>
                      </a:cubicBezTo>
                      <a:cubicBezTo>
                        <a:pt x="9113" y="14807"/>
                        <a:pt x="9066" y="14774"/>
                        <a:pt x="9016" y="14744"/>
                      </a:cubicBezTo>
                      <a:lnTo>
                        <a:pt x="9004" y="14578"/>
                      </a:lnTo>
                      <a:lnTo>
                        <a:pt x="8867" y="14351"/>
                      </a:lnTo>
                      <a:lnTo>
                        <a:pt x="8718" y="14337"/>
                      </a:lnTo>
                      <a:lnTo>
                        <a:pt x="8446" y="14318"/>
                      </a:lnTo>
                      <a:lnTo>
                        <a:pt x="8237" y="14290"/>
                      </a:lnTo>
                      <a:lnTo>
                        <a:pt x="8129" y="14235"/>
                      </a:lnTo>
                      <a:lnTo>
                        <a:pt x="8021" y="14242"/>
                      </a:lnTo>
                      <a:cubicBezTo>
                        <a:pt x="7979" y="14277"/>
                        <a:pt x="7925" y="14284"/>
                        <a:pt x="7876" y="14263"/>
                      </a:cubicBezTo>
                      <a:cubicBezTo>
                        <a:pt x="7829" y="14242"/>
                        <a:pt x="7794" y="14195"/>
                        <a:pt x="7782" y="14138"/>
                      </a:cubicBezTo>
                      <a:cubicBezTo>
                        <a:pt x="7742" y="14107"/>
                        <a:pt x="7698" y="14084"/>
                        <a:pt x="7652" y="14068"/>
                      </a:cubicBezTo>
                      <a:cubicBezTo>
                        <a:pt x="7569" y="14040"/>
                        <a:pt x="7482" y="14038"/>
                        <a:pt x="7399" y="14061"/>
                      </a:cubicBezTo>
                      <a:lnTo>
                        <a:pt x="7248" y="13904"/>
                      </a:lnTo>
                      <a:lnTo>
                        <a:pt x="7291" y="13677"/>
                      </a:lnTo>
                      <a:lnTo>
                        <a:pt x="7244" y="13548"/>
                      </a:lnTo>
                      <a:lnTo>
                        <a:pt x="7098" y="13580"/>
                      </a:lnTo>
                      <a:lnTo>
                        <a:pt x="6814" y="13580"/>
                      </a:lnTo>
                      <a:lnTo>
                        <a:pt x="6626" y="13386"/>
                      </a:lnTo>
                      <a:lnTo>
                        <a:pt x="6541" y="13238"/>
                      </a:lnTo>
                      <a:cubicBezTo>
                        <a:pt x="6526" y="13193"/>
                        <a:pt x="6503" y="13152"/>
                        <a:pt x="6473" y="13118"/>
                      </a:cubicBezTo>
                      <a:cubicBezTo>
                        <a:pt x="6437" y="13076"/>
                        <a:pt x="6392" y="13046"/>
                        <a:pt x="6343" y="13030"/>
                      </a:cubicBezTo>
                      <a:cubicBezTo>
                        <a:pt x="6344" y="12983"/>
                        <a:pt x="6342" y="12936"/>
                        <a:pt x="6337" y="12889"/>
                      </a:cubicBezTo>
                      <a:cubicBezTo>
                        <a:pt x="6329" y="12807"/>
                        <a:pt x="6313" y="12726"/>
                        <a:pt x="6283" y="12651"/>
                      </a:cubicBezTo>
                      <a:cubicBezTo>
                        <a:pt x="6249" y="12563"/>
                        <a:pt x="6198" y="12485"/>
                        <a:pt x="6130" y="12429"/>
                      </a:cubicBezTo>
                      <a:cubicBezTo>
                        <a:pt x="6082" y="12389"/>
                        <a:pt x="6027" y="12361"/>
                        <a:pt x="5969" y="12348"/>
                      </a:cubicBezTo>
                      <a:lnTo>
                        <a:pt x="5954" y="12542"/>
                      </a:lnTo>
                      <a:cubicBezTo>
                        <a:pt x="5965" y="12594"/>
                        <a:pt x="5973" y="12648"/>
                        <a:pt x="5978" y="12701"/>
                      </a:cubicBezTo>
                      <a:cubicBezTo>
                        <a:pt x="5984" y="12772"/>
                        <a:pt x="5984" y="12842"/>
                        <a:pt x="5978" y="12912"/>
                      </a:cubicBezTo>
                      <a:cubicBezTo>
                        <a:pt x="6004" y="12980"/>
                        <a:pt x="6023" y="13052"/>
                        <a:pt x="6034" y="13125"/>
                      </a:cubicBezTo>
                      <a:cubicBezTo>
                        <a:pt x="6046" y="13201"/>
                        <a:pt x="6049" y="13278"/>
                        <a:pt x="6044" y="13354"/>
                      </a:cubicBezTo>
                      <a:cubicBezTo>
                        <a:pt x="6021" y="13399"/>
                        <a:pt x="6033" y="13457"/>
                        <a:pt x="6073" y="13484"/>
                      </a:cubicBezTo>
                      <a:cubicBezTo>
                        <a:pt x="6141" y="13530"/>
                        <a:pt x="6224" y="13462"/>
                        <a:pt x="6209" y="13373"/>
                      </a:cubicBezTo>
                      <a:cubicBezTo>
                        <a:pt x="6230" y="13352"/>
                        <a:pt x="6260" y="13347"/>
                        <a:pt x="6285" y="13359"/>
                      </a:cubicBezTo>
                      <a:cubicBezTo>
                        <a:pt x="6362" y="13396"/>
                        <a:pt x="6358" y="13523"/>
                        <a:pt x="6279" y="13554"/>
                      </a:cubicBezTo>
                      <a:lnTo>
                        <a:pt x="6257" y="13760"/>
                      </a:lnTo>
                      <a:lnTo>
                        <a:pt x="6330" y="13908"/>
                      </a:lnTo>
                      <a:lnTo>
                        <a:pt x="6470" y="13915"/>
                      </a:lnTo>
                      <a:lnTo>
                        <a:pt x="6606" y="13928"/>
                      </a:lnTo>
                      <a:lnTo>
                        <a:pt x="6799" y="13928"/>
                      </a:lnTo>
                      <a:cubicBezTo>
                        <a:pt x="6828" y="13893"/>
                        <a:pt x="6859" y="13860"/>
                        <a:pt x="6892" y="13829"/>
                      </a:cubicBezTo>
                      <a:cubicBezTo>
                        <a:pt x="6935" y="13787"/>
                        <a:pt x="6980" y="13750"/>
                        <a:pt x="7028" y="13717"/>
                      </a:cubicBezTo>
                      <a:lnTo>
                        <a:pt x="7153" y="13697"/>
                      </a:lnTo>
                      <a:lnTo>
                        <a:pt x="7172" y="13798"/>
                      </a:lnTo>
                      <a:lnTo>
                        <a:pt x="7108" y="13909"/>
                      </a:lnTo>
                      <a:cubicBezTo>
                        <a:pt x="7092" y="13956"/>
                        <a:pt x="7092" y="14008"/>
                        <a:pt x="7108" y="14055"/>
                      </a:cubicBezTo>
                      <a:cubicBezTo>
                        <a:pt x="7129" y="14115"/>
                        <a:pt x="7173" y="14159"/>
                        <a:pt x="7227" y="14175"/>
                      </a:cubicBezTo>
                      <a:lnTo>
                        <a:pt x="7468" y="14356"/>
                      </a:lnTo>
                      <a:lnTo>
                        <a:pt x="7490" y="14477"/>
                      </a:lnTo>
                      <a:lnTo>
                        <a:pt x="7524" y="14583"/>
                      </a:lnTo>
                      <a:cubicBezTo>
                        <a:pt x="7554" y="14623"/>
                        <a:pt x="7576" y="14671"/>
                        <a:pt x="7586" y="14722"/>
                      </a:cubicBezTo>
                      <a:cubicBezTo>
                        <a:pt x="7597" y="14771"/>
                        <a:pt x="7597" y="14823"/>
                        <a:pt x="7586" y="14873"/>
                      </a:cubicBezTo>
                      <a:lnTo>
                        <a:pt x="7532" y="14967"/>
                      </a:lnTo>
                      <a:lnTo>
                        <a:pt x="7433" y="15055"/>
                      </a:lnTo>
                      <a:lnTo>
                        <a:pt x="7433" y="15138"/>
                      </a:lnTo>
                      <a:lnTo>
                        <a:pt x="7363" y="15180"/>
                      </a:lnTo>
                      <a:lnTo>
                        <a:pt x="7303" y="15145"/>
                      </a:lnTo>
                      <a:lnTo>
                        <a:pt x="7229" y="15249"/>
                      </a:lnTo>
                      <a:lnTo>
                        <a:pt x="7223" y="15376"/>
                      </a:lnTo>
                      <a:lnTo>
                        <a:pt x="7123" y="15465"/>
                      </a:lnTo>
                      <a:lnTo>
                        <a:pt x="7038" y="15486"/>
                      </a:lnTo>
                      <a:lnTo>
                        <a:pt x="6978" y="15576"/>
                      </a:lnTo>
                      <a:lnTo>
                        <a:pt x="6918" y="15614"/>
                      </a:lnTo>
                      <a:cubicBezTo>
                        <a:pt x="6866" y="15614"/>
                        <a:pt x="6815" y="15617"/>
                        <a:pt x="6763" y="15621"/>
                      </a:cubicBezTo>
                      <a:cubicBezTo>
                        <a:pt x="6681" y="15628"/>
                        <a:pt x="6598" y="15641"/>
                        <a:pt x="6517" y="15660"/>
                      </a:cubicBezTo>
                      <a:lnTo>
                        <a:pt x="6396" y="15693"/>
                      </a:lnTo>
                      <a:lnTo>
                        <a:pt x="6267" y="15714"/>
                      </a:lnTo>
                      <a:lnTo>
                        <a:pt x="6183" y="15748"/>
                      </a:lnTo>
                      <a:lnTo>
                        <a:pt x="6093" y="15845"/>
                      </a:lnTo>
                      <a:lnTo>
                        <a:pt x="5982" y="15896"/>
                      </a:lnTo>
                      <a:lnTo>
                        <a:pt x="5844" y="15903"/>
                      </a:lnTo>
                      <a:lnTo>
                        <a:pt x="5726" y="15903"/>
                      </a:lnTo>
                      <a:cubicBezTo>
                        <a:pt x="5691" y="15908"/>
                        <a:pt x="5656" y="15915"/>
                        <a:pt x="5622" y="15924"/>
                      </a:cubicBezTo>
                      <a:cubicBezTo>
                        <a:pt x="5554" y="15941"/>
                        <a:pt x="5488" y="15964"/>
                        <a:pt x="5423" y="15993"/>
                      </a:cubicBezTo>
                      <a:cubicBezTo>
                        <a:pt x="5367" y="15995"/>
                        <a:pt x="5310" y="15992"/>
                        <a:pt x="5253" y="15986"/>
                      </a:cubicBezTo>
                      <a:cubicBezTo>
                        <a:pt x="5188" y="15980"/>
                        <a:pt x="5123" y="15968"/>
                        <a:pt x="5059" y="15952"/>
                      </a:cubicBezTo>
                      <a:lnTo>
                        <a:pt x="4827" y="15910"/>
                      </a:lnTo>
                      <a:lnTo>
                        <a:pt x="4622" y="15910"/>
                      </a:lnTo>
                      <a:lnTo>
                        <a:pt x="4537" y="15972"/>
                      </a:lnTo>
                      <a:cubicBezTo>
                        <a:pt x="4532" y="16014"/>
                        <a:pt x="4535" y="16057"/>
                        <a:pt x="4547" y="16098"/>
                      </a:cubicBezTo>
                      <a:cubicBezTo>
                        <a:pt x="4560" y="16143"/>
                        <a:pt x="4583" y="16184"/>
                        <a:pt x="4608" y="16223"/>
                      </a:cubicBezTo>
                      <a:cubicBezTo>
                        <a:pt x="4649" y="16284"/>
                        <a:pt x="4694" y="16339"/>
                        <a:pt x="4745" y="16389"/>
                      </a:cubicBezTo>
                      <a:cubicBezTo>
                        <a:pt x="4786" y="16422"/>
                        <a:pt x="4834" y="16443"/>
                        <a:pt x="4883" y="16452"/>
                      </a:cubicBezTo>
                      <a:cubicBezTo>
                        <a:pt x="4971" y="16467"/>
                        <a:pt x="5061" y="16441"/>
                        <a:pt x="5149" y="16456"/>
                      </a:cubicBezTo>
                      <a:cubicBezTo>
                        <a:pt x="5202" y="16466"/>
                        <a:pt x="5253" y="16491"/>
                        <a:pt x="5303" y="16514"/>
                      </a:cubicBezTo>
                      <a:cubicBezTo>
                        <a:pt x="5349" y="16535"/>
                        <a:pt x="5394" y="16555"/>
                        <a:pt x="5440" y="16574"/>
                      </a:cubicBezTo>
                      <a:lnTo>
                        <a:pt x="5559" y="16588"/>
                      </a:lnTo>
                      <a:cubicBezTo>
                        <a:pt x="5605" y="16588"/>
                        <a:pt x="5651" y="16590"/>
                        <a:pt x="5697" y="16595"/>
                      </a:cubicBezTo>
                      <a:cubicBezTo>
                        <a:pt x="5754" y="16601"/>
                        <a:pt x="5811" y="16611"/>
                        <a:pt x="5867" y="16625"/>
                      </a:cubicBezTo>
                      <a:lnTo>
                        <a:pt x="5903" y="16764"/>
                      </a:lnTo>
                      <a:lnTo>
                        <a:pt x="5885" y="16889"/>
                      </a:lnTo>
                      <a:lnTo>
                        <a:pt x="5903" y="16977"/>
                      </a:lnTo>
                      <a:lnTo>
                        <a:pt x="5791" y="17080"/>
                      </a:lnTo>
                      <a:lnTo>
                        <a:pt x="5755" y="17189"/>
                      </a:lnTo>
                      <a:lnTo>
                        <a:pt x="5710" y="17363"/>
                      </a:lnTo>
                      <a:lnTo>
                        <a:pt x="5654" y="17453"/>
                      </a:lnTo>
                      <a:lnTo>
                        <a:pt x="5570" y="17552"/>
                      </a:lnTo>
                      <a:lnTo>
                        <a:pt x="5524" y="17638"/>
                      </a:lnTo>
                      <a:lnTo>
                        <a:pt x="5430" y="17728"/>
                      </a:lnTo>
                      <a:lnTo>
                        <a:pt x="5378" y="17827"/>
                      </a:lnTo>
                      <a:lnTo>
                        <a:pt x="5329" y="17901"/>
                      </a:lnTo>
                      <a:lnTo>
                        <a:pt x="5285" y="17947"/>
                      </a:lnTo>
                      <a:lnTo>
                        <a:pt x="5207" y="18030"/>
                      </a:lnTo>
                      <a:lnTo>
                        <a:pt x="5088" y="18145"/>
                      </a:lnTo>
                      <a:lnTo>
                        <a:pt x="4891" y="18247"/>
                      </a:lnTo>
                      <a:lnTo>
                        <a:pt x="4765" y="18267"/>
                      </a:lnTo>
                      <a:lnTo>
                        <a:pt x="4622" y="18360"/>
                      </a:lnTo>
                      <a:lnTo>
                        <a:pt x="4507" y="18429"/>
                      </a:lnTo>
                      <a:cubicBezTo>
                        <a:pt x="4459" y="18470"/>
                        <a:pt x="4409" y="18508"/>
                        <a:pt x="4358" y="18544"/>
                      </a:cubicBezTo>
                      <a:cubicBezTo>
                        <a:pt x="4311" y="18577"/>
                        <a:pt x="4263" y="18608"/>
                        <a:pt x="4214" y="18637"/>
                      </a:cubicBezTo>
                      <a:lnTo>
                        <a:pt x="4051" y="18720"/>
                      </a:lnTo>
                      <a:lnTo>
                        <a:pt x="4029" y="18928"/>
                      </a:lnTo>
                      <a:cubicBezTo>
                        <a:pt x="3996" y="18947"/>
                        <a:pt x="3969" y="18975"/>
                        <a:pt x="3951" y="19011"/>
                      </a:cubicBezTo>
                      <a:cubicBezTo>
                        <a:pt x="3923" y="19064"/>
                        <a:pt x="3916" y="19128"/>
                        <a:pt x="3932" y="19187"/>
                      </a:cubicBezTo>
                      <a:lnTo>
                        <a:pt x="4003" y="19338"/>
                      </a:lnTo>
                      <a:lnTo>
                        <a:pt x="4019" y="19497"/>
                      </a:lnTo>
                      <a:lnTo>
                        <a:pt x="4013" y="19585"/>
                      </a:lnTo>
                      <a:lnTo>
                        <a:pt x="4214" y="19924"/>
                      </a:lnTo>
                      <a:lnTo>
                        <a:pt x="4298" y="20091"/>
                      </a:lnTo>
                      <a:lnTo>
                        <a:pt x="4246" y="20160"/>
                      </a:lnTo>
                      <a:cubicBezTo>
                        <a:pt x="4252" y="20198"/>
                        <a:pt x="4262" y="20234"/>
                        <a:pt x="4276" y="20269"/>
                      </a:cubicBezTo>
                      <a:cubicBezTo>
                        <a:pt x="4297" y="20321"/>
                        <a:pt x="4326" y="20368"/>
                        <a:pt x="4362" y="20407"/>
                      </a:cubicBezTo>
                      <a:cubicBezTo>
                        <a:pt x="4384" y="20460"/>
                        <a:pt x="4408" y="20511"/>
                        <a:pt x="4435" y="20560"/>
                      </a:cubicBezTo>
                      <a:cubicBezTo>
                        <a:pt x="4461" y="20609"/>
                        <a:pt x="4490" y="20657"/>
                        <a:pt x="4509" y="20711"/>
                      </a:cubicBezTo>
                      <a:cubicBezTo>
                        <a:pt x="4528" y="20764"/>
                        <a:pt x="4538" y="20821"/>
                        <a:pt x="4537" y="20879"/>
                      </a:cubicBezTo>
                      <a:cubicBezTo>
                        <a:pt x="4491" y="20895"/>
                        <a:pt x="4442" y="20897"/>
                        <a:pt x="4394" y="20886"/>
                      </a:cubicBezTo>
                      <a:cubicBezTo>
                        <a:pt x="4338" y="20872"/>
                        <a:pt x="4284" y="20839"/>
                        <a:pt x="4226" y="20844"/>
                      </a:cubicBezTo>
                      <a:cubicBezTo>
                        <a:pt x="4059" y="20859"/>
                        <a:pt x="3988" y="21097"/>
                        <a:pt x="4114" y="21226"/>
                      </a:cubicBezTo>
                      <a:lnTo>
                        <a:pt x="4334" y="21600"/>
                      </a:lnTo>
                      <a:cubicBezTo>
                        <a:pt x="2302" y="19692"/>
                        <a:pt x="881" y="17057"/>
                        <a:pt x="296" y="14112"/>
                      </a:cubicBezTo>
                      <a:cubicBezTo>
                        <a:pt x="-269" y="11265"/>
                        <a:pt x="-20" y="8283"/>
                        <a:pt x="1006" y="5612"/>
                      </a:cubicBezTo>
                      <a:lnTo>
                        <a:pt x="1246" y="5877"/>
                      </a:lnTo>
                      <a:lnTo>
                        <a:pt x="1393" y="5923"/>
                      </a:lnTo>
                      <a:lnTo>
                        <a:pt x="1444" y="5803"/>
                      </a:lnTo>
                      <a:lnTo>
                        <a:pt x="1572" y="5553"/>
                      </a:lnTo>
                      <a:cubicBezTo>
                        <a:pt x="1602" y="5549"/>
                        <a:pt x="1631" y="5546"/>
                        <a:pt x="1660" y="5543"/>
                      </a:cubicBezTo>
                      <a:cubicBezTo>
                        <a:pt x="1709" y="5539"/>
                        <a:pt x="1759" y="5538"/>
                        <a:pt x="1805" y="5559"/>
                      </a:cubicBezTo>
                      <a:cubicBezTo>
                        <a:pt x="1864" y="5586"/>
                        <a:pt x="1906" y="5647"/>
                        <a:pt x="1916" y="5720"/>
                      </a:cubicBezTo>
                      <a:lnTo>
                        <a:pt x="2039" y="6093"/>
                      </a:lnTo>
                      <a:lnTo>
                        <a:pt x="2184" y="6323"/>
                      </a:lnTo>
                      <a:lnTo>
                        <a:pt x="2296" y="6527"/>
                      </a:lnTo>
                      <a:lnTo>
                        <a:pt x="2288" y="6750"/>
                      </a:lnTo>
                      <a:lnTo>
                        <a:pt x="2411" y="6885"/>
                      </a:lnTo>
                      <a:lnTo>
                        <a:pt x="2523" y="7042"/>
                      </a:lnTo>
                      <a:lnTo>
                        <a:pt x="2571" y="7246"/>
                      </a:lnTo>
                      <a:lnTo>
                        <a:pt x="2459" y="7533"/>
                      </a:lnTo>
                      <a:cubicBezTo>
                        <a:pt x="2429" y="7569"/>
                        <a:pt x="2403" y="7609"/>
                        <a:pt x="2381" y="7653"/>
                      </a:cubicBezTo>
                      <a:cubicBezTo>
                        <a:pt x="2341" y="7735"/>
                        <a:pt x="2318" y="7827"/>
                        <a:pt x="2314" y="7922"/>
                      </a:cubicBezTo>
                      <a:cubicBezTo>
                        <a:pt x="2278" y="7895"/>
                        <a:pt x="2233" y="7891"/>
                        <a:pt x="2194" y="7912"/>
                      </a:cubicBezTo>
                      <a:cubicBezTo>
                        <a:pt x="2065" y="7983"/>
                        <a:pt x="2083" y="8201"/>
                        <a:pt x="2221" y="8243"/>
                      </a:cubicBezTo>
                      <a:cubicBezTo>
                        <a:pt x="2246" y="8318"/>
                        <a:pt x="2273" y="8392"/>
                        <a:pt x="2301" y="8465"/>
                      </a:cubicBezTo>
                      <a:cubicBezTo>
                        <a:pt x="2338" y="8559"/>
                        <a:pt x="2378" y="8653"/>
                        <a:pt x="2392" y="8755"/>
                      </a:cubicBezTo>
                      <a:cubicBezTo>
                        <a:pt x="2406" y="8853"/>
                        <a:pt x="2394" y="8953"/>
                        <a:pt x="2400" y="9052"/>
                      </a:cubicBezTo>
                      <a:cubicBezTo>
                        <a:pt x="2409" y="9185"/>
                        <a:pt x="2449" y="9313"/>
                        <a:pt x="2497" y="9435"/>
                      </a:cubicBezTo>
                      <a:cubicBezTo>
                        <a:pt x="2522" y="9499"/>
                        <a:pt x="2550" y="9563"/>
                        <a:pt x="2580" y="9625"/>
                      </a:cubicBezTo>
                      <a:cubicBezTo>
                        <a:pt x="2640" y="9538"/>
                        <a:pt x="2694" y="9445"/>
                        <a:pt x="2743" y="9348"/>
                      </a:cubicBezTo>
                      <a:cubicBezTo>
                        <a:pt x="2767" y="9299"/>
                        <a:pt x="2792" y="9247"/>
                        <a:pt x="2836" y="9221"/>
                      </a:cubicBezTo>
                      <a:cubicBezTo>
                        <a:pt x="2945" y="9158"/>
                        <a:pt x="3069" y="9269"/>
                        <a:pt x="3042" y="9407"/>
                      </a:cubicBezTo>
                      <a:cubicBezTo>
                        <a:pt x="3080" y="9427"/>
                        <a:pt x="3109" y="9463"/>
                        <a:pt x="3123" y="9508"/>
                      </a:cubicBezTo>
                      <a:cubicBezTo>
                        <a:pt x="3135" y="9547"/>
                        <a:pt x="3135" y="9590"/>
                        <a:pt x="3123" y="9628"/>
                      </a:cubicBezTo>
                      <a:cubicBezTo>
                        <a:pt x="3137" y="9680"/>
                        <a:pt x="3152" y="9731"/>
                        <a:pt x="3168" y="9782"/>
                      </a:cubicBezTo>
                      <a:cubicBezTo>
                        <a:pt x="3199" y="9874"/>
                        <a:pt x="3234" y="9964"/>
                        <a:pt x="3273" y="10051"/>
                      </a:cubicBezTo>
                      <a:cubicBezTo>
                        <a:pt x="3350" y="10082"/>
                        <a:pt x="3405" y="10159"/>
                        <a:pt x="3417" y="10252"/>
                      </a:cubicBezTo>
                      <a:cubicBezTo>
                        <a:pt x="3425" y="10310"/>
                        <a:pt x="3414" y="10372"/>
                        <a:pt x="3433" y="10428"/>
                      </a:cubicBezTo>
                      <a:cubicBezTo>
                        <a:pt x="3472" y="10537"/>
                        <a:pt x="3593" y="10568"/>
                        <a:pt x="3669" y="10489"/>
                      </a:cubicBezTo>
                      <a:lnTo>
                        <a:pt x="3848" y="10517"/>
                      </a:lnTo>
                      <a:lnTo>
                        <a:pt x="3887" y="10677"/>
                      </a:lnTo>
                      <a:lnTo>
                        <a:pt x="3957" y="10763"/>
                      </a:lnTo>
                      <a:lnTo>
                        <a:pt x="4118" y="10778"/>
                      </a:lnTo>
                      <a:lnTo>
                        <a:pt x="4294" y="10751"/>
                      </a:lnTo>
                      <a:cubicBezTo>
                        <a:pt x="4328" y="10680"/>
                        <a:pt x="4361" y="10609"/>
                        <a:pt x="4394" y="10538"/>
                      </a:cubicBezTo>
                      <a:cubicBezTo>
                        <a:pt x="4461" y="10389"/>
                        <a:pt x="4525" y="10237"/>
                        <a:pt x="4586" y="10084"/>
                      </a:cubicBezTo>
                      <a:cubicBezTo>
                        <a:pt x="4723" y="10101"/>
                        <a:pt x="4775" y="9885"/>
                        <a:pt x="4651" y="9818"/>
                      </a:cubicBezTo>
                      <a:cubicBezTo>
                        <a:pt x="4554" y="9767"/>
                        <a:pt x="4477" y="9904"/>
                        <a:pt x="4380" y="9920"/>
                      </a:cubicBezTo>
                      <a:cubicBezTo>
                        <a:pt x="4251" y="9942"/>
                        <a:pt x="4154" y="9786"/>
                        <a:pt x="4214" y="9652"/>
                      </a:cubicBezTo>
                      <a:lnTo>
                        <a:pt x="3896" y="9443"/>
                      </a:lnTo>
                      <a:lnTo>
                        <a:pt x="3827" y="9279"/>
                      </a:lnTo>
                      <a:lnTo>
                        <a:pt x="3869" y="8992"/>
                      </a:lnTo>
                      <a:lnTo>
                        <a:pt x="3979" y="8687"/>
                      </a:lnTo>
                      <a:lnTo>
                        <a:pt x="4075" y="8326"/>
                      </a:lnTo>
                      <a:lnTo>
                        <a:pt x="3907" y="8067"/>
                      </a:lnTo>
                      <a:cubicBezTo>
                        <a:pt x="3888" y="8125"/>
                        <a:pt x="3873" y="8184"/>
                        <a:pt x="3861" y="8243"/>
                      </a:cubicBezTo>
                      <a:cubicBezTo>
                        <a:pt x="3834" y="8382"/>
                        <a:pt x="3824" y="8524"/>
                        <a:pt x="3832" y="8666"/>
                      </a:cubicBezTo>
                      <a:lnTo>
                        <a:pt x="3738" y="8824"/>
                      </a:lnTo>
                      <a:lnTo>
                        <a:pt x="3632" y="9015"/>
                      </a:lnTo>
                      <a:lnTo>
                        <a:pt x="3465" y="8931"/>
                      </a:lnTo>
                      <a:cubicBezTo>
                        <a:pt x="3441" y="8880"/>
                        <a:pt x="3420" y="8826"/>
                        <a:pt x="3402" y="8771"/>
                      </a:cubicBezTo>
                      <a:cubicBezTo>
                        <a:pt x="3365" y="8659"/>
                        <a:pt x="3343" y="8537"/>
                        <a:pt x="3372" y="8422"/>
                      </a:cubicBezTo>
                      <a:cubicBezTo>
                        <a:pt x="3404" y="8296"/>
                        <a:pt x="3495" y="8200"/>
                        <a:pt x="3525" y="8073"/>
                      </a:cubicBezTo>
                      <a:cubicBezTo>
                        <a:pt x="3550" y="7965"/>
                        <a:pt x="3528" y="7851"/>
                        <a:pt x="3535" y="7740"/>
                      </a:cubicBezTo>
                      <a:cubicBezTo>
                        <a:pt x="3544" y="7599"/>
                        <a:pt x="3599" y="7467"/>
                        <a:pt x="3688" y="7370"/>
                      </a:cubicBezTo>
                      <a:cubicBezTo>
                        <a:pt x="3661" y="7278"/>
                        <a:pt x="3641" y="7183"/>
                        <a:pt x="3629" y="7087"/>
                      </a:cubicBezTo>
                      <a:cubicBezTo>
                        <a:pt x="3616" y="6976"/>
                        <a:pt x="3614" y="6864"/>
                        <a:pt x="3621" y="6753"/>
                      </a:cubicBezTo>
                      <a:cubicBezTo>
                        <a:pt x="3631" y="6615"/>
                        <a:pt x="3656" y="6479"/>
                        <a:pt x="3696" y="6348"/>
                      </a:cubicBezTo>
                      <a:lnTo>
                        <a:pt x="3712" y="6050"/>
                      </a:lnTo>
                      <a:lnTo>
                        <a:pt x="3587" y="6161"/>
                      </a:lnTo>
                      <a:cubicBezTo>
                        <a:pt x="3548" y="6243"/>
                        <a:pt x="3518" y="6330"/>
                        <a:pt x="3499" y="6420"/>
                      </a:cubicBezTo>
                      <a:cubicBezTo>
                        <a:pt x="3473" y="6538"/>
                        <a:pt x="3466" y="6661"/>
                        <a:pt x="3477" y="6782"/>
                      </a:cubicBezTo>
                      <a:cubicBezTo>
                        <a:pt x="3453" y="6846"/>
                        <a:pt x="3440" y="6915"/>
                        <a:pt x="3437" y="6985"/>
                      </a:cubicBezTo>
                      <a:cubicBezTo>
                        <a:pt x="3435" y="7044"/>
                        <a:pt x="3440" y="7103"/>
                        <a:pt x="3453" y="7160"/>
                      </a:cubicBezTo>
                      <a:lnTo>
                        <a:pt x="3485" y="7354"/>
                      </a:lnTo>
                      <a:lnTo>
                        <a:pt x="3408" y="7574"/>
                      </a:lnTo>
                      <a:lnTo>
                        <a:pt x="3248" y="7500"/>
                      </a:lnTo>
                      <a:lnTo>
                        <a:pt x="3125" y="7642"/>
                      </a:lnTo>
                      <a:lnTo>
                        <a:pt x="2999" y="7741"/>
                      </a:lnTo>
                      <a:lnTo>
                        <a:pt x="2919" y="7814"/>
                      </a:lnTo>
                      <a:lnTo>
                        <a:pt x="2818" y="7903"/>
                      </a:lnTo>
                      <a:cubicBezTo>
                        <a:pt x="2783" y="7851"/>
                        <a:pt x="2759" y="7791"/>
                        <a:pt x="2745" y="7727"/>
                      </a:cubicBezTo>
                      <a:cubicBezTo>
                        <a:pt x="2730" y="7655"/>
                        <a:pt x="2730" y="7580"/>
                        <a:pt x="2745" y="7508"/>
                      </a:cubicBezTo>
                      <a:lnTo>
                        <a:pt x="2761" y="7317"/>
                      </a:lnTo>
                      <a:lnTo>
                        <a:pt x="2978" y="7320"/>
                      </a:lnTo>
                      <a:lnTo>
                        <a:pt x="3051" y="7425"/>
                      </a:lnTo>
                      <a:cubicBezTo>
                        <a:pt x="3079" y="7445"/>
                        <a:pt x="3113" y="7450"/>
                        <a:pt x="3144" y="7437"/>
                      </a:cubicBezTo>
                      <a:cubicBezTo>
                        <a:pt x="3219" y="7406"/>
                        <a:pt x="3247" y="7301"/>
                        <a:pt x="3200" y="7227"/>
                      </a:cubicBezTo>
                      <a:cubicBezTo>
                        <a:pt x="3202" y="7148"/>
                        <a:pt x="3202" y="7069"/>
                        <a:pt x="3200" y="6989"/>
                      </a:cubicBezTo>
                      <a:cubicBezTo>
                        <a:pt x="3198" y="6882"/>
                        <a:pt x="3193" y="6775"/>
                        <a:pt x="3184" y="6668"/>
                      </a:cubicBezTo>
                      <a:cubicBezTo>
                        <a:pt x="3196" y="6584"/>
                        <a:pt x="3204" y="6498"/>
                        <a:pt x="3208" y="6413"/>
                      </a:cubicBezTo>
                      <a:cubicBezTo>
                        <a:pt x="3212" y="6344"/>
                        <a:pt x="3213" y="6275"/>
                        <a:pt x="3212" y="6206"/>
                      </a:cubicBezTo>
                      <a:lnTo>
                        <a:pt x="3075" y="6447"/>
                      </a:lnTo>
                      <a:lnTo>
                        <a:pt x="2810" y="6734"/>
                      </a:lnTo>
                      <a:lnTo>
                        <a:pt x="2700" y="6848"/>
                      </a:lnTo>
                      <a:lnTo>
                        <a:pt x="2612" y="6626"/>
                      </a:lnTo>
                      <a:cubicBezTo>
                        <a:pt x="2698" y="6545"/>
                        <a:pt x="2779" y="6458"/>
                        <a:pt x="2855" y="6364"/>
                      </a:cubicBezTo>
                      <a:cubicBezTo>
                        <a:pt x="2946" y="6253"/>
                        <a:pt x="3028" y="6133"/>
                        <a:pt x="3101" y="6006"/>
                      </a:cubicBezTo>
                      <a:lnTo>
                        <a:pt x="3249" y="6006"/>
                      </a:lnTo>
                      <a:lnTo>
                        <a:pt x="3326" y="6110"/>
                      </a:lnTo>
                      <a:lnTo>
                        <a:pt x="3444" y="5888"/>
                      </a:lnTo>
                      <a:lnTo>
                        <a:pt x="3327" y="5799"/>
                      </a:lnTo>
                      <a:lnTo>
                        <a:pt x="3141" y="5835"/>
                      </a:lnTo>
                      <a:lnTo>
                        <a:pt x="3061" y="5734"/>
                      </a:lnTo>
                      <a:lnTo>
                        <a:pt x="3061" y="5579"/>
                      </a:lnTo>
                      <a:cubicBezTo>
                        <a:pt x="3067" y="5506"/>
                        <a:pt x="3026" y="5439"/>
                        <a:pt x="2964" y="5422"/>
                      </a:cubicBezTo>
                      <a:cubicBezTo>
                        <a:pt x="2864" y="5395"/>
                        <a:pt x="2775" y="5498"/>
                        <a:pt x="2798" y="5613"/>
                      </a:cubicBezTo>
                      <a:lnTo>
                        <a:pt x="2657" y="5650"/>
                      </a:lnTo>
                      <a:lnTo>
                        <a:pt x="2472" y="5613"/>
                      </a:lnTo>
                      <a:lnTo>
                        <a:pt x="2382" y="5742"/>
                      </a:lnTo>
                      <a:lnTo>
                        <a:pt x="2318" y="5840"/>
                      </a:lnTo>
                      <a:lnTo>
                        <a:pt x="2168" y="5847"/>
                      </a:lnTo>
                      <a:lnTo>
                        <a:pt x="2067" y="5755"/>
                      </a:lnTo>
                      <a:lnTo>
                        <a:pt x="1907" y="5445"/>
                      </a:lnTo>
                      <a:lnTo>
                        <a:pt x="1987" y="5288"/>
                      </a:lnTo>
                      <a:lnTo>
                        <a:pt x="2051" y="5100"/>
                      </a:lnTo>
                      <a:lnTo>
                        <a:pt x="2121" y="4918"/>
                      </a:lnTo>
                      <a:lnTo>
                        <a:pt x="2177" y="4760"/>
                      </a:lnTo>
                      <a:lnTo>
                        <a:pt x="2250" y="4615"/>
                      </a:lnTo>
                      <a:lnTo>
                        <a:pt x="2378" y="4449"/>
                      </a:lnTo>
                      <a:cubicBezTo>
                        <a:pt x="2403" y="4432"/>
                        <a:pt x="2427" y="4414"/>
                        <a:pt x="2450" y="4394"/>
                      </a:cubicBezTo>
                      <a:cubicBezTo>
                        <a:pt x="2509" y="4343"/>
                        <a:pt x="2561" y="4283"/>
                        <a:pt x="2605" y="4215"/>
                      </a:cubicBezTo>
                      <a:lnTo>
                        <a:pt x="2693" y="4104"/>
                      </a:lnTo>
                      <a:lnTo>
                        <a:pt x="2803" y="3986"/>
                      </a:lnTo>
                      <a:cubicBezTo>
                        <a:pt x="2816" y="3926"/>
                        <a:pt x="2876" y="3898"/>
                        <a:pt x="2921" y="3931"/>
                      </a:cubicBezTo>
                      <a:cubicBezTo>
                        <a:pt x="2974" y="3970"/>
                        <a:pt x="2965" y="4055"/>
                        <a:pt x="2945" y="4129"/>
                      </a:cubicBezTo>
                      <a:cubicBezTo>
                        <a:pt x="2931" y="4178"/>
                        <a:pt x="2917" y="4228"/>
                        <a:pt x="2902" y="4277"/>
                      </a:cubicBezTo>
                      <a:cubicBezTo>
                        <a:pt x="2901" y="4340"/>
                        <a:pt x="2904" y="4404"/>
                        <a:pt x="2910" y="4467"/>
                      </a:cubicBezTo>
                      <a:cubicBezTo>
                        <a:pt x="2920" y="4567"/>
                        <a:pt x="2938" y="4665"/>
                        <a:pt x="2966" y="4761"/>
                      </a:cubicBezTo>
                      <a:cubicBezTo>
                        <a:pt x="3007" y="4762"/>
                        <a:pt x="3048" y="4752"/>
                        <a:pt x="3086" y="4733"/>
                      </a:cubicBezTo>
                      <a:cubicBezTo>
                        <a:pt x="3186" y="4681"/>
                        <a:pt x="3253" y="4569"/>
                        <a:pt x="3257" y="4443"/>
                      </a:cubicBezTo>
                      <a:lnTo>
                        <a:pt x="3338" y="4313"/>
                      </a:lnTo>
                      <a:lnTo>
                        <a:pt x="3383" y="4178"/>
                      </a:lnTo>
                      <a:cubicBezTo>
                        <a:pt x="3406" y="4107"/>
                        <a:pt x="3422" y="4033"/>
                        <a:pt x="3431" y="3958"/>
                      </a:cubicBezTo>
                      <a:cubicBezTo>
                        <a:pt x="3440" y="3883"/>
                        <a:pt x="3444" y="3803"/>
                        <a:pt x="3487" y="3746"/>
                      </a:cubicBezTo>
                      <a:cubicBezTo>
                        <a:pt x="3520" y="3703"/>
                        <a:pt x="3569" y="3682"/>
                        <a:pt x="3618" y="3691"/>
                      </a:cubicBezTo>
                      <a:cubicBezTo>
                        <a:pt x="3633" y="3729"/>
                        <a:pt x="3645" y="3768"/>
                        <a:pt x="3653" y="3808"/>
                      </a:cubicBezTo>
                      <a:cubicBezTo>
                        <a:pt x="3660" y="3838"/>
                        <a:pt x="3664" y="3868"/>
                        <a:pt x="3667" y="3899"/>
                      </a:cubicBezTo>
                      <a:cubicBezTo>
                        <a:pt x="3669" y="3929"/>
                        <a:pt x="3670" y="3960"/>
                        <a:pt x="3669" y="3990"/>
                      </a:cubicBezTo>
                      <a:lnTo>
                        <a:pt x="3817" y="3830"/>
                      </a:lnTo>
                      <a:lnTo>
                        <a:pt x="3843" y="3947"/>
                      </a:lnTo>
                      <a:cubicBezTo>
                        <a:pt x="3812" y="3965"/>
                        <a:pt x="3797" y="4007"/>
                        <a:pt x="3808" y="4045"/>
                      </a:cubicBezTo>
                      <a:cubicBezTo>
                        <a:pt x="3830" y="4118"/>
                        <a:pt x="3914" y="4130"/>
                        <a:pt x="3950" y="4067"/>
                      </a:cubicBezTo>
                      <a:lnTo>
                        <a:pt x="3988" y="3925"/>
                      </a:lnTo>
                      <a:lnTo>
                        <a:pt x="3955" y="3755"/>
                      </a:lnTo>
                      <a:lnTo>
                        <a:pt x="3843" y="3626"/>
                      </a:lnTo>
                      <a:cubicBezTo>
                        <a:pt x="3784" y="3589"/>
                        <a:pt x="3775" y="3494"/>
                        <a:pt x="3827" y="3444"/>
                      </a:cubicBezTo>
                      <a:cubicBezTo>
                        <a:pt x="3863" y="3409"/>
                        <a:pt x="3915" y="3412"/>
                        <a:pt x="3948" y="3450"/>
                      </a:cubicBezTo>
                      <a:lnTo>
                        <a:pt x="4100" y="3404"/>
                      </a:lnTo>
                      <a:lnTo>
                        <a:pt x="4117" y="3240"/>
                      </a:lnTo>
                      <a:lnTo>
                        <a:pt x="4210" y="3187"/>
                      </a:lnTo>
                      <a:lnTo>
                        <a:pt x="4319" y="3147"/>
                      </a:lnTo>
                      <a:lnTo>
                        <a:pt x="4565" y="3073"/>
                      </a:lnTo>
                      <a:lnTo>
                        <a:pt x="4627" y="2830"/>
                      </a:lnTo>
                      <a:lnTo>
                        <a:pt x="4391" y="2882"/>
                      </a:lnTo>
                      <a:cubicBezTo>
                        <a:pt x="4368" y="2936"/>
                        <a:pt x="4333" y="2982"/>
                        <a:pt x="4290" y="3015"/>
                      </a:cubicBezTo>
                      <a:cubicBezTo>
                        <a:pt x="4264" y="3035"/>
                        <a:pt x="4236" y="3049"/>
                        <a:pt x="4207" y="3058"/>
                      </a:cubicBezTo>
                      <a:lnTo>
                        <a:pt x="4079" y="2901"/>
                      </a:lnTo>
                      <a:lnTo>
                        <a:pt x="4143" y="2716"/>
                      </a:lnTo>
                      <a:lnTo>
                        <a:pt x="4263" y="2670"/>
                      </a:lnTo>
                      <a:lnTo>
                        <a:pt x="4404" y="2601"/>
                      </a:lnTo>
                      <a:lnTo>
                        <a:pt x="4522" y="2444"/>
                      </a:lnTo>
                      <a:lnTo>
                        <a:pt x="4583" y="2537"/>
                      </a:lnTo>
                      <a:lnTo>
                        <a:pt x="4677" y="2629"/>
                      </a:lnTo>
                      <a:lnTo>
                        <a:pt x="4835" y="2620"/>
                      </a:lnTo>
                      <a:lnTo>
                        <a:pt x="4972" y="2490"/>
                      </a:lnTo>
                      <a:lnTo>
                        <a:pt x="4856" y="2382"/>
                      </a:lnTo>
                      <a:lnTo>
                        <a:pt x="4977" y="2286"/>
                      </a:lnTo>
                      <a:lnTo>
                        <a:pt x="5207" y="2231"/>
                      </a:lnTo>
                      <a:cubicBezTo>
                        <a:pt x="5227" y="2263"/>
                        <a:pt x="5235" y="2303"/>
                        <a:pt x="5229" y="2342"/>
                      </a:cubicBezTo>
                      <a:cubicBezTo>
                        <a:pt x="5222" y="2383"/>
                        <a:pt x="5201" y="2418"/>
                        <a:pt x="5170" y="2440"/>
                      </a:cubicBezTo>
                      <a:lnTo>
                        <a:pt x="5282" y="2513"/>
                      </a:lnTo>
                      <a:lnTo>
                        <a:pt x="5263" y="2618"/>
                      </a:lnTo>
                      <a:lnTo>
                        <a:pt x="5111" y="2683"/>
                      </a:lnTo>
                      <a:lnTo>
                        <a:pt x="5095" y="2825"/>
                      </a:lnTo>
                      <a:lnTo>
                        <a:pt x="4958" y="2969"/>
                      </a:lnTo>
                      <a:lnTo>
                        <a:pt x="4819" y="3096"/>
                      </a:lnTo>
                      <a:lnTo>
                        <a:pt x="4691" y="3226"/>
                      </a:lnTo>
                      <a:lnTo>
                        <a:pt x="4546" y="3404"/>
                      </a:lnTo>
                      <a:lnTo>
                        <a:pt x="4471" y="3556"/>
                      </a:lnTo>
                      <a:cubicBezTo>
                        <a:pt x="4450" y="3591"/>
                        <a:pt x="4428" y="3625"/>
                        <a:pt x="4404" y="3658"/>
                      </a:cubicBezTo>
                      <a:cubicBezTo>
                        <a:pt x="4362" y="3714"/>
                        <a:pt x="4315" y="3766"/>
                        <a:pt x="4265" y="3812"/>
                      </a:cubicBezTo>
                      <a:lnTo>
                        <a:pt x="4166" y="3879"/>
                      </a:lnTo>
                      <a:lnTo>
                        <a:pt x="4099" y="4015"/>
                      </a:lnTo>
                      <a:lnTo>
                        <a:pt x="4318" y="4052"/>
                      </a:lnTo>
                      <a:cubicBezTo>
                        <a:pt x="4352" y="4032"/>
                        <a:pt x="4391" y="4023"/>
                        <a:pt x="4430" y="4024"/>
                      </a:cubicBezTo>
                      <a:cubicBezTo>
                        <a:pt x="4505" y="4027"/>
                        <a:pt x="4574" y="4071"/>
                        <a:pt x="4617" y="4142"/>
                      </a:cubicBezTo>
                      <a:lnTo>
                        <a:pt x="4826" y="4207"/>
                      </a:lnTo>
                      <a:cubicBezTo>
                        <a:pt x="4843" y="4163"/>
                        <a:pt x="4862" y="4121"/>
                        <a:pt x="4882" y="4080"/>
                      </a:cubicBezTo>
                      <a:cubicBezTo>
                        <a:pt x="4923" y="3997"/>
                        <a:pt x="4969" y="3919"/>
                        <a:pt x="5021" y="3845"/>
                      </a:cubicBezTo>
                      <a:lnTo>
                        <a:pt x="5212" y="3774"/>
                      </a:lnTo>
                      <a:lnTo>
                        <a:pt x="5327" y="3854"/>
                      </a:lnTo>
                      <a:cubicBezTo>
                        <a:pt x="5324" y="3893"/>
                        <a:pt x="5313" y="3930"/>
                        <a:pt x="5294" y="3962"/>
                      </a:cubicBezTo>
                      <a:cubicBezTo>
                        <a:pt x="5255" y="4031"/>
                        <a:pt x="5187" y="4071"/>
                        <a:pt x="5115" y="4067"/>
                      </a:cubicBezTo>
                      <a:lnTo>
                        <a:pt x="5292" y="4150"/>
                      </a:lnTo>
                      <a:cubicBezTo>
                        <a:pt x="5318" y="4077"/>
                        <a:pt x="5353" y="4007"/>
                        <a:pt x="5394" y="3943"/>
                      </a:cubicBezTo>
                      <a:cubicBezTo>
                        <a:pt x="5455" y="3848"/>
                        <a:pt x="5531" y="3767"/>
                        <a:pt x="5618" y="3703"/>
                      </a:cubicBezTo>
                      <a:lnTo>
                        <a:pt x="5351" y="3604"/>
                      </a:lnTo>
                      <a:cubicBezTo>
                        <a:pt x="5342" y="3529"/>
                        <a:pt x="5350" y="3453"/>
                        <a:pt x="5375" y="3382"/>
                      </a:cubicBezTo>
                      <a:cubicBezTo>
                        <a:pt x="5409" y="3282"/>
                        <a:pt x="5473" y="3201"/>
                        <a:pt x="5544" y="3132"/>
                      </a:cubicBezTo>
                      <a:cubicBezTo>
                        <a:pt x="5611" y="3066"/>
                        <a:pt x="5686" y="3010"/>
                        <a:pt x="5766" y="2965"/>
                      </a:cubicBezTo>
                      <a:lnTo>
                        <a:pt x="5926" y="2872"/>
                      </a:lnTo>
                      <a:cubicBezTo>
                        <a:pt x="5975" y="2833"/>
                        <a:pt x="6032" y="2810"/>
                        <a:pt x="6092" y="2808"/>
                      </a:cubicBezTo>
                      <a:cubicBezTo>
                        <a:pt x="6167" y="2804"/>
                        <a:pt x="6240" y="2832"/>
                        <a:pt x="6298" y="2885"/>
                      </a:cubicBezTo>
                      <a:lnTo>
                        <a:pt x="6394" y="2829"/>
                      </a:lnTo>
                      <a:lnTo>
                        <a:pt x="6559" y="2829"/>
                      </a:lnTo>
                      <a:lnTo>
                        <a:pt x="6711" y="2754"/>
                      </a:lnTo>
                      <a:lnTo>
                        <a:pt x="6914" y="2764"/>
                      </a:lnTo>
                      <a:lnTo>
                        <a:pt x="7195" y="2702"/>
                      </a:lnTo>
                      <a:lnTo>
                        <a:pt x="7270" y="2637"/>
                      </a:lnTo>
                      <a:cubicBezTo>
                        <a:pt x="7245" y="2593"/>
                        <a:pt x="7242" y="2537"/>
                        <a:pt x="7262" y="2490"/>
                      </a:cubicBezTo>
                      <a:cubicBezTo>
                        <a:pt x="7308" y="2384"/>
                        <a:pt x="7432" y="2364"/>
                        <a:pt x="7500" y="2453"/>
                      </a:cubicBezTo>
                      <a:lnTo>
                        <a:pt x="7642" y="2508"/>
                      </a:lnTo>
                      <a:lnTo>
                        <a:pt x="7741" y="2517"/>
                      </a:lnTo>
                      <a:cubicBezTo>
                        <a:pt x="7781" y="2521"/>
                        <a:pt x="7821" y="2529"/>
                        <a:pt x="7859" y="2542"/>
                      </a:cubicBezTo>
                      <a:cubicBezTo>
                        <a:pt x="7933" y="2567"/>
                        <a:pt x="8004" y="2610"/>
                        <a:pt x="8082" y="2607"/>
                      </a:cubicBezTo>
                      <a:cubicBezTo>
                        <a:pt x="8127" y="2605"/>
                        <a:pt x="8173" y="2587"/>
                        <a:pt x="8218" y="2598"/>
                      </a:cubicBezTo>
                      <a:cubicBezTo>
                        <a:pt x="8296" y="2617"/>
                        <a:pt x="8345" y="2709"/>
                        <a:pt x="8322" y="2798"/>
                      </a:cubicBezTo>
                      <a:lnTo>
                        <a:pt x="8282" y="2916"/>
                      </a:lnTo>
                      <a:cubicBezTo>
                        <a:pt x="8326" y="2959"/>
                        <a:pt x="8367" y="3008"/>
                        <a:pt x="8402" y="3061"/>
                      </a:cubicBezTo>
                      <a:cubicBezTo>
                        <a:pt x="8443" y="3121"/>
                        <a:pt x="8477" y="3186"/>
                        <a:pt x="8504" y="3255"/>
                      </a:cubicBezTo>
                      <a:lnTo>
                        <a:pt x="8504" y="3447"/>
                      </a:lnTo>
                      <a:lnTo>
                        <a:pt x="8496" y="3675"/>
                      </a:lnTo>
                      <a:cubicBezTo>
                        <a:pt x="8498" y="3711"/>
                        <a:pt x="8495" y="3748"/>
                        <a:pt x="8488" y="3783"/>
                      </a:cubicBezTo>
                      <a:cubicBezTo>
                        <a:pt x="8471" y="3867"/>
                        <a:pt x="8428" y="3941"/>
                        <a:pt x="8368" y="3993"/>
                      </a:cubicBezTo>
                      <a:lnTo>
                        <a:pt x="8169" y="4067"/>
                      </a:lnTo>
                      <a:lnTo>
                        <a:pt x="8068" y="3940"/>
                      </a:lnTo>
                      <a:cubicBezTo>
                        <a:pt x="8064" y="3886"/>
                        <a:pt x="8029" y="3841"/>
                        <a:pt x="7982" y="3832"/>
                      </a:cubicBezTo>
                      <a:cubicBezTo>
                        <a:pt x="7918" y="3820"/>
                        <a:pt x="7858" y="3877"/>
                        <a:pt x="7857" y="3952"/>
                      </a:cubicBezTo>
                      <a:lnTo>
                        <a:pt x="7801" y="4106"/>
                      </a:lnTo>
                      <a:lnTo>
                        <a:pt x="7774" y="4248"/>
                      </a:lnTo>
                      <a:lnTo>
                        <a:pt x="7855" y="4366"/>
                      </a:lnTo>
                      <a:lnTo>
                        <a:pt x="7892" y="4224"/>
                      </a:lnTo>
                      <a:lnTo>
                        <a:pt x="7895" y="4131"/>
                      </a:lnTo>
                      <a:cubicBezTo>
                        <a:pt x="7944" y="4086"/>
                        <a:pt x="8018" y="4105"/>
                        <a:pt x="8045" y="4171"/>
                      </a:cubicBezTo>
                      <a:cubicBezTo>
                        <a:pt x="8064" y="4220"/>
                        <a:pt x="8052" y="4287"/>
                        <a:pt x="8093" y="4316"/>
                      </a:cubicBezTo>
                      <a:cubicBezTo>
                        <a:pt x="8142" y="4352"/>
                        <a:pt x="8194" y="4293"/>
                        <a:pt x="8235" y="4236"/>
                      </a:cubicBezTo>
                      <a:cubicBezTo>
                        <a:pt x="8263" y="4196"/>
                        <a:pt x="8297" y="4161"/>
                        <a:pt x="8339" y="4143"/>
                      </a:cubicBezTo>
                      <a:cubicBezTo>
                        <a:pt x="8407" y="4115"/>
                        <a:pt x="8482" y="4137"/>
                        <a:pt x="8530" y="4199"/>
                      </a:cubicBezTo>
                      <a:cubicBezTo>
                        <a:pt x="8551" y="4157"/>
                        <a:pt x="8569" y="4112"/>
                        <a:pt x="8583" y="4066"/>
                      </a:cubicBezTo>
                      <a:cubicBezTo>
                        <a:pt x="8611" y="3973"/>
                        <a:pt x="8625" y="3871"/>
                        <a:pt x="8682" y="3797"/>
                      </a:cubicBezTo>
                      <a:cubicBezTo>
                        <a:pt x="8723" y="3745"/>
                        <a:pt x="8782" y="3715"/>
                        <a:pt x="8843" y="3714"/>
                      </a:cubicBezTo>
                      <a:lnTo>
                        <a:pt x="8923" y="3850"/>
                      </a:lnTo>
                      <a:cubicBezTo>
                        <a:pt x="8870" y="3866"/>
                        <a:pt x="8825" y="3909"/>
                        <a:pt x="8803" y="3967"/>
                      </a:cubicBezTo>
                      <a:cubicBezTo>
                        <a:pt x="8776" y="4037"/>
                        <a:pt x="8785" y="4117"/>
                        <a:pt x="8824" y="4177"/>
                      </a:cubicBezTo>
                      <a:lnTo>
                        <a:pt x="9007" y="4131"/>
                      </a:lnTo>
                      <a:cubicBezTo>
                        <a:pt x="9034" y="4102"/>
                        <a:pt x="9065" y="4077"/>
                        <a:pt x="9098" y="4056"/>
                      </a:cubicBezTo>
                      <a:cubicBezTo>
                        <a:pt x="9161" y="4017"/>
                        <a:pt x="9232" y="3995"/>
                        <a:pt x="9304" y="3992"/>
                      </a:cubicBezTo>
                      <a:lnTo>
                        <a:pt x="9430" y="3982"/>
                      </a:lnTo>
                      <a:lnTo>
                        <a:pt x="9654" y="4102"/>
                      </a:lnTo>
                      <a:lnTo>
                        <a:pt x="9975" y="4130"/>
                      </a:lnTo>
                      <a:lnTo>
                        <a:pt x="9895" y="3948"/>
                      </a:lnTo>
                      <a:lnTo>
                        <a:pt x="9887" y="3785"/>
                      </a:lnTo>
                      <a:cubicBezTo>
                        <a:pt x="9916" y="3725"/>
                        <a:pt x="9978" y="3698"/>
                        <a:pt x="10034" y="3720"/>
                      </a:cubicBezTo>
                      <a:cubicBezTo>
                        <a:pt x="10079" y="3738"/>
                        <a:pt x="10109" y="3785"/>
                        <a:pt x="10141" y="3825"/>
                      </a:cubicBezTo>
                      <a:cubicBezTo>
                        <a:pt x="10204" y="3903"/>
                        <a:pt x="10282" y="3961"/>
                        <a:pt x="10369" y="3995"/>
                      </a:cubicBezTo>
                      <a:cubicBezTo>
                        <a:pt x="10377" y="3997"/>
                        <a:pt x="10385" y="4002"/>
                        <a:pt x="10392" y="4009"/>
                      </a:cubicBezTo>
                      <a:cubicBezTo>
                        <a:pt x="10411" y="4032"/>
                        <a:pt x="10412" y="4066"/>
                        <a:pt x="10417" y="4097"/>
                      </a:cubicBezTo>
                      <a:cubicBezTo>
                        <a:pt x="10430" y="4172"/>
                        <a:pt x="10475" y="4236"/>
                        <a:pt x="10537" y="4265"/>
                      </a:cubicBezTo>
                      <a:cubicBezTo>
                        <a:pt x="10563" y="4250"/>
                        <a:pt x="10585" y="4228"/>
                        <a:pt x="10602" y="4200"/>
                      </a:cubicBezTo>
                      <a:cubicBezTo>
                        <a:pt x="10689" y="4054"/>
                        <a:pt x="10611" y="3852"/>
                        <a:pt x="10457" y="3830"/>
                      </a:cubicBezTo>
                      <a:lnTo>
                        <a:pt x="10545" y="3713"/>
                      </a:lnTo>
                      <a:cubicBezTo>
                        <a:pt x="10580" y="3673"/>
                        <a:pt x="10611" y="3629"/>
                        <a:pt x="10639" y="3583"/>
                      </a:cubicBezTo>
                      <a:cubicBezTo>
                        <a:pt x="10709" y="3468"/>
                        <a:pt x="10758" y="3336"/>
                        <a:pt x="10781" y="3198"/>
                      </a:cubicBezTo>
                      <a:cubicBezTo>
                        <a:pt x="10852" y="3143"/>
                        <a:pt x="10948" y="3162"/>
                        <a:pt x="10998" y="3241"/>
                      </a:cubicBezTo>
                      <a:cubicBezTo>
                        <a:pt x="11032" y="3294"/>
                        <a:pt x="11037" y="3364"/>
                        <a:pt x="11012" y="3423"/>
                      </a:cubicBezTo>
                      <a:cubicBezTo>
                        <a:pt x="10972" y="3501"/>
                        <a:pt x="10943" y="3585"/>
                        <a:pt x="10926" y="3673"/>
                      </a:cubicBezTo>
                      <a:cubicBezTo>
                        <a:pt x="10909" y="3760"/>
                        <a:pt x="10903" y="3850"/>
                        <a:pt x="10910" y="3939"/>
                      </a:cubicBezTo>
                      <a:lnTo>
                        <a:pt x="10923" y="4114"/>
                      </a:lnTo>
                      <a:lnTo>
                        <a:pt x="10915" y="4243"/>
                      </a:lnTo>
                      <a:lnTo>
                        <a:pt x="10822" y="4410"/>
                      </a:lnTo>
                      <a:cubicBezTo>
                        <a:pt x="10793" y="4461"/>
                        <a:pt x="10771" y="4517"/>
                        <a:pt x="10757" y="4576"/>
                      </a:cubicBezTo>
                      <a:cubicBezTo>
                        <a:pt x="10748" y="4619"/>
                        <a:pt x="10742" y="4662"/>
                        <a:pt x="10741" y="4706"/>
                      </a:cubicBezTo>
                      <a:lnTo>
                        <a:pt x="10894" y="4647"/>
                      </a:lnTo>
                      <a:cubicBezTo>
                        <a:pt x="10939" y="4584"/>
                        <a:pt x="10975" y="4512"/>
                        <a:pt x="10998" y="4434"/>
                      </a:cubicBezTo>
                      <a:cubicBezTo>
                        <a:pt x="11025" y="4346"/>
                        <a:pt x="11036" y="4253"/>
                        <a:pt x="11030" y="4160"/>
                      </a:cubicBezTo>
                      <a:lnTo>
                        <a:pt x="11009" y="3938"/>
                      </a:lnTo>
                      <a:lnTo>
                        <a:pt x="11093" y="3540"/>
                      </a:lnTo>
                      <a:lnTo>
                        <a:pt x="11218" y="3453"/>
                      </a:lnTo>
                      <a:lnTo>
                        <a:pt x="11301" y="3462"/>
                      </a:lnTo>
                      <a:lnTo>
                        <a:pt x="11418" y="3487"/>
                      </a:lnTo>
                      <a:lnTo>
                        <a:pt x="11474" y="3320"/>
                      </a:lnTo>
                      <a:cubicBezTo>
                        <a:pt x="11481" y="3281"/>
                        <a:pt x="11498" y="3246"/>
                        <a:pt x="11523" y="3218"/>
                      </a:cubicBezTo>
                      <a:cubicBezTo>
                        <a:pt x="11589" y="3145"/>
                        <a:pt x="11693" y="3141"/>
                        <a:pt x="11764" y="3209"/>
                      </a:cubicBezTo>
                      <a:lnTo>
                        <a:pt x="11876" y="3117"/>
                      </a:lnTo>
                      <a:lnTo>
                        <a:pt x="11838" y="2990"/>
                      </a:lnTo>
                      <a:lnTo>
                        <a:pt x="11996" y="2886"/>
                      </a:lnTo>
                      <a:lnTo>
                        <a:pt x="12141" y="2738"/>
                      </a:lnTo>
                      <a:lnTo>
                        <a:pt x="12194" y="2569"/>
                      </a:lnTo>
                      <a:lnTo>
                        <a:pt x="12323" y="2470"/>
                      </a:lnTo>
                      <a:cubicBezTo>
                        <a:pt x="12346" y="2528"/>
                        <a:pt x="12392" y="2570"/>
                        <a:pt x="12446" y="2584"/>
                      </a:cubicBezTo>
                      <a:cubicBezTo>
                        <a:pt x="12513" y="2602"/>
                        <a:pt x="12584" y="2574"/>
                        <a:pt x="12628" y="2513"/>
                      </a:cubicBezTo>
                      <a:cubicBezTo>
                        <a:pt x="12596" y="2477"/>
                        <a:pt x="12571" y="2432"/>
                        <a:pt x="12556" y="2383"/>
                      </a:cubicBezTo>
                      <a:cubicBezTo>
                        <a:pt x="12507" y="2228"/>
                        <a:pt x="12554" y="2054"/>
                        <a:pt x="12671" y="1958"/>
                      </a:cubicBezTo>
                      <a:lnTo>
                        <a:pt x="12304" y="2202"/>
                      </a:lnTo>
                      <a:cubicBezTo>
                        <a:pt x="12291" y="2154"/>
                        <a:pt x="12262" y="2114"/>
                        <a:pt x="12224" y="2091"/>
                      </a:cubicBezTo>
                      <a:cubicBezTo>
                        <a:pt x="12154" y="2049"/>
                        <a:pt x="12071" y="2070"/>
                        <a:pt x="11993" y="2063"/>
                      </a:cubicBezTo>
                      <a:cubicBezTo>
                        <a:pt x="11889" y="2053"/>
                        <a:pt x="11793" y="1993"/>
                        <a:pt x="11731" y="1896"/>
                      </a:cubicBezTo>
                      <a:lnTo>
                        <a:pt x="11883" y="1723"/>
                      </a:lnTo>
                      <a:cubicBezTo>
                        <a:pt x="11938" y="1710"/>
                        <a:pt x="11995" y="1707"/>
                        <a:pt x="12051" y="1714"/>
                      </a:cubicBezTo>
                      <a:cubicBezTo>
                        <a:pt x="12150" y="1728"/>
                        <a:pt x="12244" y="1772"/>
                        <a:pt x="12321" y="1844"/>
                      </a:cubicBezTo>
                      <a:lnTo>
                        <a:pt x="12401" y="1900"/>
                      </a:lnTo>
                      <a:lnTo>
                        <a:pt x="12758" y="1965"/>
                      </a:lnTo>
                      <a:lnTo>
                        <a:pt x="12684" y="2143"/>
                      </a:lnTo>
                      <a:lnTo>
                        <a:pt x="12730" y="2287"/>
                      </a:lnTo>
                      <a:lnTo>
                        <a:pt x="12842" y="2306"/>
                      </a:lnTo>
                      <a:lnTo>
                        <a:pt x="13016" y="2278"/>
                      </a:lnTo>
                      <a:lnTo>
                        <a:pt x="13142" y="2371"/>
                      </a:lnTo>
                      <a:lnTo>
                        <a:pt x="13211" y="2525"/>
                      </a:lnTo>
                      <a:lnTo>
                        <a:pt x="13184" y="2648"/>
                      </a:lnTo>
                      <a:lnTo>
                        <a:pt x="13232" y="2743"/>
                      </a:lnTo>
                      <a:cubicBezTo>
                        <a:pt x="13311" y="2754"/>
                        <a:pt x="13391" y="2757"/>
                        <a:pt x="13471" y="2752"/>
                      </a:cubicBezTo>
                      <a:cubicBezTo>
                        <a:pt x="13547" y="2746"/>
                        <a:pt x="13623" y="2733"/>
                        <a:pt x="13698" y="2724"/>
                      </a:cubicBezTo>
                      <a:cubicBezTo>
                        <a:pt x="13781" y="2714"/>
                        <a:pt x="13864" y="2710"/>
                        <a:pt x="13947" y="2712"/>
                      </a:cubicBezTo>
                      <a:lnTo>
                        <a:pt x="13837" y="2552"/>
                      </a:lnTo>
                      <a:cubicBezTo>
                        <a:pt x="13838" y="2510"/>
                        <a:pt x="13852" y="2470"/>
                        <a:pt x="13878" y="2441"/>
                      </a:cubicBezTo>
                      <a:cubicBezTo>
                        <a:pt x="13958" y="2347"/>
                        <a:pt x="14086" y="2387"/>
                        <a:pt x="14194" y="2450"/>
                      </a:cubicBezTo>
                      <a:cubicBezTo>
                        <a:pt x="14304" y="2515"/>
                        <a:pt x="14409" y="2591"/>
                        <a:pt x="14507" y="2678"/>
                      </a:cubicBezTo>
                      <a:lnTo>
                        <a:pt x="14721" y="2638"/>
                      </a:lnTo>
                      <a:lnTo>
                        <a:pt x="14593" y="2454"/>
                      </a:lnTo>
                      <a:lnTo>
                        <a:pt x="14794" y="2410"/>
                      </a:lnTo>
                      <a:lnTo>
                        <a:pt x="14783" y="2198"/>
                      </a:lnTo>
                      <a:lnTo>
                        <a:pt x="14658" y="2025"/>
                      </a:lnTo>
                      <a:lnTo>
                        <a:pt x="14521" y="1970"/>
                      </a:lnTo>
                      <a:cubicBezTo>
                        <a:pt x="14423" y="2046"/>
                        <a:pt x="14293" y="2046"/>
                        <a:pt x="14195" y="1970"/>
                      </a:cubicBezTo>
                      <a:cubicBezTo>
                        <a:pt x="14116" y="1909"/>
                        <a:pt x="14069" y="1807"/>
                        <a:pt x="14069" y="1698"/>
                      </a:cubicBezTo>
                      <a:cubicBezTo>
                        <a:pt x="14068" y="1611"/>
                        <a:pt x="14143" y="1551"/>
                        <a:pt x="14213" y="1581"/>
                      </a:cubicBezTo>
                      <a:cubicBezTo>
                        <a:pt x="14278" y="1609"/>
                        <a:pt x="14304" y="1714"/>
                        <a:pt x="14377" y="1720"/>
                      </a:cubicBezTo>
                      <a:cubicBezTo>
                        <a:pt x="14425" y="1724"/>
                        <a:pt x="14462" y="1677"/>
                        <a:pt x="14508" y="1664"/>
                      </a:cubicBezTo>
                      <a:cubicBezTo>
                        <a:pt x="14579" y="1644"/>
                        <a:pt x="14650" y="1701"/>
                        <a:pt x="14658" y="1785"/>
                      </a:cubicBezTo>
                      <a:lnTo>
                        <a:pt x="14779" y="1865"/>
                      </a:lnTo>
                      <a:lnTo>
                        <a:pt x="14869" y="1881"/>
                      </a:lnTo>
                      <a:cubicBezTo>
                        <a:pt x="14923" y="1923"/>
                        <a:pt x="14996" y="1905"/>
                        <a:pt x="15030" y="1841"/>
                      </a:cubicBezTo>
                      <a:cubicBezTo>
                        <a:pt x="15049" y="1805"/>
                        <a:pt x="15051" y="1757"/>
                        <a:pt x="15080" y="1730"/>
                      </a:cubicBezTo>
                      <a:cubicBezTo>
                        <a:pt x="15120" y="1694"/>
                        <a:pt x="15174" y="1719"/>
                        <a:pt x="15222" y="1739"/>
                      </a:cubicBezTo>
                      <a:cubicBezTo>
                        <a:pt x="15297" y="1770"/>
                        <a:pt x="15377" y="1777"/>
                        <a:pt x="15454" y="1762"/>
                      </a:cubicBezTo>
                      <a:lnTo>
                        <a:pt x="15350" y="1521"/>
                      </a:lnTo>
                      <a:lnTo>
                        <a:pt x="15459" y="1450"/>
                      </a:lnTo>
                      <a:cubicBezTo>
                        <a:pt x="15512" y="1438"/>
                        <a:pt x="15565" y="1438"/>
                        <a:pt x="15617" y="1450"/>
                      </a:cubicBezTo>
                      <a:cubicBezTo>
                        <a:pt x="15658" y="1460"/>
                        <a:pt x="15698" y="1476"/>
                        <a:pt x="15738" y="1464"/>
                      </a:cubicBezTo>
                      <a:cubicBezTo>
                        <a:pt x="15827" y="1435"/>
                        <a:pt x="15853" y="1302"/>
                        <a:pt x="15783" y="1232"/>
                      </a:cubicBezTo>
                      <a:lnTo>
                        <a:pt x="15863" y="1115"/>
                      </a:lnTo>
                      <a:lnTo>
                        <a:pt x="15767" y="961"/>
                      </a:lnTo>
                      <a:lnTo>
                        <a:pt x="15847" y="807"/>
                      </a:lnTo>
                      <a:lnTo>
                        <a:pt x="15829" y="671"/>
                      </a:lnTo>
                      <a:lnTo>
                        <a:pt x="15831" y="495"/>
                      </a:lnTo>
                      <a:lnTo>
                        <a:pt x="15968" y="430"/>
                      </a:lnTo>
                      <a:lnTo>
                        <a:pt x="16069" y="323"/>
                      </a:lnTo>
                      <a:lnTo>
                        <a:pt x="16152" y="233"/>
                      </a:lnTo>
                      <a:lnTo>
                        <a:pt x="16137" y="92"/>
                      </a:lnTo>
                      <a:lnTo>
                        <a:pt x="16184" y="19"/>
                      </a:lnTo>
                      <a:lnTo>
                        <a:pt x="16291" y="0"/>
                      </a:lnTo>
                      <a:lnTo>
                        <a:pt x="16414" y="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35" name="iṧļïḍe">
                  <a:extLst>
                    <a:ext uri="{FF2B5EF4-FFF2-40B4-BE49-F238E27FC236}">
                      <a16:creationId xmlns="" xmlns:a16="http://schemas.microsoft.com/office/drawing/2014/main" id="{8691D68B-D260-4BB3-AAA3-3F71DF22ED45}"/>
                    </a:ext>
                  </a:extLst>
                </p:cNvPr>
                <p:cNvSpPr/>
                <p:nvPr/>
              </p:nvSpPr>
              <p:spPr bwMode="auto">
                <a:xfrm>
                  <a:off x="6585629" y="2893680"/>
                  <a:ext cx="43039" cy="3046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8632" y="0"/>
                      </a:moveTo>
                      <a:lnTo>
                        <a:pt x="0" y="3082"/>
                      </a:lnTo>
                      <a:lnTo>
                        <a:pt x="7000" y="18486"/>
                      </a:lnTo>
                      <a:lnTo>
                        <a:pt x="19029" y="21600"/>
                      </a:lnTo>
                      <a:lnTo>
                        <a:pt x="21600" y="8368"/>
                      </a:lnTo>
                      <a:lnTo>
                        <a:pt x="863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36" name="iSlîḓé">
                  <a:extLst>
                    <a:ext uri="{FF2B5EF4-FFF2-40B4-BE49-F238E27FC236}">
                      <a16:creationId xmlns="" xmlns:a16="http://schemas.microsoft.com/office/drawing/2014/main" id="{52048DCB-FD30-48C8-B11E-707D7AD43DAF}"/>
                    </a:ext>
                  </a:extLst>
                </p:cNvPr>
                <p:cNvSpPr/>
                <p:nvPr/>
              </p:nvSpPr>
              <p:spPr bwMode="auto">
                <a:xfrm>
                  <a:off x="5706391" y="3005146"/>
                  <a:ext cx="133908" cy="65618"/>
                </a:xfrm>
                <a:custGeom>
                  <a:avLst/>
                  <a:gdLst>
                    <a:gd name="T0" fmla="+- 0 11336 1398"/>
                    <a:gd name="T1" fmla="*/ T0 w 19876"/>
                    <a:gd name="T2" fmla="*/ 9687 h 19374"/>
                    <a:gd name="T3" fmla="+- 0 11336 1398"/>
                    <a:gd name="T4" fmla="*/ T3 w 19876"/>
                    <a:gd name="T5" fmla="*/ 9687 h 19374"/>
                    <a:gd name="T6" fmla="+- 0 11336 1398"/>
                    <a:gd name="T7" fmla="*/ T6 w 19876"/>
                    <a:gd name="T8" fmla="*/ 9687 h 19374"/>
                    <a:gd name="T9" fmla="+- 0 11336 1398"/>
                    <a:gd name="T10" fmla="*/ T9 w 19876"/>
                    <a:gd name="T11" fmla="*/ 9687 h 19374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876" h="19374">
                      <a:moveTo>
                        <a:pt x="11133" y="0"/>
                      </a:moveTo>
                      <a:lnTo>
                        <a:pt x="6959" y="607"/>
                      </a:lnTo>
                      <a:lnTo>
                        <a:pt x="4043" y="4923"/>
                      </a:lnTo>
                      <a:cubicBezTo>
                        <a:pt x="5085" y="5164"/>
                        <a:pt x="5631" y="7507"/>
                        <a:pt x="5052" y="9245"/>
                      </a:cubicBezTo>
                      <a:cubicBezTo>
                        <a:pt x="4056" y="12232"/>
                        <a:pt x="1643" y="9217"/>
                        <a:pt x="508" y="11716"/>
                      </a:cubicBezTo>
                      <a:cubicBezTo>
                        <a:pt x="-1398" y="15913"/>
                        <a:pt x="2573" y="21600"/>
                        <a:pt x="3969" y="16673"/>
                      </a:cubicBezTo>
                      <a:lnTo>
                        <a:pt x="7016" y="12580"/>
                      </a:lnTo>
                      <a:cubicBezTo>
                        <a:pt x="7508" y="11720"/>
                        <a:pt x="8237" y="11675"/>
                        <a:pt x="8754" y="12472"/>
                      </a:cubicBezTo>
                      <a:cubicBezTo>
                        <a:pt x="9848" y="14158"/>
                        <a:pt x="9412" y="17626"/>
                        <a:pt x="8048" y="18091"/>
                      </a:cubicBezTo>
                      <a:cubicBezTo>
                        <a:pt x="9106" y="19886"/>
                        <a:pt x="10676" y="19787"/>
                        <a:pt x="11674" y="17861"/>
                      </a:cubicBezTo>
                      <a:cubicBezTo>
                        <a:pt x="12523" y="16224"/>
                        <a:pt x="12720" y="13662"/>
                        <a:pt x="12156" y="11594"/>
                      </a:cubicBezTo>
                      <a:cubicBezTo>
                        <a:pt x="12898" y="11139"/>
                        <a:pt x="13663" y="10850"/>
                        <a:pt x="14437" y="10731"/>
                      </a:cubicBezTo>
                      <a:cubicBezTo>
                        <a:pt x="15813" y="10520"/>
                        <a:pt x="17197" y="10850"/>
                        <a:pt x="18510" y="11702"/>
                      </a:cubicBezTo>
                      <a:cubicBezTo>
                        <a:pt x="19710" y="10349"/>
                        <a:pt x="20202" y="7411"/>
                        <a:pt x="19651" y="4896"/>
                      </a:cubicBezTo>
                      <a:cubicBezTo>
                        <a:pt x="18992" y="1894"/>
                        <a:pt x="17172" y="688"/>
                        <a:pt x="15740" y="2304"/>
                      </a:cubicBezTo>
                      <a:lnTo>
                        <a:pt x="13649" y="3263"/>
                      </a:lnTo>
                      <a:lnTo>
                        <a:pt x="1113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37" name="iṡḷiḓé">
                  <a:extLst>
                    <a:ext uri="{FF2B5EF4-FFF2-40B4-BE49-F238E27FC236}">
                      <a16:creationId xmlns="" xmlns:a16="http://schemas.microsoft.com/office/drawing/2014/main" id="{6BD0D431-1378-4701-AADE-E2C2DE291B2A}"/>
                    </a:ext>
                  </a:extLst>
                </p:cNvPr>
                <p:cNvSpPr/>
                <p:nvPr/>
              </p:nvSpPr>
              <p:spPr bwMode="auto">
                <a:xfrm>
                  <a:off x="5888921" y="3062092"/>
                  <a:ext cx="92376" cy="33647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8098" y="0"/>
                      </a:moveTo>
                      <a:lnTo>
                        <a:pt x="2985" y="1410"/>
                      </a:lnTo>
                      <a:lnTo>
                        <a:pt x="0" y="15756"/>
                      </a:lnTo>
                      <a:lnTo>
                        <a:pt x="6488" y="18311"/>
                      </a:lnTo>
                      <a:cubicBezTo>
                        <a:pt x="7420" y="14861"/>
                        <a:pt x="8940" y="12992"/>
                        <a:pt x="10498" y="13377"/>
                      </a:cubicBezTo>
                      <a:cubicBezTo>
                        <a:pt x="12159" y="13788"/>
                        <a:pt x="13603" y="16678"/>
                        <a:pt x="14253" y="20895"/>
                      </a:cubicBezTo>
                      <a:lnTo>
                        <a:pt x="17075" y="21600"/>
                      </a:lnTo>
                      <a:lnTo>
                        <a:pt x="21087" y="12466"/>
                      </a:lnTo>
                      <a:lnTo>
                        <a:pt x="21600" y="1250"/>
                      </a:lnTo>
                      <a:lnTo>
                        <a:pt x="15450" y="2689"/>
                      </a:lnTo>
                      <a:lnTo>
                        <a:pt x="809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38" name="iṩļíḍe">
                  <a:extLst>
                    <a:ext uri="{FF2B5EF4-FFF2-40B4-BE49-F238E27FC236}">
                      <a16:creationId xmlns="" xmlns:a16="http://schemas.microsoft.com/office/drawing/2014/main" id="{9E7B591B-DF38-4091-8FDE-F947AD2E8123}"/>
                    </a:ext>
                  </a:extLst>
                </p:cNvPr>
                <p:cNvSpPr/>
                <p:nvPr/>
              </p:nvSpPr>
              <p:spPr bwMode="auto">
                <a:xfrm>
                  <a:off x="5338821" y="2931053"/>
                  <a:ext cx="91026" cy="7733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8696" y="0"/>
                      </a:moveTo>
                      <a:lnTo>
                        <a:pt x="14560" y="294"/>
                      </a:lnTo>
                      <a:lnTo>
                        <a:pt x="12590" y="3470"/>
                      </a:lnTo>
                      <a:lnTo>
                        <a:pt x="8156" y="4070"/>
                      </a:lnTo>
                      <a:lnTo>
                        <a:pt x="6354" y="6511"/>
                      </a:lnTo>
                      <a:lnTo>
                        <a:pt x="0" y="10089"/>
                      </a:lnTo>
                      <a:lnTo>
                        <a:pt x="57" y="15915"/>
                      </a:lnTo>
                      <a:lnTo>
                        <a:pt x="1412" y="19977"/>
                      </a:lnTo>
                      <a:lnTo>
                        <a:pt x="7045" y="21600"/>
                      </a:lnTo>
                      <a:lnTo>
                        <a:pt x="9390" y="17103"/>
                      </a:lnTo>
                      <a:lnTo>
                        <a:pt x="11462" y="13538"/>
                      </a:lnTo>
                      <a:lnTo>
                        <a:pt x="14588" y="12005"/>
                      </a:lnTo>
                      <a:lnTo>
                        <a:pt x="18735" y="8147"/>
                      </a:lnTo>
                      <a:lnTo>
                        <a:pt x="21600" y="3661"/>
                      </a:lnTo>
                      <a:lnTo>
                        <a:pt x="1869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39" name="íSḷîďè">
                  <a:extLst>
                    <a:ext uri="{FF2B5EF4-FFF2-40B4-BE49-F238E27FC236}">
                      <a16:creationId xmlns="" xmlns:a16="http://schemas.microsoft.com/office/drawing/2014/main" id="{41EECADF-7218-43AF-A506-2793415CE456}"/>
                    </a:ext>
                  </a:extLst>
                </p:cNvPr>
                <p:cNvSpPr/>
                <p:nvPr/>
              </p:nvSpPr>
              <p:spPr bwMode="auto">
                <a:xfrm>
                  <a:off x="5802202" y="3163727"/>
                  <a:ext cx="188785" cy="14110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557" y="1218"/>
                      </a:moveTo>
                      <a:lnTo>
                        <a:pt x="17140" y="2520"/>
                      </a:lnTo>
                      <a:lnTo>
                        <a:pt x="14445" y="1407"/>
                      </a:lnTo>
                      <a:lnTo>
                        <a:pt x="12396" y="3074"/>
                      </a:lnTo>
                      <a:lnTo>
                        <a:pt x="10239" y="4971"/>
                      </a:lnTo>
                      <a:lnTo>
                        <a:pt x="7744" y="6644"/>
                      </a:lnTo>
                      <a:cubicBezTo>
                        <a:pt x="7092" y="7326"/>
                        <a:pt x="6435" y="7999"/>
                        <a:pt x="5772" y="8661"/>
                      </a:cubicBezTo>
                      <a:cubicBezTo>
                        <a:pt x="4973" y="9460"/>
                        <a:pt x="4166" y="10244"/>
                        <a:pt x="3351" y="11013"/>
                      </a:cubicBezTo>
                      <a:cubicBezTo>
                        <a:pt x="2585" y="11419"/>
                        <a:pt x="1897" y="12051"/>
                        <a:pt x="1340" y="12862"/>
                      </a:cubicBezTo>
                      <a:cubicBezTo>
                        <a:pt x="660" y="13852"/>
                        <a:pt x="196" y="15072"/>
                        <a:pt x="0" y="16391"/>
                      </a:cubicBezTo>
                      <a:lnTo>
                        <a:pt x="772" y="18967"/>
                      </a:lnTo>
                      <a:lnTo>
                        <a:pt x="2489" y="21600"/>
                      </a:lnTo>
                      <a:lnTo>
                        <a:pt x="4744" y="21096"/>
                      </a:lnTo>
                      <a:lnTo>
                        <a:pt x="4828" y="17399"/>
                      </a:lnTo>
                      <a:lnTo>
                        <a:pt x="5456" y="14717"/>
                      </a:lnTo>
                      <a:lnTo>
                        <a:pt x="8088" y="13373"/>
                      </a:lnTo>
                      <a:lnTo>
                        <a:pt x="9428" y="12253"/>
                      </a:lnTo>
                      <a:lnTo>
                        <a:pt x="10762" y="10796"/>
                      </a:lnTo>
                      <a:lnTo>
                        <a:pt x="12102" y="9844"/>
                      </a:lnTo>
                      <a:lnTo>
                        <a:pt x="13693" y="8220"/>
                      </a:lnTo>
                      <a:lnTo>
                        <a:pt x="15158" y="6763"/>
                      </a:lnTo>
                      <a:cubicBezTo>
                        <a:pt x="15599" y="6284"/>
                        <a:pt x="16114" y="5939"/>
                        <a:pt x="16665" y="5755"/>
                      </a:cubicBezTo>
                      <a:cubicBezTo>
                        <a:pt x="17284" y="5548"/>
                        <a:pt x="17931" y="5548"/>
                        <a:pt x="18549" y="5755"/>
                      </a:cubicBezTo>
                      <a:lnTo>
                        <a:pt x="20810" y="4467"/>
                      </a:lnTo>
                      <a:lnTo>
                        <a:pt x="21600" y="2675"/>
                      </a:lnTo>
                      <a:lnTo>
                        <a:pt x="21145" y="0"/>
                      </a:lnTo>
                      <a:lnTo>
                        <a:pt x="19557" y="12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0" name="îś1idè">
                  <a:extLst>
                    <a:ext uri="{FF2B5EF4-FFF2-40B4-BE49-F238E27FC236}">
                      <a16:creationId xmlns="" xmlns:a16="http://schemas.microsoft.com/office/drawing/2014/main" id="{73241011-E2B4-46FD-B6C4-76D8C7344D7F}"/>
                    </a:ext>
                  </a:extLst>
                </p:cNvPr>
                <p:cNvSpPr/>
                <p:nvPr/>
              </p:nvSpPr>
              <p:spPr bwMode="auto">
                <a:xfrm>
                  <a:off x="6772818" y="2866607"/>
                  <a:ext cx="23789" cy="2906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8475" y="0"/>
                      </a:moveTo>
                      <a:lnTo>
                        <a:pt x="0" y="6186"/>
                      </a:lnTo>
                      <a:lnTo>
                        <a:pt x="6885" y="21600"/>
                      </a:lnTo>
                      <a:lnTo>
                        <a:pt x="21600" y="21600"/>
                      </a:lnTo>
                      <a:lnTo>
                        <a:pt x="13961" y="7762"/>
                      </a:lnTo>
                      <a:lnTo>
                        <a:pt x="847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1" name="íŝļíḍe">
                  <a:extLst>
                    <a:ext uri="{FF2B5EF4-FFF2-40B4-BE49-F238E27FC236}">
                      <a16:creationId xmlns="" xmlns:a16="http://schemas.microsoft.com/office/drawing/2014/main" id="{DDBEB9B8-CA79-4933-B3B7-9D0D384BF810}"/>
                    </a:ext>
                  </a:extLst>
                </p:cNvPr>
                <p:cNvSpPr/>
                <p:nvPr/>
              </p:nvSpPr>
              <p:spPr bwMode="auto">
                <a:xfrm>
                  <a:off x="7112003" y="3432667"/>
                  <a:ext cx="157818" cy="63671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5027" y="0"/>
                      </a:moveTo>
                      <a:lnTo>
                        <a:pt x="4076" y="535"/>
                      </a:lnTo>
                      <a:lnTo>
                        <a:pt x="5478" y="1095"/>
                      </a:lnTo>
                      <a:lnTo>
                        <a:pt x="5928" y="1788"/>
                      </a:lnTo>
                      <a:cubicBezTo>
                        <a:pt x="5845" y="2008"/>
                        <a:pt x="5896" y="2230"/>
                        <a:pt x="6079" y="2446"/>
                      </a:cubicBezTo>
                      <a:cubicBezTo>
                        <a:pt x="6323" y="2736"/>
                        <a:pt x="6800" y="3010"/>
                        <a:pt x="7481" y="3253"/>
                      </a:cubicBezTo>
                      <a:lnTo>
                        <a:pt x="6786" y="4147"/>
                      </a:lnTo>
                      <a:lnTo>
                        <a:pt x="6786" y="4778"/>
                      </a:lnTo>
                      <a:lnTo>
                        <a:pt x="6486" y="5337"/>
                      </a:lnTo>
                      <a:lnTo>
                        <a:pt x="5434" y="5896"/>
                      </a:lnTo>
                      <a:lnTo>
                        <a:pt x="3086" y="6105"/>
                      </a:lnTo>
                      <a:lnTo>
                        <a:pt x="0" y="6031"/>
                      </a:lnTo>
                      <a:lnTo>
                        <a:pt x="732" y="6648"/>
                      </a:lnTo>
                      <a:lnTo>
                        <a:pt x="1680" y="6943"/>
                      </a:lnTo>
                      <a:lnTo>
                        <a:pt x="2713" y="7426"/>
                      </a:lnTo>
                      <a:lnTo>
                        <a:pt x="1862" y="7970"/>
                      </a:lnTo>
                      <a:lnTo>
                        <a:pt x="1862" y="8440"/>
                      </a:lnTo>
                      <a:cubicBezTo>
                        <a:pt x="2702" y="8643"/>
                        <a:pt x="3473" y="8863"/>
                        <a:pt x="4165" y="9098"/>
                      </a:cubicBezTo>
                      <a:cubicBezTo>
                        <a:pt x="4737" y="9292"/>
                        <a:pt x="5253" y="9495"/>
                        <a:pt x="5712" y="9706"/>
                      </a:cubicBezTo>
                      <a:lnTo>
                        <a:pt x="8216" y="10191"/>
                      </a:lnTo>
                      <a:lnTo>
                        <a:pt x="10219" y="10737"/>
                      </a:lnTo>
                      <a:cubicBezTo>
                        <a:pt x="11028" y="10971"/>
                        <a:pt x="11656" y="11241"/>
                        <a:pt x="12072" y="11531"/>
                      </a:cubicBezTo>
                      <a:cubicBezTo>
                        <a:pt x="12429" y="11780"/>
                        <a:pt x="12624" y="12041"/>
                        <a:pt x="12823" y="12301"/>
                      </a:cubicBezTo>
                      <a:cubicBezTo>
                        <a:pt x="13073" y="12627"/>
                        <a:pt x="13329" y="12961"/>
                        <a:pt x="12973" y="13282"/>
                      </a:cubicBezTo>
                      <a:cubicBezTo>
                        <a:pt x="12613" y="13606"/>
                        <a:pt x="11671" y="13871"/>
                        <a:pt x="10419" y="14001"/>
                      </a:cubicBezTo>
                      <a:lnTo>
                        <a:pt x="11233" y="14543"/>
                      </a:lnTo>
                      <a:lnTo>
                        <a:pt x="12729" y="15137"/>
                      </a:lnTo>
                      <a:lnTo>
                        <a:pt x="11978" y="15867"/>
                      </a:lnTo>
                      <a:lnTo>
                        <a:pt x="10282" y="16053"/>
                      </a:lnTo>
                      <a:lnTo>
                        <a:pt x="8579" y="16698"/>
                      </a:lnTo>
                      <a:lnTo>
                        <a:pt x="7276" y="17207"/>
                      </a:lnTo>
                      <a:lnTo>
                        <a:pt x="6726" y="17541"/>
                      </a:lnTo>
                      <a:lnTo>
                        <a:pt x="6476" y="18321"/>
                      </a:lnTo>
                      <a:lnTo>
                        <a:pt x="5875" y="18841"/>
                      </a:lnTo>
                      <a:lnTo>
                        <a:pt x="5173" y="19549"/>
                      </a:lnTo>
                      <a:lnTo>
                        <a:pt x="4172" y="20205"/>
                      </a:lnTo>
                      <a:lnTo>
                        <a:pt x="3627" y="20813"/>
                      </a:lnTo>
                      <a:lnTo>
                        <a:pt x="3326" y="21420"/>
                      </a:lnTo>
                      <a:lnTo>
                        <a:pt x="5668" y="21386"/>
                      </a:lnTo>
                      <a:cubicBezTo>
                        <a:pt x="5278" y="21262"/>
                        <a:pt x="5344" y="21084"/>
                        <a:pt x="5818" y="20979"/>
                      </a:cubicBezTo>
                      <a:cubicBezTo>
                        <a:pt x="7485" y="20613"/>
                        <a:pt x="9733" y="21220"/>
                        <a:pt x="8115" y="21600"/>
                      </a:cubicBezTo>
                      <a:lnTo>
                        <a:pt x="10970" y="20969"/>
                      </a:lnTo>
                      <a:lnTo>
                        <a:pt x="11121" y="20424"/>
                      </a:lnTo>
                      <a:lnTo>
                        <a:pt x="11121" y="19906"/>
                      </a:lnTo>
                      <a:lnTo>
                        <a:pt x="11871" y="19471"/>
                      </a:lnTo>
                      <a:lnTo>
                        <a:pt x="13362" y="19285"/>
                      </a:lnTo>
                      <a:lnTo>
                        <a:pt x="14213" y="18652"/>
                      </a:lnTo>
                      <a:lnTo>
                        <a:pt x="14514" y="18182"/>
                      </a:lnTo>
                      <a:lnTo>
                        <a:pt x="15665" y="17735"/>
                      </a:lnTo>
                      <a:cubicBezTo>
                        <a:pt x="16281" y="17732"/>
                        <a:pt x="16877" y="17680"/>
                        <a:pt x="17362" y="17586"/>
                      </a:cubicBezTo>
                      <a:cubicBezTo>
                        <a:pt x="19077" y="17253"/>
                        <a:pt x="19001" y="16604"/>
                        <a:pt x="17212" y="16296"/>
                      </a:cubicBezTo>
                      <a:lnTo>
                        <a:pt x="18101" y="15629"/>
                      </a:lnTo>
                      <a:lnTo>
                        <a:pt x="20204" y="15108"/>
                      </a:lnTo>
                      <a:lnTo>
                        <a:pt x="21600" y="14810"/>
                      </a:lnTo>
                      <a:lnTo>
                        <a:pt x="21199" y="13668"/>
                      </a:lnTo>
                      <a:cubicBezTo>
                        <a:pt x="20175" y="13471"/>
                        <a:pt x="19280" y="13237"/>
                        <a:pt x="18545" y="12973"/>
                      </a:cubicBezTo>
                      <a:cubicBezTo>
                        <a:pt x="17916" y="12747"/>
                        <a:pt x="17411" y="12501"/>
                        <a:pt x="17043" y="12242"/>
                      </a:cubicBezTo>
                      <a:lnTo>
                        <a:pt x="14996" y="11623"/>
                      </a:lnTo>
                      <a:lnTo>
                        <a:pt x="15447" y="10990"/>
                      </a:lnTo>
                      <a:lnTo>
                        <a:pt x="15146" y="10397"/>
                      </a:lnTo>
                      <a:lnTo>
                        <a:pt x="14000" y="10116"/>
                      </a:lnTo>
                      <a:lnTo>
                        <a:pt x="12955" y="9795"/>
                      </a:lnTo>
                      <a:cubicBezTo>
                        <a:pt x="12304" y="9688"/>
                        <a:pt x="11655" y="9580"/>
                        <a:pt x="11008" y="9472"/>
                      </a:cubicBezTo>
                      <a:cubicBezTo>
                        <a:pt x="9888" y="9284"/>
                        <a:pt x="8773" y="9095"/>
                        <a:pt x="7665" y="8903"/>
                      </a:cubicBezTo>
                      <a:cubicBezTo>
                        <a:pt x="6921" y="8859"/>
                        <a:pt x="6364" y="8706"/>
                        <a:pt x="6263" y="8518"/>
                      </a:cubicBezTo>
                      <a:cubicBezTo>
                        <a:pt x="6095" y="8204"/>
                        <a:pt x="7144" y="7932"/>
                        <a:pt x="8416" y="7961"/>
                      </a:cubicBezTo>
                      <a:lnTo>
                        <a:pt x="9668" y="7241"/>
                      </a:lnTo>
                      <a:cubicBezTo>
                        <a:pt x="9613" y="7043"/>
                        <a:pt x="9613" y="6844"/>
                        <a:pt x="9668" y="6646"/>
                      </a:cubicBezTo>
                      <a:cubicBezTo>
                        <a:pt x="9762" y="6309"/>
                        <a:pt x="10014" y="5976"/>
                        <a:pt x="10419" y="5653"/>
                      </a:cubicBezTo>
                      <a:lnTo>
                        <a:pt x="10714" y="5207"/>
                      </a:lnTo>
                      <a:lnTo>
                        <a:pt x="9368" y="5095"/>
                      </a:lnTo>
                      <a:lnTo>
                        <a:pt x="9067" y="4412"/>
                      </a:lnTo>
                      <a:lnTo>
                        <a:pt x="9211" y="3610"/>
                      </a:lnTo>
                      <a:lnTo>
                        <a:pt x="8498" y="2742"/>
                      </a:lnTo>
                      <a:lnTo>
                        <a:pt x="7747" y="1777"/>
                      </a:lnTo>
                      <a:lnTo>
                        <a:pt x="5850" y="466"/>
                      </a:lnTo>
                      <a:lnTo>
                        <a:pt x="502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2" name="ïślîdê">
                  <a:extLst>
                    <a:ext uri="{FF2B5EF4-FFF2-40B4-BE49-F238E27FC236}">
                      <a16:creationId xmlns="" xmlns:a16="http://schemas.microsoft.com/office/drawing/2014/main" id="{CEF8BA5D-5F84-465C-8357-7DFF473EFF52}"/>
                    </a:ext>
                  </a:extLst>
                </p:cNvPr>
                <p:cNvSpPr/>
                <p:nvPr/>
              </p:nvSpPr>
              <p:spPr bwMode="auto">
                <a:xfrm>
                  <a:off x="7185050" y="4135955"/>
                  <a:ext cx="20042" cy="3324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3458" y="0"/>
                      </a:moveTo>
                      <a:lnTo>
                        <a:pt x="0" y="8825"/>
                      </a:lnTo>
                      <a:lnTo>
                        <a:pt x="6965" y="21600"/>
                      </a:lnTo>
                      <a:lnTo>
                        <a:pt x="21600" y="14944"/>
                      </a:lnTo>
                      <a:lnTo>
                        <a:pt x="1345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3" name="iṡľidé">
                  <a:extLst>
                    <a:ext uri="{FF2B5EF4-FFF2-40B4-BE49-F238E27FC236}">
                      <a16:creationId xmlns="" xmlns:a16="http://schemas.microsoft.com/office/drawing/2014/main" id="{6A7AC7A2-26E0-43AB-BC19-A14DA27B1FA2}"/>
                    </a:ext>
                  </a:extLst>
                </p:cNvPr>
                <p:cNvSpPr/>
                <p:nvPr/>
              </p:nvSpPr>
              <p:spPr bwMode="auto">
                <a:xfrm>
                  <a:off x="7179195" y="4201381"/>
                  <a:ext cx="21982" cy="36457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719" y="6002"/>
                      </a:moveTo>
                      <a:lnTo>
                        <a:pt x="0" y="12531"/>
                      </a:lnTo>
                      <a:lnTo>
                        <a:pt x="3624" y="21600"/>
                      </a:lnTo>
                      <a:lnTo>
                        <a:pt x="19442" y="19432"/>
                      </a:lnTo>
                      <a:lnTo>
                        <a:pt x="21600" y="7102"/>
                      </a:lnTo>
                      <a:lnTo>
                        <a:pt x="9733" y="0"/>
                      </a:lnTo>
                      <a:lnTo>
                        <a:pt x="719" y="60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4" name="ïṧlîḍè">
                  <a:extLst>
                    <a:ext uri="{FF2B5EF4-FFF2-40B4-BE49-F238E27FC236}">
                      <a16:creationId xmlns="" xmlns:a16="http://schemas.microsoft.com/office/drawing/2014/main" id="{F4F24532-83FA-43A4-86CF-DB33FA35E1F8}"/>
                    </a:ext>
                  </a:extLst>
                </p:cNvPr>
                <p:cNvSpPr/>
                <p:nvPr/>
              </p:nvSpPr>
              <p:spPr bwMode="auto">
                <a:xfrm>
                  <a:off x="7074258" y="4323890"/>
                  <a:ext cx="38453" cy="98974"/>
                </a:xfrm>
                <a:custGeom>
                  <a:avLst/>
                  <a:gdLst>
                    <a:gd name="T0" fmla="+- 0 10748 87"/>
                    <a:gd name="T1" fmla="*/ T0 w 21323"/>
                    <a:gd name="T2" fmla="*/ 10800 h 21600"/>
                    <a:gd name="T3" fmla="+- 0 10748 87"/>
                    <a:gd name="T4" fmla="*/ T3 w 21323"/>
                    <a:gd name="T5" fmla="*/ 10800 h 21600"/>
                    <a:gd name="T6" fmla="+- 0 10748 87"/>
                    <a:gd name="T7" fmla="*/ T6 w 21323"/>
                    <a:gd name="T8" fmla="*/ 10800 h 21600"/>
                    <a:gd name="T9" fmla="+- 0 10748 87"/>
                    <a:gd name="T10" fmla="*/ T9 w 21323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323" h="21600">
                      <a:moveTo>
                        <a:pt x="10762" y="0"/>
                      </a:moveTo>
                      <a:lnTo>
                        <a:pt x="2490" y="2455"/>
                      </a:lnTo>
                      <a:lnTo>
                        <a:pt x="186" y="8274"/>
                      </a:lnTo>
                      <a:cubicBezTo>
                        <a:pt x="-87" y="9763"/>
                        <a:pt x="-59" y="11259"/>
                        <a:pt x="271" y="12746"/>
                      </a:cubicBezTo>
                      <a:cubicBezTo>
                        <a:pt x="684" y="14610"/>
                        <a:pt x="1568" y="16452"/>
                        <a:pt x="2909" y="18246"/>
                      </a:cubicBezTo>
                      <a:lnTo>
                        <a:pt x="8999" y="21600"/>
                      </a:lnTo>
                      <a:lnTo>
                        <a:pt x="20538" y="21041"/>
                      </a:lnTo>
                      <a:cubicBezTo>
                        <a:pt x="21308" y="19652"/>
                        <a:pt x="21513" y="18223"/>
                        <a:pt x="21147" y="16809"/>
                      </a:cubicBezTo>
                      <a:cubicBezTo>
                        <a:pt x="20669" y="14961"/>
                        <a:pt x="19231" y="13181"/>
                        <a:pt x="18103" y="11379"/>
                      </a:cubicBezTo>
                      <a:cubicBezTo>
                        <a:pt x="16986" y="9592"/>
                        <a:pt x="16172" y="7778"/>
                        <a:pt x="15668" y="5949"/>
                      </a:cubicBezTo>
                      <a:lnTo>
                        <a:pt x="107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5" name="íṣ1ïdè">
                  <a:extLst>
                    <a:ext uri="{FF2B5EF4-FFF2-40B4-BE49-F238E27FC236}">
                      <a16:creationId xmlns="" xmlns:a16="http://schemas.microsoft.com/office/drawing/2014/main" id="{B53BCDD2-B24C-40DD-BAD3-215BC1B1DBCC}"/>
                    </a:ext>
                  </a:extLst>
                </p:cNvPr>
                <p:cNvSpPr/>
                <p:nvPr/>
              </p:nvSpPr>
              <p:spPr bwMode="auto">
                <a:xfrm>
                  <a:off x="7112706" y="4489528"/>
                  <a:ext cx="183944" cy="301822"/>
                </a:xfrm>
                <a:custGeom>
                  <a:avLst/>
                  <a:gdLst>
                    <a:gd name="T0" fmla="+- 0 11035 470"/>
                    <a:gd name="T1" fmla="*/ T0 w 21130"/>
                    <a:gd name="T2" fmla="*/ 10800 h 21600"/>
                    <a:gd name="T3" fmla="+- 0 11035 470"/>
                    <a:gd name="T4" fmla="*/ T3 w 21130"/>
                    <a:gd name="T5" fmla="*/ 10800 h 21600"/>
                    <a:gd name="T6" fmla="+- 0 11035 470"/>
                    <a:gd name="T7" fmla="*/ T6 w 21130"/>
                    <a:gd name="T8" fmla="*/ 10800 h 21600"/>
                    <a:gd name="T9" fmla="+- 0 11035 470"/>
                    <a:gd name="T10" fmla="*/ T9 w 21130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130" h="21600">
                      <a:moveTo>
                        <a:pt x="3002" y="787"/>
                      </a:moveTo>
                      <a:lnTo>
                        <a:pt x="1284" y="1137"/>
                      </a:lnTo>
                      <a:lnTo>
                        <a:pt x="1313" y="2654"/>
                      </a:lnTo>
                      <a:lnTo>
                        <a:pt x="1628" y="5011"/>
                      </a:lnTo>
                      <a:cubicBezTo>
                        <a:pt x="901" y="5175"/>
                        <a:pt x="341" y="5544"/>
                        <a:pt x="120" y="6006"/>
                      </a:cubicBezTo>
                      <a:cubicBezTo>
                        <a:pt x="-470" y="7239"/>
                        <a:pt x="1208" y="8433"/>
                        <a:pt x="3247" y="8231"/>
                      </a:cubicBezTo>
                      <a:lnTo>
                        <a:pt x="3902" y="10091"/>
                      </a:lnTo>
                      <a:lnTo>
                        <a:pt x="3776" y="11737"/>
                      </a:lnTo>
                      <a:lnTo>
                        <a:pt x="5751" y="11187"/>
                      </a:lnTo>
                      <a:lnTo>
                        <a:pt x="6839" y="10245"/>
                      </a:lnTo>
                      <a:lnTo>
                        <a:pt x="8957" y="10873"/>
                      </a:lnTo>
                      <a:lnTo>
                        <a:pt x="8495" y="11868"/>
                      </a:lnTo>
                      <a:cubicBezTo>
                        <a:pt x="8438" y="12234"/>
                        <a:pt x="8396" y="12601"/>
                        <a:pt x="8368" y="12968"/>
                      </a:cubicBezTo>
                      <a:cubicBezTo>
                        <a:pt x="8304" y="13826"/>
                        <a:pt x="8375" y="14744"/>
                        <a:pt x="9377" y="15325"/>
                      </a:cubicBezTo>
                      <a:cubicBezTo>
                        <a:pt x="10089" y="15737"/>
                        <a:pt x="11115" y="15859"/>
                        <a:pt x="12020" y="15639"/>
                      </a:cubicBezTo>
                      <a:cubicBezTo>
                        <a:pt x="12117" y="15954"/>
                        <a:pt x="12601" y="16162"/>
                        <a:pt x="13107" y="16107"/>
                      </a:cubicBezTo>
                      <a:cubicBezTo>
                        <a:pt x="14452" y="15963"/>
                        <a:pt x="14449" y="14759"/>
                        <a:pt x="13102" y="14618"/>
                      </a:cubicBezTo>
                      <a:lnTo>
                        <a:pt x="14363" y="13757"/>
                      </a:lnTo>
                      <a:lnTo>
                        <a:pt x="16633" y="13053"/>
                      </a:lnTo>
                      <a:cubicBezTo>
                        <a:pt x="17399" y="13091"/>
                        <a:pt x="18066" y="13395"/>
                        <a:pt x="18356" y="13839"/>
                      </a:cubicBezTo>
                      <a:cubicBezTo>
                        <a:pt x="18796" y="14511"/>
                        <a:pt x="18291" y="15279"/>
                        <a:pt x="17221" y="15567"/>
                      </a:cubicBezTo>
                      <a:lnTo>
                        <a:pt x="14783" y="16847"/>
                      </a:lnTo>
                      <a:cubicBezTo>
                        <a:pt x="14357" y="17037"/>
                        <a:pt x="13952" y="17245"/>
                        <a:pt x="13570" y="17469"/>
                      </a:cubicBezTo>
                      <a:cubicBezTo>
                        <a:pt x="12792" y="17924"/>
                        <a:pt x="12117" y="18443"/>
                        <a:pt x="11563" y="19011"/>
                      </a:cubicBezTo>
                      <a:cubicBezTo>
                        <a:pt x="11546" y="19383"/>
                        <a:pt x="11631" y="19753"/>
                        <a:pt x="11815" y="20107"/>
                      </a:cubicBezTo>
                      <a:cubicBezTo>
                        <a:pt x="12116" y="20687"/>
                        <a:pt x="12668" y="21204"/>
                        <a:pt x="13412" y="21600"/>
                      </a:cubicBezTo>
                      <a:lnTo>
                        <a:pt x="14037" y="18929"/>
                      </a:lnTo>
                      <a:lnTo>
                        <a:pt x="15629" y="19165"/>
                      </a:lnTo>
                      <a:lnTo>
                        <a:pt x="15840" y="20497"/>
                      </a:lnTo>
                      <a:lnTo>
                        <a:pt x="17352" y="21253"/>
                      </a:lnTo>
                      <a:lnTo>
                        <a:pt x="18992" y="20389"/>
                      </a:lnTo>
                      <a:cubicBezTo>
                        <a:pt x="19051" y="20040"/>
                        <a:pt x="19220" y="19702"/>
                        <a:pt x="19491" y="19394"/>
                      </a:cubicBezTo>
                      <a:cubicBezTo>
                        <a:pt x="19824" y="19015"/>
                        <a:pt x="20300" y="18693"/>
                        <a:pt x="20878" y="18455"/>
                      </a:cubicBezTo>
                      <a:lnTo>
                        <a:pt x="21130" y="16935"/>
                      </a:lnTo>
                      <a:lnTo>
                        <a:pt x="20752" y="14736"/>
                      </a:lnTo>
                      <a:lnTo>
                        <a:pt x="19617" y="12719"/>
                      </a:lnTo>
                      <a:cubicBezTo>
                        <a:pt x="19197" y="12395"/>
                        <a:pt x="18701" y="12113"/>
                        <a:pt x="18146" y="11882"/>
                      </a:cubicBezTo>
                      <a:cubicBezTo>
                        <a:pt x="17676" y="11686"/>
                        <a:pt x="17167" y="11529"/>
                        <a:pt x="16633" y="11413"/>
                      </a:cubicBezTo>
                      <a:lnTo>
                        <a:pt x="16885" y="10006"/>
                      </a:lnTo>
                      <a:lnTo>
                        <a:pt x="16129" y="8539"/>
                      </a:lnTo>
                      <a:lnTo>
                        <a:pt x="13480" y="8251"/>
                      </a:lnTo>
                      <a:cubicBezTo>
                        <a:pt x="13030" y="7892"/>
                        <a:pt x="12393" y="7642"/>
                        <a:pt x="11678" y="7544"/>
                      </a:cubicBezTo>
                      <a:cubicBezTo>
                        <a:pt x="10537" y="7388"/>
                        <a:pt x="9349" y="7629"/>
                        <a:pt x="8573" y="8173"/>
                      </a:cubicBezTo>
                      <a:cubicBezTo>
                        <a:pt x="7842" y="8252"/>
                        <a:pt x="7094" y="8105"/>
                        <a:pt x="6566" y="7780"/>
                      </a:cubicBezTo>
                      <a:cubicBezTo>
                        <a:pt x="5388" y="7055"/>
                        <a:pt x="5616" y="5834"/>
                        <a:pt x="7028" y="5296"/>
                      </a:cubicBezTo>
                      <a:lnTo>
                        <a:pt x="7775" y="4359"/>
                      </a:lnTo>
                      <a:lnTo>
                        <a:pt x="6897" y="2317"/>
                      </a:lnTo>
                      <a:lnTo>
                        <a:pt x="5973" y="274"/>
                      </a:lnTo>
                      <a:lnTo>
                        <a:pt x="4586" y="0"/>
                      </a:lnTo>
                      <a:lnTo>
                        <a:pt x="3002" y="78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6" name="îşľíḓê">
                  <a:extLst>
                    <a:ext uri="{FF2B5EF4-FFF2-40B4-BE49-F238E27FC236}">
                      <a16:creationId xmlns="" xmlns:a16="http://schemas.microsoft.com/office/drawing/2014/main" id="{E8C9FA74-E677-4294-B6AC-F9A0B229CF50}"/>
                    </a:ext>
                  </a:extLst>
                </p:cNvPr>
                <p:cNvSpPr/>
                <p:nvPr/>
              </p:nvSpPr>
              <p:spPr bwMode="auto">
                <a:xfrm>
                  <a:off x="7090030" y="4680320"/>
                  <a:ext cx="71523" cy="144943"/>
                </a:xfrm>
                <a:custGeom>
                  <a:avLst/>
                  <a:gdLst>
                    <a:gd name="T0" fmla="+- 0 11017 434"/>
                    <a:gd name="T1" fmla="*/ T0 w 21166"/>
                    <a:gd name="T2" fmla="*/ 10665 h 21331"/>
                    <a:gd name="T3" fmla="+- 0 11017 434"/>
                    <a:gd name="T4" fmla="*/ T3 w 21166"/>
                    <a:gd name="T5" fmla="*/ 10665 h 21331"/>
                    <a:gd name="T6" fmla="+- 0 11017 434"/>
                    <a:gd name="T7" fmla="*/ T6 w 21166"/>
                    <a:gd name="T8" fmla="*/ 10665 h 21331"/>
                    <a:gd name="T9" fmla="+- 0 11017 434"/>
                    <a:gd name="T10" fmla="*/ T9 w 21166"/>
                    <a:gd name="T11" fmla="*/ 10665 h 21331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166" h="21331">
                      <a:moveTo>
                        <a:pt x="16489" y="0"/>
                      </a:moveTo>
                      <a:lnTo>
                        <a:pt x="15066" y="2881"/>
                      </a:lnTo>
                      <a:lnTo>
                        <a:pt x="10957" y="7412"/>
                      </a:lnTo>
                      <a:cubicBezTo>
                        <a:pt x="10504" y="8901"/>
                        <a:pt x="9744" y="10363"/>
                        <a:pt x="8689" y="11774"/>
                      </a:cubicBezTo>
                      <a:cubicBezTo>
                        <a:pt x="6967" y="14079"/>
                        <a:pt x="4480" y="16225"/>
                        <a:pt x="1333" y="18122"/>
                      </a:cubicBezTo>
                      <a:cubicBezTo>
                        <a:pt x="-139" y="18713"/>
                        <a:pt x="-434" y="19771"/>
                        <a:pt x="660" y="20539"/>
                      </a:cubicBezTo>
                      <a:cubicBezTo>
                        <a:pt x="2129" y="21570"/>
                        <a:pt x="5185" y="21600"/>
                        <a:pt x="6736" y="20599"/>
                      </a:cubicBezTo>
                      <a:lnTo>
                        <a:pt x="10745" y="16345"/>
                      </a:lnTo>
                      <a:lnTo>
                        <a:pt x="14209" y="12737"/>
                      </a:lnTo>
                      <a:lnTo>
                        <a:pt x="16484" y="10858"/>
                      </a:lnTo>
                      <a:lnTo>
                        <a:pt x="18974" y="8334"/>
                      </a:lnTo>
                      <a:lnTo>
                        <a:pt x="18338" y="6732"/>
                      </a:lnTo>
                      <a:lnTo>
                        <a:pt x="18676" y="4860"/>
                      </a:lnTo>
                      <a:lnTo>
                        <a:pt x="21166" y="2437"/>
                      </a:lnTo>
                      <a:lnTo>
                        <a:pt x="1648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7" name="iṧ1íḑe">
                  <a:extLst>
                    <a:ext uri="{FF2B5EF4-FFF2-40B4-BE49-F238E27FC236}">
                      <a16:creationId xmlns="" xmlns:a16="http://schemas.microsoft.com/office/drawing/2014/main" id="{274AA869-1929-46C8-A6E5-4655B92A62F7}"/>
                    </a:ext>
                  </a:extLst>
                </p:cNvPr>
                <p:cNvSpPr/>
                <p:nvPr/>
              </p:nvSpPr>
              <p:spPr bwMode="auto">
                <a:xfrm>
                  <a:off x="7146664" y="4869950"/>
                  <a:ext cx="143874" cy="247192"/>
                </a:xfrm>
                <a:custGeom>
                  <a:avLst/>
                  <a:gdLst>
                    <a:gd name="T0" fmla="*/ 10800 w 21600"/>
                    <a:gd name="T1" fmla="*/ 10730 h 21461"/>
                    <a:gd name="T2" fmla="*/ 10800 w 21600"/>
                    <a:gd name="T3" fmla="*/ 10730 h 21461"/>
                    <a:gd name="T4" fmla="*/ 10800 w 21600"/>
                    <a:gd name="T5" fmla="*/ 10730 h 21461"/>
                    <a:gd name="T6" fmla="*/ 10800 w 21600"/>
                    <a:gd name="T7" fmla="*/ 10730 h 21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461">
                      <a:moveTo>
                        <a:pt x="20200" y="0"/>
                      </a:moveTo>
                      <a:lnTo>
                        <a:pt x="18378" y="1600"/>
                      </a:lnTo>
                      <a:lnTo>
                        <a:pt x="16951" y="3140"/>
                      </a:lnTo>
                      <a:lnTo>
                        <a:pt x="12724" y="4375"/>
                      </a:lnTo>
                      <a:lnTo>
                        <a:pt x="10501" y="5388"/>
                      </a:lnTo>
                      <a:lnTo>
                        <a:pt x="8492" y="6588"/>
                      </a:lnTo>
                      <a:lnTo>
                        <a:pt x="6795" y="8236"/>
                      </a:lnTo>
                      <a:lnTo>
                        <a:pt x="4661" y="9887"/>
                      </a:lnTo>
                      <a:lnTo>
                        <a:pt x="2900" y="12048"/>
                      </a:lnTo>
                      <a:lnTo>
                        <a:pt x="2412" y="14303"/>
                      </a:lnTo>
                      <a:lnTo>
                        <a:pt x="0" y="16586"/>
                      </a:lnTo>
                      <a:lnTo>
                        <a:pt x="816" y="18111"/>
                      </a:lnTo>
                      <a:lnTo>
                        <a:pt x="3452" y="18108"/>
                      </a:lnTo>
                      <a:lnTo>
                        <a:pt x="3562" y="19918"/>
                      </a:lnTo>
                      <a:cubicBezTo>
                        <a:pt x="3535" y="20305"/>
                        <a:pt x="3775" y="20682"/>
                        <a:pt x="4228" y="20967"/>
                      </a:cubicBezTo>
                      <a:cubicBezTo>
                        <a:pt x="5009" y="21458"/>
                        <a:pt x="6252" y="21600"/>
                        <a:pt x="7297" y="21316"/>
                      </a:cubicBezTo>
                      <a:lnTo>
                        <a:pt x="6583" y="18743"/>
                      </a:lnTo>
                      <a:cubicBezTo>
                        <a:pt x="5057" y="18215"/>
                        <a:pt x="4609" y="17055"/>
                        <a:pt x="5601" y="16202"/>
                      </a:cubicBezTo>
                      <a:cubicBezTo>
                        <a:pt x="6085" y="15785"/>
                        <a:pt x="6880" y="15516"/>
                        <a:pt x="7743" y="15538"/>
                      </a:cubicBezTo>
                      <a:cubicBezTo>
                        <a:pt x="8840" y="15567"/>
                        <a:pt x="9742" y="16048"/>
                        <a:pt x="9879" y="16678"/>
                      </a:cubicBezTo>
                      <a:lnTo>
                        <a:pt x="11850" y="17973"/>
                      </a:lnTo>
                      <a:lnTo>
                        <a:pt x="13498" y="17210"/>
                      </a:lnTo>
                      <a:lnTo>
                        <a:pt x="13772" y="15526"/>
                      </a:lnTo>
                      <a:lnTo>
                        <a:pt x="10977" y="13275"/>
                      </a:lnTo>
                      <a:cubicBezTo>
                        <a:pt x="10590" y="12814"/>
                        <a:pt x="10590" y="12275"/>
                        <a:pt x="10977" y="11814"/>
                      </a:cubicBezTo>
                      <a:cubicBezTo>
                        <a:pt x="11582" y="11093"/>
                        <a:pt x="12928" y="10747"/>
                        <a:pt x="14054" y="10289"/>
                      </a:cubicBezTo>
                      <a:cubicBezTo>
                        <a:pt x="15451" y="9720"/>
                        <a:pt x="16553" y="8942"/>
                        <a:pt x="17240" y="8037"/>
                      </a:cubicBezTo>
                      <a:cubicBezTo>
                        <a:pt x="17148" y="7714"/>
                        <a:pt x="16830" y="7427"/>
                        <a:pt x="16361" y="7243"/>
                      </a:cubicBezTo>
                      <a:cubicBezTo>
                        <a:pt x="14681" y="6584"/>
                        <a:pt x="12585" y="7346"/>
                        <a:pt x="11204" y="8383"/>
                      </a:cubicBezTo>
                      <a:cubicBezTo>
                        <a:pt x="10376" y="9004"/>
                        <a:pt x="9658" y="9672"/>
                        <a:pt x="9062" y="10376"/>
                      </a:cubicBezTo>
                      <a:lnTo>
                        <a:pt x="6768" y="10563"/>
                      </a:lnTo>
                      <a:lnTo>
                        <a:pt x="10064" y="7648"/>
                      </a:lnTo>
                      <a:lnTo>
                        <a:pt x="16931" y="5138"/>
                      </a:lnTo>
                      <a:cubicBezTo>
                        <a:pt x="17976" y="4846"/>
                        <a:pt x="18910" y="4435"/>
                        <a:pt x="19677" y="3931"/>
                      </a:cubicBezTo>
                      <a:cubicBezTo>
                        <a:pt x="20605" y="3321"/>
                        <a:pt x="21264" y="2591"/>
                        <a:pt x="21600" y="1803"/>
                      </a:cubicBezTo>
                      <a:lnTo>
                        <a:pt x="2020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8" name="ïŝḻïḍé">
                  <a:extLst>
                    <a:ext uri="{FF2B5EF4-FFF2-40B4-BE49-F238E27FC236}">
                      <a16:creationId xmlns="" xmlns:a16="http://schemas.microsoft.com/office/drawing/2014/main" id="{C8B85A41-B64D-4C22-8128-E48682E5C237}"/>
                    </a:ext>
                  </a:extLst>
                </p:cNvPr>
                <p:cNvSpPr/>
                <p:nvPr/>
              </p:nvSpPr>
              <p:spPr bwMode="auto">
                <a:xfrm>
                  <a:off x="6917725" y="4835702"/>
                  <a:ext cx="241155" cy="323817"/>
                </a:xfrm>
                <a:custGeom>
                  <a:avLst/>
                  <a:gdLst>
                    <a:gd name="T0" fmla="+- 0 10745 46"/>
                    <a:gd name="T1" fmla="*/ T0 w 21398"/>
                    <a:gd name="T2" fmla="*/ 10761 h 21522"/>
                    <a:gd name="T3" fmla="+- 0 10745 46"/>
                    <a:gd name="T4" fmla="*/ T3 w 21398"/>
                    <a:gd name="T5" fmla="*/ 10761 h 21522"/>
                    <a:gd name="T6" fmla="+- 0 10745 46"/>
                    <a:gd name="T7" fmla="*/ T6 w 21398"/>
                    <a:gd name="T8" fmla="*/ 10761 h 21522"/>
                    <a:gd name="T9" fmla="+- 0 10745 46"/>
                    <a:gd name="T10" fmla="*/ T9 w 21398"/>
                    <a:gd name="T11" fmla="*/ 10761 h 21522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398" h="21522">
                      <a:moveTo>
                        <a:pt x="17013" y="246"/>
                      </a:moveTo>
                      <a:lnTo>
                        <a:pt x="15800" y="0"/>
                      </a:lnTo>
                      <a:lnTo>
                        <a:pt x="15127" y="2646"/>
                      </a:lnTo>
                      <a:cubicBezTo>
                        <a:pt x="15053" y="3116"/>
                        <a:pt x="14828" y="3566"/>
                        <a:pt x="14470" y="3956"/>
                      </a:cubicBezTo>
                      <a:cubicBezTo>
                        <a:pt x="13911" y="4568"/>
                        <a:pt x="13067" y="5001"/>
                        <a:pt x="12103" y="5169"/>
                      </a:cubicBezTo>
                      <a:lnTo>
                        <a:pt x="10779" y="6847"/>
                      </a:lnTo>
                      <a:cubicBezTo>
                        <a:pt x="10343" y="7465"/>
                        <a:pt x="9862" y="8065"/>
                        <a:pt x="9340" y="8644"/>
                      </a:cubicBezTo>
                      <a:cubicBezTo>
                        <a:pt x="8697" y="9358"/>
                        <a:pt x="7992" y="10039"/>
                        <a:pt x="7230" y="10684"/>
                      </a:cubicBezTo>
                      <a:lnTo>
                        <a:pt x="4726" y="11608"/>
                      </a:lnTo>
                      <a:lnTo>
                        <a:pt x="3843" y="12918"/>
                      </a:lnTo>
                      <a:lnTo>
                        <a:pt x="2625" y="13669"/>
                      </a:lnTo>
                      <a:cubicBezTo>
                        <a:pt x="2183" y="13433"/>
                        <a:pt x="1601" y="13404"/>
                        <a:pt x="1122" y="13596"/>
                      </a:cubicBezTo>
                      <a:cubicBezTo>
                        <a:pt x="370" y="13899"/>
                        <a:pt x="146" y="14579"/>
                        <a:pt x="63" y="15226"/>
                      </a:cubicBezTo>
                      <a:cubicBezTo>
                        <a:pt x="-46" y="16077"/>
                        <a:pt x="-13" y="16935"/>
                        <a:pt x="161" y="17779"/>
                      </a:cubicBezTo>
                      <a:cubicBezTo>
                        <a:pt x="650" y="17557"/>
                        <a:pt x="1272" y="17586"/>
                        <a:pt x="1719" y="17852"/>
                      </a:cubicBezTo>
                      <a:cubicBezTo>
                        <a:pt x="2637" y="18399"/>
                        <a:pt x="2438" y="19481"/>
                        <a:pt x="1358" y="19822"/>
                      </a:cubicBezTo>
                      <a:lnTo>
                        <a:pt x="2235" y="20987"/>
                      </a:lnTo>
                      <a:cubicBezTo>
                        <a:pt x="2431" y="21380"/>
                        <a:pt x="2990" y="21600"/>
                        <a:pt x="3534" y="21497"/>
                      </a:cubicBezTo>
                      <a:cubicBezTo>
                        <a:pt x="4205" y="21370"/>
                        <a:pt x="4519" y="20812"/>
                        <a:pt x="5121" y="20573"/>
                      </a:cubicBezTo>
                      <a:cubicBezTo>
                        <a:pt x="5952" y="20243"/>
                        <a:pt x="6979" y="20558"/>
                        <a:pt x="7263" y="21230"/>
                      </a:cubicBezTo>
                      <a:lnTo>
                        <a:pt x="8530" y="20281"/>
                      </a:lnTo>
                      <a:lnTo>
                        <a:pt x="10835" y="20062"/>
                      </a:lnTo>
                      <a:cubicBezTo>
                        <a:pt x="11371" y="20182"/>
                        <a:pt x="11933" y="20224"/>
                        <a:pt x="12491" y="20184"/>
                      </a:cubicBezTo>
                      <a:cubicBezTo>
                        <a:pt x="13360" y="20123"/>
                        <a:pt x="14185" y="19869"/>
                        <a:pt x="14861" y="19454"/>
                      </a:cubicBezTo>
                      <a:lnTo>
                        <a:pt x="15705" y="18603"/>
                      </a:lnTo>
                      <a:lnTo>
                        <a:pt x="15315" y="16539"/>
                      </a:lnTo>
                      <a:cubicBezTo>
                        <a:pt x="15489" y="16004"/>
                        <a:pt x="15822" y="15505"/>
                        <a:pt x="16289" y="15080"/>
                      </a:cubicBezTo>
                      <a:cubicBezTo>
                        <a:pt x="16740" y="14669"/>
                        <a:pt x="17305" y="14337"/>
                        <a:pt x="17945" y="14107"/>
                      </a:cubicBezTo>
                      <a:lnTo>
                        <a:pt x="18335" y="11651"/>
                      </a:lnTo>
                      <a:lnTo>
                        <a:pt x="19763" y="10608"/>
                      </a:lnTo>
                      <a:lnTo>
                        <a:pt x="21225" y="9587"/>
                      </a:lnTo>
                      <a:lnTo>
                        <a:pt x="20250" y="8297"/>
                      </a:lnTo>
                      <a:lnTo>
                        <a:pt x="19313" y="7933"/>
                      </a:lnTo>
                      <a:lnTo>
                        <a:pt x="18631" y="6668"/>
                      </a:lnTo>
                      <a:cubicBezTo>
                        <a:pt x="18176" y="6261"/>
                        <a:pt x="18065" y="5697"/>
                        <a:pt x="18343" y="5209"/>
                      </a:cubicBezTo>
                      <a:cubicBezTo>
                        <a:pt x="18807" y="4394"/>
                        <a:pt x="20116" y="4120"/>
                        <a:pt x="20839" y="3436"/>
                      </a:cubicBezTo>
                      <a:cubicBezTo>
                        <a:pt x="21406" y="2900"/>
                        <a:pt x="21554" y="2179"/>
                        <a:pt x="21228" y="1539"/>
                      </a:cubicBezTo>
                      <a:lnTo>
                        <a:pt x="17495" y="1466"/>
                      </a:lnTo>
                      <a:lnTo>
                        <a:pt x="17013" y="2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9" name="ïṥ1ídè">
                  <a:extLst>
                    <a:ext uri="{FF2B5EF4-FFF2-40B4-BE49-F238E27FC236}">
                      <a16:creationId xmlns="" xmlns:a16="http://schemas.microsoft.com/office/drawing/2014/main" id="{2D9E83E0-B62A-4DBD-B07E-1369E9DAADF0}"/>
                    </a:ext>
                  </a:extLst>
                </p:cNvPr>
                <p:cNvSpPr/>
                <p:nvPr/>
              </p:nvSpPr>
              <p:spPr bwMode="auto">
                <a:xfrm>
                  <a:off x="7317943" y="4803460"/>
                  <a:ext cx="45093" cy="134405"/>
                </a:xfrm>
                <a:custGeom>
                  <a:avLst/>
                  <a:gdLst>
                    <a:gd name="T0" fmla="+- 0 10829 516"/>
                    <a:gd name="T1" fmla="*/ T0 w 20626"/>
                    <a:gd name="T2" fmla="*/ 10708 h 21417"/>
                    <a:gd name="T3" fmla="+- 0 10829 516"/>
                    <a:gd name="T4" fmla="*/ T3 w 20626"/>
                    <a:gd name="T5" fmla="*/ 10708 h 21417"/>
                    <a:gd name="T6" fmla="+- 0 10829 516"/>
                    <a:gd name="T7" fmla="*/ T6 w 20626"/>
                    <a:gd name="T8" fmla="*/ 10708 h 21417"/>
                    <a:gd name="T9" fmla="+- 0 10829 516"/>
                    <a:gd name="T10" fmla="*/ T9 w 20626"/>
                    <a:gd name="T11" fmla="*/ 10708 h 21417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626" h="21417">
                      <a:moveTo>
                        <a:pt x="14198" y="0"/>
                      </a:moveTo>
                      <a:lnTo>
                        <a:pt x="7690" y="1996"/>
                      </a:lnTo>
                      <a:lnTo>
                        <a:pt x="3457" y="8567"/>
                      </a:lnTo>
                      <a:lnTo>
                        <a:pt x="7552" y="12065"/>
                      </a:lnTo>
                      <a:cubicBezTo>
                        <a:pt x="4935" y="12668"/>
                        <a:pt x="2855" y="13514"/>
                        <a:pt x="1548" y="14507"/>
                      </a:cubicBezTo>
                      <a:cubicBezTo>
                        <a:pt x="-441" y="16021"/>
                        <a:pt x="-516" y="17755"/>
                        <a:pt x="1342" y="19289"/>
                      </a:cubicBezTo>
                      <a:cubicBezTo>
                        <a:pt x="1870" y="20653"/>
                        <a:pt x="5514" y="21600"/>
                        <a:pt x="9418" y="21387"/>
                      </a:cubicBezTo>
                      <a:cubicBezTo>
                        <a:pt x="18316" y="20903"/>
                        <a:pt x="19431" y="16595"/>
                        <a:pt x="10925" y="15564"/>
                      </a:cubicBezTo>
                      <a:cubicBezTo>
                        <a:pt x="11564" y="14243"/>
                        <a:pt x="12233" y="12923"/>
                        <a:pt x="12934" y="11606"/>
                      </a:cubicBezTo>
                      <a:cubicBezTo>
                        <a:pt x="13730" y="10107"/>
                        <a:pt x="14567" y="8610"/>
                        <a:pt x="15443" y="7116"/>
                      </a:cubicBezTo>
                      <a:cubicBezTo>
                        <a:pt x="18016" y="6784"/>
                        <a:pt x="19915" y="6013"/>
                        <a:pt x="20464" y="5076"/>
                      </a:cubicBezTo>
                      <a:cubicBezTo>
                        <a:pt x="21084" y="4019"/>
                        <a:pt x="19903" y="2933"/>
                        <a:pt x="17431" y="2284"/>
                      </a:cubicBezTo>
                      <a:lnTo>
                        <a:pt x="1419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0" name="išliďé">
                  <a:extLst>
                    <a:ext uri="{FF2B5EF4-FFF2-40B4-BE49-F238E27FC236}">
                      <a16:creationId xmlns="" xmlns:a16="http://schemas.microsoft.com/office/drawing/2014/main" id="{9A028525-A260-41E9-B0C7-137F8E3CAFA8}"/>
                    </a:ext>
                  </a:extLst>
                </p:cNvPr>
                <p:cNvSpPr/>
                <p:nvPr/>
              </p:nvSpPr>
              <p:spPr bwMode="auto">
                <a:xfrm>
                  <a:off x="7334540" y="4669514"/>
                  <a:ext cx="309095" cy="339452"/>
                </a:xfrm>
                <a:custGeom>
                  <a:avLst/>
                  <a:gdLst>
                    <a:gd name="T0" fmla="+- 0 10860 121"/>
                    <a:gd name="T1" fmla="*/ T0 w 21479"/>
                    <a:gd name="T2" fmla="*/ 10800 h 21600"/>
                    <a:gd name="T3" fmla="+- 0 10860 121"/>
                    <a:gd name="T4" fmla="*/ T3 w 21479"/>
                    <a:gd name="T5" fmla="*/ 10800 h 21600"/>
                    <a:gd name="T6" fmla="+- 0 10860 121"/>
                    <a:gd name="T7" fmla="*/ T6 w 21479"/>
                    <a:gd name="T8" fmla="*/ 10800 h 21600"/>
                    <a:gd name="T9" fmla="+- 0 10860 121"/>
                    <a:gd name="T10" fmla="*/ T9 w 21479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479" h="21600">
                      <a:moveTo>
                        <a:pt x="21479" y="0"/>
                      </a:moveTo>
                      <a:lnTo>
                        <a:pt x="16915" y="3468"/>
                      </a:lnTo>
                      <a:lnTo>
                        <a:pt x="13858" y="4603"/>
                      </a:lnTo>
                      <a:lnTo>
                        <a:pt x="12501" y="5511"/>
                      </a:lnTo>
                      <a:lnTo>
                        <a:pt x="11442" y="6905"/>
                      </a:lnTo>
                      <a:cubicBezTo>
                        <a:pt x="11349" y="7387"/>
                        <a:pt x="11188" y="7857"/>
                        <a:pt x="10965" y="8302"/>
                      </a:cubicBezTo>
                      <a:cubicBezTo>
                        <a:pt x="10562" y="9106"/>
                        <a:pt x="9963" y="9815"/>
                        <a:pt x="9214" y="10374"/>
                      </a:cubicBezTo>
                      <a:lnTo>
                        <a:pt x="8214" y="11279"/>
                      </a:lnTo>
                      <a:lnTo>
                        <a:pt x="7326" y="10162"/>
                      </a:lnTo>
                      <a:cubicBezTo>
                        <a:pt x="7669" y="9878"/>
                        <a:pt x="7704" y="9396"/>
                        <a:pt x="7405" y="9073"/>
                      </a:cubicBezTo>
                      <a:cubicBezTo>
                        <a:pt x="6483" y="8078"/>
                        <a:pt x="4794" y="9191"/>
                        <a:pt x="5532" y="10307"/>
                      </a:cubicBezTo>
                      <a:lnTo>
                        <a:pt x="5075" y="11122"/>
                      </a:lnTo>
                      <a:lnTo>
                        <a:pt x="3269" y="11332"/>
                      </a:lnTo>
                      <a:lnTo>
                        <a:pt x="3528" y="12889"/>
                      </a:lnTo>
                      <a:lnTo>
                        <a:pt x="4950" y="13168"/>
                      </a:lnTo>
                      <a:lnTo>
                        <a:pt x="5405" y="14353"/>
                      </a:lnTo>
                      <a:lnTo>
                        <a:pt x="4292" y="15191"/>
                      </a:lnTo>
                      <a:cubicBezTo>
                        <a:pt x="3915" y="14905"/>
                        <a:pt x="3349" y="14994"/>
                        <a:pt x="3097" y="15377"/>
                      </a:cubicBezTo>
                      <a:cubicBezTo>
                        <a:pt x="2857" y="15741"/>
                        <a:pt x="3039" y="16188"/>
                        <a:pt x="3004" y="16605"/>
                      </a:cubicBezTo>
                      <a:cubicBezTo>
                        <a:pt x="2952" y="17243"/>
                        <a:pt x="2425" y="17763"/>
                        <a:pt x="1734" y="17857"/>
                      </a:cubicBezTo>
                      <a:cubicBezTo>
                        <a:pt x="1126" y="17959"/>
                        <a:pt x="593" y="18288"/>
                        <a:pt x="261" y="18765"/>
                      </a:cubicBezTo>
                      <a:cubicBezTo>
                        <a:pt x="-88" y="19267"/>
                        <a:pt x="-121" y="19922"/>
                        <a:pt x="374" y="20232"/>
                      </a:cubicBezTo>
                      <a:cubicBezTo>
                        <a:pt x="1021" y="20637"/>
                        <a:pt x="1880" y="20122"/>
                        <a:pt x="1734" y="19417"/>
                      </a:cubicBezTo>
                      <a:cubicBezTo>
                        <a:pt x="2302" y="18971"/>
                        <a:pt x="2798" y="18453"/>
                        <a:pt x="3209" y="17880"/>
                      </a:cubicBezTo>
                      <a:cubicBezTo>
                        <a:pt x="3582" y="17359"/>
                        <a:pt x="3882" y="16797"/>
                        <a:pt x="4099" y="16207"/>
                      </a:cubicBezTo>
                      <a:lnTo>
                        <a:pt x="5672" y="15741"/>
                      </a:lnTo>
                      <a:lnTo>
                        <a:pt x="6537" y="15136"/>
                      </a:lnTo>
                      <a:lnTo>
                        <a:pt x="7958" y="14140"/>
                      </a:lnTo>
                      <a:cubicBezTo>
                        <a:pt x="8108" y="13661"/>
                        <a:pt x="8419" y="13237"/>
                        <a:pt x="8847" y="12929"/>
                      </a:cubicBezTo>
                      <a:cubicBezTo>
                        <a:pt x="9407" y="12527"/>
                        <a:pt x="10122" y="12350"/>
                        <a:pt x="10828" y="12440"/>
                      </a:cubicBezTo>
                      <a:lnTo>
                        <a:pt x="11463" y="14207"/>
                      </a:lnTo>
                      <a:cubicBezTo>
                        <a:pt x="11398" y="14613"/>
                        <a:pt x="11322" y="15016"/>
                        <a:pt x="11234" y="15418"/>
                      </a:cubicBezTo>
                      <a:cubicBezTo>
                        <a:pt x="11082" y="16116"/>
                        <a:pt x="10895" y="16808"/>
                        <a:pt x="10675" y="17490"/>
                      </a:cubicBezTo>
                      <a:lnTo>
                        <a:pt x="10440" y="21600"/>
                      </a:lnTo>
                      <a:cubicBezTo>
                        <a:pt x="12730" y="18516"/>
                        <a:pt x="14766" y="15279"/>
                        <a:pt x="16532" y="11918"/>
                      </a:cubicBezTo>
                      <a:cubicBezTo>
                        <a:pt x="18547" y="8081"/>
                        <a:pt x="20202" y="4094"/>
                        <a:pt x="214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1" name="işlïḋe">
                  <a:extLst>
                    <a:ext uri="{FF2B5EF4-FFF2-40B4-BE49-F238E27FC236}">
                      <a16:creationId xmlns="" xmlns:a16="http://schemas.microsoft.com/office/drawing/2014/main" id="{72B7EC6A-C2A4-4972-8EA7-8BEF3445A9B8}"/>
                    </a:ext>
                  </a:extLst>
                </p:cNvPr>
                <p:cNvSpPr/>
                <p:nvPr/>
              </p:nvSpPr>
              <p:spPr bwMode="auto">
                <a:xfrm>
                  <a:off x="6942187" y="5041516"/>
                  <a:ext cx="515800" cy="50616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1600" y="0"/>
                      </a:moveTo>
                      <a:lnTo>
                        <a:pt x="19656" y="441"/>
                      </a:lnTo>
                      <a:lnTo>
                        <a:pt x="18924" y="739"/>
                      </a:lnTo>
                      <a:lnTo>
                        <a:pt x="18392" y="973"/>
                      </a:lnTo>
                      <a:lnTo>
                        <a:pt x="17335" y="1956"/>
                      </a:lnTo>
                      <a:cubicBezTo>
                        <a:pt x="17186" y="2215"/>
                        <a:pt x="16990" y="2443"/>
                        <a:pt x="16758" y="2628"/>
                      </a:cubicBezTo>
                      <a:cubicBezTo>
                        <a:pt x="16456" y="2868"/>
                        <a:pt x="16079" y="3082"/>
                        <a:pt x="16054" y="3471"/>
                      </a:cubicBezTo>
                      <a:cubicBezTo>
                        <a:pt x="16022" y="3962"/>
                        <a:pt x="16533" y="4297"/>
                        <a:pt x="16958" y="4064"/>
                      </a:cubicBezTo>
                      <a:cubicBezTo>
                        <a:pt x="16775" y="4426"/>
                        <a:pt x="16561" y="4771"/>
                        <a:pt x="16319" y="5095"/>
                      </a:cubicBezTo>
                      <a:cubicBezTo>
                        <a:pt x="16084" y="5408"/>
                        <a:pt x="15824" y="5700"/>
                        <a:pt x="15541" y="5968"/>
                      </a:cubicBezTo>
                      <a:cubicBezTo>
                        <a:pt x="15199" y="5766"/>
                        <a:pt x="14777" y="5766"/>
                        <a:pt x="14434" y="5968"/>
                      </a:cubicBezTo>
                      <a:cubicBezTo>
                        <a:pt x="14152" y="6134"/>
                        <a:pt x="13958" y="6419"/>
                        <a:pt x="13904" y="6746"/>
                      </a:cubicBezTo>
                      <a:cubicBezTo>
                        <a:pt x="13671" y="6999"/>
                        <a:pt x="13416" y="7229"/>
                        <a:pt x="13141" y="7433"/>
                      </a:cubicBezTo>
                      <a:cubicBezTo>
                        <a:pt x="12797" y="7688"/>
                        <a:pt x="12419" y="7908"/>
                        <a:pt x="12170" y="8261"/>
                      </a:cubicBezTo>
                      <a:cubicBezTo>
                        <a:pt x="11817" y="8762"/>
                        <a:pt x="11794" y="9435"/>
                        <a:pt x="11434" y="9932"/>
                      </a:cubicBezTo>
                      <a:cubicBezTo>
                        <a:pt x="11164" y="10305"/>
                        <a:pt x="10744" y="10522"/>
                        <a:pt x="10398" y="10822"/>
                      </a:cubicBezTo>
                      <a:cubicBezTo>
                        <a:pt x="10016" y="11153"/>
                        <a:pt x="9729" y="11583"/>
                        <a:pt x="9361" y="11930"/>
                      </a:cubicBezTo>
                      <a:cubicBezTo>
                        <a:pt x="8844" y="12418"/>
                        <a:pt x="8197" y="12724"/>
                        <a:pt x="7532" y="12959"/>
                      </a:cubicBezTo>
                      <a:cubicBezTo>
                        <a:pt x="6524" y="13316"/>
                        <a:pt x="5443" y="13535"/>
                        <a:pt x="4611" y="14222"/>
                      </a:cubicBezTo>
                      <a:cubicBezTo>
                        <a:pt x="4206" y="14556"/>
                        <a:pt x="3887" y="14985"/>
                        <a:pt x="3679" y="15471"/>
                      </a:cubicBezTo>
                      <a:cubicBezTo>
                        <a:pt x="3479" y="15817"/>
                        <a:pt x="3198" y="16106"/>
                        <a:pt x="2860" y="16312"/>
                      </a:cubicBezTo>
                      <a:cubicBezTo>
                        <a:pt x="2362" y="16616"/>
                        <a:pt x="1729" y="16763"/>
                        <a:pt x="1462" y="17296"/>
                      </a:cubicBezTo>
                      <a:cubicBezTo>
                        <a:pt x="1225" y="17769"/>
                        <a:pt x="1402" y="18316"/>
                        <a:pt x="1412" y="18842"/>
                      </a:cubicBezTo>
                      <a:cubicBezTo>
                        <a:pt x="1432" y="19824"/>
                        <a:pt x="877" y="20725"/>
                        <a:pt x="0" y="21133"/>
                      </a:cubicBezTo>
                      <a:lnTo>
                        <a:pt x="586" y="21600"/>
                      </a:lnTo>
                      <a:cubicBezTo>
                        <a:pt x="5308" y="19271"/>
                        <a:pt x="9593" y="16116"/>
                        <a:pt x="13246" y="12279"/>
                      </a:cubicBezTo>
                      <a:cubicBezTo>
                        <a:pt x="16673" y="8681"/>
                        <a:pt x="19495" y="4532"/>
                        <a:pt x="2160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2" name="îṣļídè">
                  <a:extLst>
                    <a:ext uri="{FF2B5EF4-FFF2-40B4-BE49-F238E27FC236}">
                      <a16:creationId xmlns="" xmlns:a16="http://schemas.microsoft.com/office/drawing/2014/main" id="{0FC5C0A5-42C1-4FF3-B7F4-D72F8DC0743D}"/>
                    </a:ext>
                  </a:extLst>
                </p:cNvPr>
                <p:cNvSpPr/>
                <p:nvPr/>
              </p:nvSpPr>
              <p:spPr bwMode="auto">
                <a:xfrm>
                  <a:off x="6438996" y="4873865"/>
                  <a:ext cx="58040" cy="153091"/>
                </a:xfrm>
                <a:custGeom>
                  <a:avLst/>
                  <a:gdLst>
                    <a:gd name="T0" fmla="*/ 10280 w 20560"/>
                    <a:gd name="T1" fmla="*/ 10586 h 21172"/>
                    <a:gd name="T2" fmla="*/ 10280 w 20560"/>
                    <a:gd name="T3" fmla="*/ 10586 h 21172"/>
                    <a:gd name="T4" fmla="*/ 10280 w 20560"/>
                    <a:gd name="T5" fmla="*/ 10586 h 21172"/>
                    <a:gd name="T6" fmla="*/ 10280 w 20560"/>
                    <a:gd name="T7" fmla="*/ 10586 h 21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60" h="21172">
                      <a:moveTo>
                        <a:pt x="7800" y="0"/>
                      </a:moveTo>
                      <a:lnTo>
                        <a:pt x="1142" y="765"/>
                      </a:lnTo>
                      <a:lnTo>
                        <a:pt x="14" y="4303"/>
                      </a:lnTo>
                      <a:lnTo>
                        <a:pt x="5170" y="8092"/>
                      </a:lnTo>
                      <a:lnTo>
                        <a:pt x="0" y="11375"/>
                      </a:lnTo>
                      <a:cubicBezTo>
                        <a:pt x="2789" y="11598"/>
                        <a:pt x="5194" y="12281"/>
                        <a:pt x="6597" y="13248"/>
                      </a:cubicBezTo>
                      <a:cubicBezTo>
                        <a:pt x="8277" y="14405"/>
                        <a:pt x="8326" y="15818"/>
                        <a:pt x="6727" y="16993"/>
                      </a:cubicBezTo>
                      <a:lnTo>
                        <a:pt x="9189" y="19523"/>
                      </a:lnTo>
                      <a:cubicBezTo>
                        <a:pt x="10190" y="20933"/>
                        <a:pt x="14323" y="21600"/>
                        <a:pt x="17583" y="20877"/>
                      </a:cubicBezTo>
                      <a:cubicBezTo>
                        <a:pt x="21196" y="20075"/>
                        <a:pt x="21600" y="18103"/>
                        <a:pt x="18360" y="17087"/>
                      </a:cubicBezTo>
                      <a:cubicBezTo>
                        <a:pt x="16563" y="16111"/>
                        <a:pt x="15042" y="15061"/>
                        <a:pt x="13824" y="13956"/>
                      </a:cubicBezTo>
                      <a:cubicBezTo>
                        <a:pt x="12396" y="12661"/>
                        <a:pt x="11394" y="11301"/>
                        <a:pt x="10842" y="9907"/>
                      </a:cubicBezTo>
                      <a:cubicBezTo>
                        <a:pt x="10964" y="8963"/>
                        <a:pt x="10964" y="8018"/>
                        <a:pt x="10842" y="7074"/>
                      </a:cubicBezTo>
                      <a:cubicBezTo>
                        <a:pt x="10634" y="5459"/>
                        <a:pt x="10070" y="3855"/>
                        <a:pt x="9157" y="2279"/>
                      </a:cubicBezTo>
                      <a:lnTo>
                        <a:pt x="780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3" name="îṣ1iḓê">
                  <a:extLst>
                    <a:ext uri="{FF2B5EF4-FFF2-40B4-BE49-F238E27FC236}">
                      <a16:creationId xmlns="" xmlns:a16="http://schemas.microsoft.com/office/drawing/2014/main" id="{2DE25D31-C735-4ADF-8AAF-D39BB21533C6}"/>
                    </a:ext>
                  </a:extLst>
                </p:cNvPr>
                <p:cNvSpPr/>
                <p:nvPr/>
              </p:nvSpPr>
              <p:spPr bwMode="auto">
                <a:xfrm>
                  <a:off x="6546621" y="5134766"/>
                  <a:ext cx="39464" cy="3697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7868" y="1684"/>
                      </a:moveTo>
                      <a:lnTo>
                        <a:pt x="531" y="0"/>
                      </a:lnTo>
                      <a:lnTo>
                        <a:pt x="0" y="7066"/>
                      </a:lnTo>
                      <a:lnTo>
                        <a:pt x="9782" y="15187"/>
                      </a:lnTo>
                      <a:lnTo>
                        <a:pt x="21600" y="21600"/>
                      </a:lnTo>
                      <a:lnTo>
                        <a:pt x="20799" y="8990"/>
                      </a:lnTo>
                      <a:lnTo>
                        <a:pt x="7868" y="16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4" name="íṥ1íďè">
                  <a:extLst>
                    <a:ext uri="{FF2B5EF4-FFF2-40B4-BE49-F238E27FC236}">
                      <a16:creationId xmlns="" xmlns:a16="http://schemas.microsoft.com/office/drawing/2014/main" id="{D635FE69-B299-4848-BC32-347EC7A907ED}"/>
                    </a:ext>
                  </a:extLst>
                </p:cNvPr>
                <p:cNvSpPr/>
                <p:nvPr/>
              </p:nvSpPr>
              <p:spPr bwMode="auto">
                <a:xfrm>
                  <a:off x="6610611" y="5174660"/>
                  <a:ext cx="86492" cy="8103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8591" y="4520"/>
                      </a:moveTo>
                      <a:lnTo>
                        <a:pt x="5210" y="1400"/>
                      </a:lnTo>
                      <a:lnTo>
                        <a:pt x="2367" y="0"/>
                      </a:lnTo>
                      <a:lnTo>
                        <a:pt x="0" y="993"/>
                      </a:lnTo>
                      <a:lnTo>
                        <a:pt x="3120" y="5543"/>
                      </a:lnTo>
                      <a:lnTo>
                        <a:pt x="8829" y="10517"/>
                      </a:lnTo>
                      <a:lnTo>
                        <a:pt x="9377" y="15480"/>
                      </a:lnTo>
                      <a:lnTo>
                        <a:pt x="14312" y="20149"/>
                      </a:lnTo>
                      <a:lnTo>
                        <a:pt x="18127" y="21600"/>
                      </a:lnTo>
                      <a:lnTo>
                        <a:pt x="21600" y="20137"/>
                      </a:lnTo>
                      <a:lnTo>
                        <a:pt x="17510" y="14016"/>
                      </a:lnTo>
                      <a:lnTo>
                        <a:pt x="12964" y="9921"/>
                      </a:lnTo>
                      <a:lnTo>
                        <a:pt x="8591" y="45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5" name="isḷiḋê">
                  <a:extLst>
                    <a:ext uri="{FF2B5EF4-FFF2-40B4-BE49-F238E27FC236}">
                      <a16:creationId xmlns="" xmlns:a16="http://schemas.microsoft.com/office/drawing/2014/main" id="{F8E8F1C7-CD16-4813-B346-A2640B40666E}"/>
                    </a:ext>
                  </a:extLst>
                </p:cNvPr>
                <p:cNvSpPr/>
                <p:nvPr/>
              </p:nvSpPr>
              <p:spPr bwMode="auto">
                <a:xfrm>
                  <a:off x="6876390" y="5004234"/>
                  <a:ext cx="32978" cy="38166"/>
                </a:xfrm>
                <a:custGeom>
                  <a:avLst/>
                  <a:gdLst>
                    <a:gd name="T0" fmla="+- 0 11056 513"/>
                    <a:gd name="T1" fmla="*/ T0 w 21087"/>
                    <a:gd name="T2" fmla="*/ 10800 h 21600"/>
                    <a:gd name="T3" fmla="+- 0 11056 513"/>
                    <a:gd name="T4" fmla="*/ T3 w 21087"/>
                    <a:gd name="T5" fmla="*/ 10800 h 21600"/>
                    <a:gd name="T6" fmla="+- 0 11056 513"/>
                    <a:gd name="T7" fmla="*/ T6 w 21087"/>
                    <a:gd name="T8" fmla="*/ 10800 h 21600"/>
                    <a:gd name="T9" fmla="+- 0 11056 513"/>
                    <a:gd name="T10" fmla="*/ T9 w 21087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087" h="21600">
                      <a:moveTo>
                        <a:pt x="16962" y="0"/>
                      </a:moveTo>
                      <a:lnTo>
                        <a:pt x="1783" y="1864"/>
                      </a:lnTo>
                      <a:cubicBezTo>
                        <a:pt x="-109" y="5075"/>
                        <a:pt x="-513" y="8812"/>
                        <a:pt x="657" y="12282"/>
                      </a:cubicBezTo>
                      <a:cubicBezTo>
                        <a:pt x="2131" y="16655"/>
                        <a:pt x="5904" y="20127"/>
                        <a:pt x="10784" y="21600"/>
                      </a:cubicBezTo>
                      <a:lnTo>
                        <a:pt x="21087" y="14558"/>
                      </a:lnTo>
                      <a:lnTo>
                        <a:pt x="169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6" name="îṧḻíḋé">
                  <a:extLst>
                    <a:ext uri="{FF2B5EF4-FFF2-40B4-BE49-F238E27FC236}">
                      <a16:creationId xmlns="" xmlns:a16="http://schemas.microsoft.com/office/drawing/2014/main" id="{59439614-C1CC-4754-B254-9E49414D8527}"/>
                    </a:ext>
                  </a:extLst>
                </p:cNvPr>
                <p:cNvSpPr/>
                <p:nvPr/>
              </p:nvSpPr>
              <p:spPr bwMode="auto">
                <a:xfrm>
                  <a:off x="6825437" y="5045994"/>
                  <a:ext cx="28571" cy="3038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7117" y="0"/>
                      </a:moveTo>
                      <a:lnTo>
                        <a:pt x="0" y="5460"/>
                      </a:lnTo>
                      <a:lnTo>
                        <a:pt x="1597" y="19259"/>
                      </a:lnTo>
                      <a:lnTo>
                        <a:pt x="17761" y="21600"/>
                      </a:lnTo>
                      <a:lnTo>
                        <a:pt x="21600" y="13828"/>
                      </a:lnTo>
                      <a:lnTo>
                        <a:pt x="1711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7" name="ïşļïḋê">
                  <a:extLst>
                    <a:ext uri="{FF2B5EF4-FFF2-40B4-BE49-F238E27FC236}">
                      <a16:creationId xmlns="" xmlns:a16="http://schemas.microsoft.com/office/drawing/2014/main" id="{729CA71E-2E45-49C4-9C2A-167D0C8EE51D}"/>
                    </a:ext>
                  </a:extLst>
                </p:cNvPr>
                <p:cNvSpPr/>
                <p:nvPr/>
              </p:nvSpPr>
              <p:spPr bwMode="auto">
                <a:xfrm>
                  <a:off x="7139629" y="5188493"/>
                  <a:ext cx="40342" cy="41370"/>
                </a:xfrm>
                <a:custGeom>
                  <a:avLst/>
                  <a:gdLst>
                    <a:gd name="T0" fmla="+- 0 11243 1189"/>
                    <a:gd name="T1" fmla="*/ T0 w 20108"/>
                    <a:gd name="T2" fmla="*/ 10489 h 20978"/>
                    <a:gd name="T3" fmla="+- 0 11243 1189"/>
                    <a:gd name="T4" fmla="*/ T3 w 20108"/>
                    <a:gd name="T5" fmla="*/ 10489 h 20978"/>
                    <a:gd name="T6" fmla="+- 0 11243 1189"/>
                    <a:gd name="T7" fmla="*/ T6 w 20108"/>
                    <a:gd name="T8" fmla="*/ 10489 h 20978"/>
                    <a:gd name="T9" fmla="+- 0 11243 1189"/>
                    <a:gd name="T10" fmla="*/ T9 w 20108"/>
                    <a:gd name="T11" fmla="*/ 10489 h 20978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08" h="20978">
                      <a:moveTo>
                        <a:pt x="19810" y="0"/>
                      </a:moveTo>
                      <a:lnTo>
                        <a:pt x="5083" y="5544"/>
                      </a:lnTo>
                      <a:cubicBezTo>
                        <a:pt x="818" y="7157"/>
                        <a:pt x="-1189" y="12126"/>
                        <a:pt x="729" y="16323"/>
                      </a:cubicBezTo>
                      <a:cubicBezTo>
                        <a:pt x="2342" y="19854"/>
                        <a:pt x="6248" y="21600"/>
                        <a:pt x="10027" y="20777"/>
                      </a:cubicBezTo>
                      <a:cubicBezTo>
                        <a:pt x="14487" y="19806"/>
                        <a:pt x="17429" y="15774"/>
                        <a:pt x="18898" y="11315"/>
                      </a:cubicBezTo>
                      <a:cubicBezTo>
                        <a:pt x="20098" y="7674"/>
                        <a:pt x="20411" y="3791"/>
                        <a:pt x="198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8" name="ïṣľïḓé">
                  <a:extLst>
                    <a:ext uri="{FF2B5EF4-FFF2-40B4-BE49-F238E27FC236}">
                      <a16:creationId xmlns="" xmlns:a16="http://schemas.microsoft.com/office/drawing/2014/main" id="{D3A204E6-3EA2-4551-96AA-493FB04E7705}"/>
                    </a:ext>
                  </a:extLst>
                </p:cNvPr>
                <p:cNvSpPr/>
                <p:nvPr/>
              </p:nvSpPr>
              <p:spPr bwMode="auto">
                <a:xfrm>
                  <a:off x="7259967" y="4937114"/>
                  <a:ext cx="66184" cy="55314"/>
                </a:xfrm>
                <a:custGeom>
                  <a:avLst/>
                  <a:gdLst>
                    <a:gd name="T0" fmla="+- 0 11003 652"/>
                    <a:gd name="T1" fmla="*/ T0 w 20703"/>
                    <a:gd name="T2" fmla="*/ 10283 h 20566"/>
                    <a:gd name="T3" fmla="+- 0 11003 652"/>
                    <a:gd name="T4" fmla="*/ T3 w 20703"/>
                    <a:gd name="T5" fmla="*/ 10283 h 20566"/>
                    <a:gd name="T6" fmla="+- 0 11003 652"/>
                    <a:gd name="T7" fmla="*/ T6 w 20703"/>
                    <a:gd name="T8" fmla="*/ 10283 h 20566"/>
                    <a:gd name="T9" fmla="+- 0 11003 652"/>
                    <a:gd name="T10" fmla="*/ T9 w 20703"/>
                    <a:gd name="T11" fmla="*/ 10283 h 20566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703" h="20566">
                      <a:moveTo>
                        <a:pt x="9099" y="0"/>
                      </a:moveTo>
                      <a:lnTo>
                        <a:pt x="6797" y="4474"/>
                      </a:lnTo>
                      <a:lnTo>
                        <a:pt x="4155" y="12169"/>
                      </a:lnTo>
                      <a:cubicBezTo>
                        <a:pt x="1799" y="10958"/>
                        <a:pt x="-652" y="13629"/>
                        <a:pt x="158" y="16523"/>
                      </a:cubicBezTo>
                      <a:cubicBezTo>
                        <a:pt x="1013" y="19578"/>
                        <a:pt x="4559" y="19848"/>
                        <a:pt x="5735" y="16948"/>
                      </a:cubicBezTo>
                      <a:lnTo>
                        <a:pt x="10353" y="9481"/>
                      </a:lnTo>
                      <a:cubicBezTo>
                        <a:pt x="11293" y="7860"/>
                        <a:pt x="13199" y="7545"/>
                        <a:pt x="14475" y="8801"/>
                      </a:cubicBezTo>
                      <a:cubicBezTo>
                        <a:pt x="16759" y="11049"/>
                        <a:pt x="15506" y="15461"/>
                        <a:pt x="12543" y="15604"/>
                      </a:cubicBezTo>
                      <a:cubicBezTo>
                        <a:pt x="11461" y="16716"/>
                        <a:pt x="11461" y="18710"/>
                        <a:pt x="12543" y="19821"/>
                      </a:cubicBezTo>
                      <a:cubicBezTo>
                        <a:pt x="14274" y="21600"/>
                        <a:pt x="16807" y="19957"/>
                        <a:pt x="18366" y="17390"/>
                      </a:cubicBezTo>
                      <a:cubicBezTo>
                        <a:pt x="19873" y="14907"/>
                        <a:pt x="20948" y="11992"/>
                        <a:pt x="20655" y="8954"/>
                      </a:cubicBezTo>
                      <a:cubicBezTo>
                        <a:pt x="20369" y="5989"/>
                        <a:pt x="18809" y="3414"/>
                        <a:pt x="16535" y="2151"/>
                      </a:cubicBezTo>
                      <a:lnTo>
                        <a:pt x="909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9" name="iş1íḓè">
                  <a:extLst>
                    <a:ext uri="{FF2B5EF4-FFF2-40B4-BE49-F238E27FC236}">
                      <a16:creationId xmlns="" xmlns:a16="http://schemas.microsoft.com/office/drawing/2014/main" id="{CF11E059-D4D5-4A77-A64C-4ECF01791143}"/>
                    </a:ext>
                  </a:extLst>
                </p:cNvPr>
                <p:cNvSpPr/>
                <p:nvPr/>
              </p:nvSpPr>
              <p:spPr bwMode="auto">
                <a:xfrm>
                  <a:off x="7428765" y="4907611"/>
                  <a:ext cx="30372" cy="4753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6604" y="0"/>
                      </a:moveTo>
                      <a:lnTo>
                        <a:pt x="6746" y="6215"/>
                      </a:lnTo>
                      <a:lnTo>
                        <a:pt x="1510" y="12307"/>
                      </a:lnTo>
                      <a:lnTo>
                        <a:pt x="0" y="21600"/>
                      </a:lnTo>
                      <a:lnTo>
                        <a:pt x="16395" y="17422"/>
                      </a:lnTo>
                      <a:lnTo>
                        <a:pt x="21600" y="9940"/>
                      </a:lnTo>
                      <a:lnTo>
                        <a:pt x="166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60" name="îŝ1îḑe">
                  <a:extLst>
                    <a:ext uri="{FF2B5EF4-FFF2-40B4-BE49-F238E27FC236}">
                      <a16:creationId xmlns="" xmlns:a16="http://schemas.microsoft.com/office/drawing/2014/main" id="{80D2E94B-D66E-4BD5-942B-292D7CC02BAD}"/>
                    </a:ext>
                  </a:extLst>
                </p:cNvPr>
                <p:cNvSpPr/>
                <p:nvPr/>
              </p:nvSpPr>
              <p:spPr bwMode="auto">
                <a:xfrm>
                  <a:off x="7295344" y="4792305"/>
                  <a:ext cx="17290" cy="2773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7688" y="0"/>
                      </a:moveTo>
                      <a:lnTo>
                        <a:pt x="3114" y="6842"/>
                      </a:lnTo>
                      <a:lnTo>
                        <a:pt x="0" y="21600"/>
                      </a:lnTo>
                      <a:lnTo>
                        <a:pt x="21600" y="19569"/>
                      </a:lnTo>
                      <a:lnTo>
                        <a:pt x="1768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61" name="íṥľïḑè">
                  <a:extLst>
                    <a:ext uri="{FF2B5EF4-FFF2-40B4-BE49-F238E27FC236}">
                      <a16:creationId xmlns="" xmlns:a16="http://schemas.microsoft.com/office/drawing/2014/main" id="{4A110E05-B7D9-4771-97B0-E91EE9CDB5B6}"/>
                    </a:ext>
                  </a:extLst>
                </p:cNvPr>
                <p:cNvSpPr/>
                <p:nvPr/>
              </p:nvSpPr>
              <p:spPr bwMode="auto">
                <a:xfrm>
                  <a:off x="6072136" y="5017938"/>
                  <a:ext cx="71765" cy="98700"/>
                </a:xfrm>
                <a:custGeom>
                  <a:avLst/>
                  <a:gdLst>
                    <a:gd name="T0" fmla="*/ 10535 w 21070"/>
                    <a:gd name="T1" fmla="*/ 10673 h 21347"/>
                    <a:gd name="T2" fmla="*/ 10535 w 21070"/>
                    <a:gd name="T3" fmla="*/ 10673 h 21347"/>
                    <a:gd name="T4" fmla="*/ 10535 w 21070"/>
                    <a:gd name="T5" fmla="*/ 10673 h 21347"/>
                    <a:gd name="T6" fmla="*/ 10535 w 21070"/>
                    <a:gd name="T7" fmla="*/ 10673 h 21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070" h="21347">
                      <a:moveTo>
                        <a:pt x="5049" y="0"/>
                      </a:moveTo>
                      <a:lnTo>
                        <a:pt x="0" y="1652"/>
                      </a:lnTo>
                      <a:lnTo>
                        <a:pt x="1021" y="6996"/>
                      </a:lnTo>
                      <a:cubicBezTo>
                        <a:pt x="1305" y="8755"/>
                        <a:pt x="1518" y="10520"/>
                        <a:pt x="1660" y="12288"/>
                      </a:cubicBezTo>
                      <a:cubicBezTo>
                        <a:pt x="1804" y="14080"/>
                        <a:pt x="1876" y="15875"/>
                        <a:pt x="1874" y="17670"/>
                      </a:cubicBezTo>
                      <a:lnTo>
                        <a:pt x="9180" y="21231"/>
                      </a:lnTo>
                      <a:cubicBezTo>
                        <a:pt x="11950" y="21600"/>
                        <a:pt x="14803" y="21082"/>
                        <a:pt x="17023" y="19807"/>
                      </a:cubicBezTo>
                      <a:cubicBezTo>
                        <a:pt x="20195" y="17985"/>
                        <a:pt x="21600" y="14976"/>
                        <a:pt x="20890" y="12051"/>
                      </a:cubicBezTo>
                      <a:cubicBezTo>
                        <a:pt x="20330" y="9748"/>
                        <a:pt x="18503" y="7718"/>
                        <a:pt x="15841" y="6442"/>
                      </a:cubicBezTo>
                      <a:lnTo>
                        <a:pt x="10024" y="1573"/>
                      </a:lnTo>
                      <a:lnTo>
                        <a:pt x="504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62" name="í$lídê">
                  <a:extLst>
                    <a:ext uri="{FF2B5EF4-FFF2-40B4-BE49-F238E27FC236}">
                      <a16:creationId xmlns="" xmlns:a16="http://schemas.microsoft.com/office/drawing/2014/main" id="{06D512CE-96FA-4CDB-9B59-FE125AA9D471}"/>
                    </a:ext>
                  </a:extLst>
                </p:cNvPr>
                <p:cNvSpPr/>
                <p:nvPr/>
              </p:nvSpPr>
              <p:spPr bwMode="auto">
                <a:xfrm>
                  <a:off x="5138358" y="5355220"/>
                  <a:ext cx="220549" cy="24227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6835" y="10174"/>
                      </a:moveTo>
                      <a:lnTo>
                        <a:pt x="7686" y="8743"/>
                      </a:lnTo>
                      <a:lnTo>
                        <a:pt x="6918" y="6235"/>
                      </a:lnTo>
                      <a:lnTo>
                        <a:pt x="5238" y="4125"/>
                      </a:lnTo>
                      <a:cubicBezTo>
                        <a:pt x="5520" y="3407"/>
                        <a:pt x="6190" y="2873"/>
                        <a:pt x="7009" y="2714"/>
                      </a:cubicBezTo>
                      <a:cubicBezTo>
                        <a:pt x="8203" y="2482"/>
                        <a:pt x="9407" y="3066"/>
                        <a:pt x="9862" y="4098"/>
                      </a:cubicBezTo>
                      <a:cubicBezTo>
                        <a:pt x="10521" y="3211"/>
                        <a:pt x="11273" y="2385"/>
                        <a:pt x="12108" y="1631"/>
                      </a:cubicBezTo>
                      <a:cubicBezTo>
                        <a:pt x="12764" y="1039"/>
                        <a:pt x="13470" y="494"/>
                        <a:pt x="14218" y="0"/>
                      </a:cubicBezTo>
                      <a:lnTo>
                        <a:pt x="17085" y="3303"/>
                      </a:lnTo>
                      <a:cubicBezTo>
                        <a:pt x="17601" y="3636"/>
                        <a:pt x="18000" y="4099"/>
                        <a:pt x="18231" y="4635"/>
                      </a:cubicBezTo>
                      <a:cubicBezTo>
                        <a:pt x="18558" y="5392"/>
                        <a:pt x="18534" y="6237"/>
                        <a:pt x="18164" y="6977"/>
                      </a:cubicBezTo>
                      <a:lnTo>
                        <a:pt x="17954" y="11018"/>
                      </a:lnTo>
                      <a:lnTo>
                        <a:pt x="18384" y="13105"/>
                      </a:lnTo>
                      <a:cubicBezTo>
                        <a:pt x="18361" y="13550"/>
                        <a:pt x="18361" y="13995"/>
                        <a:pt x="18384" y="14439"/>
                      </a:cubicBezTo>
                      <a:cubicBezTo>
                        <a:pt x="18418" y="15093"/>
                        <a:pt x="18501" y="15745"/>
                        <a:pt x="18635" y="16388"/>
                      </a:cubicBezTo>
                      <a:lnTo>
                        <a:pt x="20175" y="18900"/>
                      </a:lnTo>
                      <a:lnTo>
                        <a:pt x="21600" y="21600"/>
                      </a:lnTo>
                      <a:cubicBezTo>
                        <a:pt x="17508" y="20470"/>
                        <a:pt x="13590" y="18871"/>
                        <a:pt x="9940" y="16841"/>
                      </a:cubicBezTo>
                      <a:cubicBezTo>
                        <a:pt x="6304" y="14820"/>
                        <a:pt x="2965" y="12388"/>
                        <a:pt x="0" y="9603"/>
                      </a:cubicBezTo>
                      <a:lnTo>
                        <a:pt x="6835" y="101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</p:grpSp>
          <p:sp>
            <p:nvSpPr>
              <p:cNvPr id="30" name="íṣlíḑè">
                <a:extLst>
                  <a:ext uri="{FF2B5EF4-FFF2-40B4-BE49-F238E27FC236}">
                    <a16:creationId xmlns="" xmlns:a16="http://schemas.microsoft.com/office/drawing/2014/main" id="{9EEC10F6-F59B-4B5A-B0DD-7A2F4B343122}"/>
                  </a:ext>
                </a:extLst>
              </p:cNvPr>
              <p:cNvSpPr/>
              <p:nvPr/>
            </p:nvSpPr>
            <p:spPr bwMode="auto">
              <a:xfrm>
                <a:off x="4494824" y="2568052"/>
                <a:ext cx="3223332" cy="3223439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76200" cap="flat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0"/>
                <a:headEnd type="none" w="med" len="med"/>
                <a:tailEnd type="none" w="med" len="med"/>
              </a:ln>
              <a:effectLst/>
            </p:spPr>
            <p:txBody>
              <a:bodyPr lIns="121919" tIns="121919" rIns="121919" bIns="121919" anchor="ctr"/>
              <a:lstStyle>
                <a:lvl1pPr defTabSz="455613">
                  <a:defRPr sz="2500">
                    <a:solidFill>
                      <a:srgbClr val="53585F"/>
                    </a:solidFill>
                  </a:defRPr>
                </a:lvl1pPr>
                <a:lvl2pPr defTabSz="455613">
                  <a:defRPr sz="2500">
                    <a:solidFill>
                      <a:srgbClr val="53585F"/>
                    </a:solidFill>
                  </a:defRPr>
                </a:lvl2pPr>
                <a:lvl3pPr defTabSz="455613">
                  <a:defRPr sz="2500">
                    <a:solidFill>
                      <a:srgbClr val="53585F"/>
                    </a:solidFill>
                  </a:defRPr>
                </a:lvl3pPr>
                <a:lvl4pPr defTabSz="455613">
                  <a:defRPr sz="2500">
                    <a:solidFill>
                      <a:srgbClr val="53585F"/>
                    </a:solidFill>
                  </a:defRPr>
                </a:lvl4pPr>
                <a:lvl5pPr defTabSz="455613">
                  <a:defRPr sz="2500">
                    <a:solidFill>
                      <a:srgbClr val="53585F"/>
                    </a:solidFill>
                  </a:defRPr>
                </a:lvl5pPr>
                <a:lvl6pPr marL="457200" indent="914400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rgbClr val="53585F"/>
                    </a:solidFill>
                  </a:defRPr>
                </a:lvl6pPr>
                <a:lvl7pPr marL="914400" indent="914400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rgbClr val="53585F"/>
                    </a:solidFill>
                  </a:defRPr>
                </a:lvl7pPr>
                <a:lvl8pPr marL="1371600" indent="914400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rgbClr val="53585F"/>
                    </a:solidFill>
                  </a:defRPr>
                </a:lvl8pPr>
                <a:lvl9pPr marL="1828800" indent="914400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rgbClr val="53585F"/>
                    </a:solidFill>
                  </a:defRPr>
                </a:lvl9pPr>
              </a:lstStyle>
              <a:p>
                <a:pPr algn="ctr"/>
                <a:endParaRPr lang="ru-RU" altLang="ru-RU" sz="1800">
                  <a:solidFill>
                    <a:srgbClr val="77716C"/>
                  </a:solidFill>
                </a:endParaRPr>
              </a:p>
            </p:txBody>
          </p:sp>
        </p:grpSp>
        <p:grpSp>
          <p:nvGrpSpPr>
            <p:cNvPr id="9" name="îṧḻïḍè">
              <a:extLst>
                <a:ext uri="{FF2B5EF4-FFF2-40B4-BE49-F238E27FC236}">
                  <a16:creationId xmlns="" xmlns:a16="http://schemas.microsoft.com/office/drawing/2014/main" id="{916F88AD-7FE1-4454-B492-98CCA63F5BB4}"/>
                </a:ext>
              </a:extLst>
            </p:cNvPr>
            <p:cNvGrpSpPr/>
            <p:nvPr/>
          </p:nvGrpSpPr>
          <p:grpSpPr>
            <a:xfrm>
              <a:off x="3541506" y="3724011"/>
              <a:ext cx="763794" cy="765340"/>
              <a:chOff x="2537774" y="2043997"/>
              <a:chExt cx="755204" cy="756734"/>
            </a:xfrm>
          </p:grpSpPr>
          <p:sp>
            <p:nvSpPr>
              <p:cNvPr id="27" name="iṩliďè">
                <a:extLst>
                  <a:ext uri="{FF2B5EF4-FFF2-40B4-BE49-F238E27FC236}">
                    <a16:creationId xmlns="" xmlns:a16="http://schemas.microsoft.com/office/drawing/2014/main" id="{99A46E00-0A1F-4ED5-BF38-531C04C1A5B2}"/>
                  </a:ext>
                </a:extLst>
              </p:cNvPr>
              <p:cNvSpPr/>
              <p:nvPr/>
            </p:nvSpPr>
            <p:spPr bwMode="auto">
              <a:xfrm>
                <a:off x="2537774" y="2043997"/>
                <a:ext cx="755204" cy="7567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endParaRPr lang="zh-CN" altLang="en-US" sz="1700"/>
              </a:p>
            </p:txBody>
          </p:sp>
          <p:sp>
            <p:nvSpPr>
              <p:cNvPr id="28" name="îś1îďé">
                <a:extLst>
                  <a:ext uri="{FF2B5EF4-FFF2-40B4-BE49-F238E27FC236}">
                    <a16:creationId xmlns="" xmlns:a16="http://schemas.microsoft.com/office/drawing/2014/main" id="{7E7C6CAB-4C12-48D3-B390-44F8DAE4987E}"/>
                  </a:ext>
                </a:extLst>
              </p:cNvPr>
              <p:cNvSpPr/>
              <p:nvPr/>
            </p:nvSpPr>
            <p:spPr bwMode="auto">
              <a:xfrm>
                <a:off x="2718239" y="2228850"/>
                <a:ext cx="394276" cy="387024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iŝľîde">
              <a:extLst>
                <a:ext uri="{FF2B5EF4-FFF2-40B4-BE49-F238E27FC236}">
                  <a16:creationId xmlns="" xmlns:a16="http://schemas.microsoft.com/office/drawing/2014/main" id="{770A9F49-6111-4729-B169-E8F2011A94D3}"/>
                </a:ext>
              </a:extLst>
            </p:cNvPr>
            <p:cNvGrpSpPr/>
            <p:nvPr/>
          </p:nvGrpSpPr>
          <p:grpSpPr>
            <a:xfrm>
              <a:off x="7886700" y="3724011"/>
              <a:ext cx="763794" cy="765340"/>
              <a:chOff x="2537774" y="2043997"/>
              <a:chExt cx="755204" cy="756734"/>
            </a:xfrm>
          </p:grpSpPr>
          <p:sp>
            <p:nvSpPr>
              <p:cNvPr id="25" name="î$ľíḍé">
                <a:extLst>
                  <a:ext uri="{FF2B5EF4-FFF2-40B4-BE49-F238E27FC236}">
                    <a16:creationId xmlns="" xmlns:a16="http://schemas.microsoft.com/office/drawing/2014/main" id="{E0DBAA63-FEE1-4705-980B-151B3F20727B}"/>
                  </a:ext>
                </a:extLst>
              </p:cNvPr>
              <p:cNvSpPr/>
              <p:nvPr/>
            </p:nvSpPr>
            <p:spPr bwMode="auto">
              <a:xfrm>
                <a:off x="2537774" y="2043997"/>
                <a:ext cx="755204" cy="7567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endParaRPr lang="zh-CN" altLang="en-US" sz="1700"/>
              </a:p>
            </p:txBody>
          </p:sp>
          <p:sp>
            <p:nvSpPr>
              <p:cNvPr id="26" name="íSḻiḋé">
                <a:extLst>
                  <a:ext uri="{FF2B5EF4-FFF2-40B4-BE49-F238E27FC236}">
                    <a16:creationId xmlns="" xmlns:a16="http://schemas.microsoft.com/office/drawing/2014/main" id="{BD0F0905-841A-461D-BD4D-954C0392397D}"/>
                  </a:ext>
                </a:extLst>
              </p:cNvPr>
              <p:cNvSpPr/>
              <p:nvPr/>
            </p:nvSpPr>
            <p:spPr bwMode="auto">
              <a:xfrm>
                <a:off x="2718239" y="2228850"/>
                <a:ext cx="394276" cy="387024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íŝļîḋé">
              <a:extLst>
                <a:ext uri="{FF2B5EF4-FFF2-40B4-BE49-F238E27FC236}">
                  <a16:creationId xmlns="" xmlns:a16="http://schemas.microsoft.com/office/drawing/2014/main" id="{A3CA5349-A138-41D2-AF49-F34A7707E836}"/>
                </a:ext>
              </a:extLst>
            </p:cNvPr>
            <p:cNvGrpSpPr/>
            <p:nvPr/>
          </p:nvGrpSpPr>
          <p:grpSpPr>
            <a:xfrm>
              <a:off x="4249601" y="2115798"/>
              <a:ext cx="763794" cy="765340"/>
              <a:chOff x="2537774" y="2043997"/>
              <a:chExt cx="755204" cy="756734"/>
            </a:xfrm>
          </p:grpSpPr>
          <p:sp>
            <p:nvSpPr>
              <p:cNvPr id="23" name="iṧḷíḋe">
                <a:extLst>
                  <a:ext uri="{FF2B5EF4-FFF2-40B4-BE49-F238E27FC236}">
                    <a16:creationId xmlns="" xmlns:a16="http://schemas.microsoft.com/office/drawing/2014/main" id="{A7C27013-082D-4AF0-AA62-1BB96C350D5F}"/>
                  </a:ext>
                </a:extLst>
              </p:cNvPr>
              <p:cNvSpPr/>
              <p:nvPr/>
            </p:nvSpPr>
            <p:spPr bwMode="auto">
              <a:xfrm>
                <a:off x="2537774" y="2043997"/>
                <a:ext cx="755204" cy="7567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endParaRPr lang="zh-CN" altLang="en-US" sz="1700"/>
              </a:p>
            </p:txBody>
          </p:sp>
          <p:sp>
            <p:nvSpPr>
              <p:cNvPr id="24" name="i$1îḓe">
                <a:extLst>
                  <a:ext uri="{FF2B5EF4-FFF2-40B4-BE49-F238E27FC236}">
                    <a16:creationId xmlns="" xmlns:a16="http://schemas.microsoft.com/office/drawing/2014/main" id="{E8901DFE-2D0D-4234-94D9-08BBFF8B2E64}"/>
                  </a:ext>
                </a:extLst>
              </p:cNvPr>
              <p:cNvSpPr/>
              <p:nvPr/>
            </p:nvSpPr>
            <p:spPr bwMode="auto">
              <a:xfrm>
                <a:off x="2718239" y="2228850"/>
                <a:ext cx="394276" cy="387024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iṡḻïḋé">
              <a:extLst>
                <a:ext uri="{FF2B5EF4-FFF2-40B4-BE49-F238E27FC236}">
                  <a16:creationId xmlns="" xmlns:a16="http://schemas.microsoft.com/office/drawing/2014/main" id="{77A5FC43-F4A2-43C8-AE6A-BD62A3D98921}"/>
                </a:ext>
              </a:extLst>
            </p:cNvPr>
            <p:cNvGrpSpPr/>
            <p:nvPr/>
          </p:nvGrpSpPr>
          <p:grpSpPr>
            <a:xfrm>
              <a:off x="7194188" y="2115798"/>
              <a:ext cx="763794" cy="765340"/>
              <a:chOff x="2537774" y="2043997"/>
              <a:chExt cx="755204" cy="756734"/>
            </a:xfrm>
          </p:grpSpPr>
          <p:sp>
            <p:nvSpPr>
              <p:cNvPr id="21" name="îsḷiḋè">
                <a:extLst>
                  <a:ext uri="{FF2B5EF4-FFF2-40B4-BE49-F238E27FC236}">
                    <a16:creationId xmlns="" xmlns:a16="http://schemas.microsoft.com/office/drawing/2014/main" id="{348241D4-CDA2-4CFC-9DD0-049FD27AB5B0}"/>
                  </a:ext>
                </a:extLst>
              </p:cNvPr>
              <p:cNvSpPr/>
              <p:nvPr/>
            </p:nvSpPr>
            <p:spPr bwMode="auto">
              <a:xfrm>
                <a:off x="2537774" y="2043997"/>
                <a:ext cx="755204" cy="7567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endParaRPr lang="zh-CN" altLang="en-US" sz="1700"/>
              </a:p>
            </p:txBody>
          </p:sp>
          <p:sp>
            <p:nvSpPr>
              <p:cNvPr id="22" name="işľîḓê">
                <a:extLst>
                  <a:ext uri="{FF2B5EF4-FFF2-40B4-BE49-F238E27FC236}">
                    <a16:creationId xmlns="" xmlns:a16="http://schemas.microsoft.com/office/drawing/2014/main" id="{C8F57BF8-FD9D-43D9-82BD-2498F40016B5}"/>
                  </a:ext>
                </a:extLst>
              </p:cNvPr>
              <p:cNvSpPr/>
              <p:nvPr/>
            </p:nvSpPr>
            <p:spPr bwMode="auto">
              <a:xfrm>
                <a:off x="2718239" y="2228850"/>
                <a:ext cx="394276" cy="387024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" name="íṧlîďè">
              <a:extLst>
                <a:ext uri="{FF2B5EF4-FFF2-40B4-BE49-F238E27FC236}">
                  <a16:creationId xmlns="" xmlns:a16="http://schemas.microsoft.com/office/drawing/2014/main" id="{A8961114-DEC0-436E-A1CF-6DC9B071A6DB}"/>
                </a:ext>
              </a:extLst>
            </p:cNvPr>
            <p:cNvSpPr/>
            <p:nvPr/>
          </p:nvSpPr>
          <p:spPr bwMode="auto">
            <a:xfrm>
              <a:off x="673100" y="4018350"/>
              <a:ext cx="2811858" cy="84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altLang="zh-CN" sz="1600" kern="100" dirty="0" err="1" smtClean="0">
                  <a:solidFill>
                    <a:schemeClr val="bg2">
                      <a:lumMod val="50000"/>
                    </a:schemeClr>
                  </a:solidFill>
                  <a:latin typeface="Segoe UI" panose="020B0502040204020203" pitchFamily="34" charset="0"/>
                  <a:ea typeface="思源黑体 CN Medium" panose="020B0600000000000000" pitchFamily="34" charset="-122"/>
                  <a:cs typeface="Segoe UI" panose="020B0502040204020203" pitchFamily="34" charset="0"/>
                </a:rPr>
                <a:t>通过</a:t>
              </a:r>
              <a:r>
                <a:rPr lang="en-US" altLang="zh-CN" sz="1600" kern="100" dirty="0" err="1">
                  <a:solidFill>
                    <a:schemeClr val="bg2">
                      <a:lumMod val="50000"/>
                    </a:schemeClr>
                  </a:solidFill>
                  <a:latin typeface="Segoe UI" panose="020B0502040204020203" pitchFamily="34" charset="0"/>
                  <a:ea typeface="思源黑体 CN Medium" panose="020B0600000000000000" pitchFamily="34" charset="-122"/>
                  <a:cs typeface="Segoe UI" panose="020B0502040204020203" pitchFamily="34" charset="0"/>
                </a:rPr>
                <a:t>Github</a:t>
              </a:r>
              <a:r>
                <a:rPr lang="en-US" altLang="zh-CN" sz="1600" kern="100" dirty="0" err="1" smtClean="0">
                  <a:solidFill>
                    <a:schemeClr val="bg2">
                      <a:lumMod val="50000"/>
                    </a:schemeClr>
                  </a:solidFill>
                  <a:latin typeface="Segoe UI" panose="020B0502040204020203" pitchFamily="34" charset="0"/>
                  <a:ea typeface="思源黑体 CN Medium" panose="020B0600000000000000" pitchFamily="34" charset="-122"/>
                  <a:cs typeface="Segoe UI" panose="020B0502040204020203" pitchFamily="34" charset="0"/>
                </a:rPr>
                <a:t>分支进行</a:t>
              </a:r>
              <a:r>
                <a:rPr lang="en-US" altLang="zh-CN" sz="1600" kern="100" dirty="0" smtClean="0">
                  <a:solidFill>
                    <a:schemeClr val="bg2">
                      <a:lumMod val="50000"/>
                    </a:schemeClr>
                  </a:solidFill>
                  <a:latin typeface="Segoe UI" panose="020B0502040204020203" pitchFamily="34" charset="0"/>
                  <a:ea typeface="思源黑体 CN Medium" panose="020B0600000000000000" pitchFamily="34" charset="-122"/>
                  <a:cs typeface="Segoe UI" panose="020B0502040204020203" pitchFamily="34" charset="0"/>
                </a:rPr>
                <a:t> Pull Request </a:t>
              </a:r>
              <a:r>
                <a:rPr lang="en-US" altLang="zh-CN" sz="1600" kern="100" dirty="0" err="1" smtClean="0">
                  <a:solidFill>
                    <a:schemeClr val="bg2">
                      <a:lumMod val="50000"/>
                    </a:schemeClr>
                  </a:solidFill>
                  <a:latin typeface="Segoe UI" panose="020B0502040204020203" pitchFamily="34" charset="0"/>
                  <a:ea typeface="思源黑体 CN Medium" panose="020B0600000000000000" pitchFamily="34" charset="-122"/>
                  <a:cs typeface="Segoe UI" panose="020B0502040204020203" pitchFamily="34" charset="0"/>
                </a:rPr>
                <a:t>到原项目库中</a:t>
              </a:r>
              <a:r>
                <a:rPr lang="zh-CN" altLang="en-US" sz="1600" kern="100" dirty="0">
                  <a:solidFill>
                    <a:schemeClr val="bg2">
                      <a:lumMod val="50000"/>
                    </a:schemeClr>
                  </a:solidFill>
                  <a:latin typeface="Segoe UI" panose="020B0502040204020203" pitchFamily="34" charset="0"/>
                  <a:ea typeface="思源黑体 CN Medium" panose="020B0600000000000000" pitchFamily="34" charset="-122"/>
                  <a:cs typeface="Segoe UI" panose="020B0502040204020203" pitchFamily="34" charset="0"/>
                </a:rPr>
                <a:t>。</a:t>
              </a:r>
              <a:endParaRPr lang="en-US" altLang="zh-CN" sz="1600" kern="1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思源黑体 CN Medium" panose="020B06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14" name="íš1îďe">
              <a:extLst>
                <a:ext uri="{FF2B5EF4-FFF2-40B4-BE49-F238E27FC236}">
                  <a16:creationId xmlns="" xmlns:a16="http://schemas.microsoft.com/office/drawing/2014/main" id="{E11722B4-A2E0-478D-8ED3-4D703B1CEF88}"/>
                </a:ext>
              </a:extLst>
            </p:cNvPr>
            <p:cNvSpPr txBox="1"/>
            <p:nvPr/>
          </p:nvSpPr>
          <p:spPr bwMode="auto">
            <a:xfrm>
              <a:off x="673100" y="3527399"/>
              <a:ext cx="2811858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000" dirty="0">
                  <a:solidFill>
                    <a:schemeClr val="bg2">
                      <a:lumMod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3.要求</a:t>
              </a:r>
            </a:p>
          </p:txBody>
        </p:sp>
        <p:sp>
          <p:nvSpPr>
            <p:cNvPr id="15" name="îś1ïḍé">
              <a:extLst>
                <a:ext uri="{FF2B5EF4-FFF2-40B4-BE49-F238E27FC236}">
                  <a16:creationId xmlns="" xmlns:a16="http://schemas.microsoft.com/office/drawing/2014/main" id="{8BF8AEF4-58A3-47B2-9DA8-399AD5BA1795}"/>
                </a:ext>
              </a:extLst>
            </p:cNvPr>
            <p:cNvSpPr/>
            <p:nvPr/>
          </p:nvSpPr>
          <p:spPr bwMode="auto">
            <a:xfrm>
              <a:off x="8707042" y="4018350"/>
              <a:ext cx="2811858" cy="84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sz="1100" dirty="0"/>
            </a:p>
          </p:txBody>
        </p:sp>
        <p:sp>
          <p:nvSpPr>
            <p:cNvPr id="16" name="íşľíḓè">
              <a:extLst>
                <a:ext uri="{FF2B5EF4-FFF2-40B4-BE49-F238E27FC236}">
                  <a16:creationId xmlns="" xmlns:a16="http://schemas.microsoft.com/office/drawing/2014/main" id="{AED3E7AA-A654-4E69-B7DB-92EE4B82F2A4}"/>
                </a:ext>
              </a:extLst>
            </p:cNvPr>
            <p:cNvSpPr txBox="1"/>
            <p:nvPr/>
          </p:nvSpPr>
          <p:spPr bwMode="auto">
            <a:xfrm>
              <a:off x="8707042" y="3724011"/>
              <a:ext cx="2531856" cy="76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fontScale="700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2500" dirty="0" smtClean="0">
                  <a:solidFill>
                    <a:schemeClr val="bg2">
                      <a:lumMod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4.</a:t>
              </a:r>
            </a:p>
            <a:p>
              <a:r>
                <a:rPr lang="en-US" altLang="zh-CN" sz="2500" kern="100" dirty="0" err="1">
                  <a:solidFill>
                    <a:schemeClr val="bg2">
                      <a:lumMod val="50000"/>
                    </a:schemeClr>
                  </a:solidFill>
                  <a:latin typeface="Segoe UI" panose="020B0502040204020203" pitchFamily="34" charset="0"/>
                  <a:ea typeface="思源黑体 CN Medium" panose="020B0600000000000000" pitchFamily="34" charset="-122"/>
                  <a:cs typeface="Segoe UI" panose="020B0502040204020203" pitchFamily="34" charset="0"/>
                </a:rPr>
                <a:t>小组成员分工协作</a:t>
              </a:r>
              <a:r>
                <a:rPr lang="en-US" altLang="zh-CN" sz="2500" kern="100" dirty="0" smtClean="0">
                  <a:solidFill>
                    <a:schemeClr val="bg2">
                      <a:lumMod val="50000"/>
                    </a:schemeClr>
                  </a:solidFill>
                  <a:latin typeface="Segoe UI" panose="020B0502040204020203" pitchFamily="34" charset="0"/>
                  <a:ea typeface="思源黑体 CN Medium" panose="020B0600000000000000" pitchFamily="34" charset="-122"/>
                  <a:cs typeface="Segoe UI" panose="020B0502040204020203" pitchFamily="34" charset="0"/>
                </a:rPr>
                <a:t>，</a:t>
              </a:r>
            </a:p>
            <a:p>
              <a:r>
                <a:rPr lang="en-US" altLang="zh-CN" sz="2500" kern="100" dirty="0" err="1" smtClean="0">
                  <a:solidFill>
                    <a:schemeClr val="bg2">
                      <a:lumMod val="50000"/>
                    </a:schemeClr>
                  </a:solidFill>
                  <a:latin typeface="Segoe UI" panose="020B0502040204020203" pitchFamily="34" charset="0"/>
                  <a:ea typeface="思源黑体 CN Medium" panose="020B0600000000000000" pitchFamily="34" charset="-122"/>
                  <a:cs typeface="Segoe UI" panose="020B0502040204020203" pitchFamily="34" charset="0"/>
                </a:rPr>
                <a:t>共同完成本次翻译项目</a:t>
              </a:r>
              <a:endParaRPr lang="en-US" altLang="zh-CN" sz="2500" kern="1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思源黑体 CN Medium" panose="020B0600000000000000" pitchFamily="34" charset="-122"/>
                <a:cs typeface="Segoe UI" panose="020B0502040204020203" pitchFamily="34" charset="0"/>
              </a:endParaRPr>
            </a:p>
            <a:p>
              <a:endParaRPr lang="zh-CN" altLang="en-US" sz="20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iṩḻîďè">
              <a:extLst>
                <a:ext uri="{FF2B5EF4-FFF2-40B4-BE49-F238E27FC236}">
                  <a16:creationId xmlns="" xmlns:a16="http://schemas.microsoft.com/office/drawing/2014/main" id="{18450C5E-C22A-41F3-9B89-4D28649CFB8B}"/>
                </a:ext>
              </a:extLst>
            </p:cNvPr>
            <p:cNvSpPr/>
            <p:nvPr/>
          </p:nvSpPr>
          <p:spPr bwMode="auto">
            <a:xfrm>
              <a:off x="673100" y="2046655"/>
              <a:ext cx="3422820" cy="84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altLang="zh-CN" sz="1600" kern="100" dirty="0" err="1">
                  <a:solidFill>
                    <a:schemeClr val="bg2">
                      <a:lumMod val="50000"/>
                    </a:schemeClr>
                  </a:solidFill>
                  <a:latin typeface="Segoe UI" panose="020B0502040204020203" pitchFamily="34" charset="0"/>
                  <a:ea typeface="思源黑体 CN Medium" panose="020B0600000000000000" pitchFamily="34" charset="-122"/>
                  <a:cs typeface="Segoe UI" panose="020B0502040204020203" pitchFamily="34" charset="0"/>
                </a:rPr>
                <a:t>基于Github制定翻译项目流程</a:t>
              </a:r>
              <a:endParaRPr lang="en-US" altLang="zh-CN" sz="1600" kern="1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思源黑体 CN Medium" panose="020B06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18" name="íṥ1ïďè">
              <a:extLst>
                <a:ext uri="{FF2B5EF4-FFF2-40B4-BE49-F238E27FC236}">
                  <a16:creationId xmlns="" xmlns:a16="http://schemas.microsoft.com/office/drawing/2014/main" id="{5EE444BF-AA6D-4883-9147-9454F7DB81BD}"/>
                </a:ext>
              </a:extLst>
            </p:cNvPr>
            <p:cNvSpPr txBox="1"/>
            <p:nvPr/>
          </p:nvSpPr>
          <p:spPr bwMode="auto">
            <a:xfrm>
              <a:off x="673100" y="1555704"/>
              <a:ext cx="3422820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000" dirty="0">
                  <a:solidFill>
                    <a:schemeClr val="bg2">
                      <a:lumMod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r>
                <a:rPr lang="zh-CN" altLang="en-US" sz="2000" dirty="0" smtClean="0">
                  <a:solidFill>
                    <a:schemeClr val="bg2">
                      <a:lumMod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.</a:t>
              </a:r>
              <a:endParaRPr lang="zh-CN" altLang="en-US" sz="20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9" name="ïṩľîḍê">
              <a:extLst>
                <a:ext uri="{FF2B5EF4-FFF2-40B4-BE49-F238E27FC236}">
                  <a16:creationId xmlns="" xmlns:a16="http://schemas.microsoft.com/office/drawing/2014/main" id="{7172802D-984C-4FC9-B4BE-6DC63D704AF1}"/>
                </a:ext>
              </a:extLst>
            </p:cNvPr>
            <p:cNvSpPr/>
            <p:nvPr/>
          </p:nvSpPr>
          <p:spPr bwMode="auto">
            <a:xfrm>
              <a:off x="8079484" y="2046655"/>
              <a:ext cx="3439416" cy="84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altLang="zh-CN" sz="1600" kern="100" dirty="0" err="1">
                  <a:solidFill>
                    <a:schemeClr val="bg2">
                      <a:lumMod val="50000"/>
                    </a:schemeClr>
                  </a:solidFill>
                  <a:latin typeface="Segoe UI" panose="020B0502040204020203" pitchFamily="34" charset="0"/>
                  <a:ea typeface="思源黑体 CN Medium" panose="020B0600000000000000" pitchFamily="34" charset="-122"/>
                  <a:cs typeface="Segoe UI" panose="020B0502040204020203" pitchFamily="34" charset="0"/>
                </a:rPr>
                <a:t>客户能在Github上看到项目计划表，风格指南，术语表，翻译校对讨论过程等</a:t>
              </a:r>
              <a:r>
                <a:rPr lang="en-US" altLang="zh-CN" sz="1600" kern="100" dirty="0">
                  <a:solidFill>
                    <a:schemeClr val="bg2">
                      <a:lumMod val="50000"/>
                    </a:schemeClr>
                  </a:solidFill>
                  <a:latin typeface="Segoe UI" panose="020B0502040204020203" pitchFamily="34" charset="0"/>
                  <a:ea typeface="思源黑体 CN Medium" panose="020B0600000000000000" pitchFamily="34" charset="-122"/>
                  <a:cs typeface="Segoe UI" panose="020B0502040204020203" pitchFamily="34" charset="0"/>
                </a:rPr>
                <a:t>。</a:t>
              </a:r>
            </a:p>
          </p:txBody>
        </p:sp>
        <p:sp>
          <p:nvSpPr>
            <p:cNvPr id="20" name="ïS1îḍê">
              <a:extLst>
                <a:ext uri="{FF2B5EF4-FFF2-40B4-BE49-F238E27FC236}">
                  <a16:creationId xmlns="" xmlns:a16="http://schemas.microsoft.com/office/drawing/2014/main" id="{5EA9D9DF-16C8-402E-AC4B-A0D6324D3096}"/>
                </a:ext>
              </a:extLst>
            </p:cNvPr>
            <p:cNvSpPr txBox="1"/>
            <p:nvPr/>
          </p:nvSpPr>
          <p:spPr bwMode="auto">
            <a:xfrm>
              <a:off x="8079484" y="1555704"/>
              <a:ext cx="3439416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000" dirty="0">
                  <a:solidFill>
                    <a:schemeClr val="bg2">
                      <a:lumMod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r>
                <a:rPr lang="zh-CN" altLang="en-US" sz="2000" dirty="0" smtClean="0">
                  <a:solidFill>
                    <a:schemeClr val="bg2">
                      <a:lumMod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.</a:t>
              </a:r>
              <a:endParaRPr lang="zh-CN" altLang="en-US" sz="20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54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818953B-2114-4ECF-BC19-193EA460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>
                <a:sym typeface="+mn-ea"/>
              </a:rPr>
              <a:t>05 </a:t>
            </a:r>
            <a:r>
              <a:rPr lang="zh-CN" altLang="en-US" sz="4000" dirty="0">
                <a:sym typeface="+mn-ea"/>
              </a:rPr>
              <a:t>困难及解决办法</a:t>
            </a:r>
            <a:endParaRPr lang="zh-CN" altLang="en-US" sz="4000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DBF0645-7A92-4398-9EB9-03DDEABCCD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F612555B-827A-451A-91C5-F6B03556A0C2}"/>
              </a:ext>
            </a:extLst>
          </p:cNvPr>
          <p:cNvSpPr txBox="1"/>
          <p:nvPr/>
        </p:nvSpPr>
        <p:spPr>
          <a:xfrm>
            <a:off x="10473158" y="5247366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>
                  <a:lumMod val="85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692CD2-C93E-4415-B50A-680E8028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05 </a:t>
            </a:r>
            <a:r>
              <a:rPr lang="zh-CN" altLang="en-US" dirty="0" smtClean="0"/>
              <a:t>困难及解决办法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49D19289-8988-4176-8DF8-D9FE7C55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A8C05E4-1F73-49DB-9FFF-9E881CF7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5" name="fe7d6a2a-6b39-48c2-bebb-d7b41482bc5d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xmlns="" id="{E4FBBDEE-C2D8-4533-B575-B4A3334F623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46697"/>
            <a:ext cx="10850563" cy="5044486"/>
            <a:chOff x="669925" y="1146697"/>
            <a:chExt cx="10850563" cy="5044486"/>
          </a:xfrm>
        </p:grpSpPr>
        <p:grpSp>
          <p:nvGrpSpPr>
            <p:cNvPr id="6" name="ïŝliḍé">
              <a:extLst>
                <a:ext uri="{FF2B5EF4-FFF2-40B4-BE49-F238E27FC236}">
                  <a16:creationId xmlns:a16="http://schemas.microsoft.com/office/drawing/2014/main" xmlns="" id="{05A045C9-B22D-44B8-8FC2-71A4D9BD7C43}"/>
                </a:ext>
              </a:extLst>
            </p:cNvPr>
            <p:cNvGrpSpPr/>
            <p:nvPr/>
          </p:nvGrpSpPr>
          <p:grpSpPr>
            <a:xfrm>
              <a:off x="4185284" y="1600200"/>
              <a:ext cx="3821434" cy="4076696"/>
              <a:chOff x="7041000" y="1424253"/>
              <a:chExt cx="4151293" cy="4428595"/>
            </a:xfrm>
          </p:grpSpPr>
          <p:sp>
            <p:nvSpPr>
              <p:cNvPr id="17" name="isļíḓê">
                <a:extLst>
                  <a:ext uri="{FF2B5EF4-FFF2-40B4-BE49-F238E27FC236}">
                    <a16:creationId xmlns:a16="http://schemas.microsoft.com/office/drawing/2014/main" xmlns="" id="{2BEB43C6-525E-4846-865C-C5D5335D4A6C}"/>
                  </a:ext>
                </a:extLst>
              </p:cNvPr>
              <p:cNvSpPr/>
              <p:nvPr/>
            </p:nvSpPr>
            <p:spPr bwMode="auto">
              <a:xfrm>
                <a:off x="7649834" y="2400933"/>
                <a:ext cx="560986" cy="346827"/>
              </a:xfrm>
              <a:custGeom>
                <a:avLst/>
                <a:gdLst>
                  <a:gd name="T0" fmla="*/ 73 w 85"/>
                  <a:gd name="T1" fmla="*/ 48 h 53"/>
                  <a:gd name="T2" fmla="*/ 52 w 85"/>
                  <a:gd name="T3" fmla="*/ 15 h 53"/>
                  <a:gd name="T4" fmla="*/ 0 w 85"/>
                  <a:gd name="T5" fmla="*/ 0 h 53"/>
                  <a:gd name="T6" fmla="*/ 27 w 85"/>
                  <a:gd name="T7" fmla="*/ 38 h 53"/>
                  <a:gd name="T8" fmla="*/ 54 w 85"/>
                  <a:gd name="T9" fmla="*/ 45 h 53"/>
                  <a:gd name="T10" fmla="*/ 85 w 85"/>
                  <a:gd name="T11" fmla="*/ 53 h 53"/>
                  <a:gd name="T12" fmla="*/ 73 w 85"/>
                  <a:gd name="T13" fmla="*/ 48 h 53"/>
                  <a:gd name="T14" fmla="*/ 73 w 85"/>
                  <a:gd name="T15" fmla="*/ 4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5" h="53">
                    <a:moveTo>
                      <a:pt x="73" y="48"/>
                    </a:moveTo>
                    <a:cubicBezTo>
                      <a:pt x="62" y="41"/>
                      <a:pt x="55" y="28"/>
                      <a:pt x="52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16"/>
                      <a:pt x="12" y="31"/>
                      <a:pt x="27" y="38"/>
                    </a:cubicBezTo>
                    <a:cubicBezTo>
                      <a:pt x="36" y="41"/>
                      <a:pt x="45" y="43"/>
                      <a:pt x="54" y="45"/>
                    </a:cubicBezTo>
                    <a:cubicBezTo>
                      <a:pt x="64" y="48"/>
                      <a:pt x="74" y="51"/>
                      <a:pt x="85" y="53"/>
                    </a:cubicBezTo>
                    <a:cubicBezTo>
                      <a:pt x="81" y="52"/>
                      <a:pt x="77" y="51"/>
                      <a:pt x="73" y="48"/>
                    </a:cubicBezTo>
                    <a:cubicBezTo>
                      <a:pt x="70" y="46"/>
                      <a:pt x="77" y="51"/>
                      <a:pt x="73" y="4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íṡlîďé">
                <a:extLst>
                  <a:ext uri="{FF2B5EF4-FFF2-40B4-BE49-F238E27FC236}">
                    <a16:creationId xmlns:a16="http://schemas.microsoft.com/office/drawing/2014/main" xmlns="" id="{B62421DE-CC10-4F4D-AAF9-03143F316D5F}"/>
                  </a:ext>
                </a:extLst>
              </p:cNvPr>
              <p:cNvSpPr/>
              <p:nvPr/>
            </p:nvSpPr>
            <p:spPr bwMode="auto">
              <a:xfrm>
                <a:off x="7351191" y="5157557"/>
                <a:ext cx="641834" cy="204498"/>
              </a:xfrm>
              <a:custGeom>
                <a:avLst/>
                <a:gdLst>
                  <a:gd name="T0" fmla="*/ 43 w 97"/>
                  <a:gd name="T1" fmla="*/ 0 h 31"/>
                  <a:gd name="T2" fmla="*/ 0 w 97"/>
                  <a:gd name="T3" fmla="*/ 29 h 31"/>
                  <a:gd name="T4" fmla="*/ 57 w 97"/>
                  <a:gd name="T5" fmla="*/ 31 h 31"/>
                  <a:gd name="T6" fmla="*/ 97 w 97"/>
                  <a:gd name="T7" fmla="*/ 3 h 31"/>
                  <a:gd name="T8" fmla="*/ 43 w 97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31">
                    <a:moveTo>
                      <a:pt x="43" y="0"/>
                    </a:moveTo>
                    <a:cubicBezTo>
                      <a:pt x="34" y="16"/>
                      <a:pt x="19" y="30"/>
                      <a:pt x="0" y="29"/>
                    </a:cubicBezTo>
                    <a:cubicBezTo>
                      <a:pt x="19" y="30"/>
                      <a:pt x="38" y="31"/>
                      <a:pt x="57" y="31"/>
                    </a:cubicBezTo>
                    <a:cubicBezTo>
                      <a:pt x="75" y="30"/>
                      <a:pt x="89" y="17"/>
                      <a:pt x="97" y="3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iṣlîdè">
                <a:extLst>
                  <a:ext uri="{FF2B5EF4-FFF2-40B4-BE49-F238E27FC236}">
                    <a16:creationId xmlns:a16="http://schemas.microsoft.com/office/drawing/2014/main" xmlns="" id="{99FD7DF8-D40D-4133-BF8B-ED99D6198AEC}"/>
                  </a:ext>
                </a:extLst>
              </p:cNvPr>
              <p:cNvSpPr/>
              <p:nvPr/>
            </p:nvSpPr>
            <p:spPr bwMode="auto">
              <a:xfrm>
                <a:off x="7575585" y="3493766"/>
                <a:ext cx="721032" cy="714923"/>
              </a:xfrm>
              <a:custGeom>
                <a:avLst/>
                <a:gdLst>
                  <a:gd name="T0" fmla="*/ 108 w 109"/>
                  <a:gd name="T1" fmla="*/ 99 h 109"/>
                  <a:gd name="T2" fmla="*/ 72 w 109"/>
                  <a:gd name="T3" fmla="*/ 10 h 109"/>
                  <a:gd name="T4" fmla="*/ 18 w 109"/>
                  <a:gd name="T5" fmla="*/ 0 h 109"/>
                  <a:gd name="T6" fmla="*/ 41 w 109"/>
                  <a:gd name="T7" fmla="*/ 101 h 109"/>
                  <a:gd name="T8" fmla="*/ 60 w 109"/>
                  <a:gd name="T9" fmla="*/ 102 h 109"/>
                  <a:gd name="T10" fmla="*/ 65 w 109"/>
                  <a:gd name="T11" fmla="*/ 104 h 109"/>
                  <a:gd name="T12" fmla="*/ 109 w 109"/>
                  <a:gd name="T13" fmla="*/ 99 h 109"/>
                  <a:gd name="T14" fmla="*/ 108 w 109"/>
                  <a:gd name="T15" fmla="*/ 99 h 109"/>
                  <a:gd name="T16" fmla="*/ 108 w 109"/>
                  <a:gd name="T17" fmla="*/ 9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109">
                    <a:moveTo>
                      <a:pt x="108" y="99"/>
                    </a:moveTo>
                    <a:cubicBezTo>
                      <a:pt x="68" y="95"/>
                      <a:pt x="61" y="41"/>
                      <a:pt x="72" y="1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" y="32"/>
                      <a:pt x="0" y="95"/>
                      <a:pt x="41" y="101"/>
                    </a:cubicBezTo>
                    <a:cubicBezTo>
                      <a:pt x="41" y="101"/>
                      <a:pt x="61" y="109"/>
                      <a:pt x="60" y="102"/>
                    </a:cubicBezTo>
                    <a:cubicBezTo>
                      <a:pt x="60" y="102"/>
                      <a:pt x="65" y="104"/>
                      <a:pt x="65" y="104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99"/>
                      <a:pt x="108" y="99"/>
                      <a:pt x="108" y="9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i$ḷîde">
                <a:extLst>
                  <a:ext uri="{FF2B5EF4-FFF2-40B4-BE49-F238E27FC236}">
                    <a16:creationId xmlns:a16="http://schemas.microsoft.com/office/drawing/2014/main" xmlns="" id="{CD8E8181-2AB2-4101-8C0D-2CDFD679AE89}"/>
                  </a:ext>
                </a:extLst>
              </p:cNvPr>
              <p:cNvSpPr/>
              <p:nvPr/>
            </p:nvSpPr>
            <p:spPr bwMode="auto">
              <a:xfrm>
                <a:off x="7953426" y="3480678"/>
                <a:ext cx="694633" cy="610221"/>
              </a:xfrm>
              <a:custGeom>
                <a:avLst/>
                <a:gdLst>
                  <a:gd name="T0" fmla="*/ 103 w 105"/>
                  <a:gd name="T1" fmla="*/ 25 h 93"/>
                  <a:gd name="T2" fmla="*/ 100 w 105"/>
                  <a:gd name="T3" fmla="*/ 11 h 93"/>
                  <a:gd name="T4" fmla="*/ 48 w 105"/>
                  <a:gd name="T5" fmla="*/ 0 h 93"/>
                  <a:gd name="T6" fmla="*/ 44 w 105"/>
                  <a:gd name="T7" fmla="*/ 50 h 93"/>
                  <a:gd name="T8" fmla="*/ 0 w 105"/>
                  <a:gd name="T9" fmla="*/ 80 h 93"/>
                  <a:gd name="T10" fmla="*/ 53 w 105"/>
                  <a:gd name="T11" fmla="*/ 88 h 93"/>
                  <a:gd name="T12" fmla="*/ 103 w 105"/>
                  <a:gd name="T13" fmla="*/ 25 h 93"/>
                  <a:gd name="T14" fmla="*/ 103 w 105"/>
                  <a:gd name="T15" fmla="*/ 2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5" h="93">
                    <a:moveTo>
                      <a:pt x="103" y="25"/>
                    </a:moveTo>
                    <a:cubicBezTo>
                      <a:pt x="103" y="20"/>
                      <a:pt x="102" y="15"/>
                      <a:pt x="100" y="11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3" y="17"/>
                      <a:pt x="52" y="35"/>
                      <a:pt x="44" y="50"/>
                    </a:cubicBezTo>
                    <a:cubicBezTo>
                      <a:pt x="37" y="67"/>
                      <a:pt x="20" y="83"/>
                      <a:pt x="0" y="8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86" y="93"/>
                      <a:pt x="105" y="53"/>
                      <a:pt x="103" y="25"/>
                    </a:cubicBezTo>
                    <a:cubicBezTo>
                      <a:pt x="103" y="24"/>
                      <a:pt x="103" y="26"/>
                      <a:pt x="103" y="25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îšḻiḑè">
                <a:extLst>
                  <a:ext uri="{FF2B5EF4-FFF2-40B4-BE49-F238E27FC236}">
                    <a16:creationId xmlns:a16="http://schemas.microsoft.com/office/drawing/2014/main" xmlns="" id="{96AED384-9294-42EC-B2C0-385DE6D4A415}"/>
                  </a:ext>
                </a:extLst>
              </p:cNvPr>
              <p:cNvSpPr/>
              <p:nvPr/>
            </p:nvSpPr>
            <p:spPr bwMode="auto">
              <a:xfrm>
                <a:off x="8428614" y="2026293"/>
                <a:ext cx="925627" cy="1087926"/>
              </a:xfrm>
              <a:custGeom>
                <a:avLst/>
                <a:gdLst>
                  <a:gd name="T0" fmla="*/ 90 w 140"/>
                  <a:gd name="T1" fmla="*/ 15 h 166"/>
                  <a:gd name="T2" fmla="*/ 1 w 140"/>
                  <a:gd name="T3" fmla="*/ 85 h 166"/>
                  <a:gd name="T4" fmla="*/ 29 w 140"/>
                  <a:gd name="T5" fmla="*/ 155 h 166"/>
                  <a:gd name="T6" fmla="*/ 64 w 140"/>
                  <a:gd name="T7" fmla="*/ 157 h 166"/>
                  <a:gd name="T8" fmla="*/ 101 w 140"/>
                  <a:gd name="T9" fmla="*/ 166 h 166"/>
                  <a:gd name="T10" fmla="*/ 67 w 140"/>
                  <a:gd name="T11" fmla="*/ 79 h 166"/>
                  <a:gd name="T12" fmla="*/ 140 w 140"/>
                  <a:gd name="T13" fmla="*/ 32 h 166"/>
                  <a:gd name="T14" fmla="*/ 90 w 140"/>
                  <a:gd name="T15" fmla="*/ 15 h 166"/>
                  <a:gd name="T16" fmla="*/ 90 w 140"/>
                  <a:gd name="T17" fmla="*/ 15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66">
                    <a:moveTo>
                      <a:pt x="90" y="15"/>
                    </a:moveTo>
                    <a:cubicBezTo>
                      <a:pt x="47" y="0"/>
                      <a:pt x="4" y="48"/>
                      <a:pt x="1" y="85"/>
                    </a:cubicBezTo>
                    <a:cubicBezTo>
                      <a:pt x="0" y="107"/>
                      <a:pt x="11" y="141"/>
                      <a:pt x="29" y="155"/>
                    </a:cubicBezTo>
                    <a:cubicBezTo>
                      <a:pt x="38" y="162"/>
                      <a:pt x="53" y="154"/>
                      <a:pt x="64" y="157"/>
                    </a:cubicBezTo>
                    <a:cubicBezTo>
                      <a:pt x="76" y="160"/>
                      <a:pt x="88" y="163"/>
                      <a:pt x="101" y="166"/>
                    </a:cubicBezTo>
                    <a:cubicBezTo>
                      <a:pt x="64" y="157"/>
                      <a:pt x="56" y="110"/>
                      <a:pt x="67" y="79"/>
                    </a:cubicBezTo>
                    <a:cubicBezTo>
                      <a:pt x="77" y="50"/>
                      <a:pt x="107" y="21"/>
                      <a:pt x="140" y="32"/>
                    </a:cubicBezTo>
                    <a:cubicBezTo>
                      <a:pt x="124" y="27"/>
                      <a:pt x="107" y="21"/>
                      <a:pt x="90" y="15"/>
                    </a:cubicBezTo>
                    <a:cubicBezTo>
                      <a:pt x="89" y="15"/>
                      <a:pt x="107" y="21"/>
                      <a:pt x="90" y="15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iṧlíḑe">
                <a:extLst>
                  <a:ext uri="{FF2B5EF4-FFF2-40B4-BE49-F238E27FC236}">
                    <a16:creationId xmlns:a16="http://schemas.microsoft.com/office/drawing/2014/main" xmlns="" id="{1BFAEFE3-1A77-491D-BD7F-F35E0C87202A}"/>
                  </a:ext>
                </a:extLst>
              </p:cNvPr>
              <p:cNvSpPr/>
              <p:nvPr/>
            </p:nvSpPr>
            <p:spPr bwMode="auto">
              <a:xfrm>
                <a:off x="9044047" y="1476603"/>
                <a:ext cx="428989" cy="765638"/>
              </a:xfrm>
              <a:custGeom>
                <a:avLst/>
                <a:gdLst>
                  <a:gd name="T0" fmla="*/ 0 w 260"/>
                  <a:gd name="T1" fmla="*/ 400 h 468"/>
                  <a:gd name="T2" fmla="*/ 200 w 260"/>
                  <a:gd name="T3" fmla="*/ 468 h 468"/>
                  <a:gd name="T4" fmla="*/ 260 w 260"/>
                  <a:gd name="T5" fmla="*/ 84 h 468"/>
                  <a:gd name="T6" fmla="*/ 64 w 260"/>
                  <a:gd name="T7" fmla="*/ 0 h 468"/>
                  <a:gd name="T8" fmla="*/ 0 w 260"/>
                  <a:gd name="T9" fmla="*/ 40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468">
                    <a:moveTo>
                      <a:pt x="0" y="400"/>
                    </a:moveTo>
                    <a:lnTo>
                      <a:pt x="200" y="468"/>
                    </a:lnTo>
                    <a:lnTo>
                      <a:pt x="260" y="84"/>
                    </a:lnTo>
                    <a:lnTo>
                      <a:pt x="64" y="0"/>
                    </a:lnTo>
                    <a:lnTo>
                      <a:pt x="0" y="40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îṣlíḋé">
                <a:extLst>
                  <a:ext uri="{FF2B5EF4-FFF2-40B4-BE49-F238E27FC236}">
                    <a16:creationId xmlns:a16="http://schemas.microsoft.com/office/drawing/2014/main" xmlns="" id="{32650F20-D4E7-48FB-AF2A-D6C2F23B3D09}"/>
                  </a:ext>
                </a:extLst>
              </p:cNvPr>
              <p:cNvSpPr/>
              <p:nvPr/>
            </p:nvSpPr>
            <p:spPr bwMode="auto">
              <a:xfrm>
                <a:off x="8813053" y="3029148"/>
                <a:ext cx="415789" cy="595496"/>
              </a:xfrm>
              <a:custGeom>
                <a:avLst/>
                <a:gdLst>
                  <a:gd name="T0" fmla="*/ 0 w 252"/>
                  <a:gd name="T1" fmla="*/ 324 h 364"/>
                  <a:gd name="T2" fmla="*/ 204 w 252"/>
                  <a:gd name="T3" fmla="*/ 364 h 364"/>
                  <a:gd name="T4" fmla="*/ 252 w 252"/>
                  <a:gd name="T5" fmla="*/ 52 h 364"/>
                  <a:gd name="T6" fmla="*/ 52 w 252"/>
                  <a:gd name="T7" fmla="*/ 0 h 364"/>
                  <a:gd name="T8" fmla="*/ 0 w 252"/>
                  <a:gd name="T9" fmla="*/ 32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364">
                    <a:moveTo>
                      <a:pt x="0" y="324"/>
                    </a:moveTo>
                    <a:lnTo>
                      <a:pt x="204" y="364"/>
                    </a:lnTo>
                    <a:lnTo>
                      <a:pt x="252" y="52"/>
                    </a:lnTo>
                    <a:lnTo>
                      <a:pt x="52" y="0"/>
                    </a:lnTo>
                    <a:lnTo>
                      <a:pt x="0" y="324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ïsḷíḋê">
                <a:extLst>
                  <a:ext uri="{FF2B5EF4-FFF2-40B4-BE49-F238E27FC236}">
                    <a16:creationId xmlns:a16="http://schemas.microsoft.com/office/drawing/2014/main" xmlns="" id="{0DE956E2-71CA-455F-A17D-9469C32E6FF2}"/>
                  </a:ext>
                </a:extLst>
              </p:cNvPr>
              <p:cNvSpPr/>
              <p:nvPr/>
            </p:nvSpPr>
            <p:spPr bwMode="auto">
              <a:xfrm>
                <a:off x="8270218" y="3480678"/>
                <a:ext cx="879428" cy="143966"/>
              </a:xfrm>
              <a:custGeom>
                <a:avLst/>
                <a:gdLst>
                  <a:gd name="T0" fmla="*/ 329 w 533"/>
                  <a:gd name="T1" fmla="*/ 48 h 88"/>
                  <a:gd name="T2" fmla="*/ 52 w 533"/>
                  <a:gd name="T3" fmla="*/ 8 h 88"/>
                  <a:gd name="T4" fmla="*/ 0 w 533"/>
                  <a:gd name="T5" fmla="*/ 0 h 88"/>
                  <a:gd name="T6" fmla="*/ 209 w 533"/>
                  <a:gd name="T7" fmla="*/ 44 h 88"/>
                  <a:gd name="T8" fmla="*/ 261 w 533"/>
                  <a:gd name="T9" fmla="*/ 48 h 88"/>
                  <a:gd name="T10" fmla="*/ 533 w 533"/>
                  <a:gd name="T11" fmla="*/ 88 h 88"/>
                  <a:gd name="T12" fmla="*/ 329 w 533"/>
                  <a:gd name="T13" fmla="*/ 4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3" h="88">
                    <a:moveTo>
                      <a:pt x="329" y="48"/>
                    </a:moveTo>
                    <a:lnTo>
                      <a:pt x="52" y="8"/>
                    </a:lnTo>
                    <a:lnTo>
                      <a:pt x="0" y="0"/>
                    </a:lnTo>
                    <a:lnTo>
                      <a:pt x="209" y="44"/>
                    </a:lnTo>
                    <a:lnTo>
                      <a:pt x="261" y="48"/>
                    </a:lnTo>
                    <a:lnTo>
                      <a:pt x="533" y="88"/>
                    </a:lnTo>
                    <a:lnTo>
                      <a:pt x="329" y="48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íS1iďe">
                <a:extLst>
                  <a:ext uri="{FF2B5EF4-FFF2-40B4-BE49-F238E27FC236}">
                    <a16:creationId xmlns:a16="http://schemas.microsoft.com/office/drawing/2014/main" xmlns="" id="{A425915E-61BE-4FDD-B468-8AEB60791335}"/>
                  </a:ext>
                </a:extLst>
              </p:cNvPr>
              <p:cNvSpPr/>
              <p:nvPr/>
            </p:nvSpPr>
            <p:spPr bwMode="auto">
              <a:xfrm>
                <a:off x="8667857" y="3650821"/>
                <a:ext cx="461988" cy="819626"/>
              </a:xfrm>
              <a:custGeom>
                <a:avLst/>
                <a:gdLst>
                  <a:gd name="T0" fmla="*/ 76 w 280"/>
                  <a:gd name="T1" fmla="*/ 0 h 501"/>
                  <a:gd name="T2" fmla="*/ 12 w 280"/>
                  <a:gd name="T3" fmla="*/ 405 h 501"/>
                  <a:gd name="T4" fmla="*/ 0 w 280"/>
                  <a:gd name="T5" fmla="*/ 477 h 501"/>
                  <a:gd name="T6" fmla="*/ 208 w 280"/>
                  <a:gd name="T7" fmla="*/ 501 h 501"/>
                  <a:gd name="T8" fmla="*/ 220 w 280"/>
                  <a:gd name="T9" fmla="*/ 429 h 501"/>
                  <a:gd name="T10" fmla="*/ 280 w 280"/>
                  <a:gd name="T11" fmla="*/ 40 h 501"/>
                  <a:gd name="T12" fmla="*/ 76 w 280"/>
                  <a:gd name="T13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0" h="501">
                    <a:moveTo>
                      <a:pt x="76" y="0"/>
                    </a:moveTo>
                    <a:lnTo>
                      <a:pt x="12" y="405"/>
                    </a:lnTo>
                    <a:lnTo>
                      <a:pt x="0" y="477"/>
                    </a:lnTo>
                    <a:lnTo>
                      <a:pt x="208" y="501"/>
                    </a:lnTo>
                    <a:lnTo>
                      <a:pt x="220" y="429"/>
                    </a:lnTo>
                    <a:lnTo>
                      <a:pt x="280" y="4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íṥ1íḓê">
                <a:extLst>
                  <a:ext uri="{FF2B5EF4-FFF2-40B4-BE49-F238E27FC236}">
                    <a16:creationId xmlns:a16="http://schemas.microsoft.com/office/drawing/2014/main" xmlns="" id="{58918958-E92B-4CD8-9C45-34BE22BB7CF1}"/>
                  </a:ext>
                </a:extLst>
              </p:cNvPr>
              <p:cNvSpPr/>
              <p:nvPr/>
            </p:nvSpPr>
            <p:spPr bwMode="auto">
              <a:xfrm>
                <a:off x="8780054" y="2891725"/>
                <a:ext cx="547786" cy="150510"/>
              </a:xfrm>
              <a:custGeom>
                <a:avLst/>
                <a:gdLst>
                  <a:gd name="T0" fmla="*/ 33 w 83"/>
                  <a:gd name="T1" fmla="*/ 0 h 23"/>
                  <a:gd name="T2" fmla="*/ 0 w 83"/>
                  <a:gd name="T3" fmla="*/ 7 h 23"/>
                  <a:gd name="T4" fmla="*/ 51 w 83"/>
                  <a:gd name="T5" fmla="*/ 20 h 23"/>
                  <a:gd name="T6" fmla="*/ 83 w 83"/>
                  <a:gd name="T7" fmla="*/ 14 h 23"/>
                  <a:gd name="T8" fmla="*/ 33 w 83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23">
                    <a:moveTo>
                      <a:pt x="33" y="0"/>
                    </a:moveTo>
                    <a:cubicBezTo>
                      <a:pt x="23" y="7"/>
                      <a:pt x="11" y="10"/>
                      <a:pt x="0" y="7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62" y="23"/>
                      <a:pt x="74" y="20"/>
                      <a:pt x="83" y="14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iśḷïḑe">
                <a:extLst>
                  <a:ext uri="{FF2B5EF4-FFF2-40B4-BE49-F238E27FC236}">
                    <a16:creationId xmlns:a16="http://schemas.microsoft.com/office/drawing/2014/main" xmlns="" id="{4B23A6FA-34B1-494F-BC0C-DAA02369D497}"/>
                  </a:ext>
                </a:extLst>
              </p:cNvPr>
              <p:cNvSpPr/>
              <p:nvPr/>
            </p:nvSpPr>
            <p:spPr bwMode="auto">
              <a:xfrm>
                <a:off x="8448413" y="4993958"/>
                <a:ext cx="470238" cy="754187"/>
              </a:xfrm>
              <a:custGeom>
                <a:avLst/>
                <a:gdLst>
                  <a:gd name="T0" fmla="*/ 76 w 285"/>
                  <a:gd name="T1" fmla="*/ 0 h 461"/>
                  <a:gd name="T2" fmla="*/ 64 w 285"/>
                  <a:gd name="T3" fmla="*/ 72 h 461"/>
                  <a:gd name="T4" fmla="*/ 0 w 285"/>
                  <a:gd name="T5" fmla="*/ 461 h 461"/>
                  <a:gd name="T6" fmla="*/ 213 w 285"/>
                  <a:gd name="T7" fmla="*/ 461 h 461"/>
                  <a:gd name="T8" fmla="*/ 277 w 285"/>
                  <a:gd name="T9" fmla="*/ 84 h 461"/>
                  <a:gd name="T10" fmla="*/ 285 w 285"/>
                  <a:gd name="T11" fmla="*/ 12 h 461"/>
                  <a:gd name="T12" fmla="*/ 76 w 285"/>
                  <a:gd name="T13" fmla="*/ 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" h="461">
                    <a:moveTo>
                      <a:pt x="76" y="0"/>
                    </a:moveTo>
                    <a:lnTo>
                      <a:pt x="64" y="72"/>
                    </a:lnTo>
                    <a:lnTo>
                      <a:pt x="0" y="461"/>
                    </a:lnTo>
                    <a:lnTo>
                      <a:pt x="213" y="461"/>
                    </a:lnTo>
                    <a:lnTo>
                      <a:pt x="277" y="84"/>
                    </a:lnTo>
                    <a:lnTo>
                      <a:pt x="285" y="12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íŝ1iďè">
                <a:extLst>
                  <a:ext uri="{FF2B5EF4-FFF2-40B4-BE49-F238E27FC236}">
                    <a16:creationId xmlns:a16="http://schemas.microsoft.com/office/drawing/2014/main" xmlns="" id="{1A343AEC-3576-4950-AF0C-8C05FA078EE5}"/>
                  </a:ext>
                </a:extLst>
              </p:cNvPr>
              <p:cNvSpPr/>
              <p:nvPr/>
            </p:nvSpPr>
            <p:spPr bwMode="auto">
              <a:xfrm>
                <a:off x="8621658" y="5170643"/>
                <a:ext cx="514787" cy="152147"/>
              </a:xfrm>
              <a:custGeom>
                <a:avLst/>
                <a:gdLst>
                  <a:gd name="T0" fmla="*/ 76 w 78"/>
                  <a:gd name="T1" fmla="*/ 12 h 23"/>
                  <a:gd name="T2" fmla="*/ 53 w 78"/>
                  <a:gd name="T3" fmla="*/ 3 h 23"/>
                  <a:gd name="T4" fmla="*/ 0 w 78"/>
                  <a:gd name="T5" fmla="*/ 0 h 23"/>
                  <a:gd name="T6" fmla="*/ 34 w 78"/>
                  <a:gd name="T7" fmla="*/ 23 h 23"/>
                  <a:gd name="T8" fmla="*/ 78 w 78"/>
                  <a:gd name="T9" fmla="*/ 12 h 23"/>
                  <a:gd name="T10" fmla="*/ 76 w 78"/>
                  <a:gd name="T11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23">
                    <a:moveTo>
                      <a:pt x="76" y="12"/>
                    </a:moveTo>
                    <a:cubicBezTo>
                      <a:pt x="68" y="11"/>
                      <a:pt x="60" y="8"/>
                      <a:pt x="53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8"/>
                      <a:pt x="21" y="22"/>
                      <a:pt x="34" y="23"/>
                    </a:cubicBezTo>
                    <a:cubicBezTo>
                      <a:pt x="48" y="23"/>
                      <a:pt x="64" y="11"/>
                      <a:pt x="78" y="12"/>
                    </a:cubicBezTo>
                    <a:cubicBezTo>
                      <a:pt x="78" y="12"/>
                      <a:pt x="77" y="12"/>
                      <a:pt x="76" y="12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iṥḻiḓê">
                <a:extLst>
                  <a:ext uri="{FF2B5EF4-FFF2-40B4-BE49-F238E27FC236}">
                    <a16:creationId xmlns:a16="http://schemas.microsoft.com/office/drawing/2014/main" xmlns="" id="{9D0AA075-E256-4A4C-8646-3C27FFF35F72}"/>
                  </a:ext>
                </a:extLst>
              </p:cNvPr>
              <p:cNvSpPr/>
              <p:nvPr/>
            </p:nvSpPr>
            <p:spPr bwMode="auto">
              <a:xfrm>
                <a:off x="8793254" y="4372286"/>
                <a:ext cx="692982" cy="785270"/>
              </a:xfrm>
              <a:custGeom>
                <a:avLst/>
                <a:gdLst>
                  <a:gd name="T0" fmla="*/ 101 w 105"/>
                  <a:gd name="T1" fmla="*/ 49 h 120"/>
                  <a:gd name="T2" fmla="*/ 63 w 105"/>
                  <a:gd name="T3" fmla="*/ 6 h 120"/>
                  <a:gd name="T4" fmla="*/ 62 w 105"/>
                  <a:gd name="T5" fmla="*/ 6 h 120"/>
                  <a:gd name="T6" fmla="*/ 11 w 105"/>
                  <a:gd name="T7" fmla="*/ 0 h 120"/>
                  <a:gd name="T8" fmla="*/ 11 w 105"/>
                  <a:gd name="T9" fmla="*/ 0 h 120"/>
                  <a:gd name="T10" fmla="*/ 12 w 105"/>
                  <a:gd name="T11" fmla="*/ 0 h 120"/>
                  <a:gd name="T12" fmla="*/ 12 w 105"/>
                  <a:gd name="T13" fmla="*/ 0 h 120"/>
                  <a:gd name="T14" fmla="*/ 51 w 105"/>
                  <a:gd name="T15" fmla="*/ 62 h 120"/>
                  <a:gd name="T16" fmla="*/ 0 w 105"/>
                  <a:gd name="T17" fmla="*/ 117 h 120"/>
                  <a:gd name="T18" fmla="*/ 41 w 105"/>
                  <a:gd name="T19" fmla="*/ 119 h 120"/>
                  <a:gd name="T20" fmla="*/ 75 w 105"/>
                  <a:gd name="T21" fmla="*/ 113 h 120"/>
                  <a:gd name="T22" fmla="*/ 101 w 105"/>
                  <a:gd name="T23" fmla="*/ 49 h 120"/>
                  <a:gd name="T24" fmla="*/ 101 w 105"/>
                  <a:gd name="T25" fmla="*/ 4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5" h="120">
                    <a:moveTo>
                      <a:pt x="101" y="49"/>
                    </a:moveTo>
                    <a:cubicBezTo>
                      <a:pt x="97" y="29"/>
                      <a:pt x="84" y="10"/>
                      <a:pt x="63" y="6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40" y="6"/>
                      <a:pt x="53" y="36"/>
                      <a:pt x="51" y="62"/>
                    </a:cubicBezTo>
                    <a:cubicBezTo>
                      <a:pt x="48" y="88"/>
                      <a:pt x="30" y="118"/>
                      <a:pt x="0" y="117"/>
                    </a:cubicBezTo>
                    <a:cubicBezTo>
                      <a:pt x="14" y="117"/>
                      <a:pt x="27" y="118"/>
                      <a:pt x="41" y="119"/>
                    </a:cubicBezTo>
                    <a:cubicBezTo>
                      <a:pt x="53" y="119"/>
                      <a:pt x="64" y="120"/>
                      <a:pt x="75" y="113"/>
                    </a:cubicBezTo>
                    <a:cubicBezTo>
                      <a:pt x="96" y="100"/>
                      <a:pt x="105" y="72"/>
                      <a:pt x="101" y="49"/>
                    </a:cubicBezTo>
                    <a:cubicBezTo>
                      <a:pt x="100" y="42"/>
                      <a:pt x="102" y="56"/>
                      <a:pt x="101" y="4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íṡḷïḓé">
                <a:extLst>
                  <a:ext uri="{FF2B5EF4-FFF2-40B4-BE49-F238E27FC236}">
                    <a16:creationId xmlns:a16="http://schemas.microsoft.com/office/drawing/2014/main" xmlns="" id="{EEFC5503-8CED-41B9-BA51-55D74321E97A}"/>
                  </a:ext>
                </a:extLst>
              </p:cNvPr>
              <p:cNvSpPr/>
              <p:nvPr/>
            </p:nvSpPr>
            <p:spPr bwMode="auto">
              <a:xfrm>
                <a:off x="9705681" y="1587850"/>
                <a:ext cx="640183" cy="327196"/>
              </a:xfrm>
              <a:custGeom>
                <a:avLst/>
                <a:gdLst>
                  <a:gd name="T0" fmla="*/ 85 w 97"/>
                  <a:gd name="T1" fmla="*/ 41 h 50"/>
                  <a:gd name="T2" fmla="*/ 0 w 97"/>
                  <a:gd name="T3" fmla="*/ 0 h 50"/>
                  <a:gd name="T4" fmla="*/ 50 w 97"/>
                  <a:gd name="T5" fmla="*/ 30 h 50"/>
                  <a:gd name="T6" fmla="*/ 97 w 97"/>
                  <a:gd name="T7" fmla="*/ 50 h 50"/>
                  <a:gd name="T8" fmla="*/ 85 w 97"/>
                  <a:gd name="T9" fmla="*/ 41 h 50"/>
                  <a:gd name="T10" fmla="*/ 85 w 97"/>
                  <a:gd name="T11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" h="50">
                    <a:moveTo>
                      <a:pt x="85" y="41"/>
                    </a:moveTo>
                    <a:cubicBezTo>
                      <a:pt x="59" y="23"/>
                      <a:pt x="29" y="12"/>
                      <a:pt x="0" y="0"/>
                    </a:cubicBezTo>
                    <a:cubicBezTo>
                      <a:pt x="18" y="8"/>
                      <a:pt x="35" y="18"/>
                      <a:pt x="50" y="30"/>
                    </a:cubicBezTo>
                    <a:cubicBezTo>
                      <a:pt x="97" y="50"/>
                      <a:pt x="97" y="50"/>
                      <a:pt x="97" y="50"/>
                    </a:cubicBezTo>
                    <a:cubicBezTo>
                      <a:pt x="93" y="47"/>
                      <a:pt x="90" y="44"/>
                      <a:pt x="85" y="41"/>
                    </a:cubicBezTo>
                    <a:cubicBezTo>
                      <a:pt x="82" y="38"/>
                      <a:pt x="90" y="44"/>
                      <a:pt x="85" y="41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íSḻiďe">
                <a:extLst>
                  <a:ext uri="{FF2B5EF4-FFF2-40B4-BE49-F238E27FC236}">
                    <a16:creationId xmlns:a16="http://schemas.microsoft.com/office/drawing/2014/main" xmlns="" id="{DFE2F316-F9C5-49F8-AA00-28E2354843B0}"/>
                  </a:ext>
                </a:extLst>
              </p:cNvPr>
              <p:cNvSpPr/>
              <p:nvPr/>
            </p:nvSpPr>
            <p:spPr bwMode="auto">
              <a:xfrm>
                <a:off x="9393838" y="2957166"/>
                <a:ext cx="879428" cy="746006"/>
              </a:xfrm>
              <a:custGeom>
                <a:avLst/>
                <a:gdLst>
                  <a:gd name="T0" fmla="*/ 133 w 133"/>
                  <a:gd name="T1" fmla="*/ 32 h 114"/>
                  <a:gd name="T2" fmla="*/ 40 w 133"/>
                  <a:gd name="T3" fmla="*/ 19 h 114"/>
                  <a:gd name="T4" fmla="*/ 2 w 133"/>
                  <a:gd name="T5" fmla="*/ 104 h 114"/>
                  <a:gd name="T6" fmla="*/ 52 w 133"/>
                  <a:gd name="T7" fmla="*/ 114 h 114"/>
                  <a:gd name="T8" fmla="*/ 133 w 133"/>
                  <a:gd name="T9" fmla="*/ 32 h 114"/>
                  <a:gd name="T10" fmla="*/ 133 w 133"/>
                  <a:gd name="T11" fmla="*/ 3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114">
                    <a:moveTo>
                      <a:pt x="133" y="32"/>
                    </a:moveTo>
                    <a:cubicBezTo>
                      <a:pt x="103" y="24"/>
                      <a:pt x="70" y="0"/>
                      <a:pt x="40" y="19"/>
                    </a:cubicBezTo>
                    <a:cubicBezTo>
                      <a:pt x="15" y="35"/>
                      <a:pt x="0" y="74"/>
                      <a:pt x="2" y="104"/>
                    </a:cubicBezTo>
                    <a:cubicBezTo>
                      <a:pt x="19" y="108"/>
                      <a:pt x="35" y="111"/>
                      <a:pt x="52" y="114"/>
                    </a:cubicBezTo>
                    <a:cubicBezTo>
                      <a:pt x="49" y="71"/>
                      <a:pt x="85" y="19"/>
                      <a:pt x="133" y="32"/>
                    </a:cubicBezTo>
                    <a:cubicBezTo>
                      <a:pt x="120" y="28"/>
                      <a:pt x="131" y="31"/>
                      <a:pt x="133" y="3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ï$ḻíḍê">
                <a:extLst>
                  <a:ext uri="{FF2B5EF4-FFF2-40B4-BE49-F238E27FC236}">
                    <a16:creationId xmlns:a16="http://schemas.microsoft.com/office/drawing/2014/main" xmlns="" id="{5C19457A-C04F-4C1A-8D11-24D644E56F68}"/>
                  </a:ext>
                </a:extLst>
              </p:cNvPr>
              <p:cNvSpPr/>
              <p:nvPr/>
            </p:nvSpPr>
            <p:spPr bwMode="auto">
              <a:xfrm>
                <a:off x="8865852" y="5630354"/>
                <a:ext cx="1024624" cy="176686"/>
              </a:xfrm>
              <a:custGeom>
                <a:avLst/>
                <a:gdLst>
                  <a:gd name="T0" fmla="*/ 0 w 155"/>
                  <a:gd name="T1" fmla="*/ 27 h 27"/>
                  <a:gd name="T2" fmla="*/ 53 w 155"/>
                  <a:gd name="T3" fmla="*/ 26 h 27"/>
                  <a:gd name="T4" fmla="*/ 79 w 155"/>
                  <a:gd name="T5" fmla="*/ 24 h 27"/>
                  <a:gd name="T6" fmla="*/ 105 w 155"/>
                  <a:gd name="T7" fmla="*/ 19 h 27"/>
                  <a:gd name="T8" fmla="*/ 130 w 155"/>
                  <a:gd name="T9" fmla="*/ 11 h 27"/>
                  <a:gd name="T10" fmla="*/ 155 w 155"/>
                  <a:gd name="T11" fmla="*/ 0 h 27"/>
                  <a:gd name="T12" fmla="*/ 105 w 155"/>
                  <a:gd name="T13" fmla="*/ 0 h 27"/>
                  <a:gd name="T14" fmla="*/ 80 w 155"/>
                  <a:gd name="T15" fmla="*/ 11 h 27"/>
                  <a:gd name="T16" fmla="*/ 53 w 155"/>
                  <a:gd name="T17" fmla="*/ 20 h 27"/>
                  <a:gd name="T18" fmla="*/ 27 w 155"/>
                  <a:gd name="T19" fmla="*/ 25 h 27"/>
                  <a:gd name="T20" fmla="*/ 0 w 155"/>
                  <a:gd name="T21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5" h="27">
                    <a:moveTo>
                      <a:pt x="0" y="27"/>
                    </a:moveTo>
                    <a:cubicBezTo>
                      <a:pt x="18" y="27"/>
                      <a:pt x="35" y="27"/>
                      <a:pt x="53" y="26"/>
                    </a:cubicBezTo>
                    <a:cubicBezTo>
                      <a:pt x="61" y="26"/>
                      <a:pt x="70" y="26"/>
                      <a:pt x="79" y="24"/>
                    </a:cubicBezTo>
                    <a:cubicBezTo>
                      <a:pt x="87" y="23"/>
                      <a:pt x="96" y="22"/>
                      <a:pt x="105" y="19"/>
                    </a:cubicBezTo>
                    <a:cubicBezTo>
                      <a:pt x="113" y="17"/>
                      <a:pt x="122" y="14"/>
                      <a:pt x="130" y="11"/>
                    </a:cubicBezTo>
                    <a:cubicBezTo>
                      <a:pt x="139" y="8"/>
                      <a:pt x="147" y="4"/>
                      <a:pt x="15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7" y="4"/>
                      <a:pt x="88" y="8"/>
                      <a:pt x="80" y="11"/>
                    </a:cubicBezTo>
                    <a:cubicBezTo>
                      <a:pt x="71" y="15"/>
                      <a:pt x="62" y="18"/>
                      <a:pt x="53" y="20"/>
                    </a:cubicBezTo>
                    <a:cubicBezTo>
                      <a:pt x="45" y="22"/>
                      <a:pt x="36" y="24"/>
                      <a:pt x="27" y="25"/>
                    </a:cubicBezTo>
                    <a:cubicBezTo>
                      <a:pt x="18" y="26"/>
                      <a:pt x="9" y="27"/>
                      <a:pt x="0" y="2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ïşļîďè">
                <a:extLst>
                  <a:ext uri="{FF2B5EF4-FFF2-40B4-BE49-F238E27FC236}">
                    <a16:creationId xmlns:a16="http://schemas.microsoft.com/office/drawing/2014/main" xmlns="" id="{AD67B475-52CD-4A2E-922F-FC28FFAAC33D}"/>
                  </a:ext>
                </a:extLst>
              </p:cNvPr>
              <p:cNvSpPr/>
              <p:nvPr/>
            </p:nvSpPr>
            <p:spPr bwMode="auto">
              <a:xfrm>
                <a:off x="8865852" y="5630354"/>
                <a:ext cx="1024624" cy="176686"/>
              </a:xfrm>
              <a:custGeom>
                <a:avLst/>
                <a:gdLst>
                  <a:gd name="T0" fmla="*/ 0 w 155"/>
                  <a:gd name="T1" fmla="*/ 27 h 27"/>
                  <a:gd name="T2" fmla="*/ 53 w 155"/>
                  <a:gd name="T3" fmla="*/ 26 h 27"/>
                  <a:gd name="T4" fmla="*/ 79 w 155"/>
                  <a:gd name="T5" fmla="*/ 24 h 27"/>
                  <a:gd name="T6" fmla="*/ 105 w 155"/>
                  <a:gd name="T7" fmla="*/ 19 h 27"/>
                  <a:gd name="T8" fmla="*/ 130 w 155"/>
                  <a:gd name="T9" fmla="*/ 11 h 27"/>
                  <a:gd name="T10" fmla="*/ 155 w 155"/>
                  <a:gd name="T11" fmla="*/ 0 h 27"/>
                  <a:gd name="T12" fmla="*/ 105 w 155"/>
                  <a:gd name="T13" fmla="*/ 0 h 27"/>
                  <a:gd name="T14" fmla="*/ 80 w 155"/>
                  <a:gd name="T15" fmla="*/ 11 h 27"/>
                  <a:gd name="T16" fmla="*/ 53 w 155"/>
                  <a:gd name="T17" fmla="*/ 20 h 27"/>
                  <a:gd name="T18" fmla="*/ 27 w 155"/>
                  <a:gd name="T19" fmla="*/ 25 h 27"/>
                  <a:gd name="T20" fmla="*/ 0 w 155"/>
                  <a:gd name="T21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5" h="27">
                    <a:moveTo>
                      <a:pt x="0" y="27"/>
                    </a:moveTo>
                    <a:cubicBezTo>
                      <a:pt x="53" y="26"/>
                      <a:pt x="53" y="26"/>
                      <a:pt x="53" y="26"/>
                    </a:cubicBezTo>
                    <a:cubicBezTo>
                      <a:pt x="61" y="26"/>
                      <a:pt x="70" y="26"/>
                      <a:pt x="79" y="24"/>
                    </a:cubicBezTo>
                    <a:cubicBezTo>
                      <a:pt x="87" y="23"/>
                      <a:pt x="96" y="22"/>
                      <a:pt x="105" y="19"/>
                    </a:cubicBezTo>
                    <a:cubicBezTo>
                      <a:pt x="113" y="17"/>
                      <a:pt x="122" y="14"/>
                      <a:pt x="130" y="11"/>
                    </a:cubicBezTo>
                    <a:cubicBezTo>
                      <a:pt x="139" y="8"/>
                      <a:pt x="147" y="4"/>
                      <a:pt x="15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7" y="4"/>
                      <a:pt x="88" y="8"/>
                      <a:pt x="80" y="11"/>
                    </a:cubicBezTo>
                    <a:cubicBezTo>
                      <a:pt x="71" y="15"/>
                      <a:pt x="62" y="18"/>
                      <a:pt x="53" y="20"/>
                    </a:cubicBezTo>
                    <a:cubicBezTo>
                      <a:pt x="45" y="22"/>
                      <a:pt x="36" y="24"/>
                      <a:pt x="27" y="25"/>
                    </a:cubicBezTo>
                    <a:cubicBezTo>
                      <a:pt x="18" y="26"/>
                      <a:pt x="9" y="27"/>
                      <a:pt x="0" y="27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ïs1îďè">
                <a:extLst>
                  <a:ext uri="{FF2B5EF4-FFF2-40B4-BE49-F238E27FC236}">
                    <a16:creationId xmlns:a16="http://schemas.microsoft.com/office/drawing/2014/main" xmlns="" id="{9F65BD34-FD46-46CB-993B-2035ACBF727F}"/>
                  </a:ext>
                </a:extLst>
              </p:cNvPr>
              <p:cNvSpPr/>
              <p:nvPr/>
            </p:nvSpPr>
            <p:spPr bwMode="auto">
              <a:xfrm>
                <a:off x="9301441" y="4588235"/>
                <a:ext cx="846429" cy="1042119"/>
              </a:xfrm>
              <a:custGeom>
                <a:avLst/>
                <a:gdLst>
                  <a:gd name="T0" fmla="*/ 69 w 128"/>
                  <a:gd name="T1" fmla="*/ 55 h 159"/>
                  <a:gd name="T2" fmla="*/ 128 w 128"/>
                  <a:gd name="T3" fmla="*/ 20 h 159"/>
                  <a:gd name="T4" fmla="*/ 97 w 128"/>
                  <a:gd name="T5" fmla="*/ 17 h 159"/>
                  <a:gd name="T6" fmla="*/ 62 w 128"/>
                  <a:gd name="T7" fmla="*/ 2 h 159"/>
                  <a:gd name="T8" fmla="*/ 18 w 128"/>
                  <a:gd name="T9" fmla="*/ 51 h 159"/>
                  <a:gd name="T10" fmla="*/ 39 w 128"/>
                  <a:gd name="T11" fmla="*/ 159 h 159"/>
                  <a:gd name="T12" fmla="*/ 89 w 128"/>
                  <a:gd name="T13" fmla="*/ 159 h 159"/>
                  <a:gd name="T14" fmla="*/ 69 w 128"/>
                  <a:gd name="T15" fmla="*/ 55 h 159"/>
                  <a:gd name="T16" fmla="*/ 69 w 128"/>
                  <a:gd name="T17" fmla="*/ 55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159">
                    <a:moveTo>
                      <a:pt x="69" y="55"/>
                    </a:moveTo>
                    <a:cubicBezTo>
                      <a:pt x="80" y="33"/>
                      <a:pt x="103" y="17"/>
                      <a:pt x="128" y="20"/>
                    </a:cubicBezTo>
                    <a:cubicBezTo>
                      <a:pt x="118" y="19"/>
                      <a:pt x="107" y="18"/>
                      <a:pt x="97" y="17"/>
                    </a:cubicBezTo>
                    <a:cubicBezTo>
                      <a:pt x="86" y="16"/>
                      <a:pt x="73" y="0"/>
                      <a:pt x="62" y="2"/>
                    </a:cubicBezTo>
                    <a:cubicBezTo>
                      <a:pt x="43" y="6"/>
                      <a:pt x="27" y="34"/>
                      <a:pt x="18" y="51"/>
                    </a:cubicBezTo>
                    <a:cubicBezTo>
                      <a:pt x="0" y="86"/>
                      <a:pt x="6" y="135"/>
                      <a:pt x="39" y="159"/>
                    </a:cubicBezTo>
                    <a:cubicBezTo>
                      <a:pt x="89" y="159"/>
                      <a:pt x="89" y="159"/>
                      <a:pt x="89" y="159"/>
                    </a:cubicBezTo>
                    <a:cubicBezTo>
                      <a:pt x="58" y="136"/>
                      <a:pt x="51" y="89"/>
                      <a:pt x="69" y="55"/>
                    </a:cubicBezTo>
                    <a:cubicBezTo>
                      <a:pt x="73" y="47"/>
                      <a:pt x="65" y="63"/>
                      <a:pt x="69" y="55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iṩḷidè">
                <a:extLst>
                  <a:ext uri="{FF2B5EF4-FFF2-40B4-BE49-F238E27FC236}">
                    <a16:creationId xmlns:a16="http://schemas.microsoft.com/office/drawing/2014/main" xmlns="" id="{FA2A256E-02A7-473B-B6C9-092804DAA6CD}"/>
                  </a:ext>
                </a:extLst>
              </p:cNvPr>
              <p:cNvSpPr/>
              <p:nvPr/>
            </p:nvSpPr>
            <p:spPr bwMode="auto">
              <a:xfrm>
                <a:off x="9923475" y="3179659"/>
                <a:ext cx="574185" cy="714923"/>
              </a:xfrm>
              <a:custGeom>
                <a:avLst/>
                <a:gdLst>
                  <a:gd name="T0" fmla="*/ 83 w 87"/>
                  <a:gd name="T1" fmla="*/ 54 h 109"/>
                  <a:gd name="T2" fmla="*/ 49 w 87"/>
                  <a:gd name="T3" fmla="*/ 12 h 109"/>
                  <a:gd name="T4" fmla="*/ 0 w 87"/>
                  <a:gd name="T5" fmla="*/ 0 h 109"/>
                  <a:gd name="T6" fmla="*/ 20 w 87"/>
                  <a:gd name="T7" fmla="*/ 100 h 109"/>
                  <a:gd name="T8" fmla="*/ 68 w 87"/>
                  <a:gd name="T9" fmla="*/ 109 h 109"/>
                  <a:gd name="T10" fmla="*/ 83 w 87"/>
                  <a:gd name="T11" fmla="*/ 54 h 109"/>
                  <a:gd name="T12" fmla="*/ 83 w 87"/>
                  <a:gd name="T13" fmla="*/ 5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109">
                    <a:moveTo>
                      <a:pt x="83" y="54"/>
                    </a:moveTo>
                    <a:cubicBezTo>
                      <a:pt x="80" y="35"/>
                      <a:pt x="68" y="17"/>
                      <a:pt x="49" y="1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4" y="11"/>
                      <a:pt x="13" y="82"/>
                      <a:pt x="20" y="100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81" y="94"/>
                      <a:pt x="87" y="73"/>
                      <a:pt x="83" y="54"/>
                    </a:cubicBezTo>
                    <a:cubicBezTo>
                      <a:pt x="82" y="47"/>
                      <a:pt x="85" y="61"/>
                      <a:pt x="83" y="54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i$ľiḑé">
                <a:extLst>
                  <a:ext uri="{FF2B5EF4-FFF2-40B4-BE49-F238E27FC236}">
                    <a16:creationId xmlns:a16="http://schemas.microsoft.com/office/drawing/2014/main" xmlns="" id="{B0BE111C-8D00-4FB8-B472-C6A08CB02556}"/>
                  </a:ext>
                </a:extLst>
              </p:cNvPr>
              <p:cNvSpPr/>
              <p:nvPr/>
            </p:nvSpPr>
            <p:spPr bwMode="auto">
              <a:xfrm>
                <a:off x="10510860" y="1424253"/>
                <a:ext cx="681433" cy="1055207"/>
              </a:xfrm>
              <a:custGeom>
                <a:avLst/>
                <a:gdLst>
                  <a:gd name="T0" fmla="*/ 102 w 103"/>
                  <a:gd name="T1" fmla="*/ 71 h 161"/>
                  <a:gd name="T2" fmla="*/ 96 w 103"/>
                  <a:gd name="T3" fmla="*/ 50 h 161"/>
                  <a:gd name="T4" fmla="*/ 85 w 103"/>
                  <a:gd name="T5" fmla="*/ 34 h 161"/>
                  <a:gd name="T6" fmla="*/ 70 w 103"/>
                  <a:gd name="T7" fmla="*/ 23 h 161"/>
                  <a:gd name="T8" fmla="*/ 25 w 103"/>
                  <a:gd name="T9" fmla="*/ 0 h 161"/>
                  <a:gd name="T10" fmla="*/ 40 w 103"/>
                  <a:gd name="T11" fmla="*/ 12 h 161"/>
                  <a:gd name="T12" fmla="*/ 51 w 103"/>
                  <a:gd name="T13" fmla="*/ 29 h 161"/>
                  <a:gd name="T14" fmla="*/ 57 w 103"/>
                  <a:gd name="T15" fmla="*/ 50 h 161"/>
                  <a:gd name="T16" fmla="*/ 57 w 103"/>
                  <a:gd name="T17" fmla="*/ 74 h 161"/>
                  <a:gd name="T18" fmla="*/ 50 w 103"/>
                  <a:gd name="T19" fmla="*/ 98 h 161"/>
                  <a:gd name="T20" fmla="*/ 37 w 103"/>
                  <a:gd name="T21" fmla="*/ 118 h 161"/>
                  <a:gd name="T22" fmla="*/ 20 w 103"/>
                  <a:gd name="T23" fmla="*/ 134 h 161"/>
                  <a:gd name="T24" fmla="*/ 0 w 103"/>
                  <a:gd name="T25" fmla="*/ 144 h 161"/>
                  <a:gd name="T26" fmla="*/ 46 w 103"/>
                  <a:gd name="T27" fmla="*/ 161 h 161"/>
                  <a:gd name="T28" fmla="*/ 66 w 103"/>
                  <a:gd name="T29" fmla="*/ 151 h 161"/>
                  <a:gd name="T30" fmla="*/ 82 w 103"/>
                  <a:gd name="T31" fmla="*/ 136 h 161"/>
                  <a:gd name="T32" fmla="*/ 95 w 103"/>
                  <a:gd name="T33" fmla="*/ 117 h 161"/>
                  <a:gd name="T34" fmla="*/ 102 w 103"/>
                  <a:gd name="T35" fmla="*/ 94 h 161"/>
                  <a:gd name="T36" fmla="*/ 102 w 103"/>
                  <a:gd name="T37" fmla="*/ 7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3" h="161">
                    <a:moveTo>
                      <a:pt x="102" y="71"/>
                    </a:moveTo>
                    <a:cubicBezTo>
                      <a:pt x="101" y="63"/>
                      <a:pt x="99" y="56"/>
                      <a:pt x="96" y="50"/>
                    </a:cubicBezTo>
                    <a:cubicBezTo>
                      <a:pt x="93" y="44"/>
                      <a:pt x="90" y="39"/>
                      <a:pt x="85" y="34"/>
                    </a:cubicBezTo>
                    <a:cubicBezTo>
                      <a:pt x="81" y="29"/>
                      <a:pt x="76" y="25"/>
                      <a:pt x="70" y="23"/>
                    </a:cubicBezTo>
                    <a:cubicBezTo>
                      <a:pt x="55" y="15"/>
                      <a:pt x="40" y="8"/>
                      <a:pt x="25" y="0"/>
                    </a:cubicBezTo>
                    <a:cubicBezTo>
                      <a:pt x="30" y="3"/>
                      <a:pt x="36" y="7"/>
                      <a:pt x="40" y="12"/>
                    </a:cubicBezTo>
                    <a:cubicBezTo>
                      <a:pt x="45" y="17"/>
                      <a:pt x="49" y="22"/>
                      <a:pt x="51" y="29"/>
                    </a:cubicBezTo>
                    <a:cubicBezTo>
                      <a:pt x="54" y="35"/>
                      <a:pt x="56" y="42"/>
                      <a:pt x="57" y="50"/>
                    </a:cubicBezTo>
                    <a:cubicBezTo>
                      <a:pt x="58" y="57"/>
                      <a:pt x="58" y="65"/>
                      <a:pt x="57" y="74"/>
                    </a:cubicBezTo>
                    <a:cubicBezTo>
                      <a:pt x="55" y="82"/>
                      <a:pt x="53" y="90"/>
                      <a:pt x="50" y="98"/>
                    </a:cubicBezTo>
                    <a:cubicBezTo>
                      <a:pt x="46" y="105"/>
                      <a:pt x="42" y="112"/>
                      <a:pt x="37" y="118"/>
                    </a:cubicBezTo>
                    <a:cubicBezTo>
                      <a:pt x="32" y="124"/>
                      <a:pt x="26" y="129"/>
                      <a:pt x="20" y="134"/>
                    </a:cubicBezTo>
                    <a:cubicBezTo>
                      <a:pt x="14" y="138"/>
                      <a:pt x="7" y="141"/>
                      <a:pt x="0" y="144"/>
                    </a:cubicBezTo>
                    <a:cubicBezTo>
                      <a:pt x="46" y="161"/>
                      <a:pt x="46" y="161"/>
                      <a:pt x="46" y="161"/>
                    </a:cubicBezTo>
                    <a:cubicBezTo>
                      <a:pt x="53" y="159"/>
                      <a:pt x="60" y="156"/>
                      <a:pt x="66" y="151"/>
                    </a:cubicBezTo>
                    <a:cubicBezTo>
                      <a:pt x="72" y="147"/>
                      <a:pt x="77" y="142"/>
                      <a:pt x="82" y="136"/>
                    </a:cubicBezTo>
                    <a:cubicBezTo>
                      <a:pt x="87" y="130"/>
                      <a:pt x="91" y="124"/>
                      <a:pt x="95" y="117"/>
                    </a:cubicBezTo>
                    <a:cubicBezTo>
                      <a:pt x="98" y="109"/>
                      <a:pt x="100" y="102"/>
                      <a:pt x="102" y="94"/>
                    </a:cubicBezTo>
                    <a:cubicBezTo>
                      <a:pt x="103" y="86"/>
                      <a:pt x="103" y="78"/>
                      <a:pt x="102" y="71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isḷïḋé">
                <a:extLst>
                  <a:ext uri="{FF2B5EF4-FFF2-40B4-BE49-F238E27FC236}">
                    <a16:creationId xmlns:a16="http://schemas.microsoft.com/office/drawing/2014/main" xmlns="" id="{A24DD616-A6B6-4D04-9D41-0B8B545F7BF4}"/>
                  </a:ext>
                </a:extLst>
              </p:cNvPr>
              <p:cNvSpPr/>
              <p:nvPr/>
            </p:nvSpPr>
            <p:spPr bwMode="auto">
              <a:xfrm>
                <a:off x="10510860" y="2368212"/>
                <a:ext cx="562636" cy="1519825"/>
              </a:xfrm>
              <a:custGeom>
                <a:avLst/>
                <a:gdLst>
                  <a:gd name="T0" fmla="*/ 80 w 85"/>
                  <a:gd name="T1" fmla="*/ 117 h 232"/>
                  <a:gd name="T2" fmla="*/ 67 w 85"/>
                  <a:gd name="T3" fmla="*/ 64 h 232"/>
                  <a:gd name="T4" fmla="*/ 46 w 85"/>
                  <a:gd name="T5" fmla="*/ 17 h 232"/>
                  <a:gd name="T6" fmla="*/ 0 w 85"/>
                  <a:gd name="T7" fmla="*/ 0 h 232"/>
                  <a:gd name="T8" fmla="*/ 21 w 85"/>
                  <a:gd name="T9" fmla="*/ 49 h 232"/>
                  <a:gd name="T10" fmla="*/ 34 w 85"/>
                  <a:gd name="T11" fmla="*/ 103 h 232"/>
                  <a:gd name="T12" fmla="*/ 39 w 85"/>
                  <a:gd name="T13" fmla="*/ 161 h 232"/>
                  <a:gd name="T14" fmla="*/ 35 w 85"/>
                  <a:gd name="T15" fmla="*/ 222 h 232"/>
                  <a:gd name="T16" fmla="*/ 81 w 85"/>
                  <a:gd name="T17" fmla="*/ 232 h 232"/>
                  <a:gd name="T18" fmla="*/ 85 w 85"/>
                  <a:gd name="T19" fmla="*/ 173 h 232"/>
                  <a:gd name="T20" fmla="*/ 80 w 85"/>
                  <a:gd name="T21" fmla="*/ 117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232">
                    <a:moveTo>
                      <a:pt x="80" y="117"/>
                    </a:moveTo>
                    <a:cubicBezTo>
                      <a:pt x="77" y="99"/>
                      <a:pt x="72" y="81"/>
                      <a:pt x="67" y="64"/>
                    </a:cubicBezTo>
                    <a:cubicBezTo>
                      <a:pt x="61" y="48"/>
                      <a:pt x="54" y="32"/>
                      <a:pt x="46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15"/>
                      <a:pt x="15" y="31"/>
                      <a:pt x="21" y="49"/>
                    </a:cubicBezTo>
                    <a:cubicBezTo>
                      <a:pt x="27" y="66"/>
                      <a:pt x="31" y="84"/>
                      <a:pt x="34" y="103"/>
                    </a:cubicBezTo>
                    <a:cubicBezTo>
                      <a:pt x="37" y="122"/>
                      <a:pt x="39" y="141"/>
                      <a:pt x="39" y="161"/>
                    </a:cubicBezTo>
                    <a:cubicBezTo>
                      <a:pt x="39" y="181"/>
                      <a:pt x="38" y="202"/>
                      <a:pt x="35" y="222"/>
                    </a:cubicBezTo>
                    <a:cubicBezTo>
                      <a:pt x="81" y="232"/>
                      <a:pt x="81" y="232"/>
                      <a:pt x="81" y="232"/>
                    </a:cubicBezTo>
                    <a:cubicBezTo>
                      <a:pt x="84" y="212"/>
                      <a:pt x="85" y="193"/>
                      <a:pt x="85" y="173"/>
                    </a:cubicBezTo>
                    <a:cubicBezTo>
                      <a:pt x="84" y="154"/>
                      <a:pt x="83" y="135"/>
                      <a:pt x="80" y="11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îŝ1ïdê">
                <a:extLst>
                  <a:ext uri="{FF2B5EF4-FFF2-40B4-BE49-F238E27FC236}">
                    <a16:creationId xmlns:a16="http://schemas.microsoft.com/office/drawing/2014/main" xmlns="" id="{C103C2EF-AC60-4923-BCB9-2CDDDEA9EBC4}"/>
                  </a:ext>
                </a:extLst>
              </p:cNvPr>
              <p:cNvSpPr/>
              <p:nvPr/>
            </p:nvSpPr>
            <p:spPr bwMode="auto">
              <a:xfrm>
                <a:off x="10207268" y="3927299"/>
                <a:ext cx="826629" cy="1184449"/>
              </a:xfrm>
              <a:custGeom>
                <a:avLst/>
                <a:gdLst>
                  <a:gd name="T0" fmla="*/ 79 w 125"/>
                  <a:gd name="T1" fmla="*/ 0 h 181"/>
                  <a:gd name="T2" fmla="*/ 66 w 125"/>
                  <a:gd name="T3" fmla="*/ 50 h 181"/>
                  <a:gd name="T4" fmla="*/ 49 w 125"/>
                  <a:gd name="T5" fmla="*/ 97 h 181"/>
                  <a:gd name="T6" fmla="*/ 26 w 125"/>
                  <a:gd name="T7" fmla="*/ 140 h 181"/>
                  <a:gd name="T8" fmla="*/ 0 w 125"/>
                  <a:gd name="T9" fmla="*/ 178 h 181"/>
                  <a:gd name="T10" fmla="*/ 48 w 125"/>
                  <a:gd name="T11" fmla="*/ 181 h 181"/>
                  <a:gd name="T12" fmla="*/ 74 w 125"/>
                  <a:gd name="T13" fmla="*/ 144 h 181"/>
                  <a:gd name="T14" fmla="*/ 96 w 125"/>
                  <a:gd name="T15" fmla="*/ 103 h 181"/>
                  <a:gd name="T16" fmla="*/ 113 w 125"/>
                  <a:gd name="T17" fmla="*/ 58 h 181"/>
                  <a:gd name="T18" fmla="*/ 125 w 125"/>
                  <a:gd name="T19" fmla="*/ 10 h 181"/>
                  <a:gd name="T20" fmla="*/ 79 w 125"/>
                  <a:gd name="T21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181">
                    <a:moveTo>
                      <a:pt x="79" y="0"/>
                    </a:moveTo>
                    <a:cubicBezTo>
                      <a:pt x="76" y="18"/>
                      <a:pt x="71" y="34"/>
                      <a:pt x="66" y="50"/>
                    </a:cubicBezTo>
                    <a:cubicBezTo>
                      <a:pt x="61" y="67"/>
                      <a:pt x="56" y="82"/>
                      <a:pt x="49" y="97"/>
                    </a:cubicBezTo>
                    <a:cubicBezTo>
                      <a:pt x="42" y="112"/>
                      <a:pt x="35" y="126"/>
                      <a:pt x="26" y="140"/>
                    </a:cubicBezTo>
                    <a:cubicBezTo>
                      <a:pt x="18" y="153"/>
                      <a:pt x="9" y="166"/>
                      <a:pt x="0" y="178"/>
                    </a:cubicBezTo>
                    <a:cubicBezTo>
                      <a:pt x="48" y="181"/>
                      <a:pt x="48" y="181"/>
                      <a:pt x="48" y="181"/>
                    </a:cubicBezTo>
                    <a:cubicBezTo>
                      <a:pt x="57" y="169"/>
                      <a:pt x="66" y="157"/>
                      <a:pt x="74" y="144"/>
                    </a:cubicBezTo>
                    <a:cubicBezTo>
                      <a:pt x="82" y="131"/>
                      <a:pt x="89" y="117"/>
                      <a:pt x="96" y="103"/>
                    </a:cubicBezTo>
                    <a:cubicBezTo>
                      <a:pt x="102" y="89"/>
                      <a:pt x="108" y="74"/>
                      <a:pt x="113" y="58"/>
                    </a:cubicBezTo>
                    <a:cubicBezTo>
                      <a:pt x="118" y="42"/>
                      <a:pt x="122" y="26"/>
                      <a:pt x="125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íŝľiďé">
                <a:extLst>
                  <a:ext uri="{FF2B5EF4-FFF2-40B4-BE49-F238E27FC236}">
                    <a16:creationId xmlns:a16="http://schemas.microsoft.com/office/drawing/2014/main" xmlns="" id="{74FECC71-000D-4B37-AC3D-5E5886635108}"/>
                  </a:ext>
                </a:extLst>
              </p:cNvPr>
              <p:cNvSpPr/>
              <p:nvPr/>
            </p:nvSpPr>
            <p:spPr bwMode="auto">
              <a:xfrm>
                <a:off x="7278593" y="1476603"/>
                <a:ext cx="1871052" cy="2535767"/>
              </a:xfrm>
              <a:custGeom>
                <a:avLst/>
                <a:gdLst>
                  <a:gd name="T0" fmla="*/ 243 w 283"/>
                  <a:gd name="T1" fmla="*/ 4 h 387"/>
                  <a:gd name="T2" fmla="*/ 168 w 283"/>
                  <a:gd name="T3" fmla="*/ 31 h 387"/>
                  <a:gd name="T4" fmla="*/ 146 w 283"/>
                  <a:gd name="T5" fmla="*/ 64 h 387"/>
                  <a:gd name="T6" fmla="*/ 158 w 283"/>
                  <a:gd name="T7" fmla="*/ 98 h 387"/>
                  <a:gd name="T8" fmla="*/ 149 w 283"/>
                  <a:gd name="T9" fmla="*/ 144 h 387"/>
                  <a:gd name="T10" fmla="*/ 115 w 283"/>
                  <a:gd name="T11" fmla="*/ 178 h 387"/>
                  <a:gd name="T12" fmla="*/ 80 w 283"/>
                  <a:gd name="T13" fmla="*/ 178 h 387"/>
                  <a:gd name="T14" fmla="*/ 61 w 283"/>
                  <a:gd name="T15" fmla="*/ 156 h 387"/>
                  <a:gd name="T16" fmla="*/ 37 w 283"/>
                  <a:gd name="T17" fmla="*/ 174 h 387"/>
                  <a:gd name="T18" fmla="*/ 9 w 283"/>
                  <a:gd name="T19" fmla="*/ 246 h 387"/>
                  <a:gd name="T20" fmla="*/ 69 w 283"/>
                  <a:gd name="T21" fmla="*/ 295 h 387"/>
                  <a:gd name="T22" fmla="*/ 79 w 283"/>
                  <a:gd name="T23" fmla="*/ 300 h 387"/>
                  <a:gd name="T24" fmla="*/ 75 w 283"/>
                  <a:gd name="T25" fmla="*/ 306 h 387"/>
                  <a:gd name="T26" fmla="*/ 72 w 283"/>
                  <a:gd name="T27" fmla="*/ 313 h 387"/>
                  <a:gd name="T28" fmla="*/ 70 w 283"/>
                  <a:gd name="T29" fmla="*/ 321 h 387"/>
                  <a:gd name="T30" fmla="*/ 69 w 283"/>
                  <a:gd name="T31" fmla="*/ 347 h 387"/>
                  <a:gd name="T32" fmla="*/ 86 w 283"/>
                  <a:gd name="T33" fmla="*/ 379 h 387"/>
                  <a:gd name="T34" fmla="*/ 118 w 283"/>
                  <a:gd name="T35" fmla="*/ 384 h 387"/>
                  <a:gd name="T36" fmla="*/ 145 w 283"/>
                  <a:gd name="T37" fmla="*/ 359 h 387"/>
                  <a:gd name="T38" fmla="*/ 153 w 283"/>
                  <a:gd name="T39" fmla="*/ 333 h 387"/>
                  <a:gd name="T40" fmla="*/ 153 w 283"/>
                  <a:gd name="T41" fmla="*/ 325 h 387"/>
                  <a:gd name="T42" fmla="*/ 153 w 283"/>
                  <a:gd name="T43" fmla="*/ 317 h 387"/>
                  <a:gd name="T44" fmla="*/ 151 w 283"/>
                  <a:gd name="T45" fmla="*/ 310 h 387"/>
                  <a:gd name="T46" fmla="*/ 163 w 283"/>
                  <a:gd name="T47" fmla="*/ 308 h 387"/>
                  <a:gd name="T48" fmla="*/ 245 w 283"/>
                  <a:gd name="T49" fmla="*/ 237 h 387"/>
                  <a:gd name="T50" fmla="*/ 237 w 283"/>
                  <a:gd name="T51" fmla="*/ 238 h 387"/>
                  <a:gd name="T52" fmla="*/ 230 w 283"/>
                  <a:gd name="T53" fmla="*/ 238 h 387"/>
                  <a:gd name="T54" fmla="*/ 194 w 283"/>
                  <a:gd name="T55" fmla="*/ 213 h 387"/>
                  <a:gd name="T56" fmla="*/ 186 w 283"/>
                  <a:gd name="T57" fmla="*/ 163 h 387"/>
                  <a:gd name="T58" fmla="*/ 210 w 283"/>
                  <a:gd name="T59" fmla="*/ 115 h 387"/>
                  <a:gd name="T60" fmla="*/ 253 w 283"/>
                  <a:gd name="T61" fmla="*/ 97 h 387"/>
                  <a:gd name="T62" fmla="*/ 260 w 283"/>
                  <a:gd name="T63" fmla="*/ 98 h 387"/>
                  <a:gd name="T64" fmla="*/ 267 w 283"/>
                  <a:gd name="T65" fmla="*/ 100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3" h="387">
                    <a:moveTo>
                      <a:pt x="283" y="0"/>
                    </a:moveTo>
                    <a:cubicBezTo>
                      <a:pt x="270" y="0"/>
                      <a:pt x="256" y="1"/>
                      <a:pt x="243" y="4"/>
                    </a:cubicBezTo>
                    <a:cubicBezTo>
                      <a:pt x="230" y="6"/>
                      <a:pt x="217" y="10"/>
                      <a:pt x="205" y="15"/>
                    </a:cubicBezTo>
                    <a:cubicBezTo>
                      <a:pt x="192" y="19"/>
                      <a:pt x="180" y="25"/>
                      <a:pt x="168" y="31"/>
                    </a:cubicBezTo>
                    <a:cubicBezTo>
                      <a:pt x="157" y="38"/>
                      <a:pt x="146" y="45"/>
                      <a:pt x="135" y="54"/>
                    </a:cubicBezTo>
                    <a:cubicBezTo>
                      <a:pt x="139" y="56"/>
                      <a:pt x="143" y="60"/>
                      <a:pt x="146" y="64"/>
                    </a:cubicBezTo>
                    <a:cubicBezTo>
                      <a:pt x="149" y="69"/>
                      <a:pt x="152" y="74"/>
                      <a:pt x="154" y="79"/>
                    </a:cubicBezTo>
                    <a:cubicBezTo>
                      <a:pt x="156" y="85"/>
                      <a:pt x="157" y="91"/>
                      <a:pt x="158" y="98"/>
                    </a:cubicBezTo>
                    <a:cubicBezTo>
                      <a:pt x="159" y="104"/>
                      <a:pt x="158" y="111"/>
                      <a:pt x="157" y="118"/>
                    </a:cubicBezTo>
                    <a:cubicBezTo>
                      <a:pt x="156" y="128"/>
                      <a:pt x="153" y="136"/>
                      <a:pt x="149" y="144"/>
                    </a:cubicBezTo>
                    <a:cubicBezTo>
                      <a:pt x="145" y="152"/>
                      <a:pt x="140" y="159"/>
                      <a:pt x="134" y="165"/>
                    </a:cubicBezTo>
                    <a:cubicBezTo>
                      <a:pt x="128" y="171"/>
                      <a:pt x="122" y="175"/>
                      <a:pt x="115" y="178"/>
                    </a:cubicBezTo>
                    <a:cubicBezTo>
                      <a:pt x="108" y="181"/>
                      <a:pt x="101" y="182"/>
                      <a:pt x="94" y="182"/>
                    </a:cubicBezTo>
                    <a:cubicBezTo>
                      <a:pt x="89" y="181"/>
                      <a:pt x="85" y="180"/>
                      <a:pt x="80" y="178"/>
                    </a:cubicBezTo>
                    <a:cubicBezTo>
                      <a:pt x="76" y="175"/>
                      <a:pt x="72" y="172"/>
                      <a:pt x="69" y="169"/>
                    </a:cubicBezTo>
                    <a:cubicBezTo>
                      <a:pt x="66" y="165"/>
                      <a:pt x="63" y="161"/>
                      <a:pt x="61" y="156"/>
                    </a:cubicBezTo>
                    <a:cubicBezTo>
                      <a:pt x="59" y="152"/>
                      <a:pt x="57" y="146"/>
                      <a:pt x="56" y="141"/>
                    </a:cubicBezTo>
                    <a:cubicBezTo>
                      <a:pt x="49" y="151"/>
                      <a:pt x="43" y="162"/>
                      <a:pt x="37" y="174"/>
                    </a:cubicBezTo>
                    <a:cubicBezTo>
                      <a:pt x="31" y="185"/>
                      <a:pt x="26" y="197"/>
                      <a:pt x="21" y="209"/>
                    </a:cubicBezTo>
                    <a:cubicBezTo>
                      <a:pt x="17" y="221"/>
                      <a:pt x="12" y="233"/>
                      <a:pt x="9" y="246"/>
                    </a:cubicBezTo>
                    <a:cubicBezTo>
                      <a:pt x="5" y="259"/>
                      <a:pt x="2" y="272"/>
                      <a:pt x="0" y="285"/>
                    </a:cubicBezTo>
                    <a:cubicBezTo>
                      <a:pt x="69" y="295"/>
                      <a:pt x="69" y="295"/>
                      <a:pt x="69" y="295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0" y="298"/>
                      <a:pt x="80" y="299"/>
                      <a:pt x="79" y="300"/>
                    </a:cubicBezTo>
                    <a:cubicBezTo>
                      <a:pt x="78" y="301"/>
                      <a:pt x="78" y="302"/>
                      <a:pt x="77" y="303"/>
                    </a:cubicBezTo>
                    <a:cubicBezTo>
                      <a:pt x="77" y="304"/>
                      <a:pt x="76" y="305"/>
                      <a:pt x="75" y="306"/>
                    </a:cubicBezTo>
                    <a:cubicBezTo>
                      <a:pt x="75" y="307"/>
                      <a:pt x="74" y="308"/>
                      <a:pt x="74" y="310"/>
                    </a:cubicBezTo>
                    <a:cubicBezTo>
                      <a:pt x="73" y="311"/>
                      <a:pt x="73" y="312"/>
                      <a:pt x="72" y="313"/>
                    </a:cubicBezTo>
                    <a:cubicBezTo>
                      <a:pt x="72" y="315"/>
                      <a:pt x="72" y="316"/>
                      <a:pt x="71" y="317"/>
                    </a:cubicBezTo>
                    <a:cubicBezTo>
                      <a:pt x="71" y="318"/>
                      <a:pt x="71" y="320"/>
                      <a:pt x="70" y="321"/>
                    </a:cubicBezTo>
                    <a:cubicBezTo>
                      <a:pt x="70" y="322"/>
                      <a:pt x="70" y="324"/>
                      <a:pt x="69" y="325"/>
                    </a:cubicBezTo>
                    <a:cubicBezTo>
                      <a:pt x="68" y="333"/>
                      <a:pt x="68" y="340"/>
                      <a:pt x="69" y="347"/>
                    </a:cubicBezTo>
                    <a:cubicBezTo>
                      <a:pt x="70" y="353"/>
                      <a:pt x="72" y="360"/>
                      <a:pt x="75" y="365"/>
                    </a:cubicBezTo>
                    <a:cubicBezTo>
                      <a:pt x="78" y="371"/>
                      <a:pt x="82" y="375"/>
                      <a:pt x="86" y="379"/>
                    </a:cubicBezTo>
                    <a:cubicBezTo>
                      <a:pt x="90" y="383"/>
                      <a:pt x="96" y="385"/>
                      <a:pt x="101" y="386"/>
                    </a:cubicBezTo>
                    <a:cubicBezTo>
                      <a:pt x="107" y="387"/>
                      <a:pt x="113" y="386"/>
                      <a:pt x="118" y="384"/>
                    </a:cubicBezTo>
                    <a:cubicBezTo>
                      <a:pt x="124" y="382"/>
                      <a:pt x="129" y="379"/>
                      <a:pt x="133" y="375"/>
                    </a:cubicBezTo>
                    <a:cubicBezTo>
                      <a:pt x="138" y="370"/>
                      <a:pt x="142" y="365"/>
                      <a:pt x="145" y="359"/>
                    </a:cubicBezTo>
                    <a:cubicBezTo>
                      <a:pt x="149" y="352"/>
                      <a:pt x="151" y="345"/>
                      <a:pt x="152" y="338"/>
                    </a:cubicBezTo>
                    <a:cubicBezTo>
                      <a:pt x="152" y="336"/>
                      <a:pt x="153" y="335"/>
                      <a:pt x="153" y="333"/>
                    </a:cubicBezTo>
                    <a:cubicBezTo>
                      <a:pt x="153" y="332"/>
                      <a:pt x="153" y="331"/>
                      <a:pt x="153" y="329"/>
                    </a:cubicBezTo>
                    <a:cubicBezTo>
                      <a:pt x="153" y="328"/>
                      <a:pt x="153" y="326"/>
                      <a:pt x="153" y="325"/>
                    </a:cubicBezTo>
                    <a:cubicBezTo>
                      <a:pt x="153" y="324"/>
                      <a:pt x="153" y="322"/>
                      <a:pt x="153" y="321"/>
                    </a:cubicBezTo>
                    <a:cubicBezTo>
                      <a:pt x="153" y="320"/>
                      <a:pt x="153" y="318"/>
                      <a:pt x="153" y="317"/>
                    </a:cubicBezTo>
                    <a:cubicBezTo>
                      <a:pt x="152" y="316"/>
                      <a:pt x="152" y="315"/>
                      <a:pt x="152" y="313"/>
                    </a:cubicBezTo>
                    <a:cubicBezTo>
                      <a:pt x="152" y="312"/>
                      <a:pt x="151" y="311"/>
                      <a:pt x="151" y="310"/>
                    </a:cubicBezTo>
                    <a:cubicBezTo>
                      <a:pt x="151" y="309"/>
                      <a:pt x="151" y="307"/>
                      <a:pt x="150" y="306"/>
                    </a:cubicBezTo>
                    <a:cubicBezTo>
                      <a:pt x="163" y="308"/>
                      <a:pt x="163" y="308"/>
                      <a:pt x="163" y="308"/>
                    </a:cubicBezTo>
                    <a:cubicBezTo>
                      <a:pt x="232" y="318"/>
                      <a:pt x="232" y="318"/>
                      <a:pt x="232" y="318"/>
                    </a:cubicBezTo>
                    <a:cubicBezTo>
                      <a:pt x="245" y="237"/>
                      <a:pt x="245" y="237"/>
                      <a:pt x="245" y="237"/>
                    </a:cubicBezTo>
                    <a:cubicBezTo>
                      <a:pt x="243" y="238"/>
                      <a:pt x="242" y="238"/>
                      <a:pt x="241" y="238"/>
                    </a:cubicBezTo>
                    <a:cubicBezTo>
                      <a:pt x="240" y="238"/>
                      <a:pt x="238" y="238"/>
                      <a:pt x="237" y="238"/>
                    </a:cubicBezTo>
                    <a:cubicBezTo>
                      <a:pt x="236" y="238"/>
                      <a:pt x="235" y="238"/>
                      <a:pt x="233" y="238"/>
                    </a:cubicBezTo>
                    <a:cubicBezTo>
                      <a:pt x="232" y="238"/>
                      <a:pt x="231" y="238"/>
                      <a:pt x="230" y="238"/>
                    </a:cubicBezTo>
                    <a:cubicBezTo>
                      <a:pt x="222" y="237"/>
                      <a:pt x="215" y="234"/>
                      <a:pt x="209" y="230"/>
                    </a:cubicBezTo>
                    <a:cubicBezTo>
                      <a:pt x="203" y="226"/>
                      <a:pt x="198" y="220"/>
                      <a:pt x="194" y="213"/>
                    </a:cubicBezTo>
                    <a:cubicBezTo>
                      <a:pt x="190" y="207"/>
                      <a:pt x="187" y="199"/>
                      <a:pt x="186" y="190"/>
                    </a:cubicBezTo>
                    <a:cubicBezTo>
                      <a:pt x="184" y="182"/>
                      <a:pt x="184" y="172"/>
                      <a:pt x="186" y="163"/>
                    </a:cubicBezTo>
                    <a:cubicBezTo>
                      <a:pt x="187" y="153"/>
                      <a:pt x="191" y="144"/>
                      <a:pt x="195" y="136"/>
                    </a:cubicBezTo>
                    <a:cubicBezTo>
                      <a:pt x="199" y="128"/>
                      <a:pt x="204" y="121"/>
                      <a:pt x="210" y="115"/>
                    </a:cubicBezTo>
                    <a:cubicBezTo>
                      <a:pt x="216" y="109"/>
                      <a:pt x="223" y="104"/>
                      <a:pt x="230" y="101"/>
                    </a:cubicBezTo>
                    <a:cubicBezTo>
                      <a:pt x="237" y="98"/>
                      <a:pt x="245" y="96"/>
                      <a:pt x="253" y="97"/>
                    </a:cubicBezTo>
                    <a:cubicBezTo>
                      <a:pt x="254" y="97"/>
                      <a:pt x="255" y="97"/>
                      <a:pt x="256" y="97"/>
                    </a:cubicBezTo>
                    <a:cubicBezTo>
                      <a:pt x="258" y="97"/>
                      <a:pt x="259" y="98"/>
                      <a:pt x="260" y="98"/>
                    </a:cubicBezTo>
                    <a:cubicBezTo>
                      <a:pt x="261" y="98"/>
                      <a:pt x="262" y="99"/>
                      <a:pt x="264" y="99"/>
                    </a:cubicBezTo>
                    <a:cubicBezTo>
                      <a:pt x="265" y="99"/>
                      <a:pt x="266" y="100"/>
                      <a:pt x="267" y="100"/>
                    </a:cubicBezTo>
                    <a:lnTo>
                      <a:pt x="283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íṣ1ídè">
                <a:extLst>
                  <a:ext uri="{FF2B5EF4-FFF2-40B4-BE49-F238E27FC236}">
                    <a16:creationId xmlns:a16="http://schemas.microsoft.com/office/drawing/2014/main" xmlns="" id="{1057FCFD-ECB2-4220-86D3-E4DAD65E2151}"/>
                  </a:ext>
                </a:extLst>
              </p:cNvPr>
              <p:cNvSpPr/>
              <p:nvPr/>
            </p:nvSpPr>
            <p:spPr bwMode="auto">
              <a:xfrm>
                <a:off x="7041000" y="3428326"/>
                <a:ext cx="2088847" cy="2319818"/>
              </a:xfrm>
              <a:custGeom>
                <a:avLst/>
                <a:gdLst>
                  <a:gd name="T0" fmla="*/ 29 w 316"/>
                  <a:gd name="T1" fmla="*/ 42 h 354"/>
                  <a:gd name="T2" fmla="*/ 33 w 316"/>
                  <a:gd name="T3" fmla="*/ 121 h 354"/>
                  <a:gd name="T4" fmla="*/ 28 w 316"/>
                  <a:gd name="T5" fmla="*/ 166 h 354"/>
                  <a:gd name="T6" fmla="*/ 7 w 316"/>
                  <a:gd name="T7" fmla="*/ 195 h 354"/>
                  <a:gd name="T8" fmla="*/ 1 w 316"/>
                  <a:gd name="T9" fmla="*/ 240 h 354"/>
                  <a:gd name="T10" fmla="*/ 21 w 316"/>
                  <a:gd name="T11" fmla="*/ 282 h 354"/>
                  <a:gd name="T12" fmla="*/ 53 w 316"/>
                  <a:gd name="T13" fmla="*/ 293 h 354"/>
                  <a:gd name="T14" fmla="*/ 80 w 316"/>
                  <a:gd name="T15" fmla="*/ 278 h 354"/>
                  <a:gd name="T16" fmla="*/ 115 w 316"/>
                  <a:gd name="T17" fmla="*/ 294 h 354"/>
                  <a:gd name="T18" fmla="*/ 177 w 316"/>
                  <a:gd name="T19" fmla="*/ 340 h 354"/>
                  <a:gd name="T20" fmla="*/ 229 w 316"/>
                  <a:gd name="T21" fmla="*/ 257 h 354"/>
                  <a:gd name="T22" fmla="*/ 234 w 316"/>
                  <a:gd name="T23" fmla="*/ 242 h 354"/>
                  <a:gd name="T24" fmla="*/ 239 w 316"/>
                  <a:gd name="T25" fmla="*/ 248 h 354"/>
                  <a:gd name="T26" fmla="*/ 246 w 316"/>
                  <a:gd name="T27" fmla="*/ 254 h 354"/>
                  <a:gd name="T28" fmla="*/ 254 w 316"/>
                  <a:gd name="T29" fmla="*/ 258 h 354"/>
                  <a:gd name="T30" fmla="*/ 278 w 316"/>
                  <a:gd name="T31" fmla="*/ 259 h 354"/>
                  <a:gd name="T32" fmla="*/ 308 w 316"/>
                  <a:gd name="T33" fmla="*/ 233 h 354"/>
                  <a:gd name="T34" fmla="*/ 315 w 316"/>
                  <a:gd name="T35" fmla="*/ 188 h 354"/>
                  <a:gd name="T36" fmla="*/ 295 w 316"/>
                  <a:gd name="T37" fmla="*/ 152 h 354"/>
                  <a:gd name="T38" fmla="*/ 273 w 316"/>
                  <a:gd name="T39" fmla="*/ 144 h 354"/>
                  <a:gd name="T40" fmla="*/ 264 w 316"/>
                  <a:gd name="T41" fmla="*/ 144 h 354"/>
                  <a:gd name="T42" fmla="*/ 256 w 316"/>
                  <a:gd name="T43" fmla="*/ 147 h 354"/>
                  <a:gd name="T44" fmla="*/ 249 w 316"/>
                  <a:gd name="T45" fmla="*/ 150 h 354"/>
                  <a:gd name="T46" fmla="*/ 249 w 316"/>
                  <a:gd name="T47" fmla="*/ 135 h 354"/>
                  <a:gd name="T48" fmla="*/ 200 w 316"/>
                  <a:gd name="T49" fmla="*/ 25 h 354"/>
                  <a:gd name="T50" fmla="*/ 200 w 316"/>
                  <a:gd name="T51" fmla="*/ 33 h 354"/>
                  <a:gd name="T52" fmla="*/ 199 w 316"/>
                  <a:gd name="T53" fmla="*/ 41 h 354"/>
                  <a:gd name="T54" fmla="*/ 175 w 316"/>
                  <a:gd name="T55" fmla="*/ 88 h 354"/>
                  <a:gd name="T56" fmla="*/ 135 w 316"/>
                  <a:gd name="T57" fmla="*/ 102 h 354"/>
                  <a:gd name="T58" fmla="*/ 102 w 316"/>
                  <a:gd name="T59" fmla="*/ 76 h 354"/>
                  <a:gd name="T60" fmla="*/ 95 w 316"/>
                  <a:gd name="T61" fmla="*/ 26 h 354"/>
                  <a:gd name="T62" fmla="*/ 97 w 316"/>
                  <a:gd name="T63" fmla="*/ 18 h 354"/>
                  <a:gd name="T64" fmla="*/ 99 w 316"/>
                  <a:gd name="T65" fmla="*/ 1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6" h="354">
                    <a:moveTo>
                      <a:pt x="33" y="0"/>
                    </a:moveTo>
                    <a:cubicBezTo>
                      <a:pt x="31" y="14"/>
                      <a:pt x="30" y="28"/>
                      <a:pt x="29" y="42"/>
                    </a:cubicBezTo>
                    <a:cubicBezTo>
                      <a:pt x="29" y="55"/>
                      <a:pt x="29" y="69"/>
                      <a:pt x="29" y="82"/>
                    </a:cubicBezTo>
                    <a:cubicBezTo>
                      <a:pt x="30" y="95"/>
                      <a:pt x="31" y="109"/>
                      <a:pt x="33" y="121"/>
                    </a:cubicBezTo>
                    <a:cubicBezTo>
                      <a:pt x="35" y="134"/>
                      <a:pt x="38" y="147"/>
                      <a:pt x="41" y="159"/>
                    </a:cubicBezTo>
                    <a:cubicBezTo>
                      <a:pt x="36" y="161"/>
                      <a:pt x="32" y="163"/>
                      <a:pt x="28" y="166"/>
                    </a:cubicBezTo>
                    <a:cubicBezTo>
                      <a:pt x="23" y="170"/>
                      <a:pt x="19" y="174"/>
                      <a:pt x="16" y="179"/>
                    </a:cubicBezTo>
                    <a:cubicBezTo>
                      <a:pt x="13" y="183"/>
                      <a:pt x="10" y="189"/>
                      <a:pt x="7" y="195"/>
                    </a:cubicBezTo>
                    <a:cubicBezTo>
                      <a:pt x="5" y="200"/>
                      <a:pt x="3" y="207"/>
                      <a:pt x="2" y="214"/>
                    </a:cubicBezTo>
                    <a:cubicBezTo>
                      <a:pt x="0" y="223"/>
                      <a:pt x="0" y="232"/>
                      <a:pt x="1" y="240"/>
                    </a:cubicBezTo>
                    <a:cubicBezTo>
                      <a:pt x="2" y="249"/>
                      <a:pt x="5" y="257"/>
                      <a:pt x="8" y="264"/>
                    </a:cubicBezTo>
                    <a:cubicBezTo>
                      <a:pt x="11" y="271"/>
                      <a:pt x="16" y="277"/>
                      <a:pt x="21" y="282"/>
                    </a:cubicBezTo>
                    <a:cubicBezTo>
                      <a:pt x="26" y="287"/>
                      <a:pt x="32" y="290"/>
                      <a:pt x="39" y="292"/>
                    </a:cubicBezTo>
                    <a:cubicBezTo>
                      <a:pt x="44" y="293"/>
                      <a:pt x="48" y="293"/>
                      <a:pt x="53" y="293"/>
                    </a:cubicBezTo>
                    <a:cubicBezTo>
                      <a:pt x="58" y="292"/>
                      <a:pt x="63" y="290"/>
                      <a:pt x="67" y="288"/>
                    </a:cubicBezTo>
                    <a:cubicBezTo>
                      <a:pt x="72" y="286"/>
                      <a:pt x="76" y="282"/>
                      <a:pt x="80" y="278"/>
                    </a:cubicBezTo>
                    <a:cubicBezTo>
                      <a:pt x="84" y="274"/>
                      <a:pt x="87" y="270"/>
                      <a:pt x="90" y="264"/>
                    </a:cubicBezTo>
                    <a:cubicBezTo>
                      <a:pt x="98" y="275"/>
                      <a:pt x="106" y="285"/>
                      <a:pt x="115" y="294"/>
                    </a:cubicBezTo>
                    <a:cubicBezTo>
                      <a:pt x="124" y="303"/>
                      <a:pt x="134" y="312"/>
                      <a:pt x="144" y="319"/>
                    </a:cubicBezTo>
                    <a:cubicBezTo>
                      <a:pt x="154" y="327"/>
                      <a:pt x="165" y="334"/>
                      <a:pt x="177" y="340"/>
                    </a:cubicBezTo>
                    <a:cubicBezTo>
                      <a:pt x="188" y="346"/>
                      <a:pt x="200" y="351"/>
                      <a:pt x="213" y="354"/>
                    </a:cubicBezTo>
                    <a:cubicBezTo>
                      <a:pt x="229" y="257"/>
                      <a:pt x="229" y="257"/>
                      <a:pt x="229" y="257"/>
                    </a:cubicBezTo>
                    <a:cubicBezTo>
                      <a:pt x="232" y="239"/>
                      <a:pt x="232" y="239"/>
                      <a:pt x="232" y="239"/>
                    </a:cubicBezTo>
                    <a:cubicBezTo>
                      <a:pt x="233" y="240"/>
                      <a:pt x="233" y="241"/>
                      <a:pt x="234" y="242"/>
                    </a:cubicBezTo>
                    <a:cubicBezTo>
                      <a:pt x="235" y="243"/>
                      <a:pt x="236" y="245"/>
                      <a:pt x="237" y="245"/>
                    </a:cubicBezTo>
                    <a:cubicBezTo>
                      <a:pt x="237" y="246"/>
                      <a:pt x="238" y="247"/>
                      <a:pt x="239" y="248"/>
                    </a:cubicBezTo>
                    <a:cubicBezTo>
                      <a:pt x="240" y="249"/>
                      <a:pt x="241" y="250"/>
                      <a:pt x="242" y="251"/>
                    </a:cubicBezTo>
                    <a:cubicBezTo>
                      <a:pt x="243" y="252"/>
                      <a:pt x="244" y="253"/>
                      <a:pt x="246" y="254"/>
                    </a:cubicBezTo>
                    <a:cubicBezTo>
                      <a:pt x="247" y="255"/>
                      <a:pt x="248" y="256"/>
                      <a:pt x="250" y="256"/>
                    </a:cubicBezTo>
                    <a:cubicBezTo>
                      <a:pt x="251" y="257"/>
                      <a:pt x="253" y="258"/>
                      <a:pt x="254" y="258"/>
                    </a:cubicBezTo>
                    <a:cubicBezTo>
                      <a:pt x="256" y="259"/>
                      <a:pt x="257" y="259"/>
                      <a:pt x="259" y="260"/>
                    </a:cubicBezTo>
                    <a:cubicBezTo>
                      <a:pt x="265" y="261"/>
                      <a:pt x="272" y="261"/>
                      <a:pt x="278" y="259"/>
                    </a:cubicBezTo>
                    <a:cubicBezTo>
                      <a:pt x="284" y="257"/>
                      <a:pt x="289" y="254"/>
                      <a:pt x="294" y="250"/>
                    </a:cubicBezTo>
                    <a:cubicBezTo>
                      <a:pt x="300" y="246"/>
                      <a:pt x="304" y="240"/>
                      <a:pt x="308" y="233"/>
                    </a:cubicBezTo>
                    <a:cubicBezTo>
                      <a:pt x="311" y="227"/>
                      <a:pt x="314" y="219"/>
                      <a:pt x="315" y="211"/>
                    </a:cubicBezTo>
                    <a:cubicBezTo>
                      <a:pt x="316" y="203"/>
                      <a:pt x="316" y="195"/>
                      <a:pt x="315" y="188"/>
                    </a:cubicBezTo>
                    <a:cubicBezTo>
                      <a:pt x="314" y="180"/>
                      <a:pt x="311" y="173"/>
                      <a:pt x="308" y="167"/>
                    </a:cubicBezTo>
                    <a:cubicBezTo>
                      <a:pt x="304" y="161"/>
                      <a:pt x="300" y="156"/>
                      <a:pt x="295" y="152"/>
                    </a:cubicBezTo>
                    <a:cubicBezTo>
                      <a:pt x="290" y="148"/>
                      <a:pt x="284" y="145"/>
                      <a:pt x="278" y="144"/>
                    </a:cubicBezTo>
                    <a:cubicBezTo>
                      <a:pt x="276" y="144"/>
                      <a:pt x="275" y="144"/>
                      <a:pt x="273" y="144"/>
                    </a:cubicBezTo>
                    <a:cubicBezTo>
                      <a:pt x="271" y="143"/>
                      <a:pt x="270" y="144"/>
                      <a:pt x="268" y="144"/>
                    </a:cubicBezTo>
                    <a:cubicBezTo>
                      <a:pt x="267" y="144"/>
                      <a:pt x="265" y="144"/>
                      <a:pt x="264" y="144"/>
                    </a:cubicBezTo>
                    <a:cubicBezTo>
                      <a:pt x="262" y="145"/>
                      <a:pt x="260" y="145"/>
                      <a:pt x="259" y="146"/>
                    </a:cubicBezTo>
                    <a:cubicBezTo>
                      <a:pt x="258" y="146"/>
                      <a:pt x="257" y="146"/>
                      <a:pt x="256" y="147"/>
                    </a:cubicBezTo>
                    <a:cubicBezTo>
                      <a:pt x="254" y="147"/>
                      <a:pt x="253" y="148"/>
                      <a:pt x="252" y="148"/>
                    </a:cubicBezTo>
                    <a:cubicBezTo>
                      <a:pt x="251" y="149"/>
                      <a:pt x="250" y="150"/>
                      <a:pt x="249" y="150"/>
                    </a:cubicBezTo>
                    <a:cubicBezTo>
                      <a:pt x="248" y="151"/>
                      <a:pt x="247" y="152"/>
                      <a:pt x="246" y="153"/>
                    </a:cubicBezTo>
                    <a:cubicBezTo>
                      <a:pt x="249" y="135"/>
                      <a:pt x="249" y="135"/>
                      <a:pt x="249" y="135"/>
                    </a:cubicBezTo>
                    <a:cubicBezTo>
                      <a:pt x="265" y="34"/>
                      <a:pt x="265" y="34"/>
                      <a:pt x="265" y="34"/>
                    </a:cubicBezTo>
                    <a:cubicBezTo>
                      <a:pt x="200" y="25"/>
                      <a:pt x="200" y="25"/>
                      <a:pt x="200" y="25"/>
                    </a:cubicBezTo>
                    <a:cubicBezTo>
                      <a:pt x="200" y="26"/>
                      <a:pt x="200" y="27"/>
                      <a:pt x="200" y="29"/>
                    </a:cubicBezTo>
                    <a:cubicBezTo>
                      <a:pt x="200" y="30"/>
                      <a:pt x="200" y="32"/>
                      <a:pt x="200" y="33"/>
                    </a:cubicBezTo>
                    <a:cubicBezTo>
                      <a:pt x="200" y="34"/>
                      <a:pt x="200" y="36"/>
                      <a:pt x="200" y="37"/>
                    </a:cubicBezTo>
                    <a:cubicBezTo>
                      <a:pt x="200" y="39"/>
                      <a:pt x="199" y="40"/>
                      <a:pt x="199" y="41"/>
                    </a:cubicBezTo>
                    <a:cubicBezTo>
                      <a:pt x="198" y="51"/>
                      <a:pt x="195" y="60"/>
                      <a:pt x="190" y="68"/>
                    </a:cubicBezTo>
                    <a:cubicBezTo>
                      <a:pt x="186" y="76"/>
                      <a:pt x="181" y="83"/>
                      <a:pt x="175" y="88"/>
                    </a:cubicBezTo>
                    <a:cubicBezTo>
                      <a:pt x="170" y="93"/>
                      <a:pt x="163" y="98"/>
                      <a:pt x="156" y="100"/>
                    </a:cubicBezTo>
                    <a:cubicBezTo>
                      <a:pt x="149" y="102"/>
                      <a:pt x="142" y="103"/>
                      <a:pt x="135" y="102"/>
                    </a:cubicBezTo>
                    <a:cubicBezTo>
                      <a:pt x="128" y="101"/>
                      <a:pt x="121" y="97"/>
                      <a:pt x="116" y="93"/>
                    </a:cubicBezTo>
                    <a:cubicBezTo>
                      <a:pt x="110" y="88"/>
                      <a:pt x="106" y="82"/>
                      <a:pt x="102" y="76"/>
                    </a:cubicBezTo>
                    <a:cubicBezTo>
                      <a:pt x="99" y="69"/>
                      <a:pt x="96" y="61"/>
                      <a:pt x="95" y="52"/>
                    </a:cubicBezTo>
                    <a:cubicBezTo>
                      <a:pt x="94" y="44"/>
                      <a:pt x="94" y="35"/>
                      <a:pt x="95" y="26"/>
                    </a:cubicBezTo>
                    <a:cubicBezTo>
                      <a:pt x="96" y="24"/>
                      <a:pt x="96" y="23"/>
                      <a:pt x="96" y="22"/>
                    </a:cubicBezTo>
                    <a:cubicBezTo>
                      <a:pt x="96" y="20"/>
                      <a:pt x="97" y="19"/>
                      <a:pt x="97" y="18"/>
                    </a:cubicBezTo>
                    <a:cubicBezTo>
                      <a:pt x="97" y="16"/>
                      <a:pt x="98" y="15"/>
                      <a:pt x="98" y="14"/>
                    </a:cubicBezTo>
                    <a:cubicBezTo>
                      <a:pt x="99" y="13"/>
                      <a:pt x="99" y="11"/>
                      <a:pt x="99" y="10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íṧlîḋè">
                <a:extLst>
                  <a:ext uri="{FF2B5EF4-FFF2-40B4-BE49-F238E27FC236}">
                    <a16:creationId xmlns:a16="http://schemas.microsoft.com/office/drawing/2014/main" xmlns="" id="{CFCBC136-DADD-4CDC-86C1-C724AC33F5BA}"/>
                  </a:ext>
                </a:extLst>
              </p:cNvPr>
              <p:cNvSpPr/>
              <p:nvPr/>
            </p:nvSpPr>
            <p:spPr bwMode="auto">
              <a:xfrm>
                <a:off x="8671230" y="1433779"/>
                <a:ext cx="2328091" cy="2431064"/>
              </a:xfrm>
              <a:custGeom>
                <a:avLst/>
                <a:gdLst>
                  <a:gd name="T0" fmla="*/ 271 w 352"/>
                  <a:gd name="T1" fmla="*/ 4 h 371"/>
                  <a:gd name="T2" fmla="*/ 233 w 352"/>
                  <a:gd name="T3" fmla="*/ 36 h 371"/>
                  <a:gd name="T4" fmla="*/ 193 w 352"/>
                  <a:gd name="T5" fmla="*/ 41 h 371"/>
                  <a:gd name="T6" fmla="*/ 132 w 352"/>
                  <a:gd name="T7" fmla="*/ 18 h 371"/>
                  <a:gd name="T8" fmla="*/ 82 w 352"/>
                  <a:gd name="T9" fmla="*/ 119 h 371"/>
                  <a:gd name="T10" fmla="*/ 77 w 352"/>
                  <a:gd name="T11" fmla="*/ 134 h 371"/>
                  <a:gd name="T12" fmla="*/ 71 w 352"/>
                  <a:gd name="T13" fmla="*/ 130 h 371"/>
                  <a:gd name="T14" fmla="*/ 65 w 352"/>
                  <a:gd name="T15" fmla="*/ 127 h 371"/>
                  <a:gd name="T16" fmla="*/ 58 w 352"/>
                  <a:gd name="T17" fmla="*/ 125 h 371"/>
                  <a:gd name="T18" fmla="*/ 36 w 352"/>
                  <a:gd name="T19" fmla="*/ 127 h 371"/>
                  <a:gd name="T20" fmla="*/ 8 w 352"/>
                  <a:gd name="T21" fmla="*/ 155 h 371"/>
                  <a:gd name="T22" fmla="*/ 1 w 352"/>
                  <a:gd name="T23" fmla="*/ 199 h 371"/>
                  <a:gd name="T24" fmla="*/ 19 w 352"/>
                  <a:gd name="T25" fmla="*/ 231 h 371"/>
                  <a:gd name="T26" fmla="*/ 40 w 352"/>
                  <a:gd name="T27" fmla="*/ 237 h 371"/>
                  <a:gd name="T28" fmla="*/ 47 w 352"/>
                  <a:gd name="T29" fmla="*/ 236 h 371"/>
                  <a:gd name="T30" fmla="*/ 54 w 352"/>
                  <a:gd name="T31" fmla="*/ 234 h 371"/>
                  <a:gd name="T32" fmla="*/ 61 w 352"/>
                  <a:gd name="T33" fmla="*/ 231 h 371"/>
                  <a:gd name="T34" fmla="*/ 61 w 352"/>
                  <a:gd name="T35" fmla="*/ 246 h 371"/>
                  <a:gd name="T36" fmla="*/ 126 w 352"/>
                  <a:gd name="T37" fmla="*/ 343 h 371"/>
                  <a:gd name="T38" fmla="*/ 126 w 352"/>
                  <a:gd name="T39" fmla="*/ 333 h 371"/>
                  <a:gd name="T40" fmla="*/ 127 w 352"/>
                  <a:gd name="T41" fmla="*/ 323 h 371"/>
                  <a:gd name="T42" fmla="*/ 153 w 352"/>
                  <a:gd name="T43" fmla="*/ 273 h 371"/>
                  <a:gd name="T44" fmla="*/ 201 w 352"/>
                  <a:gd name="T45" fmla="*/ 256 h 371"/>
                  <a:gd name="T46" fmla="*/ 242 w 352"/>
                  <a:gd name="T47" fmla="*/ 283 h 371"/>
                  <a:gd name="T48" fmla="*/ 253 w 352"/>
                  <a:gd name="T49" fmla="*/ 340 h 371"/>
                  <a:gd name="T50" fmla="*/ 251 w 352"/>
                  <a:gd name="T51" fmla="*/ 350 h 371"/>
                  <a:gd name="T52" fmla="*/ 247 w 352"/>
                  <a:gd name="T53" fmla="*/ 360 h 371"/>
                  <a:gd name="T54" fmla="*/ 332 w 352"/>
                  <a:gd name="T55" fmla="*/ 310 h 371"/>
                  <a:gd name="T56" fmla="*/ 314 w 352"/>
                  <a:gd name="T57" fmla="*/ 198 h 371"/>
                  <a:gd name="T58" fmla="*/ 313 w 352"/>
                  <a:gd name="T59" fmla="*/ 139 h 371"/>
                  <a:gd name="T60" fmla="*/ 343 w 352"/>
                  <a:gd name="T61" fmla="*/ 103 h 371"/>
                  <a:gd name="T62" fmla="*/ 349 w 352"/>
                  <a:gd name="T63" fmla="*/ 48 h 371"/>
                  <a:gd name="T64" fmla="*/ 320 w 352"/>
                  <a:gd name="T65" fmla="*/ 6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2" h="371">
                    <a:moveTo>
                      <a:pt x="295" y="0"/>
                    </a:moveTo>
                    <a:cubicBezTo>
                      <a:pt x="286" y="0"/>
                      <a:pt x="278" y="1"/>
                      <a:pt x="271" y="4"/>
                    </a:cubicBezTo>
                    <a:cubicBezTo>
                      <a:pt x="263" y="7"/>
                      <a:pt x="256" y="11"/>
                      <a:pt x="250" y="17"/>
                    </a:cubicBezTo>
                    <a:cubicBezTo>
                      <a:pt x="243" y="22"/>
                      <a:pt x="237" y="29"/>
                      <a:pt x="233" y="36"/>
                    </a:cubicBezTo>
                    <a:cubicBezTo>
                      <a:pt x="228" y="43"/>
                      <a:pt x="224" y="51"/>
                      <a:pt x="221" y="60"/>
                    </a:cubicBezTo>
                    <a:cubicBezTo>
                      <a:pt x="212" y="53"/>
                      <a:pt x="203" y="47"/>
                      <a:pt x="193" y="41"/>
                    </a:cubicBezTo>
                    <a:cubicBezTo>
                      <a:pt x="184" y="36"/>
                      <a:pt x="174" y="31"/>
                      <a:pt x="163" y="27"/>
                    </a:cubicBezTo>
                    <a:cubicBezTo>
                      <a:pt x="153" y="23"/>
                      <a:pt x="143" y="20"/>
                      <a:pt x="132" y="18"/>
                    </a:cubicBezTo>
                    <a:cubicBezTo>
                      <a:pt x="121" y="15"/>
                      <a:pt x="110" y="14"/>
                      <a:pt x="99" y="13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79" y="136"/>
                      <a:pt x="79" y="136"/>
                      <a:pt x="79" y="136"/>
                    </a:cubicBezTo>
                    <a:cubicBezTo>
                      <a:pt x="78" y="135"/>
                      <a:pt x="77" y="135"/>
                      <a:pt x="77" y="134"/>
                    </a:cubicBezTo>
                    <a:cubicBezTo>
                      <a:pt x="76" y="133"/>
                      <a:pt x="75" y="132"/>
                      <a:pt x="74" y="132"/>
                    </a:cubicBezTo>
                    <a:cubicBezTo>
                      <a:pt x="73" y="131"/>
                      <a:pt x="72" y="130"/>
                      <a:pt x="71" y="130"/>
                    </a:cubicBezTo>
                    <a:cubicBezTo>
                      <a:pt x="70" y="129"/>
                      <a:pt x="69" y="129"/>
                      <a:pt x="69" y="128"/>
                    </a:cubicBezTo>
                    <a:cubicBezTo>
                      <a:pt x="67" y="128"/>
                      <a:pt x="66" y="127"/>
                      <a:pt x="65" y="127"/>
                    </a:cubicBezTo>
                    <a:cubicBezTo>
                      <a:pt x="64" y="126"/>
                      <a:pt x="63" y="126"/>
                      <a:pt x="62" y="125"/>
                    </a:cubicBezTo>
                    <a:cubicBezTo>
                      <a:pt x="61" y="125"/>
                      <a:pt x="59" y="125"/>
                      <a:pt x="58" y="125"/>
                    </a:cubicBezTo>
                    <a:cubicBezTo>
                      <a:pt x="57" y="124"/>
                      <a:pt x="56" y="124"/>
                      <a:pt x="54" y="124"/>
                    </a:cubicBezTo>
                    <a:cubicBezTo>
                      <a:pt x="48" y="124"/>
                      <a:pt x="42" y="125"/>
                      <a:pt x="36" y="127"/>
                    </a:cubicBezTo>
                    <a:cubicBezTo>
                      <a:pt x="30" y="130"/>
                      <a:pt x="25" y="134"/>
                      <a:pt x="20" y="138"/>
                    </a:cubicBezTo>
                    <a:cubicBezTo>
                      <a:pt x="15" y="143"/>
                      <a:pt x="11" y="149"/>
                      <a:pt x="8" y="155"/>
                    </a:cubicBezTo>
                    <a:cubicBezTo>
                      <a:pt x="5" y="162"/>
                      <a:pt x="2" y="169"/>
                      <a:pt x="1" y="177"/>
                    </a:cubicBezTo>
                    <a:cubicBezTo>
                      <a:pt x="0" y="184"/>
                      <a:pt x="0" y="192"/>
                      <a:pt x="1" y="199"/>
                    </a:cubicBezTo>
                    <a:cubicBezTo>
                      <a:pt x="2" y="205"/>
                      <a:pt x="4" y="212"/>
                      <a:pt x="7" y="217"/>
                    </a:cubicBezTo>
                    <a:cubicBezTo>
                      <a:pt x="11" y="223"/>
                      <a:pt x="15" y="227"/>
                      <a:pt x="19" y="231"/>
                    </a:cubicBezTo>
                    <a:cubicBezTo>
                      <a:pt x="24" y="234"/>
                      <a:pt x="30" y="236"/>
                      <a:pt x="36" y="237"/>
                    </a:cubicBezTo>
                    <a:cubicBezTo>
                      <a:pt x="37" y="237"/>
                      <a:pt x="39" y="237"/>
                      <a:pt x="40" y="237"/>
                    </a:cubicBezTo>
                    <a:cubicBezTo>
                      <a:pt x="41" y="237"/>
                      <a:pt x="42" y="237"/>
                      <a:pt x="44" y="237"/>
                    </a:cubicBezTo>
                    <a:cubicBezTo>
                      <a:pt x="45" y="237"/>
                      <a:pt x="46" y="236"/>
                      <a:pt x="47" y="236"/>
                    </a:cubicBezTo>
                    <a:cubicBezTo>
                      <a:pt x="49" y="236"/>
                      <a:pt x="50" y="236"/>
                      <a:pt x="51" y="235"/>
                    </a:cubicBezTo>
                    <a:cubicBezTo>
                      <a:pt x="52" y="235"/>
                      <a:pt x="53" y="235"/>
                      <a:pt x="54" y="234"/>
                    </a:cubicBezTo>
                    <a:cubicBezTo>
                      <a:pt x="56" y="234"/>
                      <a:pt x="57" y="233"/>
                      <a:pt x="58" y="233"/>
                    </a:cubicBezTo>
                    <a:cubicBezTo>
                      <a:pt x="59" y="232"/>
                      <a:pt x="60" y="232"/>
                      <a:pt x="61" y="231"/>
                    </a:cubicBezTo>
                    <a:cubicBezTo>
                      <a:pt x="62" y="230"/>
                      <a:pt x="63" y="230"/>
                      <a:pt x="64" y="229"/>
                    </a:cubicBezTo>
                    <a:cubicBezTo>
                      <a:pt x="61" y="246"/>
                      <a:pt x="61" y="246"/>
                      <a:pt x="61" y="246"/>
                    </a:cubicBezTo>
                    <a:cubicBezTo>
                      <a:pt x="47" y="332"/>
                      <a:pt x="47" y="332"/>
                      <a:pt x="47" y="332"/>
                    </a:cubicBezTo>
                    <a:cubicBezTo>
                      <a:pt x="126" y="343"/>
                      <a:pt x="126" y="343"/>
                      <a:pt x="126" y="343"/>
                    </a:cubicBezTo>
                    <a:cubicBezTo>
                      <a:pt x="126" y="342"/>
                      <a:pt x="126" y="340"/>
                      <a:pt x="126" y="338"/>
                    </a:cubicBezTo>
                    <a:cubicBezTo>
                      <a:pt x="126" y="337"/>
                      <a:pt x="126" y="335"/>
                      <a:pt x="126" y="333"/>
                    </a:cubicBezTo>
                    <a:cubicBezTo>
                      <a:pt x="126" y="332"/>
                      <a:pt x="126" y="330"/>
                      <a:pt x="126" y="328"/>
                    </a:cubicBezTo>
                    <a:cubicBezTo>
                      <a:pt x="127" y="327"/>
                      <a:pt x="127" y="325"/>
                      <a:pt x="127" y="323"/>
                    </a:cubicBezTo>
                    <a:cubicBezTo>
                      <a:pt x="129" y="313"/>
                      <a:pt x="132" y="303"/>
                      <a:pt x="136" y="295"/>
                    </a:cubicBezTo>
                    <a:cubicBezTo>
                      <a:pt x="141" y="287"/>
                      <a:pt x="147" y="279"/>
                      <a:pt x="153" y="273"/>
                    </a:cubicBezTo>
                    <a:cubicBezTo>
                      <a:pt x="160" y="267"/>
                      <a:pt x="167" y="262"/>
                      <a:pt x="175" y="259"/>
                    </a:cubicBezTo>
                    <a:cubicBezTo>
                      <a:pt x="183" y="256"/>
                      <a:pt x="192" y="255"/>
                      <a:pt x="201" y="256"/>
                    </a:cubicBezTo>
                    <a:cubicBezTo>
                      <a:pt x="209" y="257"/>
                      <a:pt x="217" y="260"/>
                      <a:pt x="225" y="265"/>
                    </a:cubicBezTo>
                    <a:cubicBezTo>
                      <a:pt x="232" y="269"/>
                      <a:pt x="238" y="276"/>
                      <a:pt x="242" y="283"/>
                    </a:cubicBezTo>
                    <a:cubicBezTo>
                      <a:pt x="247" y="291"/>
                      <a:pt x="251" y="300"/>
                      <a:pt x="253" y="309"/>
                    </a:cubicBezTo>
                    <a:cubicBezTo>
                      <a:pt x="254" y="319"/>
                      <a:pt x="255" y="329"/>
                      <a:pt x="253" y="340"/>
                    </a:cubicBezTo>
                    <a:cubicBezTo>
                      <a:pt x="253" y="342"/>
                      <a:pt x="252" y="343"/>
                      <a:pt x="252" y="345"/>
                    </a:cubicBezTo>
                    <a:cubicBezTo>
                      <a:pt x="252" y="347"/>
                      <a:pt x="251" y="349"/>
                      <a:pt x="251" y="350"/>
                    </a:cubicBezTo>
                    <a:cubicBezTo>
                      <a:pt x="250" y="352"/>
                      <a:pt x="250" y="354"/>
                      <a:pt x="249" y="355"/>
                    </a:cubicBezTo>
                    <a:cubicBezTo>
                      <a:pt x="248" y="357"/>
                      <a:pt x="248" y="359"/>
                      <a:pt x="247" y="360"/>
                    </a:cubicBezTo>
                    <a:cubicBezTo>
                      <a:pt x="328" y="371"/>
                      <a:pt x="328" y="371"/>
                      <a:pt x="328" y="371"/>
                    </a:cubicBezTo>
                    <a:cubicBezTo>
                      <a:pt x="331" y="351"/>
                      <a:pt x="332" y="330"/>
                      <a:pt x="332" y="310"/>
                    </a:cubicBezTo>
                    <a:cubicBezTo>
                      <a:pt x="332" y="290"/>
                      <a:pt x="330" y="271"/>
                      <a:pt x="327" y="252"/>
                    </a:cubicBezTo>
                    <a:cubicBezTo>
                      <a:pt x="324" y="233"/>
                      <a:pt x="320" y="215"/>
                      <a:pt x="314" y="198"/>
                    </a:cubicBezTo>
                    <a:cubicBezTo>
                      <a:pt x="308" y="180"/>
                      <a:pt x="301" y="164"/>
                      <a:pt x="293" y="149"/>
                    </a:cubicBezTo>
                    <a:cubicBezTo>
                      <a:pt x="300" y="146"/>
                      <a:pt x="307" y="143"/>
                      <a:pt x="313" y="139"/>
                    </a:cubicBezTo>
                    <a:cubicBezTo>
                      <a:pt x="319" y="134"/>
                      <a:pt x="325" y="129"/>
                      <a:pt x="330" y="123"/>
                    </a:cubicBezTo>
                    <a:cubicBezTo>
                      <a:pt x="335" y="117"/>
                      <a:pt x="339" y="110"/>
                      <a:pt x="343" y="103"/>
                    </a:cubicBezTo>
                    <a:cubicBezTo>
                      <a:pt x="346" y="95"/>
                      <a:pt x="348" y="87"/>
                      <a:pt x="350" y="79"/>
                    </a:cubicBezTo>
                    <a:cubicBezTo>
                      <a:pt x="352" y="68"/>
                      <a:pt x="351" y="58"/>
                      <a:pt x="349" y="48"/>
                    </a:cubicBezTo>
                    <a:cubicBezTo>
                      <a:pt x="347" y="39"/>
                      <a:pt x="343" y="30"/>
                      <a:pt x="338" y="23"/>
                    </a:cubicBezTo>
                    <a:cubicBezTo>
                      <a:pt x="333" y="16"/>
                      <a:pt x="327" y="10"/>
                      <a:pt x="320" y="6"/>
                    </a:cubicBezTo>
                    <a:cubicBezTo>
                      <a:pt x="312" y="2"/>
                      <a:pt x="304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îšlïḍê">
                <a:extLst>
                  <a:ext uri="{FF2B5EF4-FFF2-40B4-BE49-F238E27FC236}">
                    <a16:creationId xmlns:a16="http://schemas.microsoft.com/office/drawing/2014/main" xmlns="" id="{0700FA3F-75BD-4914-8604-97C8D2319E7E}"/>
                  </a:ext>
                </a:extLst>
              </p:cNvPr>
              <p:cNvSpPr/>
              <p:nvPr/>
            </p:nvSpPr>
            <p:spPr bwMode="auto">
              <a:xfrm>
                <a:off x="8527611" y="3166571"/>
                <a:ext cx="2202694" cy="2686277"/>
              </a:xfrm>
              <a:custGeom>
                <a:avLst/>
                <a:gdLst>
                  <a:gd name="T0" fmla="*/ 205 w 333"/>
                  <a:gd name="T1" fmla="*/ 0 h 410"/>
                  <a:gd name="T2" fmla="*/ 185 w 333"/>
                  <a:gd name="T3" fmla="*/ 3 h 410"/>
                  <a:gd name="T4" fmla="*/ 167 w 333"/>
                  <a:gd name="T5" fmla="*/ 14 h 410"/>
                  <a:gd name="T6" fmla="*/ 154 w 333"/>
                  <a:gd name="T7" fmla="*/ 31 h 410"/>
                  <a:gd name="T8" fmla="*/ 146 w 333"/>
                  <a:gd name="T9" fmla="*/ 54 h 410"/>
                  <a:gd name="T10" fmla="*/ 146 w 333"/>
                  <a:gd name="T11" fmla="*/ 59 h 410"/>
                  <a:gd name="T12" fmla="*/ 145 w 333"/>
                  <a:gd name="T13" fmla="*/ 64 h 410"/>
                  <a:gd name="T14" fmla="*/ 146 w 333"/>
                  <a:gd name="T15" fmla="*/ 69 h 410"/>
                  <a:gd name="T16" fmla="*/ 146 w 333"/>
                  <a:gd name="T17" fmla="*/ 74 h 410"/>
                  <a:gd name="T18" fmla="*/ 150 w 333"/>
                  <a:gd name="T19" fmla="*/ 90 h 410"/>
                  <a:gd name="T20" fmla="*/ 136 w 333"/>
                  <a:gd name="T21" fmla="*/ 88 h 410"/>
                  <a:gd name="T22" fmla="*/ 52 w 333"/>
                  <a:gd name="T23" fmla="*/ 76 h 410"/>
                  <a:gd name="T24" fmla="*/ 36 w 333"/>
                  <a:gd name="T25" fmla="*/ 170 h 410"/>
                  <a:gd name="T26" fmla="*/ 41 w 333"/>
                  <a:gd name="T27" fmla="*/ 169 h 410"/>
                  <a:gd name="T28" fmla="*/ 46 w 333"/>
                  <a:gd name="T29" fmla="*/ 169 h 410"/>
                  <a:gd name="T30" fmla="*/ 50 w 333"/>
                  <a:gd name="T31" fmla="*/ 169 h 410"/>
                  <a:gd name="T32" fmla="*/ 55 w 333"/>
                  <a:gd name="T33" fmla="*/ 169 h 410"/>
                  <a:gd name="T34" fmla="*/ 77 w 333"/>
                  <a:gd name="T35" fmla="*/ 179 h 410"/>
                  <a:gd name="T36" fmla="*/ 93 w 333"/>
                  <a:gd name="T37" fmla="*/ 198 h 410"/>
                  <a:gd name="T38" fmla="*/ 102 w 333"/>
                  <a:gd name="T39" fmla="*/ 224 h 410"/>
                  <a:gd name="T40" fmla="*/ 102 w 333"/>
                  <a:gd name="T41" fmla="*/ 254 h 410"/>
                  <a:gd name="T42" fmla="*/ 93 w 333"/>
                  <a:gd name="T43" fmla="*/ 282 h 410"/>
                  <a:gd name="T44" fmla="*/ 76 w 333"/>
                  <a:gd name="T45" fmla="*/ 302 h 410"/>
                  <a:gd name="T46" fmla="*/ 55 w 333"/>
                  <a:gd name="T47" fmla="*/ 314 h 410"/>
                  <a:gd name="T48" fmla="*/ 32 w 333"/>
                  <a:gd name="T49" fmla="*/ 314 h 410"/>
                  <a:gd name="T50" fmla="*/ 14 w 333"/>
                  <a:gd name="T51" fmla="*/ 306 h 410"/>
                  <a:gd name="T52" fmla="*/ 0 w 333"/>
                  <a:gd name="T53" fmla="*/ 397 h 410"/>
                  <a:gd name="T54" fmla="*/ 156 w 333"/>
                  <a:gd name="T55" fmla="*/ 376 h 410"/>
                  <a:gd name="T56" fmla="*/ 141 w 333"/>
                  <a:gd name="T57" fmla="*/ 361 h 410"/>
                  <a:gd name="T58" fmla="*/ 131 w 333"/>
                  <a:gd name="T59" fmla="*/ 342 h 410"/>
                  <a:gd name="T60" fmla="*/ 126 w 333"/>
                  <a:gd name="T61" fmla="*/ 319 h 410"/>
                  <a:gd name="T62" fmla="*/ 126 w 333"/>
                  <a:gd name="T63" fmla="*/ 295 h 410"/>
                  <a:gd name="T64" fmla="*/ 136 w 333"/>
                  <a:gd name="T65" fmla="*/ 267 h 410"/>
                  <a:gd name="T66" fmla="*/ 153 w 333"/>
                  <a:gd name="T67" fmla="*/ 246 h 410"/>
                  <a:gd name="T68" fmla="*/ 175 w 333"/>
                  <a:gd name="T69" fmla="*/ 234 h 410"/>
                  <a:gd name="T70" fmla="*/ 201 w 333"/>
                  <a:gd name="T71" fmla="*/ 233 h 410"/>
                  <a:gd name="T72" fmla="*/ 254 w 333"/>
                  <a:gd name="T73" fmla="*/ 294 h 410"/>
                  <a:gd name="T74" fmla="*/ 333 w 333"/>
                  <a:gd name="T75" fmla="*/ 116 h 410"/>
                  <a:gd name="T76" fmla="*/ 246 w 333"/>
                  <a:gd name="T77" fmla="*/ 104 h 410"/>
                  <a:gd name="T78" fmla="*/ 231 w 333"/>
                  <a:gd name="T79" fmla="*/ 102 h 410"/>
                  <a:gd name="T80" fmla="*/ 234 w 333"/>
                  <a:gd name="T81" fmla="*/ 98 h 410"/>
                  <a:gd name="T82" fmla="*/ 236 w 333"/>
                  <a:gd name="T83" fmla="*/ 95 h 410"/>
                  <a:gd name="T84" fmla="*/ 238 w 333"/>
                  <a:gd name="T85" fmla="*/ 91 h 410"/>
                  <a:gd name="T86" fmla="*/ 240 w 333"/>
                  <a:gd name="T87" fmla="*/ 87 h 410"/>
                  <a:gd name="T88" fmla="*/ 242 w 333"/>
                  <a:gd name="T89" fmla="*/ 82 h 410"/>
                  <a:gd name="T90" fmla="*/ 244 w 333"/>
                  <a:gd name="T91" fmla="*/ 78 h 410"/>
                  <a:gd name="T92" fmla="*/ 246 w 333"/>
                  <a:gd name="T93" fmla="*/ 72 h 410"/>
                  <a:gd name="T94" fmla="*/ 247 w 333"/>
                  <a:gd name="T95" fmla="*/ 67 h 410"/>
                  <a:gd name="T96" fmla="*/ 246 w 333"/>
                  <a:gd name="T97" fmla="*/ 43 h 410"/>
                  <a:gd name="T98" fmla="*/ 238 w 333"/>
                  <a:gd name="T99" fmla="*/ 22 h 410"/>
                  <a:gd name="T100" fmla="*/ 224 w 333"/>
                  <a:gd name="T101" fmla="*/ 7 h 410"/>
                  <a:gd name="T102" fmla="*/ 205 w 333"/>
                  <a:gd name="T103" fmla="*/ 0 h 410"/>
                  <a:gd name="T104" fmla="*/ 205 w 333"/>
                  <a:gd name="T10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3" h="410">
                    <a:moveTo>
                      <a:pt x="205" y="0"/>
                    </a:moveTo>
                    <a:cubicBezTo>
                      <a:pt x="198" y="0"/>
                      <a:pt x="192" y="1"/>
                      <a:pt x="185" y="3"/>
                    </a:cubicBezTo>
                    <a:cubicBezTo>
                      <a:pt x="179" y="5"/>
                      <a:pt x="173" y="9"/>
                      <a:pt x="167" y="14"/>
                    </a:cubicBezTo>
                    <a:cubicBezTo>
                      <a:pt x="162" y="19"/>
                      <a:pt x="157" y="25"/>
                      <a:pt x="154" y="31"/>
                    </a:cubicBezTo>
                    <a:cubicBezTo>
                      <a:pt x="150" y="38"/>
                      <a:pt x="148" y="46"/>
                      <a:pt x="146" y="54"/>
                    </a:cubicBezTo>
                    <a:cubicBezTo>
                      <a:pt x="146" y="55"/>
                      <a:pt x="146" y="57"/>
                      <a:pt x="146" y="59"/>
                    </a:cubicBezTo>
                    <a:cubicBezTo>
                      <a:pt x="146" y="61"/>
                      <a:pt x="145" y="62"/>
                      <a:pt x="145" y="64"/>
                    </a:cubicBezTo>
                    <a:cubicBezTo>
                      <a:pt x="145" y="66"/>
                      <a:pt x="145" y="67"/>
                      <a:pt x="146" y="69"/>
                    </a:cubicBezTo>
                    <a:cubicBezTo>
                      <a:pt x="146" y="71"/>
                      <a:pt x="146" y="72"/>
                      <a:pt x="146" y="74"/>
                    </a:cubicBezTo>
                    <a:cubicBezTo>
                      <a:pt x="147" y="80"/>
                      <a:pt x="148" y="85"/>
                      <a:pt x="150" y="90"/>
                    </a:cubicBezTo>
                    <a:cubicBezTo>
                      <a:pt x="136" y="88"/>
                      <a:pt x="136" y="88"/>
                      <a:pt x="136" y="88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36" y="170"/>
                      <a:pt x="36" y="170"/>
                      <a:pt x="36" y="170"/>
                    </a:cubicBezTo>
                    <a:cubicBezTo>
                      <a:pt x="38" y="170"/>
                      <a:pt x="40" y="169"/>
                      <a:pt x="41" y="169"/>
                    </a:cubicBezTo>
                    <a:cubicBezTo>
                      <a:pt x="43" y="169"/>
                      <a:pt x="44" y="169"/>
                      <a:pt x="46" y="169"/>
                    </a:cubicBezTo>
                    <a:cubicBezTo>
                      <a:pt x="47" y="169"/>
                      <a:pt x="49" y="169"/>
                      <a:pt x="50" y="169"/>
                    </a:cubicBezTo>
                    <a:cubicBezTo>
                      <a:pt x="52" y="169"/>
                      <a:pt x="54" y="169"/>
                      <a:pt x="55" y="169"/>
                    </a:cubicBezTo>
                    <a:cubicBezTo>
                      <a:pt x="63" y="171"/>
                      <a:pt x="70" y="174"/>
                      <a:pt x="77" y="179"/>
                    </a:cubicBezTo>
                    <a:cubicBezTo>
                      <a:pt x="83" y="184"/>
                      <a:pt x="89" y="191"/>
                      <a:pt x="93" y="198"/>
                    </a:cubicBezTo>
                    <a:cubicBezTo>
                      <a:pt x="97" y="206"/>
                      <a:pt x="100" y="215"/>
                      <a:pt x="102" y="224"/>
                    </a:cubicBezTo>
                    <a:cubicBezTo>
                      <a:pt x="104" y="234"/>
                      <a:pt x="104" y="244"/>
                      <a:pt x="102" y="254"/>
                    </a:cubicBezTo>
                    <a:cubicBezTo>
                      <a:pt x="100" y="264"/>
                      <a:pt x="97" y="273"/>
                      <a:pt x="93" y="282"/>
                    </a:cubicBezTo>
                    <a:cubicBezTo>
                      <a:pt x="88" y="290"/>
                      <a:pt x="83" y="297"/>
                      <a:pt x="76" y="302"/>
                    </a:cubicBezTo>
                    <a:cubicBezTo>
                      <a:pt x="70" y="308"/>
                      <a:pt x="63" y="312"/>
                      <a:pt x="55" y="314"/>
                    </a:cubicBezTo>
                    <a:cubicBezTo>
                      <a:pt x="48" y="316"/>
                      <a:pt x="40" y="316"/>
                      <a:pt x="32" y="314"/>
                    </a:cubicBezTo>
                    <a:cubicBezTo>
                      <a:pt x="25" y="313"/>
                      <a:pt x="20" y="310"/>
                      <a:pt x="14" y="306"/>
                    </a:cubicBezTo>
                    <a:cubicBezTo>
                      <a:pt x="0" y="397"/>
                      <a:pt x="0" y="397"/>
                      <a:pt x="0" y="397"/>
                    </a:cubicBezTo>
                    <a:cubicBezTo>
                      <a:pt x="53" y="410"/>
                      <a:pt x="108" y="401"/>
                      <a:pt x="156" y="376"/>
                    </a:cubicBezTo>
                    <a:cubicBezTo>
                      <a:pt x="150" y="372"/>
                      <a:pt x="145" y="367"/>
                      <a:pt x="141" y="361"/>
                    </a:cubicBezTo>
                    <a:cubicBezTo>
                      <a:pt x="137" y="355"/>
                      <a:pt x="134" y="349"/>
                      <a:pt x="131" y="342"/>
                    </a:cubicBezTo>
                    <a:cubicBezTo>
                      <a:pt x="128" y="335"/>
                      <a:pt x="126" y="327"/>
                      <a:pt x="126" y="319"/>
                    </a:cubicBezTo>
                    <a:cubicBezTo>
                      <a:pt x="125" y="312"/>
                      <a:pt x="125" y="304"/>
                      <a:pt x="126" y="295"/>
                    </a:cubicBezTo>
                    <a:cubicBezTo>
                      <a:pt x="128" y="285"/>
                      <a:pt x="131" y="276"/>
                      <a:pt x="136" y="267"/>
                    </a:cubicBezTo>
                    <a:cubicBezTo>
                      <a:pt x="140" y="259"/>
                      <a:pt x="146" y="252"/>
                      <a:pt x="153" y="246"/>
                    </a:cubicBezTo>
                    <a:cubicBezTo>
                      <a:pt x="160" y="240"/>
                      <a:pt x="167" y="236"/>
                      <a:pt x="175" y="234"/>
                    </a:cubicBezTo>
                    <a:cubicBezTo>
                      <a:pt x="184" y="231"/>
                      <a:pt x="192" y="231"/>
                      <a:pt x="201" y="233"/>
                    </a:cubicBezTo>
                    <a:cubicBezTo>
                      <a:pt x="230" y="238"/>
                      <a:pt x="249" y="266"/>
                      <a:pt x="254" y="294"/>
                    </a:cubicBezTo>
                    <a:cubicBezTo>
                      <a:pt x="295" y="243"/>
                      <a:pt x="321" y="181"/>
                      <a:pt x="333" y="116"/>
                    </a:cubicBezTo>
                    <a:cubicBezTo>
                      <a:pt x="246" y="104"/>
                      <a:pt x="246" y="104"/>
                      <a:pt x="246" y="104"/>
                    </a:cubicBezTo>
                    <a:cubicBezTo>
                      <a:pt x="231" y="102"/>
                      <a:pt x="231" y="102"/>
                      <a:pt x="231" y="102"/>
                    </a:cubicBezTo>
                    <a:cubicBezTo>
                      <a:pt x="232" y="101"/>
                      <a:pt x="233" y="100"/>
                      <a:pt x="234" y="98"/>
                    </a:cubicBezTo>
                    <a:cubicBezTo>
                      <a:pt x="234" y="97"/>
                      <a:pt x="235" y="96"/>
                      <a:pt x="236" y="95"/>
                    </a:cubicBezTo>
                    <a:cubicBezTo>
                      <a:pt x="237" y="94"/>
                      <a:pt x="238" y="92"/>
                      <a:pt x="238" y="91"/>
                    </a:cubicBezTo>
                    <a:cubicBezTo>
                      <a:pt x="239" y="90"/>
                      <a:pt x="240" y="89"/>
                      <a:pt x="240" y="87"/>
                    </a:cubicBezTo>
                    <a:cubicBezTo>
                      <a:pt x="241" y="86"/>
                      <a:pt x="242" y="84"/>
                      <a:pt x="242" y="82"/>
                    </a:cubicBezTo>
                    <a:cubicBezTo>
                      <a:pt x="243" y="81"/>
                      <a:pt x="244" y="79"/>
                      <a:pt x="244" y="78"/>
                    </a:cubicBezTo>
                    <a:cubicBezTo>
                      <a:pt x="245" y="76"/>
                      <a:pt x="245" y="74"/>
                      <a:pt x="246" y="72"/>
                    </a:cubicBezTo>
                    <a:cubicBezTo>
                      <a:pt x="246" y="71"/>
                      <a:pt x="246" y="69"/>
                      <a:pt x="247" y="67"/>
                    </a:cubicBezTo>
                    <a:cubicBezTo>
                      <a:pt x="248" y="59"/>
                      <a:pt x="248" y="50"/>
                      <a:pt x="246" y="43"/>
                    </a:cubicBezTo>
                    <a:cubicBezTo>
                      <a:pt x="245" y="35"/>
                      <a:pt x="242" y="28"/>
                      <a:pt x="238" y="22"/>
                    </a:cubicBezTo>
                    <a:cubicBezTo>
                      <a:pt x="235" y="16"/>
                      <a:pt x="230" y="11"/>
                      <a:pt x="224" y="7"/>
                    </a:cubicBezTo>
                    <a:cubicBezTo>
                      <a:pt x="219" y="4"/>
                      <a:pt x="212" y="1"/>
                      <a:pt x="205" y="0"/>
                    </a:cubicBezTo>
                    <a:cubicBezTo>
                      <a:pt x="198" y="0"/>
                      <a:pt x="212" y="1"/>
                      <a:pt x="205" y="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xmlns="" id="{369A86A9-729B-4C0F-B0D9-CDB452D9EA83}"/>
                </a:ext>
              </a:extLst>
            </p:cNvPr>
            <p:cNvCxnSpPr/>
            <p:nvPr/>
          </p:nvCxnSpPr>
          <p:spPr>
            <a:xfrm flipH="1">
              <a:off x="669925" y="5225107"/>
              <a:ext cx="373407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xmlns="" id="{74DBD90B-7B28-46FB-B2ED-69ED8B7483C5}"/>
                </a:ext>
              </a:extLst>
            </p:cNvPr>
            <p:cNvCxnSpPr/>
            <p:nvPr/>
          </p:nvCxnSpPr>
          <p:spPr>
            <a:xfrm>
              <a:off x="7581438" y="1600201"/>
              <a:ext cx="39390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îsḻíde">
              <a:extLst>
                <a:ext uri="{FF2B5EF4-FFF2-40B4-BE49-F238E27FC236}">
                  <a16:creationId xmlns:a16="http://schemas.microsoft.com/office/drawing/2014/main" xmlns="" id="{AB2DA656-045D-4CCF-B938-1BD4BBBBB6D5}"/>
                </a:ext>
              </a:extLst>
            </p:cNvPr>
            <p:cNvSpPr txBox="1"/>
            <p:nvPr/>
          </p:nvSpPr>
          <p:spPr bwMode="auto">
            <a:xfrm>
              <a:off x="8436001" y="1146697"/>
              <a:ext cx="308289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zh-CN" sz="2000" b="1" dirty="0" smtClean="0">
                  <a:solidFill>
                    <a:srgbClr val="000000"/>
                  </a:solidFill>
                </a:rPr>
                <a:t>2.</a:t>
              </a:r>
              <a:r>
                <a:rPr lang="zh-CN" altLang="en-US" sz="2000" b="1" dirty="0" smtClean="0">
                  <a:solidFill>
                    <a:srgbClr val="000000"/>
                  </a:solidFill>
                </a:rPr>
                <a:t>不能只通过一个人</a:t>
              </a:r>
              <a:r>
                <a:rPr lang="en-US" altLang="zh-CN" sz="2000" b="1" dirty="0" smtClean="0">
                  <a:solidFill>
                    <a:srgbClr val="000000"/>
                  </a:solidFill>
                </a:rPr>
                <a:t>merge</a:t>
              </a:r>
              <a:endParaRPr lang="en-US" altLang="zh-CN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10" name="ísľïḓè">
              <a:extLst>
                <a:ext uri="{FF2B5EF4-FFF2-40B4-BE49-F238E27FC236}">
                  <a16:creationId xmlns:a16="http://schemas.microsoft.com/office/drawing/2014/main" xmlns="" id="{6251B452-A773-4201-BC1B-76F4532DF6F5}"/>
                </a:ext>
              </a:extLst>
            </p:cNvPr>
            <p:cNvSpPr/>
            <p:nvPr/>
          </p:nvSpPr>
          <p:spPr bwMode="auto">
            <a:xfrm>
              <a:off x="8436001" y="1588503"/>
              <a:ext cx="3082899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rgbClr val="000000"/>
                  </a:solidFill>
                </a:rPr>
                <a:t>添加每个人的权限</a:t>
              </a:r>
              <a:endParaRPr lang="en-US" altLang="zh-CN" sz="2000" dirty="0">
                <a:solidFill>
                  <a:srgbClr val="000000"/>
                </a:solidFill>
              </a:endParaRPr>
            </a:p>
          </p:txBody>
        </p:sp>
        <p:sp>
          <p:nvSpPr>
            <p:cNvPr id="11" name="ïşlïḑe">
              <a:extLst>
                <a:ext uri="{FF2B5EF4-FFF2-40B4-BE49-F238E27FC236}">
                  <a16:creationId xmlns:a16="http://schemas.microsoft.com/office/drawing/2014/main" xmlns="" id="{34F8B042-9DFC-4B6B-A6FD-95F869A6C0D0}"/>
                </a:ext>
              </a:extLst>
            </p:cNvPr>
            <p:cNvSpPr txBox="1"/>
            <p:nvPr/>
          </p:nvSpPr>
          <p:spPr bwMode="auto">
            <a:xfrm>
              <a:off x="673101" y="4783138"/>
              <a:ext cx="308289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000" b="1" dirty="0" smtClean="0">
                  <a:solidFill>
                    <a:srgbClr val="000000"/>
                  </a:solidFill>
                </a:rPr>
                <a:t>3.Gitbook </a:t>
              </a:r>
              <a:r>
                <a:rPr lang="zh-CN" altLang="en-US" sz="2000" b="1" dirty="0" smtClean="0">
                  <a:solidFill>
                    <a:srgbClr val="000000"/>
                  </a:solidFill>
                </a:rPr>
                <a:t>无法弄成本地</a:t>
              </a:r>
              <a:endParaRPr lang="en-US" altLang="zh-CN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12" name="îš1íḑè">
              <a:extLst>
                <a:ext uri="{FF2B5EF4-FFF2-40B4-BE49-F238E27FC236}">
                  <a16:creationId xmlns:a16="http://schemas.microsoft.com/office/drawing/2014/main" xmlns="" id="{A6E0822A-82B1-450B-81E4-F09ABD79428B}"/>
                </a:ext>
              </a:extLst>
            </p:cNvPr>
            <p:cNvSpPr/>
            <p:nvPr/>
          </p:nvSpPr>
          <p:spPr bwMode="auto">
            <a:xfrm>
              <a:off x="673101" y="5224944"/>
              <a:ext cx="3082899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000000"/>
                  </a:solidFill>
                </a:rPr>
                <a:t>重新将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serve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以后的，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_book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项目里面的内容再替换一次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13" name="îSļïḍe">
              <a:extLst>
                <a:ext uri="{FF2B5EF4-FFF2-40B4-BE49-F238E27FC236}">
                  <a16:creationId xmlns:a16="http://schemas.microsoft.com/office/drawing/2014/main" xmlns="" id="{67AF7ED6-E3BE-4A22-A368-9D59B253469F}"/>
                </a:ext>
              </a:extLst>
            </p:cNvPr>
            <p:cNvSpPr txBox="1"/>
            <p:nvPr/>
          </p:nvSpPr>
          <p:spPr bwMode="auto">
            <a:xfrm>
              <a:off x="673101" y="1712598"/>
              <a:ext cx="308289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000" b="1" dirty="0" smtClean="0">
                  <a:solidFill>
                    <a:srgbClr val="000000"/>
                  </a:solidFill>
                </a:rPr>
                <a:t>1.</a:t>
              </a:r>
              <a:r>
                <a:rPr lang="zh-CN" altLang="en-US" sz="2000" dirty="0" smtClean="0">
                  <a:solidFill>
                    <a:srgbClr val="000000"/>
                  </a:solidFill>
                </a:rPr>
                <a:t>小组</a:t>
              </a:r>
              <a:r>
                <a:rPr lang="zh-CN" altLang="en-US" sz="2000" dirty="0">
                  <a:solidFill>
                    <a:srgbClr val="000000"/>
                  </a:solidFill>
                </a:rPr>
                <a:t>成员不能</a:t>
              </a:r>
              <a:r>
                <a:rPr lang="zh-CN" altLang="en-US" sz="2000" dirty="0" smtClean="0">
                  <a:solidFill>
                    <a:srgbClr val="000000"/>
                  </a:solidFill>
                </a:rPr>
                <a:t>直接</a:t>
              </a:r>
              <a:r>
                <a:rPr lang="zh-CN" altLang="en-US" sz="2000" dirty="0">
                  <a:solidFill>
                    <a:srgbClr val="000000"/>
                  </a:solidFill>
                </a:rPr>
                <a:t>合并</a:t>
              </a:r>
              <a:endParaRPr lang="en-US" altLang="zh-CN" sz="2000" dirty="0">
                <a:solidFill>
                  <a:srgbClr val="000000"/>
                </a:solidFill>
              </a:endParaRPr>
            </a:p>
          </p:txBody>
        </p:sp>
        <p:sp>
          <p:nvSpPr>
            <p:cNvPr id="14" name="îṡlîḍê">
              <a:extLst>
                <a:ext uri="{FF2B5EF4-FFF2-40B4-BE49-F238E27FC236}">
                  <a16:creationId xmlns:a16="http://schemas.microsoft.com/office/drawing/2014/main" xmlns="" id="{499FF322-4241-484E-8E36-4E9E29F4BE2A}"/>
                </a:ext>
              </a:extLst>
            </p:cNvPr>
            <p:cNvSpPr/>
            <p:nvPr/>
          </p:nvSpPr>
          <p:spPr bwMode="auto">
            <a:xfrm>
              <a:off x="673101" y="2154404"/>
              <a:ext cx="3082899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 smtClean="0">
                  <a:solidFill>
                    <a:srgbClr val="000000"/>
                  </a:solidFill>
                </a:rPr>
                <a:t>新建一个本地的仓库</a:t>
              </a:r>
              <a:endParaRPr lang="en-US" altLang="zh-CN" sz="2000" dirty="0">
                <a:solidFill>
                  <a:srgbClr val="000000"/>
                </a:solidFill>
              </a:endParaRPr>
            </a:p>
          </p:txBody>
        </p:sp>
        <p:sp>
          <p:nvSpPr>
            <p:cNvPr id="15" name="îsľïďe">
              <a:extLst>
                <a:ext uri="{FF2B5EF4-FFF2-40B4-BE49-F238E27FC236}">
                  <a16:creationId xmlns:a16="http://schemas.microsoft.com/office/drawing/2014/main" xmlns="" id="{03908A26-455E-4FD3-8AC4-C5F91D535747}"/>
                </a:ext>
              </a:extLst>
            </p:cNvPr>
            <p:cNvSpPr txBox="1"/>
            <p:nvPr/>
          </p:nvSpPr>
          <p:spPr bwMode="auto">
            <a:xfrm>
              <a:off x="8436001" y="4188400"/>
              <a:ext cx="308289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zh-CN" sz="2000" b="1" dirty="0" smtClean="0">
                  <a:solidFill>
                    <a:srgbClr val="000000"/>
                  </a:solidFill>
                </a:rPr>
                <a:t>4.</a:t>
              </a:r>
              <a:r>
                <a:rPr lang="zh-CN" altLang="en-US" sz="2000" b="1" dirty="0" smtClean="0">
                  <a:solidFill>
                    <a:srgbClr val="000000"/>
                  </a:solidFill>
                </a:rPr>
                <a:t>其他</a:t>
              </a:r>
              <a:endParaRPr lang="en-US" altLang="zh-CN" sz="2000" b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13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>
            <a:extLst>
              <a:ext uri="{FF2B5EF4-FFF2-40B4-BE49-F238E27FC236}">
                <a16:creationId xmlns="" xmlns:a16="http://schemas.microsoft.com/office/drawing/2014/main" id="{A8D654F2-3435-472B-AFA1-442BBF3F9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pc="140" dirty="0" smtClean="0">
                <a:solidFill>
                  <a:schemeClr val="bg2">
                    <a:lumMod val="1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Tank You</a:t>
            </a:r>
            <a:endParaRPr lang="zh-CN" altLang="en-US" spc="140" dirty="0">
              <a:solidFill>
                <a:schemeClr val="bg2">
                  <a:lumMod val="10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6" name="文本占位符 25">
            <a:extLst>
              <a:ext uri="{FF2B5EF4-FFF2-40B4-BE49-F238E27FC236}">
                <a16:creationId xmlns="" xmlns:a16="http://schemas.microsoft.com/office/drawing/2014/main" id="{8CDAF7E9-B22D-4733-B8D8-2329CBB1A0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9925" y="5010150"/>
            <a:ext cx="10850564" cy="83184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2019.12.25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šḷîḋè">
            <a:extLst>
              <a:ext uri="{FF2B5EF4-FFF2-40B4-BE49-F238E27FC236}">
                <a16:creationId xmlns:a16="http://schemas.microsoft.com/office/drawing/2014/main" xmlns="" id="{B40F73F6-04AA-4CD7-B7F9-20C2D6D1FDDB}"/>
              </a:ext>
            </a:extLst>
          </p:cNvPr>
          <p:cNvSpPr/>
          <p:nvPr/>
        </p:nvSpPr>
        <p:spPr bwMode="auto">
          <a:xfrm>
            <a:off x="0" y="642938"/>
            <a:ext cx="4111625" cy="5822951"/>
          </a:xfrm>
          <a:custGeom>
            <a:avLst/>
            <a:gdLst>
              <a:gd name="connsiteX0" fmla="*/ 1340314 w 4111625"/>
              <a:gd name="connsiteY0" fmla="*/ 249119 h 5822951"/>
              <a:gd name="connsiteX1" fmla="*/ 1360734 w 4111625"/>
              <a:gd name="connsiteY1" fmla="*/ 250397 h 5822951"/>
              <a:gd name="connsiteX2" fmla="*/ 1350927 w 4111625"/>
              <a:gd name="connsiteY2" fmla="*/ 249783 h 5822951"/>
              <a:gd name="connsiteX3" fmla="*/ 1302697 w 4111625"/>
              <a:gd name="connsiteY3" fmla="*/ 246765 h 5822951"/>
              <a:gd name="connsiteX4" fmla="*/ 1327635 w 4111625"/>
              <a:gd name="connsiteY4" fmla="*/ 248326 h 5822951"/>
              <a:gd name="connsiteX5" fmla="*/ 1340314 w 4111625"/>
              <a:gd name="connsiteY5" fmla="*/ 249119 h 5822951"/>
              <a:gd name="connsiteX6" fmla="*/ 1315376 w 4111625"/>
              <a:gd name="connsiteY6" fmla="*/ 247559 h 5822951"/>
              <a:gd name="connsiteX7" fmla="*/ 1282278 w 4111625"/>
              <a:gd name="connsiteY7" fmla="*/ 245487 h 5822951"/>
              <a:gd name="connsiteX8" fmla="*/ 1292085 w 4111625"/>
              <a:gd name="connsiteY8" fmla="*/ 246101 h 5822951"/>
              <a:gd name="connsiteX9" fmla="*/ 1302697 w 4111625"/>
              <a:gd name="connsiteY9" fmla="*/ 246765 h 5822951"/>
              <a:gd name="connsiteX10" fmla="*/ 3616367 w 4111625"/>
              <a:gd name="connsiteY10" fmla="*/ 0 h 5822951"/>
              <a:gd name="connsiteX11" fmla="*/ 3616367 w 4111625"/>
              <a:gd name="connsiteY11" fmla="*/ 19639 h 5822951"/>
              <a:gd name="connsiteX12" fmla="*/ 3645788 w 4111625"/>
              <a:gd name="connsiteY12" fmla="*/ 4939198 h 5822951"/>
              <a:gd name="connsiteX13" fmla="*/ 3645788 w 4111625"/>
              <a:gd name="connsiteY13" fmla="*/ 4968657 h 5822951"/>
              <a:gd name="connsiteX14" fmla="*/ 3621270 w 4111625"/>
              <a:gd name="connsiteY14" fmla="*/ 4978476 h 5822951"/>
              <a:gd name="connsiteX15" fmla="*/ 3400611 w 4111625"/>
              <a:gd name="connsiteY15" fmla="*/ 5066851 h 5822951"/>
              <a:gd name="connsiteX16" fmla="*/ 3179951 w 4111625"/>
              <a:gd name="connsiteY16" fmla="*/ 5140497 h 5822951"/>
              <a:gd name="connsiteX17" fmla="*/ 3067169 w 4111625"/>
              <a:gd name="connsiteY17" fmla="*/ 5169956 h 5822951"/>
              <a:gd name="connsiteX18" fmla="*/ 2954388 w 4111625"/>
              <a:gd name="connsiteY18" fmla="*/ 5199414 h 5822951"/>
              <a:gd name="connsiteX19" fmla="*/ 2841606 w 4111625"/>
              <a:gd name="connsiteY19" fmla="*/ 5223963 h 5822951"/>
              <a:gd name="connsiteX20" fmla="*/ 2782764 w 4111625"/>
              <a:gd name="connsiteY20" fmla="*/ 5233783 h 5822951"/>
              <a:gd name="connsiteX21" fmla="*/ 2723921 w 4111625"/>
              <a:gd name="connsiteY21" fmla="*/ 5238692 h 5822951"/>
              <a:gd name="connsiteX22" fmla="*/ 2488551 w 4111625"/>
              <a:gd name="connsiteY22" fmla="*/ 5258331 h 5822951"/>
              <a:gd name="connsiteX23" fmla="*/ 2473840 w 4111625"/>
              <a:gd name="connsiteY23" fmla="*/ 5258331 h 5822951"/>
              <a:gd name="connsiteX24" fmla="*/ 2459129 w 4111625"/>
              <a:gd name="connsiteY24" fmla="*/ 5258331 h 5822951"/>
              <a:gd name="connsiteX25" fmla="*/ 2429708 w 4111625"/>
              <a:gd name="connsiteY25" fmla="*/ 5258331 h 5822951"/>
              <a:gd name="connsiteX26" fmla="*/ 2370865 w 4111625"/>
              <a:gd name="connsiteY26" fmla="*/ 5253421 h 5822951"/>
              <a:gd name="connsiteX27" fmla="*/ 2258084 w 4111625"/>
              <a:gd name="connsiteY27" fmla="*/ 5248512 h 5822951"/>
              <a:gd name="connsiteX28" fmla="*/ 2022714 w 4111625"/>
              <a:gd name="connsiteY28" fmla="*/ 5228873 h 5822951"/>
              <a:gd name="connsiteX29" fmla="*/ 1797150 w 4111625"/>
              <a:gd name="connsiteY29" fmla="*/ 5209234 h 5822951"/>
              <a:gd name="connsiteX30" fmla="*/ 1679465 w 4111625"/>
              <a:gd name="connsiteY30" fmla="*/ 5194505 h 5822951"/>
              <a:gd name="connsiteX31" fmla="*/ 1566684 w 4111625"/>
              <a:gd name="connsiteY31" fmla="*/ 5189595 h 5822951"/>
              <a:gd name="connsiteX32" fmla="*/ 1453902 w 4111625"/>
              <a:gd name="connsiteY32" fmla="*/ 5179775 h 5822951"/>
              <a:gd name="connsiteX33" fmla="*/ 1399963 w 4111625"/>
              <a:gd name="connsiteY33" fmla="*/ 5179775 h 5822951"/>
              <a:gd name="connsiteX34" fmla="*/ 1341120 w 4111625"/>
              <a:gd name="connsiteY34" fmla="*/ 5179775 h 5822951"/>
              <a:gd name="connsiteX35" fmla="*/ 1115557 w 4111625"/>
              <a:gd name="connsiteY35" fmla="*/ 5189595 h 5822951"/>
              <a:gd name="connsiteX36" fmla="*/ 1061618 w 4111625"/>
              <a:gd name="connsiteY36" fmla="*/ 5194505 h 5822951"/>
              <a:gd name="connsiteX37" fmla="*/ 1007679 w 4111625"/>
              <a:gd name="connsiteY37" fmla="*/ 5204324 h 5822951"/>
              <a:gd name="connsiteX38" fmla="*/ 953740 w 4111625"/>
              <a:gd name="connsiteY38" fmla="*/ 5214144 h 5822951"/>
              <a:gd name="connsiteX39" fmla="*/ 939029 w 4111625"/>
              <a:gd name="connsiteY39" fmla="*/ 5219053 h 5822951"/>
              <a:gd name="connsiteX40" fmla="*/ 934126 w 4111625"/>
              <a:gd name="connsiteY40" fmla="*/ 5219053 h 5822951"/>
              <a:gd name="connsiteX41" fmla="*/ 929222 w 4111625"/>
              <a:gd name="connsiteY41" fmla="*/ 5219053 h 5822951"/>
              <a:gd name="connsiteX42" fmla="*/ 899800 w 4111625"/>
              <a:gd name="connsiteY42" fmla="*/ 5228873 h 5822951"/>
              <a:gd name="connsiteX43" fmla="*/ 845862 w 4111625"/>
              <a:gd name="connsiteY43" fmla="*/ 5243602 h 5822951"/>
              <a:gd name="connsiteX44" fmla="*/ 791922 w 4111625"/>
              <a:gd name="connsiteY44" fmla="*/ 5258331 h 5822951"/>
              <a:gd name="connsiteX45" fmla="*/ 684044 w 4111625"/>
              <a:gd name="connsiteY45" fmla="*/ 5292699 h 5822951"/>
              <a:gd name="connsiteX46" fmla="*/ 512421 w 4111625"/>
              <a:gd name="connsiteY46" fmla="*/ 5361436 h 5822951"/>
              <a:gd name="connsiteX47" fmla="*/ 639912 w 4111625"/>
              <a:gd name="connsiteY47" fmla="*/ 5336887 h 5822951"/>
              <a:gd name="connsiteX48" fmla="*/ 708563 w 4111625"/>
              <a:gd name="connsiteY48" fmla="*/ 5327068 h 5822951"/>
              <a:gd name="connsiteX49" fmla="*/ 777212 w 4111625"/>
              <a:gd name="connsiteY49" fmla="*/ 5322158 h 5822951"/>
              <a:gd name="connsiteX50" fmla="*/ 806633 w 4111625"/>
              <a:gd name="connsiteY50" fmla="*/ 5322158 h 5822951"/>
              <a:gd name="connsiteX51" fmla="*/ 840958 w 4111625"/>
              <a:gd name="connsiteY51" fmla="*/ 5317248 h 5822951"/>
              <a:gd name="connsiteX52" fmla="*/ 909608 w 4111625"/>
              <a:gd name="connsiteY52" fmla="*/ 5317248 h 5822951"/>
              <a:gd name="connsiteX53" fmla="*/ 978258 w 4111625"/>
              <a:gd name="connsiteY53" fmla="*/ 5317248 h 5822951"/>
              <a:gd name="connsiteX54" fmla="*/ 1046907 w 4111625"/>
              <a:gd name="connsiteY54" fmla="*/ 5317248 h 5822951"/>
              <a:gd name="connsiteX55" fmla="*/ 1081232 w 4111625"/>
              <a:gd name="connsiteY55" fmla="*/ 5317248 h 5822951"/>
              <a:gd name="connsiteX56" fmla="*/ 1110653 w 4111625"/>
              <a:gd name="connsiteY56" fmla="*/ 5322158 h 5822951"/>
              <a:gd name="connsiteX57" fmla="*/ 1174400 w 4111625"/>
              <a:gd name="connsiteY57" fmla="*/ 5327068 h 5822951"/>
              <a:gd name="connsiteX58" fmla="*/ 1194014 w 4111625"/>
              <a:gd name="connsiteY58" fmla="*/ 5327068 h 5822951"/>
              <a:gd name="connsiteX59" fmla="*/ 1208724 w 4111625"/>
              <a:gd name="connsiteY59" fmla="*/ 5331977 h 5822951"/>
              <a:gd name="connsiteX60" fmla="*/ 1243049 w 4111625"/>
              <a:gd name="connsiteY60" fmla="*/ 5336887 h 5822951"/>
              <a:gd name="connsiteX61" fmla="*/ 1306795 w 4111625"/>
              <a:gd name="connsiteY61" fmla="*/ 5341797 h 5822951"/>
              <a:gd name="connsiteX62" fmla="*/ 1561780 w 4111625"/>
              <a:gd name="connsiteY62" fmla="*/ 5385984 h 5822951"/>
              <a:gd name="connsiteX63" fmla="*/ 1684369 w 4111625"/>
              <a:gd name="connsiteY63" fmla="*/ 5415443 h 5822951"/>
              <a:gd name="connsiteX64" fmla="*/ 1806957 w 4111625"/>
              <a:gd name="connsiteY64" fmla="*/ 5439992 h 5822951"/>
              <a:gd name="connsiteX65" fmla="*/ 2052135 w 4111625"/>
              <a:gd name="connsiteY65" fmla="*/ 5489089 h 5822951"/>
              <a:gd name="connsiteX66" fmla="*/ 2292409 w 4111625"/>
              <a:gd name="connsiteY66" fmla="*/ 5533277 h 5822951"/>
              <a:gd name="connsiteX67" fmla="*/ 2537586 w 4111625"/>
              <a:gd name="connsiteY67" fmla="*/ 5572555 h 5822951"/>
              <a:gd name="connsiteX68" fmla="*/ 2660175 w 4111625"/>
              <a:gd name="connsiteY68" fmla="*/ 5582374 h 5822951"/>
              <a:gd name="connsiteX69" fmla="*/ 2719017 w 4111625"/>
              <a:gd name="connsiteY69" fmla="*/ 5592193 h 5822951"/>
              <a:gd name="connsiteX70" fmla="*/ 2782764 w 4111625"/>
              <a:gd name="connsiteY70" fmla="*/ 5597103 h 5822951"/>
              <a:gd name="connsiteX71" fmla="*/ 2905352 w 4111625"/>
              <a:gd name="connsiteY71" fmla="*/ 5602013 h 5822951"/>
              <a:gd name="connsiteX72" fmla="*/ 3023037 w 4111625"/>
              <a:gd name="connsiteY72" fmla="*/ 5606923 h 5822951"/>
              <a:gd name="connsiteX73" fmla="*/ 3268215 w 4111625"/>
              <a:gd name="connsiteY73" fmla="*/ 5606923 h 5822951"/>
              <a:gd name="connsiteX74" fmla="*/ 3390804 w 4111625"/>
              <a:gd name="connsiteY74" fmla="*/ 5597103 h 5822951"/>
              <a:gd name="connsiteX75" fmla="*/ 3513392 w 4111625"/>
              <a:gd name="connsiteY75" fmla="*/ 5592193 h 5822951"/>
              <a:gd name="connsiteX76" fmla="*/ 3758570 w 4111625"/>
              <a:gd name="connsiteY76" fmla="*/ 5562735 h 5822951"/>
              <a:gd name="connsiteX77" fmla="*/ 3935098 w 4111625"/>
              <a:gd name="connsiteY77" fmla="*/ 5533277 h 5822951"/>
              <a:gd name="connsiteX78" fmla="*/ 4018458 w 4111625"/>
              <a:gd name="connsiteY78" fmla="*/ 780649 h 5822951"/>
              <a:gd name="connsiteX79" fmla="*/ 4106722 w 4111625"/>
              <a:gd name="connsiteY79" fmla="*/ 5606923 h 5822951"/>
              <a:gd name="connsiteX80" fmla="*/ 4111625 w 4111625"/>
              <a:gd name="connsiteY80" fmla="*/ 5680569 h 5822951"/>
              <a:gd name="connsiteX81" fmla="*/ 4038072 w 4111625"/>
              <a:gd name="connsiteY81" fmla="*/ 5695298 h 5822951"/>
              <a:gd name="connsiteX82" fmla="*/ 3787991 w 4111625"/>
              <a:gd name="connsiteY82" fmla="*/ 5744395 h 5822951"/>
              <a:gd name="connsiteX83" fmla="*/ 3537910 w 4111625"/>
              <a:gd name="connsiteY83" fmla="*/ 5783673 h 5822951"/>
              <a:gd name="connsiteX84" fmla="*/ 3410418 w 4111625"/>
              <a:gd name="connsiteY84" fmla="*/ 5798403 h 5822951"/>
              <a:gd name="connsiteX85" fmla="*/ 3282926 w 4111625"/>
              <a:gd name="connsiteY85" fmla="*/ 5808222 h 5822951"/>
              <a:gd name="connsiteX86" fmla="*/ 3023037 w 4111625"/>
              <a:gd name="connsiteY86" fmla="*/ 5818042 h 5822951"/>
              <a:gd name="connsiteX87" fmla="*/ 2895545 w 4111625"/>
              <a:gd name="connsiteY87" fmla="*/ 5818042 h 5822951"/>
              <a:gd name="connsiteX88" fmla="*/ 2768053 w 4111625"/>
              <a:gd name="connsiteY88" fmla="*/ 5818042 h 5822951"/>
              <a:gd name="connsiteX89" fmla="*/ 2704307 w 4111625"/>
              <a:gd name="connsiteY89" fmla="*/ 5813132 h 5822951"/>
              <a:gd name="connsiteX90" fmla="*/ 2640561 w 4111625"/>
              <a:gd name="connsiteY90" fmla="*/ 5808222 h 5822951"/>
              <a:gd name="connsiteX91" fmla="*/ 2513068 w 4111625"/>
              <a:gd name="connsiteY91" fmla="*/ 5798403 h 5822951"/>
              <a:gd name="connsiteX92" fmla="*/ 2258084 w 4111625"/>
              <a:gd name="connsiteY92" fmla="*/ 5773854 h 5822951"/>
              <a:gd name="connsiteX93" fmla="*/ 2008002 w 4111625"/>
              <a:gd name="connsiteY93" fmla="*/ 5734576 h 5822951"/>
              <a:gd name="connsiteX94" fmla="*/ 1757922 w 4111625"/>
              <a:gd name="connsiteY94" fmla="*/ 5690388 h 5822951"/>
              <a:gd name="connsiteX95" fmla="*/ 1635333 w 4111625"/>
              <a:gd name="connsiteY95" fmla="*/ 5670749 h 5822951"/>
              <a:gd name="connsiteX96" fmla="*/ 1512744 w 4111625"/>
              <a:gd name="connsiteY96" fmla="*/ 5651110 h 5822951"/>
              <a:gd name="connsiteX97" fmla="*/ 1272471 w 4111625"/>
              <a:gd name="connsiteY97" fmla="*/ 5616742 h 5822951"/>
              <a:gd name="connsiteX98" fmla="*/ 1213628 w 4111625"/>
              <a:gd name="connsiteY98" fmla="*/ 5611832 h 5822951"/>
              <a:gd name="connsiteX99" fmla="*/ 1184207 w 4111625"/>
              <a:gd name="connsiteY99" fmla="*/ 5606923 h 5822951"/>
              <a:gd name="connsiteX100" fmla="*/ 1169496 w 4111625"/>
              <a:gd name="connsiteY100" fmla="*/ 5606923 h 5822951"/>
              <a:gd name="connsiteX101" fmla="*/ 1164593 w 4111625"/>
              <a:gd name="connsiteY101" fmla="*/ 5606923 h 5822951"/>
              <a:gd name="connsiteX102" fmla="*/ 1154785 w 4111625"/>
              <a:gd name="connsiteY102" fmla="*/ 5606923 h 5822951"/>
              <a:gd name="connsiteX103" fmla="*/ 1095943 w 4111625"/>
              <a:gd name="connsiteY103" fmla="*/ 5602013 h 5822951"/>
              <a:gd name="connsiteX104" fmla="*/ 1061618 w 4111625"/>
              <a:gd name="connsiteY104" fmla="*/ 5602013 h 5822951"/>
              <a:gd name="connsiteX105" fmla="*/ 1032197 w 4111625"/>
              <a:gd name="connsiteY105" fmla="*/ 5602013 h 5822951"/>
              <a:gd name="connsiteX106" fmla="*/ 978258 w 4111625"/>
              <a:gd name="connsiteY106" fmla="*/ 5602013 h 5822951"/>
              <a:gd name="connsiteX107" fmla="*/ 919415 w 4111625"/>
              <a:gd name="connsiteY107" fmla="*/ 5606923 h 5822951"/>
              <a:gd name="connsiteX108" fmla="*/ 860573 w 4111625"/>
              <a:gd name="connsiteY108" fmla="*/ 5611832 h 5822951"/>
              <a:gd name="connsiteX109" fmla="*/ 831151 w 4111625"/>
              <a:gd name="connsiteY109" fmla="*/ 5611832 h 5822951"/>
              <a:gd name="connsiteX110" fmla="*/ 801730 w 4111625"/>
              <a:gd name="connsiteY110" fmla="*/ 5616742 h 5822951"/>
              <a:gd name="connsiteX111" fmla="*/ 747790 w 4111625"/>
              <a:gd name="connsiteY111" fmla="*/ 5621652 h 5822951"/>
              <a:gd name="connsiteX112" fmla="*/ 688948 w 4111625"/>
              <a:gd name="connsiteY112" fmla="*/ 5631471 h 5822951"/>
              <a:gd name="connsiteX113" fmla="*/ 576167 w 4111625"/>
              <a:gd name="connsiteY113" fmla="*/ 5656020 h 5822951"/>
              <a:gd name="connsiteX114" fmla="*/ 355507 w 4111625"/>
              <a:gd name="connsiteY114" fmla="*/ 5724756 h 5822951"/>
              <a:gd name="connsiteX115" fmla="*/ 306471 w 4111625"/>
              <a:gd name="connsiteY115" fmla="*/ 5749305 h 5822951"/>
              <a:gd name="connsiteX116" fmla="*/ 257436 w 4111625"/>
              <a:gd name="connsiteY116" fmla="*/ 5773854 h 5822951"/>
              <a:gd name="connsiteX117" fmla="*/ 208401 w 4111625"/>
              <a:gd name="connsiteY117" fmla="*/ 5798403 h 5822951"/>
              <a:gd name="connsiteX118" fmla="*/ 183882 w 4111625"/>
              <a:gd name="connsiteY118" fmla="*/ 5813132 h 5822951"/>
              <a:gd name="connsiteX119" fmla="*/ 174076 w 4111625"/>
              <a:gd name="connsiteY119" fmla="*/ 5818042 h 5822951"/>
              <a:gd name="connsiteX120" fmla="*/ 169172 w 4111625"/>
              <a:gd name="connsiteY120" fmla="*/ 5822951 h 5822951"/>
              <a:gd name="connsiteX121" fmla="*/ 26433 w 4111625"/>
              <a:gd name="connsiteY121" fmla="*/ 5822951 h 5822951"/>
              <a:gd name="connsiteX122" fmla="*/ 0 w 4111625"/>
              <a:gd name="connsiteY122" fmla="*/ 5822951 h 5822951"/>
              <a:gd name="connsiteX123" fmla="*/ 0 w 4111625"/>
              <a:gd name="connsiteY123" fmla="*/ 710368 h 5822951"/>
              <a:gd name="connsiteX124" fmla="*/ 2451 w 4111625"/>
              <a:gd name="connsiteY124" fmla="*/ 520433 h 5822951"/>
              <a:gd name="connsiteX125" fmla="*/ 61294 w 4111625"/>
              <a:gd name="connsiteY125" fmla="*/ 5459631 h 5822951"/>
              <a:gd name="connsiteX126" fmla="*/ 110329 w 4111625"/>
              <a:gd name="connsiteY126" fmla="*/ 5425262 h 5822951"/>
              <a:gd name="connsiteX127" fmla="*/ 164269 w 4111625"/>
              <a:gd name="connsiteY127" fmla="*/ 5395804 h 5822951"/>
              <a:gd name="connsiteX128" fmla="*/ 213304 w 4111625"/>
              <a:gd name="connsiteY128" fmla="*/ 5366345 h 5822951"/>
              <a:gd name="connsiteX129" fmla="*/ 424157 w 4111625"/>
              <a:gd name="connsiteY129" fmla="*/ 5263241 h 5822951"/>
              <a:gd name="connsiteX130" fmla="*/ 644816 w 4111625"/>
              <a:gd name="connsiteY130" fmla="*/ 5179775 h 5822951"/>
              <a:gd name="connsiteX131" fmla="*/ 757598 w 4111625"/>
              <a:gd name="connsiteY131" fmla="*/ 5145407 h 5822951"/>
              <a:gd name="connsiteX132" fmla="*/ 816441 w 4111625"/>
              <a:gd name="connsiteY132" fmla="*/ 5125768 h 5822951"/>
              <a:gd name="connsiteX133" fmla="*/ 870379 w 4111625"/>
              <a:gd name="connsiteY133" fmla="*/ 5115949 h 5822951"/>
              <a:gd name="connsiteX134" fmla="*/ 899800 w 4111625"/>
              <a:gd name="connsiteY134" fmla="*/ 5106129 h 5822951"/>
              <a:gd name="connsiteX135" fmla="*/ 904704 w 4111625"/>
              <a:gd name="connsiteY135" fmla="*/ 5106129 h 5822951"/>
              <a:gd name="connsiteX136" fmla="*/ 909608 w 4111625"/>
              <a:gd name="connsiteY136" fmla="*/ 5106129 h 5822951"/>
              <a:gd name="connsiteX137" fmla="*/ 914511 w 4111625"/>
              <a:gd name="connsiteY137" fmla="*/ 5101220 h 5822951"/>
              <a:gd name="connsiteX138" fmla="*/ 929222 w 4111625"/>
              <a:gd name="connsiteY138" fmla="*/ 5101220 h 5822951"/>
              <a:gd name="connsiteX139" fmla="*/ 988065 w 4111625"/>
              <a:gd name="connsiteY139" fmla="*/ 5091400 h 5822951"/>
              <a:gd name="connsiteX140" fmla="*/ 1046907 w 4111625"/>
              <a:gd name="connsiteY140" fmla="*/ 5081581 h 5822951"/>
              <a:gd name="connsiteX141" fmla="*/ 1105750 w 4111625"/>
              <a:gd name="connsiteY141" fmla="*/ 5076671 h 5822951"/>
              <a:gd name="connsiteX142" fmla="*/ 1341120 w 4111625"/>
              <a:gd name="connsiteY142" fmla="*/ 5066851 h 5822951"/>
              <a:gd name="connsiteX143" fmla="*/ 1399963 w 4111625"/>
              <a:gd name="connsiteY143" fmla="*/ 5066851 h 5822951"/>
              <a:gd name="connsiteX144" fmla="*/ 1458805 w 4111625"/>
              <a:gd name="connsiteY144" fmla="*/ 5071761 h 5822951"/>
              <a:gd name="connsiteX145" fmla="*/ 1576491 w 4111625"/>
              <a:gd name="connsiteY145" fmla="*/ 5076671 h 5822951"/>
              <a:gd name="connsiteX146" fmla="*/ 1694176 w 4111625"/>
              <a:gd name="connsiteY146" fmla="*/ 5086490 h 5822951"/>
              <a:gd name="connsiteX147" fmla="*/ 1806957 w 4111625"/>
              <a:gd name="connsiteY147" fmla="*/ 5101220 h 5822951"/>
              <a:gd name="connsiteX148" fmla="*/ 2037424 w 4111625"/>
              <a:gd name="connsiteY148" fmla="*/ 5125768 h 5822951"/>
              <a:gd name="connsiteX149" fmla="*/ 2262987 w 4111625"/>
              <a:gd name="connsiteY149" fmla="*/ 5145407 h 5822951"/>
              <a:gd name="connsiteX150" fmla="*/ 2375769 w 4111625"/>
              <a:gd name="connsiteY150" fmla="*/ 5155227 h 5822951"/>
              <a:gd name="connsiteX151" fmla="*/ 2434612 w 4111625"/>
              <a:gd name="connsiteY151" fmla="*/ 5155227 h 5822951"/>
              <a:gd name="connsiteX152" fmla="*/ 2464033 w 4111625"/>
              <a:gd name="connsiteY152" fmla="*/ 5160136 h 5822951"/>
              <a:gd name="connsiteX153" fmla="*/ 2478744 w 4111625"/>
              <a:gd name="connsiteY153" fmla="*/ 5160136 h 5822951"/>
              <a:gd name="connsiteX154" fmla="*/ 2488551 w 4111625"/>
              <a:gd name="connsiteY154" fmla="*/ 5160136 h 5822951"/>
              <a:gd name="connsiteX155" fmla="*/ 2714114 w 4111625"/>
              <a:gd name="connsiteY155" fmla="*/ 5145407 h 5822951"/>
              <a:gd name="connsiteX156" fmla="*/ 2768053 w 4111625"/>
              <a:gd name="connsiteY156" fmla="*/ 5135588 h 5822951"/>
              <a:gd name="connsiteX157" fmla="*/ 2826896 w 4111625"/>
              <a:gd name="connsiteY157" fmla="*/ 5130678 h 5822951"/>
              <a:gd name="connsiteX158" fmla="*/ 2934774 w 4111625"/>
              <a:gd name="connsiteY158" fmla="*/ 5106129 h 5822951"/>
              <a:gd name="connsiteX159" fmla="*/ 3047555 w 4111625"/>
              <a:gd name="connsiteY159" fmla="*/ 5081581 h 5822951"/>
              <a:gd name="connsiteX160" fmla="*/ 3155433 w 4111625"/>
              <a:gd name="connsiteY160" fmla="*/ 5052122 h 5822951"/>
              <a:gd name="connsiteX161" fmla="*/ 3371189 w 4111625"/>
              <a:gd name="connsiteY161" fmla="*/ 4983386 h 5822951"/>
              <a:gd name="connsiteX162" fmla="*/ 3557524 w 4111625"/>
              <a:gd name="connsiteY162" fmla="*/ 4909740 h 5822951"/>
              <a:gd name="connsiteX163" fmla="*/ 3586946 w 4111625"/>
              <a:gd name="connsiteY163" fmla="*/ 39278 h 5822951"/>
              <a:gd name="connsiteX164" fmla="*/ 3454550 w 4111625"/>
              <a:gd name="connsiteY164" fmla="*/ 78556 h 5822951"/>
              <a:gd name="connsiteX165" fmla="*/ 3380997 w 4111625"/>
              <a:gd name="connsiteY165" fmla="*/ 98195 h 5822951"/>
              <a:gd name="connsiteX166" fmla="*/ 3302540 w 4111625"/>
              <a:gd name="connsiteY166" fmla="*/ 117834 h 5822951"/>
              <a:gd name="connsiteX167" fmla="*/ 3228987 w 4111625"/>
              <a:gd name="connsiteY167" fmla="*/ 132563 h 5822951"/>
              <a:gd name="connsiteX168" fmla="*/ 3189758 w 4111625"/>
              <a:gd name="connsiteY168" fmla="*/ 142383 h 5822951"/>
              <a:gd name="connsiteX169" fmla="*/ 3150530 w 4111625"/>
              <a:gd name="connsiteY169" fmla="*/ 147292 h 5822951"/>
              <a:gd name="connsiteX170" fmla="*/ 2998520 w 4111625"/>
              <a:gd name="connsiteY170" fmla="*/ 176751 h 5822951"/>
              <a:gd name="connsiteX171" fmla="*/ 2920063 w 4111625"/>
              <a:gd name="connsiteY171" fmla="*/ 191480 h 5822951"/>
              <a:gd name="connsiteX172" fmla="*/ 2841606 w 4111625"/>
              <a:gd name="connsiteY172" fmla="*/ 201300 h 5822951"/>
              <a:gd name="connsiteX173" fmla="*/ 2768053 w 4111625"/>
              <a:gd name="connsiteY173" fmla="*/ 211119 h 5822951"/>
              <a:gd name="connsiteX174" fmla="*/ 2689596 w 4111625"/>
              <a:gd name="connsiteY174" fmla="*/ 220939 h 5822951"/>
              <a:gd name="connsiteX175" fmla="*/ 2532683 w 4111625"/>
              <a:gd name="connsiteY175" fmla="*/ 235668 h 5822951"/>
              <a:gd name="connsiteX176" fmla="*/ 2375769 w 4111625"/>
              <a:gd name="connsiteY176" fmla="*/ 250397 h 5822951"/>
              <a:gd name="connsiteX177" fmla="*/ 2297312 w 4111625"/>
              <a:gd name="connsiteY177" fmla="*/ 255307 h 5822951"/>
              <a:gd name="connsiteX178" fmla="*/ 2218855 w 4111625"/>
              <a:gd name="connsiteY178" fmla="*/ 260216 h 5822951"/>
              <a:gd name="connsiteX179" fmla="*/ 2140399 w 4111625"/>
              <a:gd name="connsiteY179" fmla="*/ 260216 h 5822951"/>
              <a:gd name="connsiteX180" fmla="*/ 2066845 w 4111625"/>
              <a:gd name="connsiteY180" fmla="*/ 265126 h 5822951"/>
              <a:gd name="connsiteX181" fmla="*/ 1909932 w 4111625"/>
              <a:gd name="connsiteY181" fmla="*/ 265126 h 5822951"/>
              <a:gd name="connsiteX182" fmla="*/ 1753018 w 4111625"/>
              <a:gd name="connsiteY182" fmla="*/ 265126 h 5822951"/>
              <a:gd name="connsiteX183" fmla="*/ 1596105 w 4111625"/>
              <a:gd name="connsiteY183" fmla="*/ 260216 h 5822951"/>
              <a:gd name="connsiteX184" fmla="*/ 1439191 w 4111625"/>
              <a:gd name="connsiteY184" fmla="*/ 255307 h 5822951"/>
              <a:gd name="connsiteX185" fmla="*/ 1360734 w 4111625"/>
              <a:gd name="connsiteY185" fmla="*/ 250397 h 5822951"/>
              <a:gd name="connsiteX186" fmla="*/ 1439191 w 4111625"/>
              <a:gd name="connsiteY186" fmla="*/ 250397 h 5822951"/>
              <a:gd name="connsiteX187" fmla="*/ 1596105 w 4111625"/>
              <a:gd name="connsiteY187" fmla="*/ 255307 h 5822951"/>
              <a:gd name="connsiteX188" fmla="*/ 1753018 w 4111625"/>
              <a:gd name="connsiteY188" fmla="*/ 260216 h 5822951"/>
              <a:gd name="connsiteX189" fmla="*/ 1909932 w 4111625"/>
              <a:gd name="connsiteY189" fmla="*/ 255307 h 5822951"/>
              <a:gd name="connsiteX190" fmla="*/ 2061942 w 4111625"/>
              <a:gd name="connsiteY190" fmla="*/ 250397 h 5822951"/>
              <a:gd name="connsiteX191" fmla="*/ 2140399 w 4111625"/>
              <a:gd name="connsiteY191" fmla="*/ 250397 h 5822951"/>
              <a:gd name="connsiteX192" fmla="*/ 2218855 w 4111625"/>
              <a:gd name="connsiteY192" fmla="*/ 245487 h 5822951"/>
              <a:gd name="connsiteX193" fmla="*/ 2297312 w 4111625"/>
              <a:gd name="connsiteY193" fmla="*/ 240577 h 5822951"/>
              <a:gd name="connsiteX194" fmla="*/ 2375769 w 4111625"/>
              <a:gd name="connsiteY194" fmla="*/ 235668 h 5822951"/>
              <a:gd name="connsiteX195" fmla="*/ 2532683 w 4111625"/>
              <a:gd name="connsiteY195" fmla="*/ 220939 h 5822951"/>
              <a:gd name="connsiteX196" fmla="*/ 2684693 w 4111625"/>
              <a:gd name="connsiteY196" fmla="*/ 201300 h 5822951"/>
              <a:gd name="connsiteX197" fmla="*/ 2763149 w 4111625"/>
              <a:gd name="connsiteY197" fmla="*/ 191480 h 5822951"/>
              <a:gd name="connsiteX198" fmla="*/ 2841606 w 4111625"/>
              <a:gd name="connsiteY198" fmla="*/ 181661 h 5822951"/>
              <a:gd name="connsiteX199" fmla="*/ 2915159 w 4111625"/>
              <a:gd name="connsiteY199" fmla="*/ 171841 h 5822951"/>
              <a:gd name="connsiteX200" fmla="*/ 2993616 w 4111625"/>
              <a:gd name="connsiteY200" fmla="*/ 157112 h 5822951"/>
              <a:gd name="connsiteX201" fmla="*/ 3145626 w 4111625"/>
              <a:gd name="connsiteY201" fmla="*/ 127654 h 5822951"/>
              <a:gd name="connsiteX202" fmla="*/ 3184855 w 4111625"/>
              <a:gd name="connsiteY202" fmla="*/ 117834 h 5822951"/>
              <a:gd name="connsiteX203" fmla="*/ 3224083 w 4111625"/>
              <a:gd name="connsiteY203" fmla="*/ 108014 h 5822951"/>
              <a:gd name="connsiteX204" fmla="*/ 3297636 w 4111625"/>
              <a:gd name="connsiteY204" fmla="*/ 93285 h 5822951"/>
              <a:gd name="connsiteX205" fmla="*/ 3376093 w 4111625"/>
              <a:gd name="connsiteY205" fmla="*/ 73646 h 5822951"/>
              <a:gd name="connsiteX206" fmla="*/ 3449646 w 4111625"/>
              <a:gd name="connsiteY206" fmla="*/ 49098 h 5822951"/>
              <a:gd name="connsiteX207" fmla="*/ 3596753 w 4111625"/>
              <a:gd name="connsiteY207" fmla="*/ 4910 h 5822951"/>
              <a:gd name="connsiteX208" fmla="*/ 3616367 w 4111625"/>
              <a:gd name="connsiteY208" fmla="*/ 0 h 582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4111625" h="5822951">
                <a:moveTo>
                  <a:pt x="1340314" y="249119"/>
                </a:moveTo>
                <a:lnTo>
                  <a:pt x="1360734" y="250397"/>
                </a:lnTo>
                <a:cubicBezTo>
                  <a:pt x="1360734" y="250397"/>
                  <a:pt x="1360734" y="250397"/>
                  <a:pt x="1350927" y="249783"/>
                </a:cubicBezTo>
                <a:close/>
                <a:moveTo>
                  <a:pt x="1302697" y="246765"/>
                </a:moveTo>
                <a:lnTo>
                  <a:pt x="1327635" y="248326"/>
                </a:lnTo>
                <a:lnTo>
                  <a:pt x="1340314" y="249119"/>
                </a:lnTo>
                <a:lnTo>
                  <a:pt x="1315376" y="247559"/>
                </a:lnTo>
                <a:close/>
                <a:moveTo>
                  <a:pt x="1282278" y="245487"/>
                </a:moveTo>
                <a:cubicBezTo>
                  <a:pt x="1282278" y="245487"/>
                  <a:pt x="1282278" y="245487"/>
                  <a:pt x="1292085" y="246101"/>
                </a:cubicBezTo>
                <a:lnTo>
                  <a:pt x="1302697" y="246765"/>
                </a:lnTo>
                <a:close/>
                <a:moveTo>
                  <a:pt x="3616367" y="0"/>
                </a:moveTo>
                <a:cubicBezTo>
                  <a:pt x="3616367" y="0"/>
                  <a:pt x="3616367" y="0"/>
                  <a:pt x="3616367" y="19639"/>
                </a:cubicBezTo>
                <a:cubicBezTo>
                  <a:pt x="3616367" y="19639"/>
                  <a:pt x="3616367" y="19639"/>
                  <a:pt x="3645788" y="4939198"/>
                </a:cubicBezTo>
                <a:cubicBezTo>
                  <a:pt x="3645788" y="4939198"/>
                  <a:pt x="3645788" y="4939198"/>
                  <a:pt x="3645788" y="4968657"/>
                </a:cubicBezTo>
                <a:cubicBezTo>
                  <a:pt x="3645788" y="4968657"/>
                  <a:pt x="3645788" y="4968657"/>
                  <a:pt x="3621270" y="4978476"/>
                </a:cubicBezTo>
                <a:cubicBezTo>
                  <a:pt x="3547717" y="5012844"/>
                  <a:pt x="3474164" y="5037393"/>
                  <a:pt x="3400611" y="5066851"/>
                </a:cubicBezTo>
                <a:cubicBezTo>
                  <a:pt x="3331961" y="5091400"/>
                  <a:pt x="3258408" y="5115949"/>
                  <a:pt x="3179951" y="5140497"/>
                </a:cubicBezTo>
                <a:cubicBezTo>
                  <a:pt x="3145626" y="5150317"/>
                  <a:pt x="3106398" y="5160136"/>
                  <a:pt x="3067169" y="5169956"/>
                </a:cubicBezTo>
                <a:cubicBezTo>
                  <a:pt x="3032845" y="5179775"/>
                  <a:pt x="2993616" y="5189595"/>
                  <a:pt x="2954388" y="5199414"/>
                </a:cubicBezTo>
                <a:cubicBezTo>
                  <a:pt x="2920063" y="5209234"/>
                  <a:pt x="2880835" y="5214144"/>
                  <a:pt x="2841606" y="5223963"/>
                </a:cubicBezTo>
                <a:cubicBezTo>
                  <a:pt x="2841606" y="5223963"/>
                  <a:pt x="2841606" y="5223963"/>
                  <a:pt x="2782764" y="5233783"/>
                </a:cubicBezTo>
                <a:cubicBezTo>
                  <a:pt x="2782764" y="5233783"/>
                  <a:pt x="2782764" y="5233783"/>
                  <a:pt x="2723921" y="5238692"/>
                </a:cubicBezTo>
                <a:cubicBezTo>
                  <a:pt x="2645464" y="5253421"/>
                  <a:pt x="2567007" y="5258331"/>
                  <a:pt x="2488551" y="5258331"/>
                </a:cubicBezTo>
                <a:cubicBezTo>
                  <a:pt x="2483647" y="5258331"/>
                  <a:pt x="2478744" y="5258331"/>
                  <a:pt x="2473840" y="5258331"/>
                </a:cubicBezTo>
                <a:cubicBezTo>
                  <a:pt x="2473840" y="5258331"/>
                  <a:pt x="2473840" y="5258331"/>
                  <a:pt x="2459129" y="5258331"/>
                </a:cubicBezTo>
                <a:cubicBezTo>
                  <a:pt x="2459129" y="5258331"/>
                  <a:pt x="2459129" y="5258331"/>
                  <a:pt x="2429708" y="5258331"/>
                </a:cubicBezTo>
                <a:cubicBezTo>
                  <a:pt x="2410094" y="5258331"/>
                  <a:pt x="2390480" y="5258331"/>
                  <a:pt x="2370865" y="5253421"/>
                </a:cubicBezTo>
                <a:cubicBezTo>
                  <a:pt x="2336541" y="5253421"/>
                  <a:pt x="2292409" y="5253421"/>
                  <a:pt x="2258084" y="5248512"/>
                </a:cubicBezTo>
                <a:cubicBezTo>
                  <a:pt x="2179627" y="5243602"/>
                  <a:pt x="2101170" y="5238692"/>
                  <a:pt x="2022714" y="5228873"/>
                </a:cubicBezTo>
                <a:cubicBezTo>
                  <a:pt x="2022714" y="5228873"/>
                  <a:pt x="2022714" y="5228873"/>
                  <a:pt x="1797150" y="5209234"/>
                </a:cubicBezTo>
                <a:cubicBezTo>
                  <a:pt x="1797150" y="5209234"/>
                  <a:pt x="1797150" y="5209234"/>
                  <a:pt x="1679465" y="5194505"/>
                </a:cubicBezTo>
                <a:cubicBezTo>
                  <a:pt x="1645140" y="5194505"/>
                  <a:pt x="1605912" y="5189595"/>
                  <a:pt x="1566684" y="5189595"/>
                </a:cubicBezTo>
                <a:cubicBezTo>
                  <a:pt x="1532359" y="5184685"/>
                  <a:pt x="1493130" y="5184685"/>
                  <a:pt x="1453902" y="5179775"/>
                </a:cubicBezTo>
                <a:cubicBezTo>
                  <a:pt x="1453902" y="5179775"/>
                  <a:pt x="1453902" y="5179775"/>
                  <a:pt x="1399963" y="5179775"/>
                </a:cubicBezTo>
                <a:cubicBezTo>
                  <a:pt x="1399963" y="5179775"/>
                  <a:pt x="1399963" y="5179775"/>
                  <a:pt x="1341120" y="5179775"/>
                </a:cubicBezTo>
                <a:cubicBezTo>
                  <a:pt x="1267567" y="5179775"/>
                  <a:pt x="1194014" y="5184685"/>
                  <a:pt x="1115557" y="5189595"/>
                </a:cubicBezTo>
                <a:cubicBezTo>
                  <a:pt x="1100846" y="5189595"/>
                  <a:pt x="1081232" y="5194505"/>
                  <a:pt x="1061618" y="5194505"/>
                </a:cubicBezTo>
                <a:cubicBezTo>
                  <a:pt x="1042004" y="5199414"/>
                  <a:pt x="1027293" y="5199414"/>
                  <a:pt x="1007679" y="5204324"/>
                </a:cubicBezTo>
                <a:cubicBezTo>
                  <a:pt x="1007679" y="5204324"/>
                  <a:pt x="1007679" y="5204324"/>
                  <a:pt x="953740" y="5214144"/>
                </a:cubicBezTo>
                <a:cubicBezTo>
                  <a:pt x="953740" y="5214144"/>
                  <a:pt x="953740" y="5214144"/>
                  <a:pt x="939029" y="5219053"/>
                </a:cubicBezTo>
                <a:cubicBezTo>
                  <a:pt x="939029" y="5219053"/>
                  <a:pt x="939029" y="5219053"/>
                  <a:pt x="934126" y="5219053"/>
                </a:cubicBezTo>
                <a:cubicBezTo>
                  <a:pt x="934126" y="5219053"/>
                  <a:pt x="934126" y="5219053"/>
                  <a:pt x="929222" y="5219053"/>
                </a:cubicBezTo>
                <a:cubicBezTo>
                  <a:pt x="929222" y="5219053"/>
                  <a:pt x="929222" y="5219053"/>
                  <a:pt x="899800" y="5228873"/>
                </a:cubicBezTo>
                <a:cubicBezTo>
                  <a:pt x="899800" y="5228873"/>
                  <a:pt x="899800" y="5228873"/>
                  <a:pt x="845862" y="5243602"/>
                </a:cubicBezTo>
                <a:cubicBezTo>
                  <a:pt x="845862" y="5243602"/>
                  <a:pt x="845862" y="5243602"/>
                  <a:pt x="791922" y="5258331"/>
                </a:cubicBezTo>
                <a:cubicBezTo>
                  <a:pt x="757598" y="5268151"/>
                  <a:pt x="718369" y="5282880"/>
                  <a:pt x="684044" y="5292699"/>
                </a:cubicBezTo>
                <a:cubicBezTo>
                  <a:pt x="625202" y="5312338"/>
                  <a:pt x="571263" y="5336887"/>
                  <a:pt x="512421" y="5361436"/>
                </a:cubicBezTo>
                <a:cubicBezTo>
                  <a:pt x="556553" y="5351616"/>
                  <a:pt x="600684" y="5341797"/>
                  <a:pt x="639912" y="5336887"/>
                </a:cubicBezTo>
                <a:cubicBezTo>
                  <a:pt x="664431" y="5336887"/>
                  <a:pt x="684044" y="5331977"/>
                  <a:pt x="708563" y="5327068"/>
                </a:cubicBezTo>
                <a:cubicBezTo>
                  <a:pt x="708563" y="5327068"/>
                  <a:pt x="708563" y="5327068"/>
                  <a:pt x="777212" y="5322158"/>
                </a:cubicBezTo>
                <a:cubicBezTo>
                  <a:pt x="777212" y="5322158"/>
                  <a:pt x="777212" y="5322158"/>
                  <a:pt x="806633" y="5322158"/>
                </a:cubicBezTo>
                <a:cubicBezTo>
                  <a:pt x="806633" y="5322158"/>
                  <a:pt x="806633" y="5322158"/>
                  <a:pt x="840958" y="5317248"/>
                </a:cubicBezTo>
                <a:cubicBezTo>
                  <a:pt x="840958" y="5317248"/>
                  <a:pt x="840958" y="5317248"/>
                  <a:pt x="909608" y="5317248"/>
                </a:cubicBezTo>
                <a:cubicBezTo>
                  <a:pt x="929222" y="5317248"/>
                  <a:pt x="953740" y="5317248"/>
                  <a:pt x="978258" y="5317248"/>
                </a:cubicBezTo>
                <a:cubicBezTo>
                  <a:pt x="978258" y="5317248"/>
                  <a:pt x="978258" y="5317248"/>
                  <a:pt x="1046907" y="5317248"/>
                </a:cubicBezTo>
                <a:cubicBezTo>
                  <a:pt x="1056714" y="5317248"/>
                  <a:pt x="1066522" y="5317248"/>
                  <a:pt x="1081232" y="5317248"/>
                </a:cubicBezTo>
                <a:cubicBezTo>
                  <a:pt x="1081232" y="5317248"/>
                  <a:pt x="1081232" y="5317248"/>
                  <a:pt x="1110653" y="5322158"/>
                </a:cubicBezTo>
                <a:cubicBezTo>
                  <a:pt x="1110653" y="5322158"/>
                  <a:pt x="1110653" y="5322158"/>
                  <a:pt x="1174400" y="5327068"/>
                </a:cubicBezTo>
                <a:cubicBezTo>
                  <a:pt x="1174400" y="5327068"/>
                  <a:pt x="1174400" y="5327068"/>
                  <a:pt x="1194014" y="5327068"/>
                </a:cubicBezTo>
                <a:cubicBezTo>
                  <a:pt x="1194014" y="5327068"/>
                  <a:pt x="1194014" y="5327068"/>
                  <a:pt x="1208724" y="5331977"/>
                </a:cubicBezTo>
                <a:cubicBezTo>
                  <a:pt x="1208724" y="5331977"/>
                  <a:pt x="1208724" y="5331977"/>
                  <a:pt x="1243049" y="5336887"/>
                </a:cubicBezTo>
                <a:cubicBezTo>
                  <a:pt x="1243049" y="5336887"/>
                  <a:pt x="1243049" y="5336887"/>
                  <a:pt x="1306795" y="5341797"/>
                </a:cubicBezTo>
                <a:cubicBezTo>
                  <a:pt x="1390156" y="5356526"/>
                  <a:pt x="1478420" y="5371255"/>
                  <a:pt x="1561780" y="5385984"/>
                </a:cubicBezTo>
                <a:cubicBezTo>
                  <a:pt x="1601008" y="5395804"/>
                  <a:pt x="1645140" y="5405623"/>
                  <a:pt x="1684369" y="5415443"/>
                </a:cubicBezTo>
                <a:cubicBezTo>
                  <a:pt x="1684369" y="5415443"/>
                  <a:pt x="1684369" y="5415443"/>
                  <a:pt x="1806957" y="5439992"/>
                </a:cubicBezTo>
                <a:cubicBezTo>
                  <a:pt x="1806957" y="5439992"/>
                  <a:pt x="1806957" y="5439992"/>
                  <a:pt x="2052135" y="5489089"/>
                </a:cubicBezTo>
                <a:cubicBezTo>
                  <a:pt x="2130592" y="5503818"/>
                  <a:pt x="2213952" y="5523457"/>
                  <a:pt x="2292409" y="5533277"/>
                </a:cubicBezTo>
                <a:cubicBezTo>
                  <a:pt x="2375769" y="5548006"/>
                  <a:pt x="2454226" y="5557825"/>
                  <a:pt x="2537586" y="5572555"/>
                </a:cubicBezTo>
                <a:cubicBezTo>
                  <a:pt x="2537586" y="5572555"/>
                  <a:pt x="2537586" y="5572555"/>
                  <a:pt x="2660175" y="5582374"/>
                </a:cubicBezTo>
                <a:cubicBezTo>
                  <a:pt x="2660175" y="5582374"/>
                  <a:pt x="2660175" y="5582374"/>
                  <a:pt x="2719017" y="5592193"/>
                </a:cubicBezTo>
                <a:cubicBezTo>
                  <a:pt x="2719017" y="5592193"/>
                  <a:pt x="2719017" y="5592193"/>
                  <a:pt x="2782764" y="5597103"/>
                </a:cubicBezTo>
                <a:cubicBezTo>
                  <a:pt x="2782764" y="5597103"/>
                  <a:pt x="2782764" y="5597103"/>
                  <a:pt x="2905352" y="5602013"/>
                </a:cubicBezTo>
                <a:cubicBezTo>
                  <a:pt x="2944581" y="5606923"/>
                  <a:pt x="2983809" y="5606923"/>
                  <a:pt x="3023037" y="5606923"/>
                </a:cubicBezTo>
                <a:cubicBezTo>
                  <a:pt x="3106398" y="5611832"/>
                  <a:pt x="3189758" y="5606923"/>
                  <a:pt x="3268215" y="5606923"/>
                </a:cubicBezTo>
                <a:cubicBezTo>
                  <a:pt x="3312347" y="5606923"/>
                  <a:pt x="3351575" y="5602013"/>
                  <a:pt x="3390804" y="5597103"/>
                </a:cubicBezTo>
                <a:cubicBezTo>
                  <a:pt x="3390804" y="5597103"/>
                  <a:pt x="3390804" y="5597103"/>
                  <a:pt x="3513392" y="5592193"/>
                </a:cubicBezTo>
                <a:cubicBezTo>
                  <a:pt x="3596753" y="5582374"/>
                  <a:pt x="3680113" y="5572555"/>
                  <a:pt x="3758570" y="5562735"/>
                </a:cubicBezTo>
                <a:cubicBezTo>
                  <a:pt x="3758570" y="5562735"/>
                  <a:pt x="3758570" y="5562735"/>
                  <a:pt x="3935098" y="5533277"/>
                </a:cubicBezTo>
                <a:cubicBezTo>
                  <a:pt x="3935098" y="5533277"/>
                  <a:pt x="3935098" y="5533277"/>
                  <a:pt x="4018458" y="780649"/>
                </a:cubicBezTo>
                <a:cubicBezTo>
                  <a:pt x="4018458" y="780649"/>
                  <a:pt x="4018458" y="780649"/>
                  <a:pt x="4106722" y="5606923"/>
                </a:cubicBezTo>
                <a:lnTo>
                  <a:pt x="4111625" y="5680569"/>
                </a:lnTo>
                <a:cubicBezTo>
                  <a:pt x="4111625" y="5680569"/>
                  <a:pt x="4111625" y="5680569"/>
                  <a:pt x="4038072" y="5695298"/>
                </a:cubicBezTo>
                <a:cubicBezTo>
                  <a:pt x="4038072" y="5695298"/>
                  <a:pt x="4038072" y="5695298"/>
                  <a:pt x="3787991" y="5744395"/>
                </a:cubicBezTo>
                <a:cubicBezTo>
                  <a:pt x="3704631" y="5759125"/>
                  <a:pt x="3621270" y="5773854"/>
                  <a:pt x="3537910" y="5783673"/>
                </a:cubicBezTo>
                <a:cubicBezTo>
                  <a:pt x="3537910" y="5783673"/>
                  <a:pt x="3537910" y="5783673"/>
                  <a:pt x="3410418" y="5798403"/>
                </a:cubicBezTo>
                <a:cubicBezTo>
                  <a:pt x="3366286" y="5798403"/>
                  <a:pt x="3322154" y="5808222"/>
                  <a:pt x="3282926" y="5808222"/>
                </a:cubicBezTo>
                <a:cubicBezTo>
                  <a:pt x="3194662" y="5813132"/>
                  <a:pt x="3111301" y="5818042"/>
                  <a:pt x="3023037" y="5818042"/>
                </a:cubicBezTo>
                <a:cubicBezTo>
                  <a:pt x="2983809" y="5818042"/>
                  <a:pt x="2939677" y="5818042"/>
                  <a:pt x="2895545" y="5818042"/>
                </a:cubicBezTo>
                <a:cubicBezTo>
                  <a:pt x="2895545" y="5818042"/>
                  <a:pt x="2895545" y="5818042"/>
                  <a:pt x="2768053" y="5818042"/>
                </a:cubicBezTo>
                <a:cubicBezTo>
                  <a:pt x="2768053" y="5818042"/>
                  <a:pt x="2768053" y="5818042"/>
                  <a:pt x="2704307" y="5813132"/>
                </a:cubicBezTo>
                <a:cubicBezTo>
                  <a:pt x="2704307" y="5813132"/>
                  <a:pt x="2704307" y="5813132"/>
                  <a:pt x="2640561" y="5808222"/>
                </a:cubicBezTo>
                <a:cubicBezTo>
                  <a:pt x="2596429" y="5808222"/>
                  <a:pt x="2557200" y="5803312"/>
                  <a:pt x="2513068" y="5798403"/>
                </a:cubicBezTo>
                <a:cubicBezTo>
                  <a:pt x="2429708" y="5793493"/>
                  <a:pt x="2341444" y="5783673"/>
                  <a:pt x="2258084" y="5773854"/>
                </a:cubicBezTo>
                <a:cubicBezTo>
                  <a:pt x="2174724" y="5759125"/>
                  <a:pt x="2091363" y="5749305"/>
                  <a:pt x="2008002" y="5734576"/>
                </a:cubicBezTo>
                <a:cubicBezTo>
                  <a:pt x="2008002" y="5734576"/>
                  <a:pt x="2008002" y="5734576"/>
                  <a:pt x="1757922" y="5690388"/>
                </a:cubicBezTo>
                <a:cubicBezTo>
                  <a:pt x="1757922" y="5690388"/>
                  <a:pt x="1757922" y="5690388"/>
                  <a:pt x="1635333" y="5670749"/>
                </a:cubicBezTo>
                <a:cubicBezTo>
                  <a:pt x="1596105" y="5665840"/>
                  <a:pt x="1551973" y="5656020"/>
                  <a:pt x="1512744" y="5651110"/>
                </a:cubicBezTo>
                <a:cubicBezTo>
                  <a:pt x="1434288" y="5636381"/>
                  <a:pt x="1350927" y="5626562"/>
                  <a:pt x="1272471" y="5616742"/>
                </a:cubicBezTo>
                <a:cubicBezTo>
                  <a:pt x="1272471" y="5616742"/>
                  <a:pt x="1272471" y="5616742"/>
                  <a:pt x="1213628" y="5611832"/>
                </a:cubicBezTo>
                <a:cubicBezTo>
                  <a:pt x="1213628" y="5611832"/>
                  <a:pt x="1213628" y="5611832"/>
                  <a:pt x="1184207" y="5606923"/>
                </a:cubicBezTo>
                <a:cubicBezTo>
                  <a:pt x="1184207" y="5606923"/>
                  <a:pt x="1184207" y="5606923"/>
                  <a:pt x="1169496" y="5606923"/>
                </a:cubicBezTo>
                <a:cubicBezTo>
                  <a:pt x="1169496" y="5606923"/>
                  <a:pt x="1169496" y="5606923"/>
                  <a:pt x="1164593" y="5606923"/>
                </a:cubicBezTo>
                <a:cubicBezTo>
                  <a:pt x="1164593" y="5606923"/>
                  <a:pt x="1164593" y="5606923"/>
                  <a:pt x="1154785" y="5606923"/>
                </a:cubicBezTo>
                <a:cubicBezTo>
                  <a:pt x="1154785" y="5606923"/>
                  <a:pt x="1154785" y="5606923"/>
                  <a:pt x="1095943" y="5602013"/>
                </a:cubicBezTo>
                <a:cubicBezTo>
                  <a:pt x="1095943" y="5602013"/>
                  <a:pt x="1095943" y="5602013"/>
                  <a:pt x="1061618" y="5602013"/>
                </a:cubicBezTo>
                <a:cubicBezTo>
                  <a:pt x="1051811" y="5602013"/>
                  <a:pt x="1042004" y="5602013"/>
                  <a:pt x="1032197" y="5602013"/>
                </a:cubicBezTo>
                <a:cubicBezTo>
                  <a:pt x="1032197" y="5602013"/>
                  <a:pt x="1032197" y="5602013"/>
                  <a:pt x="978258" y="5602013"/>
                </a:cubicBezTo>
                <a:cubicBezTo>
                  <a:pt x="958643" y="5602013"/>
                  <a:pt x="939029" y="5602013"/>
                  <a:pt x="919415" y="5606923"/>
                </a:cubicBezTo>
                <a:cubicBezTo>
                  <a:pt x="919415" y="5606923"/>
                  <a:pt x="919415" y="5606923"/>
                  <a:pt x="860573" y="5611832"/>
                </a:cubicBezTo>
                <a:cubicBezTo>
                  <a:pt x="860573" y="5611832"/>
                  <a:pt x="860573" y="5611832"/>
                  <a:pt x="831151" y="5611832"/>
                </a:cubicBezTo>
                <a:cubicBezTo>
                  <a:pt x="831151" y="5611832"/>
                  <a:pt x="831151" y="5611832"/>
                  <a:pt x="801730" y="5616742"/>
                </a:cubicBezTo>
                <a:cubicBezTo>
                  <a:pt x="801730" y="5616742"/>
                  <a:pt x="801730" y="5616742"/>
                  <a:pt x="747790" y="5621652"/>
                </a:cubicBezTo>
                <a:cubicBezTo>
                  <a:pt x="728177" y="5626562"/>
                  <a:pt x="708563" y="5631471"/>
                  <a:pt x="688948" y="5631471"/>
                </a:cubicBezTo>
                <a:cubicBezTo>
                  <a:pt x="649720" y="5636381"/>
                  <a:pt x="610491" y="5646201"/>
                  <a:pt x="576167" y="5656020"/>
                </a:cubicBezTo>
                <a:cubicBezTo>
                  <a:pt x="502613" y="5675659"/>
                  <a:pt x="429060" y="5700208"/>
                  <a:pt x="355507" y="5724756"/>
                </a:cubicBezTo>
                <a:cubicBezTo>
                  <a:pt x="355507" y="5724756"/>
                  <a:pt x="355507" y="5724756"/>
                  <a:pt x="306471" y="5749305"/>
                </a:cubicBezTo>
                <a:cubicBezTo>
                  <a:pt x="286857" y="5759125"/>
                  <a:pt x="272147" y="5764034"/>
                  <a:pt x="257436" y="5773854"/>
                </a:cubicBezTo>
                <a:cubicBezTo>
                  <a:pt x="237822" y="5783673"/>
                  <a:pt x="223111" y="5788583"/>
                  <a:pt x="208401" y="5798403"/>
                </a:cubicBezTo>
                <a:cubicBezTo>
                  <a:pt x="198593" y="5803312"/>
                  <a:pt x="193690" y="5808222"/>
                  <a:pt x="183882" y="5813132"/>
                </a:cubicBezTo>
                <a:cubicBezTo>
                  <a:pt x="183882" y="5813132"/>
                  <a:pt x="178979" y="5818042"/>
                  <a:pt x="174076" y="5818042"/>
                </a:cubicBezTo>
                <a:cubicBezTo>
                  <a:pt x="174076" y="5818042"/>
                  <a:pt x="174076" y="5818042"/>
                  <a:pt x="169172" y="5822951"/>
                </a:cubicBezTo>
                <a:cubicBezTo>
                  <a:pt x="169172" y="5822951"/>
                  <a:pt x="169172" y="5822951"/>
                  <a:pt x="26433" y="5822951"/>
                </a:cubicBezTo>
                <a:lnTo>
                  <a:pt x="0" y="5822951"/>
                </a:lnTo>
                <a:lnTo>
                  <a:pt x="0" y="710368"/>
                </a:lnTo>
                <a:lnTo>
                  <a:pt x="2451" y="520433"/>
                </a:lnTo>
                <a:cubicBezTo>
                  <a:pt x="2451" y="520433"/>
                  <a:pt x="2451" y="520433"/>
                  <a:pt x="61294" y="5459631"/>
                </a:cubicBezTo>
                <a:cubicBezTo>
                  <a:pt x="76004" y="5444901"/>
                  <a:pt x="95618" y="5435082"/>
                  <a:pt x="110329" y="5425262"/>
                </a:cubicBezTo>
                <a:cubicBezTo>
                  <a:pt x="110329" y="5425262"/>
                  <a:pt x="110329" y="5425262"/>
                  <a:pt x="164269" y="5395804"/>
                </a:cubicBezTo>
                <a:cubicBezTo>
                  <a:pt x="164269" y="5395804"/>
                  <a:pt x="164269" y="5395804"/>
                  <a:pt x="213304" y="5366345"/>
                </a:cubicBezTo>
                <a:cubicBezTo>
                  <a:pt x="281954" y="5331977"/>
                  <a:pt x="355507" y="5297609"/>
                  <a:pt x="424157" y="5263241"/>
                </a:cubicBezTo>
                <a:cubicBezTo>
                  <a:pt x="497710" y="5233783"/>
                  <a:pt x="571263" y="5204324"/>
                  <a:pt x="644816" y="5179775"/>
                </a:cubicBezTo>
                <a:cubicBezTo>
                  <a:pt x="684044" y="5165046"/>
                  <a:pt x="718369" y="5155227"/>
                  <a:pt x="757598" y="5145407"/>
                </a:cubicBezTo>
                <a:cubicBezTo>
                  <a:pt x="757598" y="5145407"/>
                  <a:pt x="757598" y="5145407"/>
                  <a:pt x="816441" y="5125768"/>
                </a:cubicBezTo>
                <a:cubicBezTo>
                  <a:pt x="816441" y="5125768"/>
                  <a:pt x="816441" y="5125768"/>
                  <a:pt x="870379" y="5115949"/>
                </a:cubicBezTo>
                <a:cubicBezTo>
                  <a:pt x="870379" y="5115949"/>
                  <a:pt x="870379" y="5115949"/>
                  <a:pt x="899800" y="5106129"/>
                </a:cubicBezTo>
                <a:cubicBezTo>
                  <a:pt x="899800" y="5106129"/>
                  <a:pt x="899800" y="5106129"/>
                  <a:pt x="904704" y="5106129"/>
                </a:cubicBezTo>
                <a:cubicBezTo>
                  <a:pt x="904704" y="5106129"/>
                  <a:pt x="904704" y="5106129"/>
                  <a:pt x="909608" y="5106129"/>
                </a:cubicBezTo>
                <a:cubicBezTo>
                  <a:pt x="909608" y="5106129"/>
                  <a:pt x="909608" y="5106129"/>
                  <a:pt x="914511" y="5101220"/>
                </a:cubicBezTo>
                <a:cubicBezTo>
                  <a:pt x="914511" y="5101220"/>
                  <a:pt x="914511" y="5101220"/>
                  <a:pt x="929222" y="5101220"/>
                </a:cubicBezTo>
                <a:cubicBezTo>
                  <a:pt x="929222" y="5101220"/>
                  <a:pt x="929222" y="5101220"/>
                  <a:pt x="988065" y="5091400"/>
                </a:cubicBezTo>
                <a:cubicBezTo>
                  <a:pt x="1007679" y="5086490"/>
                  <a:pt x="1027293" y="5086490"/>
                  <a:pt x="1046907" y="5081581"/>
                </a:cubicBezTo>
                <a:cubicBezTo>
                  <a:pt x="1066522" y="5081581"/>
                  <a:pt x="1086136" y="5076671"/>
                  <a:pt x="1105750" y="5076671"/>
                </a:cubicBezTo>
                <a:cubicBezTo>
                  <a:pt x="1184207" y="5066851"/>
                  <a:pt x="1262663" y="5066851"/>
                  <a:pt x="1341120" y="5066851"/>
                </a:cubicBezTo>
                <a:cubicBezTo>
                  <a:pt x="1341120" y="5066851"/>
                  <a:pt x="1341120" y="5066851"/>
                  <a:pt x="1399963" y="5066851"/>
                </a:cubicBezTo>
                <a:cubicBezTo>
                  <a:pt x="1399963" y="5066851"/>
                  <a:pt x="1399963" y="5066851"/>
                  <a:pt x="1458805" y="5071761"/>
                </a:cubicBezTo>
                <a:cubicBezTo>
                  <a:pt x="1498034" y="5071761"/>
                  <a:pt x="1537262" y="5076671"/>
                  <a:pt x="1576491" y="5076671"/>
                </a:cubicBezTo>
                <a:cubicBezTo>
                  <a:pt x="1615719" y="5081581"/>
                  <a:pt x="1654947" y="5086490"/>
                  <a:pt x="1694176" y="5086490"/>
                </a:cubicBezTo>
                <a:cubicBezTo>
                  <a:pt x="1694176" y="5086490"/>
                  <a:pt x="1694176" y="5086490"/>
                  <a:pt x="1806957" y="5101220"/>
                </a:cubicBezTo>
                <a:cubicBezTo>
                  <a:pt x="1806957" y="5101220"/>
                  <a:pt x="1806957" y="5101220"/>
                  <a:pt x="2037424" y="5125768"/>
                </a:cubicBezTo>
                <a:cubicBezTo>
                  <a:pt x="2110977" y="5135588"/>
                  <a:pt x="2189434" y="5140497"/>
                  <a:pt x="2262987" y="5145407"/>
                </a:cubicBezTo>
                <a:cubicBezTo>
                  <a:pt x="2302216" y="5150317"/>
                  <a:pt x="2336541" y="5150317"/>
                  <a:pt x="2375769" y="5155227"/>
                </a:cubicBezTo>
                <a:cubicBezTo>
                  <a:pt x="2395383" y="5155227"/>
                  <a:pt x="2414997" y="5155227"/>
                  <a:pt x="2434612" y="5155227"/>
                </a:cubicBezTo>
                <a:cubicBezTo>
                  <a:pt x="2434612" y="5155227"/>
                  <a:pt x="2434612" y="5155227"/>
                  <a:pt x="2464033" y="5160136"/>
                </a:cubicBezTo>
                <a:cubicBezTo>
                  <a:pt x="2464033" y="5160136"/>
                  <a:pt x="2464033" y="5160136"/>
                  <a:pt x="2478744" y="5160136"/>
                </a:cubicBezTo>
                <a:cubicBezTo>
                  <a:pt x="2478744" y="5160136"/>
                  <a:pt x="2483647" y="5160136"/>
                  <a:pt x="2488551" y="5160136"/>
                </a:cubicBezTo>
                <a:cubicBezTo>
                  <a:pt x="2562104" y="5160136"/>
                  <a:pt x="2640561" y="5155227"/>
                  <a:pt x="2714114" y="5145407"/>
                </a:cubicBezTo>
                <a:cubicBezTo>
                  <a:pt x="2714114" y="5145407"/>
                  <a:pt x="2714114" y="5145407"/>
                  <a:pt x="2768053" y="5135588"/>
                </a:cubicBezTo>
                <a:cubicBezTo>
                  <a:pt x="2768053" y="5135588"/>
                  <a:pt x="2768053" y="5135588"/>
                  <a:pt x="2826896" y="5130678"/>
                </a:cubicBezTo>
                <a:cubicBezTo>
                  <a:pt x="2861220" y="5120859"/>
                  <a:pt x="2900449" y="5115949"/>
                  <a:pt x="2934774" y="5106129"/>
                </a:cubicBezTo>
                <a:cubicBezTo>
                  <a:pt x="2974002" y="5101220"/>
                  <a:pt x="3008327" y="5091400"/>
                  <a:pt x="3047555" y="5081581"/>
                </a:cubicBezTo>
                <a:cubicBezTo>
                  <a:pt x="3081880" y="5071761"/>
                  <a:pt x="3121108" y="5061942"/>
                  <a:pt x="3155433" y="5052122"/>
                </a:cubicBezTo>
                <a:cubicBezTo>
                  <a:pt x="3228987" y="5032483"/>
                  <a:pt x="3302540" y="5007934"/>
                  <a:pt x="3371189" y="4983386"/>
                </a:cubicBezTo>
                <a:cubicBezTo>
                  <a:pt x="3434936" y="4958837"/>
                  <a:pt x="3498682" y="4939198"/>
                  <a:pt x="3557524" y="4909740"/>
                </a:cubicBezTo>
                <a:cubicBezTo>
                  <a:pt x="3557524" y="4909740"/>
                  <a:pt x="3557524" y="4909740"/>
                  <a:pt x="3586946" y="39278"/>
                </a:cubicBezTo>
                <a:cubicBezTo>
                  <a:pt x="3586946" y="39278"/>
                  <a:pt x="3586946" y="39278"/>
                  <a:pt x="3454550" y="78556"/>
                </a:cubicBezTo>
                <a:cubicBezTo>
                  <a:pt x="3430032" y="83466"/>
                  <a:pt x="3405514" y="93285"/>
                  <a:pt x="3380997" y="98195"/>
                </a:cubicBezTo>
                <a:cubicBezTo>
                  <a:pt x="3380997" y="98195"/>
                  <a:pt x="3380997" y="98195"/>
                  <a:pt x="3302540" y="117834"/>
                </a:cubicBezTo>
                <a:cubicBezTo>
                  <a:pt x="3302540" y="117834"/>
                  <a:pt x="3302540" y="117834"/>
                  <a:pt x="3228987" y="132563"/>
                </a:cubicBezTo>
                <a:cubicBezTo>
                  <a:pt x="3228987" y="132563"/>
                  <a:pt x="3228987" y="132563"/>
                  <a:pt x="3189758" y="142383"/>
                </a:cubicBezTo>
                <a:cubicBezTo>
                  <a:pt x="3175047" y="147292"/>
                  <a:pt x="3165240" y="147292"/>
                  <a:pt x="3150530" y="147292"/>
                </a:cubicBezTo>
                <a:cubicBezTo>
                  <a:pt x="3150530" y="147292"/>
                  <a:pt x="3150530" y="147292"/>
                  <a:pt x="2998520" y="176751"/>
                </a:cubicBezTo>
                <a:cubicBezTo>
                  <a:pt x="2974002" y="181661"/>
                  <a:pt x="2944581" y="186570"/>
                  <a:pt x="2920063" y="191480"/>
                </a:cubicBezTo>
                <a:cubicBezTo>
                  <a:pt x="2920063" y="191480"/>
                  <a:pt x="2920063" y="191480"/>
                  <a:pt x="2841606" y="201300"/>
                </a:cubicBezTo>
                <a:cubicBezTo>
                  <a:pt x="2841606" y="201300"/>
                  <a:pt x="2841606" y="201300"/>
                  <a:pt x="2768053" y="211119"/>
                </a:cubicBezTo>
                <a:cubicBezTo>
                  <a:pt x="2738632" y="216029"/>
                  <a:pt x="2714114" y="216029"/>
                  <a:pt x="2689596" y="220939"/>
                </a:cubicBezTo>
                <a:cubicBezTo>
                  <a:pt x="2635657" y="225848"/>
                  <a:pt x="2586622" y="230758"/>
                  <a:pt x="2532683" y="235668"/>
                </a:cubicBezTo>
                <a:cubicBezTo>
                  <a:pt x="2532683" y="235668"/>
                  <a:pt x="2532683" y="235668"/>
                  <a:pt x="2375769" y="250397"/>
                </a:cubicBezTo>
                <a:cubicBezTo>
                  <a:pt x="2351251" y="250397"/>
                  <a:pt x="2326734" y="255307"/>
                  <a:pt x="2297312" y="255307"/>
                </a:cubicBezTo>
                <a:cubicBezTo>
                  <a:pt x="2297312" y="255307"/>
                  <a:pt x="2297312" y="255307"/>
                  <a:pt x="2218855" y="260216"/>
                </a:cubicBezTo>
                <a:cubicBezTo>
                  <a:pt x="2218855" y="260216"/>
                  <a:pt x="2218855" y="260216"/>
                  <a:pt x="2140399" y="260216"/>
                </a:cubicBezTo>
                <a:cubicBezTo>
                  <a:pt x="2140399" y="260216"/>
                  <a:pt x="2140399" y="260216"/>
                  <a:pt x="2066845" y="265126"/>
                </a:cubicBezTo>
                <a:cubicBezTo>
                  <a:pt x="2012906" y="265126"/>
                  <a:pt x="1958967" y="265126"/>
                  <a:pt x="1909932" y="265126"/>
                </a:cubicBezTo>
                <a:cubicBezTo>
                  <a:pt x="1855992" y="265126"/>
                  <a:pt x="1802054" y="265126"/>
                  <a:pt x="1753018" y="265126"/>
                </a:cubicBezTo>
                <a:cubicBezTo>
                  <a:pt x="1699079" y="265126"/>
                  <a:pt x="1650044" y="265126"/>
                  <a:pt x="1596105" y="260216"/>
                </a:cubicBezTo>
                <a:cubicBezTo>
                  <a:pt x="1542166" y="260216"/>
                  <a:pt x="1493130" y="260216"/>
                  <a:pt x="1439191" y="255307"/>
                </a:cubicBezTo>
                <a:cubicBezTo>
                  <a:pt x="1439191" y="255307"/>
                  <a:pt x="1439191" y="255307"/>
                  <a:pt x="1360734" y="250397"/>
                </a:cubicBezTo>
                <a:cubicBezTo>
                  <a:pt x="1360734" y="250397"/>
                  <a:pt x="1360734" y="250397"/>
                  <a:pt x="1439191" y="250397"/>
                </a:cubicBezTo>
                <a:cubicBezTo>
                  <a:pt x="1493130" y="255307"/>
                  <a:pt x="1542166" y="255307"/>
                  <a:pt x="1596105" y="255307"/>
                </a:cubicBezTo>
                <a:cubicBezTo>
                  <a:pt x="1650044" y="255307"/>
                  <a:pt x="1699079" y="255307"/>
                  <a:pt x="1753018" y="260216"/>
                </a:cubicBezTo>
                <a:cubicBezTo>
                  <a:pt x="1802054" y="260216"/>
                  <a:pt x="1855992" y="255307"/>
                  <a:pt x="1909932" y="255307"/>
                </a:cubicBezTo>
                <a:cubicBezTo>
                  <a:pt x="1958967" y="255307"/>
                  <a:pt x="2012906" y="255307"/>
                  <a:pt x="2061942" y="250397"/>
                </a:cubicBezTo>
                <a:cubicBezTo>
                  <a:pt x="2061942" y="250397"/>
                  <a:pt x="2061942" y="250397"/>
                  <a:pt x="2140399" y="250397"/>
                </a:cubicBezTo>
                <a:cubicBezTo>
                  <a:pt x="2140399" y="250397"/>
                  <a:pt x="2140399" y="250397"/>
                  <a:pt x="2218855" y="245487"/>
                </a:cubicBezTo>
                <a:cubicBezTo>
                  <a:pt x="2218855" y="245487"/>
                  <a:pt x="2218855" y="245487"/>
                  <a:pt x="2297312" y="240577"/>
                </a:cubicBezTo>
                <a:cubicBezTo>
                  <a:pt x="2321830" y="240577"/>
                  <a:pt x="2351251" y="235668"/>
                  <a:pt x="2375769" y="235668"/>
                </a:cubicBezTo>
                <a:cubicBezTo>
                  <a:pt x="2375769" y="235668"/>
                  <a:pt x="2375769" y="235668"/>
                  <a:pt x="2532683" y="220939"/>
                </a:cubicBezTo>
                <a:cubicBezTo>
                  <a:pt x="2581718" y="216029"/>
                  <a:pt x="2635657" y="211119"/>
                  <a:pt x="2684693" y="201300"/>
                </a:cubicBezTo>
                <a:cubicBezTo>
                  <a:pt x="2709210" y="201300"/>
                  <a:pt x="2738632" y="196390"/>
                  <a:pt x="2763149" y="191480"/>
                </a:cubicBezTo>
                <a:cubicBezTo>
                  <a:pt x="2763149" y="191480"/>
                  <a:pt x="2763149" y="191480"/>
                  <a:pt x="2841606" y="181661"/>
                </a:cubicBezTo>
                <a:cubicBezTo>
                  <a:pt x="2841606" y="181661"/>
                  <a:pt x="2841606" y="181661"/>
                  <a:pt x="2915159" y="171841"/>
                </a:cubicBezTo>
                <a:cubicBezTo>
                  <a:pt x="2944581" y="166931"/>
                  <a:pt x="2969098" y="162022"/>
                  <a:pt x="2993616" y="157112"/>
                </a:cubicBezTo>
                <a:cubicBezTo>
                  <a:pt x="2993616" y="157112"/>
                  <a:pt x="2993616" y="157112"/>
                  <a:pt x="3145626" y="127654"/>
                </a:cubicBezTo>
                <a:cubicBezTo>
                  <a:pt x="3160337" y="122744"/>
                  <a:pt x="3170144" y="122744"/>
                  <a:pt x="3184855" y="117834"/>
                </a:cubicBezTo>
                <a:cubicBezTo>
                  <a:pt x="3184855" y="117834"/>
                  <a:pt x="3184855" y="117834"/>
                  <a:pt x="3224083" y="108014"/>
                </a:cubicBezTo>
                <a:cubicBezTo>
                  <a:pt x="3224083" y="108014"/>
                  <a:pt x="3224083" y="108014"/>
                  <a:pt x="3297636" y="93285"/>
                </a:cubicBezTo>
                <a:cubicBezTo>
                  <a:pt x="3297636" y="93285"/>
                  <a:pt x="3297636" y="93285"/>
                  <a:pt x="3376093" y="73646"/>
                </a:cubicBezTo>
                <a:cubicBezTo>
                  <a:pt x="3400611" y="68737"/>
                  <a:pt x="3425128" y="58917"/>
                  <a:pt x="3449646" y="49098"/>
                </a:cubicBezTo>
                <a:cubicBezTo>
                  <a:pt x="3449646" y="49098"/>
                  <a:pt x="3449646" y="49098"/>
                  <a:pt x="3596753" y="4910"/>
                </a:cubicBezTo>
                <a:cubicBezTo>
                  <a:pt x="3596753" y="4910"/>
                  <a:pt x="3596753" y="4910"/>
                  <a:pt x="361636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377">
              <a:defRPr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6" name="íṥḻiḑè">
            <a:extLst>
              <a:ext uri="{FF2B5EF4-FFF2-40B4-BE49-F238E27FC236}">
                <a16:creationId xmlns:a16="http://schemas.microsoft.com/office/drawing/2014/main" xmlns="" id="{49B10EEA-628B-4BEB-A46D-6650D42DE7C0}"/>
              </a:ext>
            </a:extLst>
          </p:cNvPr>
          <p:cNvSpPr/>
          <p:nvPr/>
        </p:nvSpPr>
        <p:spPr>
          <a:xfrm>
            <a:off x="858100" y="3327022"/>
            <a:ext cx="2541000" cy="562912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800" b="1" dirty="0"/>
              <a:t>CONTENTS</a:t>
            </a:r>
          </a:p>
        </p:txBody>
      </p:sp>
      <p:grpSp>
        <p:nvGrpSpPr>
          <p:cNvPr id="11" name="í$lïḑê">
            <a:extLst>
              <a:ext uri="{FF2B5EF4-FFF2-40B4-BE49-F238E27FC236}">
                <a16:creationId xmlns:a16="http://schemas.microsoft.com/office/drawing/2014/main" xmlns="" id="{62851CAD-C55D-4BCA-9505-C23C511BBACD}"/>
              </a:ext>
            </a:extLst>
          </p:cNvPr>
          <p:cNvGrpSpPr/>
          <p:nvPr/>
        </p:nvGrpSpPr>
        <p:grpSpPr>
          <a:xfrm>
            <a:off x="4377830" y="1175803"/>
            <a:ext cx="6749754" cy="663248"/>
            <a:chOff x="4770733" y="1139750"/>
            <a:chExt cx="6749754" cy="663248"/>
          </a:xfrm>
        </p:grpSpPr>
        <p:sp>
          <p:nvSpPr>
            <p:cNvPr id="24" name="i$ḷïďê">
              <a:extLst>
                <a:ext uri="{FF2B5EF4-FFF2-40B4-BE49-F238E27FC236}">
                  <a16:creationId xmlns:a16="http://schemas.microsoft.com/office/drawing/2014/main" xmlns="" id="{60E21B2C-CCFE-4489-B798-FCE3D24A5F27}"/>
                </a:ext>
              </a:extLst>
            </p:cNvPr>
            <p:cNvSpPr/>
            <p:nvPr/>
          </p:nvSpPr>
          <p:spPr bwMode="auto">
            <a:xfrm>
              <a:off x="5008132" y="1139750"/>
              <a:ext cx="6512355" cy="6632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60000"/>
              <a:r>
                <a:rPr lang="zh-CN" altLang="en-US" dirty="0"/>
                <a:t>项目分工安排</a:t>
              </a:r>
            </a:p>
          </p:txBody>
        </p:sp>
        <p:sp>
          <p:nvSpPr>
            <p:cNvPr id="25" name="íṣlîḍè">
              <a:extLst>
                <a:ext uri="{FF2B5EF4-FFF2-40B4-BE49-F238E27FC236}">
                  <a16:creationId xmlns:a16="http://schemas.microsoft.com/office/drawing/2014/main" xmlns="" id="{E2B4B6D8-572F-4B19-846E-90E5C277E549}"/>
                </a:ext>
              </a:extLst>
            </p:cNvPr>
            <p:cNvSpPr/>
            <p:nvPr/>
          </p:nvSpPr>
          <p:spPr bwMode="auto">
            <a:xfrm>
              <a:off x="4770733" y="1233974"/>
              <a:ext cx="474800" cy="474800"/>
            </a:xfrm>
            <a:prstGeom prst="ellipse">
              <a:avLst/>
            </a:prstGeom>
            <a:solidFill>
              <a:schemeClr val="accent1"/>
            </a:solidFill>
            <a:ln w="50800" cmpd="sng">
              <a:solidFill>
                <a:schemeClr val="bg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01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íṩḻídè">
            <a:extLst>
              <a:ext uri="{FF2B5EF4-FFF2-40B4-BE49-F238E27FC236}">
                <a16:creationId xmlns:a16="http://schemas.microsoft.com/office/drawing/2014/main" xmlns="" id="{53A62156-6B24-4066-B475-C57AF61D1C10}"/>
              </a:ext>
            </a:extLst>
          </p:cNvPr>
          <p:cNvGrpSpPr/>
          <p:nvPr/>
        </p:nvGrpSpPr>
        <p:grpSpPr>
          <a:xfrm>
            <a:off x="4377830" y="2061855"/>
            <a:ext cx="6749754" cy="663248"/>
            <a:chOff x="4770733" y="1139750"/>
            <a:chExt cx="6749754" cy="663248"/>
          </a:xfrm>
        </p:grpSpPr>
        <p:sp>
          <p:nvSpPr>
            <p:cNvPr id="22" name="ïŝļiḋè">
              <a:extLst>
                <a:ext uri="{FF2B5EF4-FFF2-40B4-BE49-F238E27FC236}">
                  <a16:creationId xmlns:a16="http://schemas.microsoft.com/office/drawing/2014/main" xmlns="" id="{4CA6775C-DEEA-4E4D-936E-420DF1477ED6}"/>
                </a:ext>
              </a:extLst>
            </p:cNvPr>
            <p:cNvSpPr/>
            <p:nvPr/>
          </p:nvSpPr>
          <p:spPr bwMode="auto">
            <a:xfrm>
              <a:off x="5008132" y="1139750"/>
              <a:ext cx="6512355" cy="6632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60000"/>
              <a:r>
                <a:rPr lang="zh-CN" altLang="en-US" dirty="0"/>
                <a:t>项目安排</a:t>
              </a:r>
              <a:r>
                <a:rPr lang="zh-CN" altLang="en-US" dirty="0" smtClean="0"/>
                <a:t>计划表</a:t>
              </a:r>
              <a:endParaRPr lang="zh-CN" altLang="en-US" dirty="0"/>
            </a:p>
          </p:txBody>
        </p:sp>
        <p:sp>
          <p:nvSpPr>
            <p:cNvPr id="23" name="íşḻide">
              <a:extLst>
                <a:ext uri="{FF2B5EF4-FFF2-40B4-BE49-F238E27FC236}">
                  <a16:creationId xmlns:a16="http://schemas.microsoft.com/office/drawing/2014/main" xmlns="" id="{00C64655-FE3A-4BE5-8C4C-160439259199}"/>
                </a:ext>
              </a:extLst>
            </p:cNvPr>
            <p:cNvSpPr/>
            <p:nvPr/>
          </p:nvSpPr>
          <p:spPr bwMode="auto">
            <a:xfrm>
              <a:off x="4770733" y="1233974"/>
              <a:ext cx="474800" cy="474800"/>
            </a:xfrm>
            <a:prstGeom prst="ellipse">
              <a:avLst/>
            </a:prstGeom>
            <a:solidFill>
              <a:schemeClr val="accent1"/>
            </a:solidFill>
            <a:ln w="50800" cmpd="sng">
              <a:solidFill>
                <a:schemeClr val="bg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02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iṧļîḑê">
            <a:extLst>
              <a:ext uri="{FF2B5EF4-FFF2-40B4-BE49-F238E27FC236}">
                <a16:creationId xmlns:a16="http://schemas.microsoft.com/office/drawing/2014/main" xmlns="" id="{64FE35B1-9D31-486E-A00A-73D7211FDB2D}"/>
              </a:ext>
            </a:extLst>
          </p:cNvPr>
          <p:cNvGrpSpPr/>
          <p:nvPr/>
        </p:nvGrpSpPr>
        <p:grpSpPr>
          <a:xfrm>
            <a:off x="4398980" y="2985389"/>
            <a:ext cx="6749754" cy="663248"/>
            <a:chOff x="4770733" y="1139750"/>
            <a:chExt cx="6749754" cy="663248"/>
          </a:xfrm>
        </p:grpSpPr>
        <p:sp>
          <p:nvSpPr>
            <p:cNvPr id="20" name="išļíḋé">
              <a:extLst>
                <a:ext uri="{FF2B5EF4-FFF2-40B4-BE49-F238E27FC236}">
                  <a16:creationId xmlns:a16="http://schemas.microsoft.com/office/drawing/2014/main" xmlns="" id="{6C68EC5B-6A5B-4422-B5C6-34328765CD86}"/>
                </a:ext>
              </a:extLst>
            </p:cNvPr>
            <p:cNvSpPr/>
            <p:nvPr/>
          </p:nvSpPr>
          <p:spPr bwMode="auto">
            <a:xfrm>
              <a:off x="5008132" y="1139750"/>
              <a:ext cx="6512355" cy="6632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60000"/>
              <a:r>
                <a:rPr lang="zh-CN" altLang="en-US" dirty="0"/>
                <a:t>项目实施</a:t>
              </a:r>
              <a:r>
                <a:rPr lang="zh-CN" altLang="en-US" dirty="0" smtClean="0"/>
                <a:t>流程</a:t>
              </a:r>
              <a:r>
                <a:rPr lang="en-US" altLang="zh-CN" dirty="0" smtClean="0"/>
                <a:t> </a:t>
              </a:r>
              <a:endParaRPr lang="en-US" altLang="zh-CN" dirty="0"/>
            </a:p>
          </p:txBody>
        </p:sp>
        <p:sp>
          <p:nvSpPr>
            <p:cNvPr id="21" name="íşḻîḑê">
              <a:extLst>
                <a:ext uri="{FF2B5EF4-FFF2-40B4-BE49-F238E27FC236}">
                  <a16:creationId xmlns:a16="http://schemas.microsoft.com/office/drawing/2014/main" xmlns="" id="{074C2F85-0E4C-45C2-AA3D-F20AC8456784}"/>
                </a:ext>
              </a:extLst>
            </p:cNvPr>
            <p:cNvSpPr/>
            <p:nvPr/>
          </p:nvSpPr>
          <p:spPr bwMode="auto">
            <a:xfrm>
              <a:off x="4770733" y="1233974"/>
              <a:ext cx="474800" cy="474800"/>
            </a:xfrm>
            <a:prstGeom prst="ellipse">
              <a:avLst/>
            </a:prstGeom>
            <a:solidFill>
              <a:schemeClr val="accent1"/>
            </a:solidFill>
            <a:ln w="50800" cmpd="sng">
              <a:solidFill>
                <a:schemeClr val="bg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03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íṩḻídè">
            <a:extLst>
              <a:ext uri="{FF2B5EF4-FFF2-40B4-BE49-F238E27FC236}">
                <a16:creationId xmlns:a16="http://schemas.microsoft.com/office/drawing/2014/main" xmlns="" id="{53A62156-6B24-4066-B475-C57AF61D1C10}"/>
              </a:ext>
            </a:extLst>
          </p:cNvPr>
          <p:cNvGrpSpPr/>
          <p:nvPr/>
        </p:nvGrpSpPr>
        <p:grpSpPr>
          <a:xfrm>
            <a:off x="4401299" y="3889934"/>
            <a:ext cx="6749754" cy="663248"/>
            <a:chOff x="4770733" y="1139750"/>
            <a:chExt cx="6749754" cy="663248"/>
          </a:xfrm>
        </p:grpSpPr>
        <p:sp>
          <p:nvSpPr>
            <p:cNvPr id="17" name="ïŝļiḋè">
              <a:extLst>
                <a:ext uri="{FF2B5EF4-FFF2-40B4-BE49-F238E27FC236}">
                  <a16:creationId xmlns:a16="http://schemas.microsoft.com/office/drawing/2014/main" xmlns="" id="{4CA6775C-DEEA-4E4D-936E-420DF1477ED6}"/>
                </a:ext>
              </a:extLst>
            </p:cNvPr>
            <p:cNvSpPr/>
            <p:nvPr/>
          </p:nvSpPr>
          <p:spPr bwMode="auto">
            <a:xfrm>
              <a:off x="5008132" y="1139750"/>
              <a:ext cx="6512355" cy="6632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60000"/>
              <a:r>
                <a:rPr lang="zh-CN" altLang="en-US" dirty="0" smtClean="0"/>
                <a:t>项目要求</a:t>
              </a:r>
              <a:endParaRPr lang="zh-CN" altLang="en-US" dirty="0"/>
            </a:p>
          </p:txBody>
        </p:sp>
        <p:sp>
          <p:nvSpPr>
            <p:cNvPr id="27" name="íşḻide">
              <a:extLst>
                <a:ext uri="{FF2B5EF4-FFF2-40B4-BE49-F238E27FC236}">
                  <a16:creationId xmlns:a16="http://schemas.microsoft.com/office/drawing/2014/main" xmlns="" id="{00C64655-FE3A-4BE5-8C4C-160439259199}"/>
                </a:ext>
              </a:extLst>
            </p:cNvPr>
            <p:cNvSpPr/>
            <p:nvPr/>
          </p:nvSpPr>
          <p:spPr bwMode="auto">
            <a:xfrm>
              <a:off x="4770733" y="1233974"/>
              <a:ext cx="474800" cy="474800"/>
            </a:xfrm>
            <a:prstGeom prst="ellipse">
              <a:avLst/>
            </a:prstGeom>
            <a:solidFill>
              <a:schemeClr val="accent1"/>
            </a:solidFill>
            <a:ln w="50800" cmpd="sng">
              <a:solidFill>
                <a:schemeClr val="bg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</a:rPr>
                <a:t>04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işlíḋé">
            <a:extLst>
              <a:ext uri="{FF2B5EF4-FFF2-40B4-BE49-F238E27FC236}">
                <a16:creationId xmlns:a16="http://schemas.microsoft.com/office/drawing/2014/main" xmlns="" id="{61903FB3-9792-4D8C-ACED-BA8D13287755}"/>
              </a:ext>
            </a:extLst>
          </p:cNvPr>
          <p:cNvGrpSpPr/>
          <p:nvPr/>
        </p:nvGrpSpPr>
        <p:grpSpPr>
          <a:xfrm>
            <a:off x="4401299" y="4787895"/>
            <a:ext cx="6749754" cy="663248"/>
            <a:chOff x="4770733" y="1139750"/>
            <a:chExt cx="6749754" cy="663248"/>
          </a:xfrm>
        </p:grpSpPr>
        <p:sp>
          <p:nvSpPr>
            <p:cNvPr id="32" name="îśḻïdé">
              <a:extLst>
                <a:ext uri="{FF2B5EF4-FFF2-40B4-BE49-F238E27FC236}">
                  <a16:creationId xmlns:a16="http://schemas.microsoft.com/office/drawing/2014/main" xmlns="" id="{5A661E06-7731-4BA6-A133-02BF7F0F842A}"/>
                </a:ext>
              </a:extLst>
            </p:cNvPr>
            <p:cNvSpPr/>
            <p:nvPr/>
          </p:nvSpPr>
          <p:spPr bwMode="auto">
            <a:xfrm>
              <a:off x="5008132" y="1139750"/>
              <a:ext cx="6512355" cy="6632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60000"/>
              <a:r>
                <a:rPr lang="zh-CN" altLang="en-US" dirty="0" smtClean="0"/>
                <a:t>遇到的困难及解决方法</a:t>
              </a:r>
              <a:endParaRPr lang="zh-CN" altLang="en-US" dirty="0"/>
            </a:p>
          </p:txBody>
        </p:sp>
        <p:sp>
          <p:nvSpPr>
            <p:cNvPr id="33" name="iŝ1íḋê">
              <a:extLst>
                <a:ext uri="{FF2B5EF4-FFF2-40B4-BE49-F238E27FC236}">
                  <a16:creationId xmlns:a16="http://schemas.microsoft.com/office/drawing/2014/main" xmlns="" id="{976A4E72-F88B-4F74-B49A-0FFCF0A431B4}"/>
                </a:ext>
              </a:extLst>
            </p:cNvPr>
            <p:cNvSpPr/>
            <p:nvPr/>
          </p:nvSpPr>
          <p:spPr bwMode="auto">
            <a:xfrm>
              <a:off x="4770733" y="1233974"/>
              <a:ext cx="474800" cy="474800"/>
            </a:xfrm>
            <a:prstGeom prst="ellipse">
              <a:avLst/>
            </a:prstGeom>
            <a:solidFill>
              <a:schemeClr val="accent1"/>
            </a:solidFill>
            <a:ln w="50800" cmpd="sng">
              <a:solidFill>
                <a:schemeClr val="bg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</a:rPr>
                <a:t>05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1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818953B-2114-4ECF-BC19-193EA460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 </a:t>
            </a:r>
            <a:r>
              <a:rPr lang="zh-CN" altLang="en-US" sz="4000" dirty="0" smtClean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项目</a:t>
            </a:r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分工</a:t>
            </a:r>
            <a:r>
              <a:rPr lang="zh-CN" altLang="en-US" sz="4000" dirty="0" smtClean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安排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F612555B-827A-451A-91C5-F6B03556A0C2}"/>
              </a:ext>
            </a:extLst>
          </p:cNvPr>
          <p:cNvSpPr txBox="1"/>
          <p:nvPr/>
        </p:nvSpPr>
        <p:spPr>
          <a:xfrm>
            <a:off x="10473158" y="5247366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>
                  <a:lumMod val="85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41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0B11EB-A3B3-4D51-9730-FCF2B759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项目分工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安排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8339A36-50B0-498C-B7E1-3CB5233D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416c4bfe-d7b4-4b79-9bad-a079a2529ab9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xmlns="" id="{E46C447F-903B-4D29-A069-83C129038A6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1428" y="1944155"/>
            <a:ext cx="7280340" cy="3536269"/>
            <a:chOff x="-666733" y="1997138"/>
            <a:chExt cx="9323744" cy="4528809"/>
          </a:xfrm>
        </p:grpSpPr>
        <p:sp>
          <p:nvSpPr>
            <p:cNvPr id="6" name="ïšľídé">
              <a:extLst>
                <a:ext uri="{FF2B5EF4-FFF2-40B4-BE49-F238E27FC236}">
                  <a16:creationId xmlns:a16="http://schemas.microsoft.com/office/drawing/2014/main" xmlns="" id="{F7BF5123-3588-4C3F-9EE5-140D5897E408}"/>
                </a:ext>
              </a:extLst>
            </p:cNvPr>
            <p:cNvSpPr/>
            <p:nvPr/>
          </p:nvSpPr>
          <p:spPr bwMode="auto">
            <a:xfrm>
              <a:off x="3923403" y="1997138"/>
              <a:ext cx="4345194" cy="4345195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79400" cap="flat" cmpd="sng">
              <a:solidFill>
                <a:schemeClr val="tx2">
                  <a:lumMod val="40000"/>
                  <a:lumOff val="60000"/>
                  <a:alpha val="50000"/>
                </a:schemeClr>
              </a:solidFill>
              <a:prstDash val="solid"/>
              <a:miter lim="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ru-RU" altLang="ru-RU">
                <a:solidFill>
                  <a:srgbClr val="FFFFFF"/>
                </a:solidFill>
              </a:endParaRPr>
            </a:p>
          </p:txBody>
        </p:sp>
        <p:sp>
          <p:nvSpPr>
            <p:cNvPr id="7" name="islíḍè">
              <a:extLst>
                <a:ext uri="{FF2B5EF4-FFF2-40B4-BE49-F238E27FC236}">
                  <a16:creationId xmlns:a16="http://schemas.microsoft.com/office/drawing/2014/main" xmlns="" id="{01985B63-D432-4C71-A400-17C8791528C4}"/>
                </a:ext>
              </a:extLst>
            </p:cNvPr>
            <p:cNvSpPr/>
            <p:nvPr/>
          </p:nvSpPr>
          <p:spPr bwMode="auto">
            <a:xfrm>
              <a:off x="3534989" y="4186382"/>
              <a:ext cx="5122022" cy="233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pPr algn="ctr"/>
              <a:endParaRPr lang="ru-RU" altLang="ru-RU">
                <a:solidFill>
                  <a:srgbClr val="FFFFFF"/>
                </a:solidFill>
              </a:endParaRPr>
            </a:p>
          </p:txBody>
        </p:sp>
        <p:grpSp>
          <p:nvGrpSpPr>
            <p:cNvPr id="8" name="íśľîḋê">
              <a:extLst>
                <a:ext uri="{FF2B5EF4-FFF2-40B4-BE49-F238E27FC236}">
                  <a16:creationId xmlns:a16="http://schemas.microsoft.com/office/drawing/2014/main" xmlns="" id="{FF664A53-7C2A-4FB1-9430-E8B3F37BEF0D}"/>
                </a:ext>
              </a:extLst>
            </p:cNvPr>
            <p:cNvGrpSpPr/>
            <p:nvPr/>
          </p:nvGrpSpPr>
          <p:grpSpPr>
            <a:xfrm>
              <a:off x="4484334" y="2548990"/>
              <a:ext cx="3223332" cy="3242501"/>
              <a:chOff x="4494824" y="2548990"/>
              <a:chExt cx="3223332" cy="3242501"/>
            </a:xfrm>
          </p:grpSpPr>
          <p:grpSp>
            <p:nvGrpSpPr>
              <p:cNvPr id="29" name="ís1ïḑè">
                <a:extLst>
                  <a:ext uri="{FF2B5EF4-FFF2-40B4-BE49-F238E27FC236}">
                    <a16:creationId xmlns:a16="http://schemas.microsoft.com/office/drawing/2014/main" xmlns="" id="{F05DED54-B161-44F3-B3CF-E3070AC91954}"/>
                  </a:ext>
                </a:extLst>
              </p:cNvPr>
              <p:cNvGrpSpPr/>
              <p:nvPr/>
            </p:nvGrpSpPr>
            <p:grpSpPr>
              <a:xfrm>
                <a:off x="4494905" y="2548990"/>
                <a:ext cx="3148730" cy="3048502"/>
                <a:chOff x="4494905" y="2548990"/>
                <a:chExt cx="3148730" cy="3048502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31" name="íSḷíde">
                  <a:extLst>
                    <a:ext uri="{FF2B5EF4-FFF2-40B4-BE49-F238E27FC236}">
                      <a16:creationId xmlns:a16="http://schemas.microsoft.com/office/drawing/2014/main" xmlns="" id="{EA3897DE-B992-4C39-A0C1-010261CF78CE}"/>
                    </a:ext>
                  </a:extLst>
                </p:cNvPr>
                <p:cNvSpPr/>
                <p:nvPr/>
              </p:nvSpPr>
              <p:spPr bwMode="auto">
                <a:xfrm>
                  <a:off x="5634542" y="2548990"/>
                  <a:ext cx="1472957" cy="556996"/>
                </a:xfrm>
                <a:custGeom>
                  <a:avLst/>
                  <a:gdLst>
                    <a:gd name="T0" fmla="*/ 10796 w 21593"/>
                    <a:gd name="T1" fmla="+- 0 10800 1"/>
                    <a:gd name="T2" fmla="*/ 10800 h 21599"/>
                    <a:gd name="T3" fmla="*/ 10796 w 21593"/>
                    <a:gd name="T4" fmla="+- 0 10800 1"/>
                    <a:gd name="T5" fmla="*/ 10800 h 21599"/>
                    <a:gd name="T6" fmla="*/ 10796 w 21593"/>
                    <a:gd name="T7" fmla="+- 0 10800 1"/>
                    <a:gd name="T8" fmla="*/ 10800 h 21599"/>
                    <a:gd name="T9" fmla="*/ 10796 w 21593"/>
                    <a:gd name="T10" fmla="+- 0 10800 1"/>
                    <a:gd name="T11" fmla="*/ 10800 h 21599"/>
                  </a:gdLst>
                  <a:ahLst/>
                  <a:cxnLst>
                    <a:cxn ang="0">
                      <a:pos x="T0" y="T2"/>
                    </a:cxn>
                    <a:cxn ang="0">
                      <a:pos x="T3" y="T5"/>
                    </a:cxn>
                    <a:cxn ang="0">
                      <a:pos x="T6" y="T8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21593" h="21599">
                      <a:moveTo>
                        <a:pt x="1013" y="2491"/>
                      </a:moveTo>
                      <a:lnTo>
                        <a:pt x="1435" y="2970"/>
                      </a:lnTo>
                      <a:lnTo>
                        <a:pt x="1971" y="3178"/>
                      </a:lnTo>
                      <a:lnTo>
                        <a:pt x="2274" y="3353"/>
                      </a:lnTo>
                      <a:lnTo>
                        <a:pt x="2490" y="3503"/>
                      </a:lnTo>
                      <a:lnTo>
                        <a:pt x="2551" y="3227"/>
                      </a:lnTo>
                      <a:lnTo>
                        <a:pt x="2784" y="2950"/>
                      </a:lnTo>
                      <a:lnTo>
                        <a:pt x="2985" y="2886"/>
                      </a:lnTo>
                      <a:lnTo>
                        <a:pt x="3271" y="2886"/>
                      </a:lnTo>
                      <a:lnTo>
                        <a:pt x="3560" y="2950"/>
                      </a:lnTo>
                      <a:lnTo>
                        <a:pt x="3737" y="3332"/>
                      </a:lnTo>
                      <a:lnTo>
                        <a:pt x="3536" y="3607"/>
                      </a:lnTo>
                      <a:lnTo>
                        <a:pt x="3624" y="3966"/>
                      </a:lnTo>
                      <a:lnTo>
                        <a:pt x="3707" y="4570"/>
                      </a:lnTo>
                      <a:lnTo>
                        <a:pt x="3496" y="4495"/>
                      </a:lnTo>
                      <a:lnTo>
                        <a:pt x="3404" y="4207"/>
                      </a:lnTo>
                      <a:lnTo>
                        <a:pt x="3324" y="4026"/>
                      </a:lnTo>
                      <a:lnTo>
                        <a:pt x="3176" y="4504"/>
                      </a:lnTo>
                      <a:lnTo>
                        <a:pt x="2947" y="4650"/>
                      </a:lnTo>
                      <a:lnTo>
                        <a:pt x="2819" y="4618"/>
                      </a:lnTo>
                      <a:lnTo>
                        <a:pt x="2911" y="4130"/>
                      </a:lnTo>
                      <a:lnTo>
                        <a:pt x="2818" y="3982"/>
                      </a:lnTo>
                      <a:lnTo>
                        <a:pt x="2682" y="4226"/>
                      </a:lnTo>
                      <a:lnTo>
                        <a:pt x="2554" y="4544"/>
                      </a:lnTo>
                      <a:lnTo>
                        <a:pt x="2229" y="4734"/>
                      </a:lnTo>
                      <a:lnTo>
                        <a:pt x="2370" y="4257"/>
                      </a:lnTo>
                      <a:lnTo>
                        <a:pt x="2501" y="4056"/>
                      </a:lnTo>
                      <a:lnTo>
                        <a:pt x="2722" y="3619"/>
                      </a:lnTo>
                      <a:lnTo>
                        <a:pt x="2100" y="3702"/>
                      </a:lnTo>
                      <a:lnTo>
                        <a:pt x="1932" y="3861"/>
                      </a:lnTo>
                      <a:lnTo>
                        <a:pt x="1743" y="4021"/>
                      </a:lnTo>
                      <a:lnTo>
                        <a:pt x="1430" y="4149"/>
                      </a:lnTo>
                      <a:lnTo>
                        <a:pt x="1093" y="4457"/>
                      </a:lnTo>
                      <a:lnTo>
                        <a:pt x="393" y="4766"/>
                      </a:lnTo>
                      <a:lnTo>
                        <a:pt x="45" y="5149"/>
                      </a:lnTo>
                      <a:lnTo>
                        <a:pt x="0" y="5532"/>
                      </a:lnTo>
                      <a:lnTo>
                        <a:pt x="376" y="5360"/>
                      </a:lnTo>
                      <a:lnTo>
                        <a:pt x="731" y="5137"/>
                      </a:lnTo>
                      <a:lnTo>
                        <a:pt x="949" y="5009"/>
                      </a:lnTo>
                      <a:lnTo>
                        <a:pt x="1165" y="5040"/>
                      </a:lnTo>
                      <a:lnTo>
                        <a:pt x="1085" y="5476"/>
                      </a:lnTo>
                      <a:cubicBezTo>
                        <a:pt x="1035" y="5470"/>
                        <a:pt x="986" y="5470"/>
                        <a:pt x="937" y="5476"/>
                      </a:cubicBezTo>
                      <a:cubicBezTo>
                        <a:pt x="788" y="5495"/>
                        <a:pt x="642" y="5570"/>
                        <a:pt x="502" y="5700"/>
                      </a:cubicBezTo>
                      <a:cubicBezTo>
                        <a:pt x="440" y="5623"/>
                        <a:pt x="366" y="5708"/>
                        <a:pt x="346" y="5881"/>
                      </a:cubicBezTo>
                      <a:cubicBezTo>
                        <a:pt x="308" y="6197"/>
                        <a:pt x="442" y="6461"/>
                        <a:pt x="546" y="6273"/>
                      </a:cubicBezTo>
                      <a:lnTo>
                        <a:pt x="992" y="6083"/>
                      </a:lnTo>
                      <a:lnTo>
                        <a:pt x="1121" y="5955"/>
                      </a:lnTo>
                      <a:lnTo>
                        <a:pt x="1526" y="5689"/>
                      </a:lnTo>
                      <a:lnTo>
                        <a:pt x="1707" y="5531"/>
                      </a:lnTo>
                      <a:lnTo>
                        <a:pt x="1799" y="5913"/>
                      </a:lnTo>
                      <a:lnTo>
                        <a:pt x="2124" y="5913"/>
                      </a:lnTo>
                      <a:lnTo>
                        <a:pt x="2631" y="5657"/>
                      </a:lnTo>
                      <a:lnTo>
                        <a:pt x="3077" y="5657"/>
                      </a:lnTo>
                      <a:lnTo>
                        <a:pt x="3520" y="5753"/>
                      </a:lnTo>
                      <a:lnTo>
                        <a:pt x="3926" y="5529"/>
                      </a:lnTo>
                      <a:lnTo>
                        <a:pt x="4103" y="5434"/>
                      </a:lnTo>
                      <a:cubicBezTo>
                        <a:pt x="4167" y="5420"/>
                        <a:pt x="4231" y="5409"/>
                        <a:pt x="4296" y="5402"/>
                      </a:cubicBezTo>
                      <a:cubicBezTo>
                        <a:pt x="4436" y="5386"/>
                        <a:pt x="4577" y="5386"/>
                        <a:pt x="4718" y="5402"/>
                      </a:cubicBezTo>
                      <a:cubicBezTo>
                        <a:pt x="4786" y="5405"/>
                        <a:pt x="4854" y="5384"/>
                        <a:pt x="4919" y="5338"/>
                      </a:cubicBezTo>
                      <a:cubicBezTo>
                        <a:pt x="5022" y="5266"/>
                        <a:pt x="5118" y="5136"/>
                        <a:pt x="5200" y="4956"/>
                      </a:cubicBezTo>
                      <a:lnTo>
                        <a:pt x="5144" y="4384"/>
                      </a:lnTo>
                      <a:lnTo>
                        <a:pt x="4988" y="4320"/>
                      </a:lnTo>
                      <a:lnTo>
                        <a:pt x="4730" y="4224"/>
                      </a:lnTo>
                      <a:lnTo>
                        <a:pt x="4348" y="4065"/>
                      </a:lnTo>
                      <a:lnTo>
                        <a:pt x="4336" y="3586"/>
                      </a:lnTo>
                      <a:lnTo>
                        <a:pt x="4613" y="3311"/>
                      </a:lnTo>
                      <a:lnTo>
                        <a:pt x="4822" y="3555"/>
                      </a:lnTo>
                      <a:cubicBezTo>
                        <a:pt x="4914" y="3612"/>
                        <a:pt x="5007" y="3664"/>
                        <a:pt x="5100" y="3714"/>
                      </a:cubicBezTo>
                      <a:cubicBezTo>
                        <a:pt x="5208" y="3771"/>
                        <a:pt x="5316" y="3824"/>
                        <a:pt x="5425" y="3872"/>
                      </a:cubicBezTo>
                      <a:lnTo>
                        <a:pt x="5750" y="4520"/>
                      </a:lnTo>
                      <a:lnTo>
                        <a:pt x="5574" y="4646"/>
                      </a:lnTo>
                      <a:lnTo>
                        <a:pt x="5434" y="5091"/>
                      </a:lnTo>
                      <a:lnTo>
                        <a:pt x="5583" y="5281"/>
                      </a:lnTo>
                      <a:lnTo>
                        <a:pt x="5811" y="5057"/>
                      </a:lnTo>
                      <a:lnTo>
                        <a:pt x="6085" y="4898"/>
                      </a:lnTo>
                      <a:lnTo>
                        <a:pt x="6144" y="4082"/>
                      </a:lnTo>
                      <a:lnTo>
                        <a:pt x="6276" y="4274"/>
                      </a:lnTo>
                      <a:lnTo>
                        <a:pt x="6344" y="4761"/>
                      </a:lnTo>
                      <a:lnTo>
                        <a:pt x="6649" y="5015"/>
                      </a:lnTo>
                      <a:lnTo>
                        <a:pt x="6853" y="4840"/>
                      </a:lnTo>
                      <a:lnTo>
                        <a:pt x="6981" y="4586"/>
                      </a:lnTo>
                      <a:lnTo>
                        <a:pt x="6873" y="4398"/>
                      </a:lnTo>
                      <a:lnTo>
                        <a:pt x="6701" y="4262"/>
                      </a:lnTo>
                      <a:lnTo>
                        <a:pt x="6608" y="4041"/>
                      </a:lnTo>
                      <a:lnTo>
                        <a:pt x="6385" y="3880"/>
                      </a:lnTo>
                      <a:lnTo>
                        <a:pt x="6084" y="3638"/>
                      </a:lnTo>
                      <a:lnTo>
                        <a:pt x="6144" y="3353"/>
                      </a:lnTo>
                      <a:lnTo>
                        <a:pt x="6381" y="3566"/>
                      </a:lnTo>
                      <a:lnTo>
                        <a:pt x="6521" y="3079"/>
                      </a:lnTo>
                      <a:lnTo>
                        <a:pt x="6630" y="2802"/>
                      </a:lnTo>
                      <a:lnTo>
                        <a:pt x="6980" y="2802"/>
                      </a:lnTo>
                      <a:lnTo>
                        <a:pt x="7233" y="2866"/>
                      </a:lnTo>
                      <a:lnTo>
                        <a:pt x="7337" y="3111"/>
                      </a:lnTo>
                      <a:lnTo>
                        <a:pt x="7100" y="3237"/>
                      </a:lnTo>
                      <a:lnTo>
                        <a:pt x="6907" y="3110"/>
                      </a:lnTo>
                      <a:lnTo>
                        <a:pt x="6803" y="3333"/>
                      </a:lnTo>
                      <a:lnTo>
                        <a:pt x="6675" y="3545"/>
                      </a:lnTo>
                      <a:lnTo>
                        <a:pt x="6872" y="3843"/>
                      </a:lnTo>
                      <a:lnTo>
                        <a:pt x="7126" y="3875"/>
                      </a:lnTo>
                      <a:lnTo>
                        <a:pt x="7246" y="4224"/>
                      </a:lnTo>
                      <a:cubicBezTo>
                        <a:pt x="7177" y="4303"/>
                        <a:pt x="7137" y="4495"/>
                        <a:pt x="7150" y="4691"/>
                      </a:cubicBezTo>
                      <a:cubicBezTo>
                        <a:pt x="7162" y="4896"/>
                        <a:pt x="7228" y="5047"/>
                        <a:pt x="7306" y="5053"/>
                      </a:cubicBezTo>
                      <a:lnTo>
                        <a:pt x="7459" y="4830"/>
                      </a:lnTo>
                      <a:lnTo>
                        <a:pt x="7564" y="4425"/>
                      </a:lnTo>
                      <a:lnTo>
                        <a:pt x="7792" y="4521"/>
                      </a:lnTo>
                      <a:lnTo>
                        <a:pt x="7961" y="4743"/>
                      </a:lnTo>
                      <a:lnTo>
                        <a:pt x="8101" y="4839"/>
                      </a:lnTo>
                      <a:lnTo>
                        <a:pt x="8265" y="4892"/>
                      </a:lnTo>
                      <a:lnTo>
                        <a:pt x="8631" y="5488"/>
                      </a:lnTo>
                      <a:lnTo>
                        <a:pt x="9029" y="5806"/>
                      </a:lnTo>
                      <a:lnTo>
                        <a:pt x="9209" y="6059"/>
                      </a:lnTo>
                      <a:lnTo>
                        <a:pt x="9409" y="6107"/>
                      </a:lnTo>
                      <a:lnTo>
                        <a:pt x="9489" y="5576"/>
                      </a:lnTo>
                      <a:lnTo>
                        <a:pt x="9766" y="5544"/>
                      </a:lnTo>
                      <a:lnTo>
                        <a:pt x="9849" y="5290"/>
                      </a:lnTo>
                      <a:lnTo>
                        <a:pt x="9717" y="4887"/>
                      </a:lnTo>
                      <a:lnTo>
                        <a:pt x="9568" y="4951"/>
                      </a:lnTo>
                      <a:lnTo>
                        <a:pt x="9311" y="5045"/>
                      </a:lnTo>
                      <a:lnTo>
                        <a:pt x="9098" y="5024"/>
                      </a:lnTo>
                      <a:lnTo>
                        <a:pt x="8917" y="4898"/>
                      </a:lnTo>
                      <a:cubicBezTo>
                        <a:pt x="8954" y="4793"/>
                        <a:pt x="8991" y="4687"/>
                        <a:pt x="9026" y="4578"/>
                      </a:cubicBezTo>
                      <a:cubicBezTo>
                        <a:pt x="9066" y="4454"/>
                        <a:pt x="9104" y="4327"/>
                        <a:pt x="9142" y="4197"/>
                      </a:cubicBezTo>
                      <a:lnTo>
                        <a:pt x="9069" y="3879"/>
                      </a:lnTo>
                      <a:lnTo>
                        <a:pt x="8687" y="3730"/>
                      </a:lnTo>
                      <a:lnTo>
                        <a:pt x="8531" y="3634"/>
                      </a:lnTo>
                      <a:lnTo>
                        <a:pt x="8149" y="3389"/>
                      </a:lnTo>
                      <a:lnTo>
                        <a:pt x="8113" y="3104"/>
                      </a:lnTo>
                      <a:lnTo>
                        <a:pt x="8411" y="3042"/>
                      </a:lnTo>
                      <a:lnTo>
                        <a:pt x="8676" y="3106"/>
                      </a:lnTo>
                      <a:lnTo>
                        <a:pt x="8949" y="3455"/>
                      </a:lnTo>
                      <a:lnTo>
                        <a:pt x="9375" y="4222"/>
                      </a:lnTo>
                      <a:lnTo>
                        <a:pt x="9675" y="4285"/>
                      </a:lnTo>
                      <a:lnTo>
                        <a:pt x="9884" y="4285"/>
                      </a:lnTo>
                      <a:lnTo>
                        <a:pt x="10080" y="4832"/>
                      </a:lnTo>
                      <a:lnTo>
                        <a:pt x="10216" y="4706"/>
                      </a:lnTo>
                      <a:lnTo>
                        <a:pt x="10492" y="4779"/>
                      </a:lnTo>
                      <a:lnTo>
                        <a:pt x="10683" y="5162"/>
                      </a:lnTo>
                      <a:lnTo>
                        <a:pt x="10935" y="5384"/>
                      </a:lnTo>
                      <a:lnTo>
                        <a:pt x="11114" y="5447"/>
                      </a:lnTo>
                      <a:lnTo>
                        <a:pt x="11323" y="5873"/>
                      </a:lnTo>
                      <a:lnTo>
                        <a:pt x="11520" y="5873"/>
                      </a:lnTo>
                      <a:lnTo>
                        <a:pt x="11653" y="5841"/>
                      </a:lnTo>
                      <a:lnTo>
                        <a:pt x="11890" y="5914"/>
                      </a:lnTo>
                      <a:lnTo>
                        <a:pt x="12123" y="6695"/>
                      </a:lnTo>
                      <a:lnTo>
                        <a:pt x="12388" y="7236"/>
                      </a:lnTo>
                      <a:lnTo>
                        <a:pt x="12553" y="7619"/>
                      </a:lnTo>
                      <a:lnTo>
                        <a:pt x="12709" y="8002"/>
                      </a:lnTo>
                      <a:lnTo>
                        <a:pt x="12790" y="8705"/>
                      </a:lnTo>
                      <a:lnTo>
                        <a:pt x="12882" y="9024"/>
                      </a:lnTo>
                      <a:lnTo>
                        <a:pt x="13112" y="9567"/>
                      </a:lnTo>
                      <a:lnTo>
                        <a:pt x="13268" y="9693"/>
                      </a:lnTo>
                      <a:lnTo>
                        <a:pt x="13405" y="9693"/>
                      </a:lnTo>
                      <a:lnTo>
                        <a:pt x="13779" y="9981"/>
                      </a:lnTo>
                      <a:lnTo>
                        <a:pt x="13935" y="10139"/>
                      </a:lnTo>
                      <a:lnTo>
                        <a:pt x="14270" y="10578"/>
                      </a:lnTo>
                      <a:lnTo>
                        <a:pt x="14591" y="11014"/>
                      </a:lnTo>
                      <a:lnTo>
                        <a:pt x="14812" y="11512"/>
                      </a:lnTo>
                      <a:lnTo>
                        <a:pt x="14949" y="11480"/>
                      </a:lnTo>
                      <a:lnTo>
                        <a:pt x="14969" y="10586"/>
                      </a:lnTo>
                      <a:lnTo>
                        <a:pt x="15295" y="10203"/>
                      </a:lnTo>
                      <a:lnTo>
                        <a:pt x="15407" y="10628"/>
                      </a:lnTo>
                      <a:lnTo>
                        <a:pt x="15234" y="11180"/>
                      </a:lnTo>
                      <a:lnTo>
                        <a:pt x="15387" y="11532"/>
                      </a:lnTo>
                      <a:lnTo>
                        <a:pt x="15652" y="11904"/>
                      </a:lnTo>
                      <a:cubicBezTo>
                        <a:pt x="15731" y="11974"/>
                        <a:pt x="15814" y="12006"/>
                        <a:pt x="15897" y="12000"/>
                      </a:cubicBezTo>
                      <a:cubicBezTo>
                        <a:pt x="15967" y="11995"/>
                        <a:pt x="16036" y="11962"/>
                        <a:pt x="16102" y="11904"/>
                      </a:cubicBezTo>
                      <a:lnTo>
                        <a:pt x="16030" y="11267"/>
                      </a:lnTo>
                      <a:lnTo>
                        <a:pt x="15790" y="10958"/>
                      </a:lnTo>
                      <a:lnTo>
                        <a:pt x="15765" y="10396"/>
                      </a:lnTo>
                      <a:lnTo>
                        <a:pt x="15966" y="10333"/>
                      </a:lnTo>
                      <a:lnTo>
                        <a:pt x="16135" y="10651"/>
                      </a:lnTo>
                      <a:lnTo>
                        <a:pt x="16255" y="10968"/>
                      </a:lnTo>
                      <a:lnTo>
                        <a:pt x="16472" y="11457"/>
                      </a:lnTo>
                      <a:cubicBezTo>
                        <a:pt x="16523" y="11519"/>
                        <a:pt x="16575" y="11572"/>
                        <a:pt x="16628" y="11617"/>
                      </a:cubicBezTo>
                      <a:cubicBezTo>
                        <a:pt x="16771" y="11737"/>
                        <a:pt x="16919" y="11795"/>
                        <a:pt x="17066" y="11871"/>
                      </a:cubicBezTo>
                      <a:cubicBezTo>
                        <a:pt x="17166" y="11922"/>
                        <a:pt x="17265" y="11982"/>
                        <a:pt x="17363" y="12049"/>
                      </a:cubicBezTo>
                      <a:lnTo>
                        <a:pt x="17637" y="12677"/>
                      </a:lnTo>
                      <a:lnTo>
                        <a:pt x="17869" y="12634"/>
                      </a:lnTo>
                      <a:lnTo>
                        <a:pt x="17889" y="12336"/>
                      </a:lnTo>
                      <a:cubicBezTo>
                        <a:pt x="17862" y="12151"/>
                        <a:pt x="17814" y="11992"/>
                        <a:pt x="17752" y="11880"/>
                      </a:cubicBezTo>
                      <a:cubicBezTo>
                        <a:pt x="17688" y="11766"/>
                        <a:pt x="17613" y="11707"/>
                        <a:pt x="17536" y="11711"/>
                      </a:cubicBezTo>
                      <a:lnTo>
                        <a:pt x="17416" y="11243"/>
                      </a:lnTo>
                      <a:lnTo>
                        <a:pt x="17609" y="11252"/>
                      </a:lnTo>
                      <a:lnTo>
                        <a:pt x="17732" y="11061"/>
                      </a:lnTo>
                      <a:lnTo>
                        <a:pt x="17557" y="10447"/>
                      </a:lnTo>
                      <a:lnTo>
                        <a:pt x="17388" y="10023"/>
                      </a:lnTo>
                      <a:lnTo>
                        <a:pt x="17773" y="10566"/>
                      </a:lnTo>
                      <a:lnTo>
                        <a:pt x="17990" y="10906"/>
                      </a:lnTo>
                      <a:lnTo>
                        <a:pt x="18252" y="11256"/>
                      </a:lnTo>
                      <a:lnTo>
                        <a:pt x="18660" y="11987"/>
                      </a:lnTo>
                      <a:lnTo>
                        <a:pt x="18889" y="12497"/>
                      </a:lnTo>
                      <a:lnTo>
                        <a:pt x="19094" y="13071"/>
                      </a:lnTo>
                      <a:lnTo>
                        <a:pt x="19367" y="13518"/>
                      </a:lnTo>
                      <a:lnTo>
                        <a:pt x="19583" y="13931"/>
                      </a:lnTo>
                      <a:lnTo>
                        <a:pt x="19848" y="14409"/>
                      </a:lnTo>
                      <a:lnTo>
                        <a:pt x="19993" y="14791"/>
                      </a:lnTo>
                      <a:lnTo>
                        <a:pt x="20073" y="15089"/>
                      </a:lnTo>
                      <a:cubicBezTo>
                        <a:pt x="20093" y="15145"/>
                        <a:pt x="20112" y="15201"/>
                        <a:pt x="20131" y="15258"/>
                      </a:cubicBezTo>
                      <a:cubicBezTo>
                        <a:pt x="20151" y="15314"/>
                        <a:pt x="20170" y="15370"/>
                        <a:pt x="20190" y="15427"/>
                      </a:cubicBezTo>
                      <a:lnTo>
                        <a:pt x="20402" y="15850"/>
                      </a:lnTo>
                      <a:lnTo>
                        <a:pt x="20474" y="16327"/>
                      </a:lnTo>
                      <a:lnTo>
                        <a:pt x="20514" y="16720"/>
                      </a:lnTo>
                      <a:lnTo>
                        <a:pt x="20735" y="17241"/>
                      </a:lnTo>
                      <a:lnTo>
                        <a:pt x="20807" y="17655"/>
                      </a:lnTo>
                      <a:cubicBezTo>
                        <a:pt x="20819" y="17786"/>
                        <a:pt x="20832" y="17917"/>
                        <a:pt x="20844" y="18049"/>
                      </a:cubicBezTo>
                      <a:cubicBezTo>
                        <a:pt x="20856" y="18180"/>
                        <a:pt x="20868" y="18311"/>
                        <a:pt x="20880" y="18442"/>
                      </a:cubicBezTo>
                      <a:lnTo>
                        <a:pt x="20960" y="19006"/>
                      </a:lnTo>
                      <a:lnTo>
                        <a:pt x="21117" y="19677"/>
                      </a:lnTo>
                      <a:lnTo>
                        <a:pt x="21246" y="20208"/>
                      </a:lnTo>
                      <a:lnTo>
                        <a:pt x="21398" y="20547"/>
                      </a:lnTo>
                      <a:lnTo>
                        <a:pt x="21338" y="21131"/>
                      </a:lnTo>
                      <a:lnTo>
                        <a:pt x="21382" y="21599"/>
                      </a:lnTo>
                      <a:lnTo>
                        <a:pt x="21546" y="21599"/>
                      </a:lnTo>
                      <a:cubicBezTo>
                        <a:pt x="21562" y="21486"/>
                        <a:pt x="21574" y="21369"/>
                        <a:pt x="21582" y="21251"/>
                      </a:cubicBezTo>
                      <a:cubicBezTo>
                        <a:pt x="21600" y="20975"/>
                        <a:pt x="21596" y="20692"/>
                        <a:pt x="21570" y="20420"/>
                      </a:cubicBezTo>
                      <a:lnTo>
                        <a:pt x="21322" y="19879"/>
                      </a:lnTo>
                      <a:lnTo>
                        <a:pt x="21226" y="19433"/>
                      </a:lnTo>
                      <a:lnTo>
                        <a:pt x="21166" y="18957"/>
                      </a:lnTo>
                      <a:lnTo>
                        <a:pt x="21074" y="18192"/>
                      </a:lnTo>
                      <a:lnTo>
                        <a:pt x="20935" y="17256"/>
                      </a:lnTo>
                      <a:lnTo>
                        <a:pt x="20826" y="16620"/>
                      </a:lnTo>
                      <a:lnTo>
                        <a:pt x="20634" y="15983"/>
                      </a:lnTo>
                      <a:lnTo>
                        <a:pt x="20326" y="15345"/>
                      </a:lnTo>
                      <a:lnTo>
                        <a:pt x="19647" y="13667"/>
                      </a:lnTo>
                      <a:lnTo>
                        <a:pt x="19264" y="12797"/>
                      </a:lnTo>
                      <a:lnTo>
                        <a:pt x="19093" y="12386"/>
                      </a:lnTo>
                      <a:lnTo>
                        <a:pt x="18852" y="11716"/>
                      </a:lnTo>
                      <a:lnTo>
                        <a:pt x="18687" y="11099"/>
                      </a:lnTo>
                      <a:lnTo>
                        <a:pt x="18415" y="10877"/>
                      </a:lnTo>
                      <a:lnTo>
                        <a:pt x="18139" y="10684"/>
                      </a:lnTo>
                      <a:lnTo>
                        <a:pt x="17889" y="10365"/>
                      </a:lnTo>
                      <a:lnTo>
                        <a:pt x="17567" y="9822"/>
                      </a:lnTo>
                      <a:cubicBezTo>
                        <a:pt x="17455" y="10011"/>
                        <a:pt x="17321" y="9691"/>
                        <a:pt x="17379" y="9377"/>
                      </a:cubicBezTo>
                      <a:cubicBezTo>
                        <a:pt x="17420" y="9160"/>
                        <a:pt x="17534" y="9142"/>
                        <a:pt x="17584" y="9345"/>
                      </a:cubicBezTo>
                      <a:lnTo>
                        <a:pt x="17226" y="8676"/>
                      </a:lnTo>
                      <a:lnTo>
                        <a:pt x="16956" y="8495"/>
                      </a:lnTo>
                      <a:lnTo>
                        <a:pt x="16213" y="7984"/>
                      </a:lnTo>
                      <a:lnTo>
                        <a:pt x="16024" y="7984"/>
                      </a:lnTo>
                      <a:lnTo>
                        <a:pt x="15614" y="7633"/>
                      </a:lnTo>
                      <a:lnTo>
                        <a:pt x="15469" y="7218"/>
                      </a:lnTo>
                      <a:lnTo>
                        <a:pt x="15388" y="6941"/>
                      </a:lnTo>
                      <a:lnTo>
                        <a:pt x="14882" y="6497"/>
                      </a:lnTo>
                      <a:lnTo>
                        <a:pt x="14685" y="6220"/>
                      </a:lnTo>
                      <a:lnTo>
                        <a:pt x="14697" y="5362"/>
                      </a:lnTo>
                      <a:lnTo>
                        <a:pt x="14468" y="4894"/>
                      </a:lnTo>
                      <a:lnTo>
                        <a:pt x="13869" y="2688"/>
                      </a:lnTo>
                      <a:cubicBezTo>
                        <a:pt x="11750" y="906"/>
                        <a:pt x="9540" y="-1"/>
                        <a:pt x="7317" y="0"/>
                      </a:cubicBezTo>
                      <a:cubicBezTo>
                        <a:pt x="5181" y="1"/>
                        <a:pt x="3056" y="840"/>
                        <a:pt x="1013" y="24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32" name="îSľîḋe">
                  <a:extLst>
                    <a:ext uri="{FF2B5EF4-FFF2-40B4-BE49-F238E27FC236}">
                      <a16:creationId xmlns:a16="http://schemas.microsoft.com/office/drawing/2014/main" xmlns="" id="{E3D09629-D5CD-4170-9275-076E8286E810}"/>
                    </a:ext>
                  </a:extLst>
                </p:cNvPr>
                <p:cNvSpPr/>
                <p:nvPr/>
              </p:nvSpPr>
              <p:spPr bwMode="auto">
                <a:xfrm>
                  <a:off x="5395703" y="2684674"/>
                  <a:ext cx="720541" cy="243297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8379" y="6238"/>
                      </a:moveTo>
                      <a:lnTo>
                        <a:pt x="7995" y="6530"/>
                      </a:lnTo>
                      <a:lnTo>
                        <a:pt x="7560" y="7153"/>
                      </a:lnTo>
                      <a:lnTo>
                        <a:pt x="7120" y="7107"/>
                      </a:lnTo>
                      <a:lnTo>
                        <a:pt x="6891" y="6674"/>
                      </a:lnTo>
                      <a:lnTo>
                        <a:pt x="6992" y="6089"/>
                      </a:lnTo>
                      <a:lnTo>
                        <a:pt x="6649" y="5551"/>
                      </a:lnTo>
                      <a:cubicBezTo>
                        <a:pt x="6481" y="5560"/>
                        <a:pt x="6313" y="5570"/>
                        <a:pt x="6145" y="5581"/>
                      </a:cubicBezTo>
                      <a:cubicBezTo>
                        <a:pt x="5755" y="5605"/>
                        <a:pt x="5365" y="5632"/>
                        <a:pt x="4975" y="5662"/>
                      </a:cubicBezTo>
                      <a:lnTo>
                        <a:pt x="4333" y="6028"/>
                      </a:lnTo>
                      <a:lnTo>
                        <a:pt x="3152" y="6612"/>
                      </a:lnTo>
                      <a:lnTo>
                        <a:pt x="2487" y="7194"/>
                      </a:lnTo>
                      <a:lnTo>
                        <a:pt x="1504" y="8144"/>
                      </a:lnTo>
                      <a:cubicBezTo>
                        <a:pt x="1455" y="8489"/>
                        <a:pt x="1389" y="8810"/>
                        <a:pt x="1307" y="9094"/>
                      </a:cubicBezTo>
                      <a:cubicBezTo>
                        <a:pt x="1132" y="9706"/>
                        <a:pt x="894" y="10132"/>
                        <a:pt x="629" y="10307"/>
                      </a:cubicBezTo>
                      <a:lnTo>
                        <a:pt x="46" y="11038"/>
                      </a:lnTo>
                      <a:lnTo>
                        <a:pt x="0" y="12031"/>
                      </a:lnTo>
                      <a:lnTo>
                        <a:pt x="541" y="12079"/>
                      </a:lnTo>
                      <a:lnTo>
                        <a:pt x="864" y="12226"/>
                      </a:lnTo>
                      <a:cubicBezTo>
                        <a:pt x="946" y="12616"/>
                        <a:pt x="1066" y="12922"/>
                        <a:pt x="1209" y="13102"/>
                      </a:cubicBezTo>
                      <a:cubicBezTo>
                        <a:pt x="1377" y="13316"/>
                        <a:pt x="1566" y="13340"/>
                        <a:pt x="1740" y="13173"/>
                      </a:cubicBezTo>
                      <a:lnTo>
                        <a:pt x="2193" y="13099"/>
                      </a:lnTo>
                      <a:lnTo>
                        <a:pt x="2365" y="13757"/>
                      </a:lnTo>
                      <a:lnTo>
                        <a:pt x="2077" y="14391"/>
                      </a:lnTo>
                      <a:lnTo>
                        <a:pt x="2299" y="15926"/>
                      </a:lnTo>
                      <a:lnTo>
                        <a:pt x="2650" y="16072"/>
                      </a:lnTo>
                      <a:lnTo>
                        <a:pt x="2749" y="17144"/>
                      </a:lnTo>
                      <a:lnTo>
                        <a:pt x="2659" y="18286"/>
                      </a:lnTo>
                      <a:lnTo>
                        <a:pt x="2877" y="19733"/>
                      </a:lnTo>
                      <a:lnTo>
                        <a:pt x="3132" y="20485"/>
                      </a:lnTo>
                      <a:lnTo>
                        <a:pt x="3764" y="21067"/>
                      </a:lnTo>
                      <a:lnTo>
                        <a:pt x="4084" y="20628"/>
                      </a:lnTo>
                      <a:lnTo>
                        <a:pt x="4749" y="20117"/>
                      </a:lnTo>
                      <a:lnTo>
                        <a:pt x="5250" y="20190"/>
                      </a:lnTo>
                      <a:lnTo>
                        <a:pt x="6180" y="20531"/>
                      </a:lnTo>
                      <a:lnTo>
                        <a:pt x="6560" y="20656"/>
                      </a:lnTo>
                      <a:lnTo>
                        <a:pt x="6921" y="21067"/>
                      </a:lnTo>
                      <a:lnTo>
                        <a:pt x="7208" y="21600"/>
                      </a:lnTo>
                      <a:lnTo>
                        <a:pt x="7792" y="21454"/>
                      </a:lnTo>
                      <a:lnTo>
                        <a:pt x="7824" y="20650"/>
                      </a:lnTo>
                      <a:lnTo>
                        <a:pt x="7340" y="20580"/>
                      </a:lnTo>
                      <a:lnTo>
                        <a:pt x="7662" y="19508"/>
                      </a:lnTo>
                      <a:lnTo>
                        <a:pt x="8293" y="20166"/>
                      </a:lnTo>
                      <a:cubicBezTo>
                        <a:pt x="8384" y="20331"/>
                        <a:pt x="8483" y="20453"/>
                        <a:pt x="8587" y="20528"/>
                      </a:cubicBezTo>
                      <a:cubicBezTo>
                        <a:pt x="8747" y="20643"/>
                        <a:pt x="8913" y="20643"/>
                        <a:pt x="9072" y="20528"/>
                      </a:cubicBezTo>
                      <a:lnTo>
                        <a:pt x="9318" y="20312"/>
                      </a:lnTo>
                      <a:lnTo>
                        <a:pt x="9631" y="19873"/>
                      </a:lnTo>
                      <a:lnTo>
                        <a:pt x="10223" y="19508"/>
                      </a:lnTo>
                      <a:lnTo>
                        <a:pt x="10815" y="20019"/>
                      </a:lnTo>
                      <a:lnTo>
                        <a:pt x="11054" y="20799"/>
                      </a:lnTo>
                      <a:lnTo>
                        <a:pt x="11818" y="20921"/>
                      </a:lnTo>
                      <a:lnTo>
                        <a:pt x="12181" y="20342"/>
                      </a:lnTo>
                      <a:lnTo>
                        <a:pt x="12468" y="20927"/>
                      </a:lnTo>
                      <a:lnTo>
                        <a:pt x="12830" y="20975"/>
                      </a:lnTo>
                      <a:lnTo>
                        <a:pt x="13092" y="19666"/>
                      </a:lnTo>
                      <a:lnTo>
                        <a:pt x="13362" y="18868"/>
                      </a:lnTo>
                      <a:lnTo>
                        <a:pt x="13822" y="18649"/>
                      </a:lnTo>
                      <a:lnTo>
                        <a:pt x="14421" y="18161"/>
                      </a:lnTo>
                      <a:lnTo>
                        <a:pt x="14635" y="17723"/>
                      </a:lnTo>
                      <a:lnTo>
                        <a:pt x="14972" y="16654"/>
                      </a:lnTo>
                      <a:lnTo>
                        <a:pt x="15243" y="15630"/>
                      </a:lnTo>
                      <a:lnTo>
                        <a:pt x="15317" y="14632"/>
                      </a:lnTo>
                      <a:lnTo>
                        <a:pt x="15317" y="13974"/>
                      </a:lnTo>
                      <a:lnTo>
                        <a:pt x="15122" y="13541"/>
                      </a:lnTo>
                      <a:lnTo>
                        <a:pt x="15023" y="12765"/>
                      </a:lnTo>
                      <a:lnTo>
                        <a:pt x="15220" y="12329"/>
                      </a:lnTo>
                      <a:cubicBezTo>
                        <a:pt x="15322" y="12146"/>
                        <a:pt x="15417" y="11934"/>
                        <a:pt x="15505" y="11695"/>
                      </a:cubicBezTo>
                      <a:cubicBezTo>
                        <a:pt x="15576" y="11501"/>
                        <a:pt x="15642" y="11290"/>
                        <a:pt x="15702" y="11065"/>
                      </a:cubicBezTo>
                      <a:lnTo>
                        <a:pt x="16105" y="11650"/>
                      </a:lnTo>
                      <a:lnTo>
                        <a:pt x="16400" y="11650"/>
                      </a:lnTo>
                      <a:cubicBezTo>
                        <a:pt x="16502" y="11466"/>
                        <a:pt x="16618" y="11366"/>
                        <a:pt x="16738" y="11357"/>
                      </a:cubicBezTo>
                      <a:cubicBezTo>
                        <a:pt x="16830" y="11351"/>
                        <a:pt x="16922" y="11401"/>
                        <a:pt x="17008" y="11504"/>
                      </a:cubicBezTo>
                      <a:lnTo>
                        <a:pt x="17484" y="11309"/>
                      </a:lnTo>
                      <a:lnTo>
                        <a:pt x="17747" y="10946"/>
                      </a:lnTo>
                      <a:lnTo>
                        <a:pt x="18258" y="9850"/>
                      </a:lnTo>
                      <a:lnTo>
                        <a:pt x="18331" y="8900"/>
                      </a:lnTo>
                      <a:lnTo>
                        <a:pt x="18809" y="8948"/>
                      </a:lnTo>
                      <a:lnTo>
                        <a:pt x="19047" y="8656"/>
                      </a:lnTo>
                      <a:cubicBezTo>
                        <a:pt x="19050" y="8433"/>
                        <a:pt x="19053" y="8209"/>
                        <a:pt x="19055" y="7986"/>
                      </a:cubicBezTo>
                      <a:cubicBezTo>
                        <a:pt x="19058" y="7763"/>
                        <a:pt x="19061" y="7539"/>
                        <a:pt x="19064" y="7316"/>
                      </a:cubicBezTo>
                      <a:lnTo>
                        <a:pt x="18843" y="6369"/>
                      </a:lnTo>
                      <a:lnTo>
                        <a:pt x="19370" y="6734"/>
                      </a:lnTo>
                      <a:lnTo>
                        <a:pt x="19354" y="7971"/>
                      </a:lnTo>
                      <a:lnTo>
                        <a:pt x="19748" y="7270"/>
                      </a:lnTo>
                      <a:lnTo>
                        <a:pt x="19994" y="6177"/>
                      </a:lnTo>
                      <a:lnTo>
                        <a:pt x="19796" y="5038"/>
                      </a:lnTo>
                      <a:lnTo>
                        <a:pt x="19566" y="4780"/>
                      </a:lnTo>
                      <a:lnTo>
                        <a:pt x="19089" y="4814"/>
                      </a:lnTo>
                      <a:lnTo>
                        <a:pt x="18801" y="4814"/>
                      </a:lnTo>
                      <a:lnTo>
                        <a:pt x="18440" y="4302"/>
                      </a:lnTo>
                      <a:lnTo>
                        <a:pt x="18341" y="3642"/>
                      </a:lnTo>
                      <a:lnTo>
                        <a:pt x="18465" y="2828"/>
                      </a:lnTo>
                      <a:lnTo>
                        <a:pt x="18826" y="2609"/>
                      </a:lnTo>
                      <a:lnTo>
                        <a:pt x="19358" y="4031"/>
                      </a:lnTo>
                      <a:lnTo>
                        <a:pt x="20032" y="4620"/>
                      </a:lnTo>
                      <a:lnTo>
                        <a:pt x="20179" y="3499"/>
                      </a:lnTo>
                      <a:lnTo>
                        <a:pt x="19850" y="3134"/>
                      </a:lnTo>
                      <a:lnTo>
                        <a:pt x="19685" y="2184"/>
                      </a:lnTo>
                      <a:lnTo>
                        <a:pt x="19808" y="1436"/>
                      </a:lnTo>
                      <a:lnTo>
                        <a:pt x="20233" y="2139"/>
                      </a:lnTo>
                      <a:cubicBezTo>
                        <a:pt x="20292" y="2251"/>
                        <a:pt x="20351" y="2363"/>
                        <a:pt x="20410" y="2475"/>
                      </a:cubicBezTo>
                      <a:cubicBezTo>
                        <a:pt x="20469" y="2587"/>
                        <a:pt x="20528" y="2699"/>
                        <a:pt x="20587" y="2811"/>
                      </a:cubicBezTo>
                      <a:lnTo>
                        <a:pt x="20619" y="4752"/>
                      </a:lnTo>
                      <a:lnTo>
                        <a:pt x="21029" y="5166"/>
                      </a:lnTo>
                      <a:lnTo>
                        <a:pt x="21316" y="5236"/>
                      </a:lnTo>
                      <a:lnTo>
                        <a:pt x="21341" y="3823"/>
                      </a:lnTo>
                      <a:lnTo>
                        <a:pt x="21046" y="3360"/>
                      </a:lnTo>
                      <a:lnTo>
                        <a:pt x="20691" y="2065"/>
                      </a:lnTo>
                      <a:lnTo>
                        <a:pt x="21255" y="2361"/>
                      </a:lnTo>
                      <a:lnTo>
                        <a:pt x="21600" y="2068"/>
                      </a:lnTo>
                      <a:lnTo>
                        <a:pt x="21551" y="540"/>
                      </a:lnTo>
                      <a:cubicBezTo>
                        <a:pt x="21437" y="404"/>
                        <a:pt x="21318" y="308"/>
                        <a:pt x="21197" y="254"/>
                      </a:cubicBezTo>
                      <a:cubicBezTo>
                        <a:pt x="21003" y="167"/>
                        <a:pt x="20805" y="188"/>
                        <a:pt x="20613" y="315"/>
                      </a:cubicBezTo>
                      <a:lnTo>
                        <a:pt x="20226" y="171"/>
                      </a:lnTo>
                      <a:lnTo>
                        <a:pt x="19939" y="317"/>
                      </a:lnTo>
                      <a:lnTo>
                        <a:pt x="19442" y="0"/>
                      </a:lnTo>
                      <a:lnTo>
                        <a:pt x="19112" y="72"/>
                      </a:lnTo>
                      <a:lnTo>
                        <a:pt x="19088" y="998"/>
                      </a:lnTo>
                      <a:lnTo>
                        <a:pt x="19211" y="1966"/>
                      </a:lnTo>
                      <a:lnTo>
                        <a:pt x="18811" y="1726"/>
                      </a:lnTo>
                      <a:lnTo>
                        <a:pt x="18638" y="413"/>
                      </a:lnTo>
                      <a:lnTo>
                        <a:pt x="18054" y="413"/>
                      </a:lnTo>
                      <a:lnTo>
                        <a:pt x="17760" y="416"/>
                      </a:lnTo>
                      <a:lnTo>
                        <a:pt x="16847" y="977"/>
                      </a:lnTo>
                      <a:lnTo>
                        <a:pt x="16016" y="1586"/>
                      </a:lnTo>
                      <a:lnTo>
                        <a:pt x="15795" y="1805"/>
                      </a:lnTo>
                      <a:lnTo>
                        <a:pt x="15803" y="3084"/>
                      </a:lnTo>
                      <a:lnTo>
                        <a:pt x="16370" y="2889"/>
                      </a:lnTo>
                      <a:lnTo>
                        <a:pt x="16831" y="2378"/>
                      </a:lnTo>
                      <a:lnTo>
                        <a:pt x="17250" y="2012"/>
                      </a:lnTo>
                      <a:lnTo>
                        <a:pt x="17789" y="1866"/>
                      </a:lnTo>
                      <a:lnTo>
                        <a:pt x="17854" y="2932"/>
                      </a:lnTo>
                      <a:lnTo>
                        <a:pt x="17247" y="3298"/>
                      </a:lnTo>
                      <a:lnTo>
                        <a:pt x="16886" y="3663"/>
                      </a:lnTo>
                      <a:lnTo>
                        <a:pt x="16443" y="3736"/>
                      </a:lnTo>
                      <a:lnTo>
                        <a:pt x="16115" y="4102"/>
                      </a:lnTo>
                      <a:lnTo>
                        <a:pt x="16017" y="5098"/>
                      </a:lnTo>
                      <a:lnTo>
                        <a:pt x="16017" y="6776"/>
                      </a:lnTo>
                      <a:lnTo>
                        <a:pt x="15943" y="7653"/>
                      </a:lnTo>
                      <a:lnTo>
                        <a:pt x="15853" y="8454"/>
                      </a:lnTo>
                      <a:lnTo>
                        <a:pt x="15853" y="9425"/>
                      </a:lnTo>
                      <a:lnTo>
                        <a:pt x="15577" y="10537"/>
                      </a:lnTo>
                      <a:lnTo>
                        <a:pt x="15641" y="8643"/>
                      </a:lnTo>
                      <a:lnTo>
                        <a:pt x="15321" y="8280"/>
                      </a:lnTo>
                      <a:lnTo>
                        <a:pt x="15076" y="7918"/>
                      </a:lnTo>
                      <a:lnTo>
                        <a:pt x="15389" y="6703"/>
                      </a:lnTo>
                      <a:lnTo>
                        <a:pt x="15389" y="5853"/>
                      </a:lnTo>
                      <a:lnTo>
                        <a:pt x="14947" y="5198"/>
                      </a:lnTo>
                      <a:lnTo>
                        <a:pt x="14733" y="5125"/>
                      </a:lnTo>
                      <a:lnTo>
                        <a:pt x="14486" y="5052"/>
                      </a:lnTo>
                      <a:lnTo>
                        <a:pt x="14248" y="4982"/>
                      </a:lnTo>
                      <a:lnTo>
                        <a:pt x="13362" y="5055"/>
                      </a:lnTo>
                      <a:lnTo>
                        <a:pt x="13101" y="5956"/>
                      </a:lnTo>
                      <a:lnTo>
                        <a:pt x="12763" y="6395"/>
                      </a:lnTo>
                      <a:lnTo>
                        <a:pt x="12180" y="6809"/>
                      </a:lnTo>
                      <a:lnTo>
                        <a:pt x="11062" y="6809"/>
                      </a:lnTo>
                      <a:lnTo>
                        <a:pt x="10698" y="6048"/>
                      </a:lnTo>
                      <a:lnTo>
                        <a:pt x="10017" y="5685"/>
                      </a:lnTo>
                      <a:lnTo>
                        <a:pt x="9630" y="5685"/>
                      </a:lnTo>
                      <a:lnTo>
                        <a:pt x="9245" y="5831"/>
                      </a:lnTo>
                      <a:lnTo>
                        <a:pt x="9033" y="6334"/>
                      </a:lnTo>
                      <a:lnTo>
                        <a:pt x="8960" y="7062"/>
                      </a:lnTo>
                      <a:lnTo>
                        <a:pt x="8525" y="7281"/>
                      </a:lnTo>
                      <a:lnTo>
                        <a:pt x="8156" y="7281"/>
                      </a:lnTo>
                      <a:lnTo>
                        <a:pt x="8379" y="62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33" name="ïşliḍé">
                  <a:extLst>
                    <a:ext uri="{FF2B5EF4-FFF2-40B4-BE49-F238E27FC236}">
                      <a16:creationId xmlns:a16="http://schemas.microsoft.com/office/drawing/2014/main" xmlns="" id="{F2E3D74F-4456-4338-AC34-E539BCED84E2}"/>
                    </a:ext>
                  </a:extLst>
                </p:cNvPr>
                <p:cNvSpPr/>
                <p:nvPr/>
              </p:nvSpPr>
              <p:spPr bwMode="auto">
                <a:xfrm>
                  <a:off x="6124236" y="2686864"/>
                  <a:ext cx="115911" cy="5493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7934" y="952"/>
                      </a:moveTo>
                      <a:lnTo>
                        <a:pt x="10370" y="641"/>
                      </a:lnTo>
                      <a:lnTo>
                        <a:pt x="12234" y="2097"/>
                      </a:lnTo>
                      <a:lnTo>
                        <a:pt x="15066" y="3160"/>
                      </a:lnTo>
                      <a:lnTo>
                        <a:pt x="16147" y="6695"/>
                      </a:lnTo>
                      <a:lnTo>
                        <a:pt x="18442" y="8314"/>
                      </a:lnTo>
                      <a:lnTo>
                        <a:pt x="20794" y="8853"/>
                      </a:lnTo>
                      <a:lnTo>
                        <a:pt x="21600" y="11834"/>
                      </a:lnTo>
                      <a:lnTo>
                        <a:pt x="19458" y="12360"/>
                      </a:lnTo>
                      <a:cubicBezTo>
                        <a:pt x="18791" y="12394"/>
                        <a:pt x="18126" y="12502"/>
                        <a:pt x="17464" y="12684"/>
                      </a:cubicBezTo>
                      <a:cubicBezTo>
                        <a:pt x="15906" y="13112"/>
                        <a:pt x="14380" y="13946"/>
                        <a:pt x="12919" y="15166"/>
                      </a:cubicBezTo>
                      <a:lnTo>
                        <a:pt x="11078" y="16029"/>
                      </a:lnTo>
                      <a:lnTo>
                        <a:pt x="8533" y="14424"/>
                      </a:lnTo>
                      <a:lnTo>
                        <a:pt x="7428" y="18687"/>
                      </a:lnTo>
                      <a:lnTo>
                        <a:pt x="4579" y="21600"/>
                      </a:lnTo>
                      <a:lnTo>
                        <a:pt x="2559" y="21276"/>
                      </a:lnTo>
                      <a:lnTo>
                        <a:pt x="1056" y="19011"/>
                      </a:lnTo>
                      <a:lnTo>
                        <a:pt x="2007" y="15476"/>
                      </a:lnTo>
                      <a:lnTo>
                        <a:pt x="4688" y="13534"/>
                      </a:lnTo>
                      <a:lnTo>
                        <a:pt x="6215" y="13210"/>
                      </a:lnTo>
                      <a:lnTo>
                        <a:pt x="8958" y="10108"/>
                      </a:lnTo>
                      <a:lnTo>
                        <a:pt x="7794" y="6142"/>
                      </a:lnTo>
                      <a:lnTo>
                        <a:pt x="5858" y="5494"/>
                      </a:lnTo>
                      <a:lnTo>
                        <a:pt x="5090" y="9677"/>
                      </a:lnTo>
                      <a:lnTo>
                        <a:pt x="2073" y="10972"/>
                      </a:lnTo>
                      <a:lnTo>
                        <a:pt x="865" y="6884"/>
                      </a:lnTo>
                      <a:lnTo>
                        <a:pt x="0" y="3768"/>
                      </a:lnTo>
                      <a:lnTo>
                        <a:pt x="609" y="963"/>
                      </a:lnTo>
                      <a:lnTo>
                        <a:pt x="3066" y="315"/>
                      </a:lnTo>
                      <a:lnTo>
                        <a:pt x="5208" y="0"/>
                      </a:lnTo>
                      <a:lnTo>
                        <a:pt x="7934" y="9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34" name="îsḷidé">
                  <a:extLst>
                    <a:ext uri="{FF2B5EF4-FFF2-40B4-BE49-F238E27FC236}">
                      <a16:creationId xmlns:a16="http://schemas.microsoft.com/office/drawing/2014/main" xmlns="" id="{C93A403A-3CB7-4536-B4ED-CC58D19C8B60}"/>
                    </a:ext>
                  </a:extLst>
                </p:cNvPr>
                <p:cNvSpPr/>
                <p:nvPr/>
              </p:nvSpPr>
              <p:spPr bwMode="auto">
                <a:xfrm>
                  <a:off x="4494905" y="2870271"/>
                  <a:ext cx="2913051" cy="2559348"/>
                </a:xfrm>
                <a:custGeom>
                  <a:avLst/>
                  <a:gdLst>
                    <a:gd name="T0" fmla="+- 0 10934 269"/>
                    <a:gd name="T1" fmla="*/ T0 w 21331"/>
                    <a:gd name="T2" fmla="*/ 10800 h 21600"/>
                    <a:gd name="T3" fmla="+- 0 10934 269"/>
                    <a:gd name="T4" fmla="*/ T3 w 21331"/>
                    <a:gd name="T5" fmla="*/ 10800 h 21600"/>
                    <a:gd name="T6" fmla="+- 0 10934 269"/>
                    <a:gd name="T7" fmla="*/ T6 w 21331"/>
                    <a:gd name="T8" fmla="*/ 10800 h 21600"/>
                    <a:gd name="T9" fmla="+- 0 10934 269"/>
                    <a:gd name="T10" fmla="*/ T9 w 21331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331" h="21600">
                      <a:moveTo>
                        <a:pt x="16414" y="71"/>
                      </a:moveTo>
                      <a:lnTo>
                        <a:pt x="16464" y="135"/>
                      </a:lnTo>
                      <a:lnTo>
                        <a:pt x="16565" y="167"/>
                      </a:lnTo>
                      <a:lnTo>
                        <a:pt x="16665" y="181"/>
                      </a:lnTo>
                      <a:lnTo>
                        <a:pt x="16717" y="269"/>
                      </a:lnTo>
                      <a:lnTo>
                        <a:pt x="16658" y="325"/>
                      </a:lnTo>
                      <a:lnTo>
                        <a:pt x="16608" y="422"/>
                      </a:lnTo>
                      <a:lnTo>
                        <a:pt x="16556" y="415"/>
                      </a:lnTo>
                      <a:lnTo>
                        <a:pt x="16602" y="522"/>
                      </a:lnTo>
                      <a:lnTo>
                        <a:pt x="16506" y="529"/>
                      </a:lnTo>
                      <a:lnTo>
                        <a:pt x="16552" y="633"/>
                      </a:lnTo>
                      <a:lnTo>
                        <a:pt x="16674" y="652"/>
                      </a:lnTo>
                      <a:lnTo>
                        <a:pt x="16733" y="728"/>
                      </a:lnTo>
                      <a:lnTo>
                        <a:pt x="16793" y="804"/>
                      </a:lnTo>
                      <a:lnTo>
                        <a:pt x="16893" y="790"/>
                      </a:lnTo>
                      <a:lnTo>
                        <a:pt x="17140" y="769"/>
                      </a:lnTo>
                      <a:lnTo>
                        <a:pt x="17231" y="790"/>
                      </a:lnTo>
                      <a:lnTo>
                        <a:pt x="17247" y="910"/>
                      </a:lnTo>
                      <a:lnTo>
                        <a:pt x="17199" y="972"/>
                      </a:lnTo>
                      <a:lnTo>
                        <a:pt x="17241" y="1046"/>
                      </a:lnTo>
                      <a:lnTo>
                        <a:pt x="17353" y="1217"/>
                      </a:lnTo>
                      <a:lnTo>
                        <a:pt x="17428" y="1301"/>
                      </a:lnTo>
                      <a:lnTo>
                        <a:pt x="17518" y="1382"/>
                      </a:lnTo>
                      <a:lnTo>
                        <a:pt x="17650" y="1479"/>
                      </a:lnTo>
                      <a:lnTo>
                        <a:pt x="17717" y="1571"/>
                      </a:lnTo>
                      <a:lnTo>
                        <a:pt x="17729" y="1652"/>
                      </a:lnTo>
                      <a:lnTo>
                        <a:pt x="17687" y="1715"/>
                      </a:lnTo>
                      <a:lnTo>
                        <a:pt x="17623" y="1803"/>
                      </a:lnTo>
                      <a:lnTo>
                        <a:pt x="17635" y="1900"/>
                      </a:lnTo>
                      <a:lnTo>
                        <a:pt x="17691" y="1969"/>
                      </a:lnTo>
                      <a:lnTo>
                        <a:pt x="17697" y="2091"/>
                      </a:lnTo>
                      <a:lnTo>
                        <a:pt x="17697" y="2186"/>
                      </a:lnTo>
                      <a:cubicBezTo>
                        <a:pt x="17709" y="2209"/>
                        <a:pt x="17723" y="2231"/>
                        <a:pt x="17739" y="2250"/>
                      </a:cubicBezTo>
                      <a:cubicBezTo>
                        <a:pt x="17779" y="2300"/>
                        <a:pt x="17830" y="2337"/>
                        <a:pt x="17887" y="2356"/>
                      </a:cubicBezTo>
                      <a:lnTo>
                        <a:pt x="17940" y="2493"/>
                      </a:lnTo>
                      <a:lnTo>
                        <a:pt x="17964" y="2574"/>
                      </a:lnTo>
                      <a:cubicBezTo>
                        <a:pt x="17992" y="2570"/>
                        <a:pt x="18020" y="2567"/>
                        <a:pt x="18048" y="2565"/>
                      </a:cubicBezTo>
                      <a:cubicBezTo>
                        <a:pt x="18097" y="2561"/>
                        <a:pt x="18146" y="2561"/>
                        <a:pt x="18194" y="2563"/>
                      </a:cubicBezTo>
                      <a:lnTo>
                        <a:pt x="18379" y="2690"/>
                      </a:lnTo>
                      <a:lnTo>
                        <a:pt x="18411" y="2800"/>
                      </a:lnTo>
                      <a:lnTo>
                        <a:pt x="18509" y="2904"/>
                      </a:lnTo>
                      <a:lnTo>
                        <a:pt x="18667" y="3000"/>
                      </a:lnTo>
                      <a:lnTo>
                        <a:pt x="18701" y="3084"/>
                      </a:lnTo>
                      <a:lnTo>
                        <a:pt x="18677" y="3202"/>
                      </a:lnTo>
                      <a:lnTo>
                        <a:pt x="18757" y="3276"/>
                      </a:lnTo>
                      <a:lnTo>
                        <a:pt x="18835" y="3350"/>
                      </a:lnTo>
                      <a:lnTo>
                        <a:pt x="18803" y="3518"/>
                      </a:lnTo>
                      <a:lnTo>
                        <a:pt x="18881" y="3629"/>
                      </a:lnTo>
                      <a:lnTo>
                        <a:pt x="18937" y="3672"/>
                      </a:lnTo>
                      <a:lnTo>
                        <a:pt x="19010" y="3779"/>
                      </a:lnTo>
                      <a:lnTo>
                        <a:pt x="19086" y="3878"/>
                      </a:lnTo>
                      <a:lnTo>
                        <a:pt x="19116" y="3966"/>
                      </a:lnTo>
                      <a:lnTo>
                        <a:pt x="19162" y="4057"/>
                      </a:lnTo>
                      <a:lnTo>
                        <a:pt x="19186" y="4172"/>
                      </a:lnTo>
                      <a:lnTo>
                        <a:pt x="19169" y="4285"/>
                      </a:lnTo>
                      <a:lnTo>
                        <a:pt x="19237" y="4354"/>
                      </a:lnTo>
                      <a:lnTo>
                        <a:pt x="19331" y="4386"/>
                      </a:lnTo>
                      <a:lnTo>
                        <a:pt x="19367" y="4483"/>
                      </a:lnTo>
                      <a:cubicBezTo>
                        <a:pt x="19379" y="4507"/>
                        <a:pt x="19381" y="4536"/>
                        <a:pt x="19373" y="4562"/>
                      </a:cubicBezTo>
                      <a:cubicBezTo>
                        <a:pt x="19357" y="4621"/>
                        <a:pt x="19300" y="4652"/>
                        <a:pt x="19249" y="4628"/>
                      </a:cubicBezTo>
                      <a:lnTo>
                        <a:pt x="19226" y="4488"/>
                      </a:lnTo>
                      <a:cubicBezTo>
                        <a:pt x="19216" y="4465"/>
                        <a:pt x="19204" y="4444"/>
                        <a:pt x="19190" y="4425"/>
                      </a:cubicBezTo>
                      <a:cubicBezTo>
                        <a:pt x="19161" y="4386"/>
                        <a:pt x="19123" y="4357"/>
                        <a:pt x="19098" y="4314"/>
                      </a:cubicBezTo>
                      <a:cubicBezTo>
                        <a:pt x="19074" y="4274"/>
                        <a:pt x="19064" y="4226"/>
                        <a:pt x="19068" y="4178"/>
                      </a:cubicBezTo>
                      <a:lnTo>
                        <a:pt x="19020" y="4087"/>
                      </a:lnTo>
                      <a:lnTo>
                        <a:pt x="18953" y="3930"/>
                      </a:lnTo>
                      <a:lnTo>
                        <a:pt x="18899" y="3847"/>
                      </a:lnTo>
                      <a:cubicBezTo>
                        <a:pt x="18877" y="3837"/>
                        <a:pt x="18856" y="3826"/>
                        <a:pt x="18835" y="3814"/>
                      </a:cubicBezTo>
                      <a:cubicBezTo>
                        <a:pt x="18779" y="3783"/>
                        <a:pt x="18727" y="3743"/>
                        <a:pt x="18680" y="3696"/>
                      </a:cubicBezTo>
                      <a:cubicBezTo>
                        <a:pt x="18635" y="3669"/>
                        <a:pt x="18589" y="3641"/>
                        <a:pt x="18544" y="3613"/>
                      </a:cubicBezTo>
                      <a:cubicBezTo>
                        <a:pt x="18505" y="3589"/>
                        <a:pt x="18467" y="3565"/>
                        <a:pt x="18429" y="3541"/>
                      </a:cubicBezTo>
                      <a:lnTo>
                        <a:pt x="18327" y="3437"/>
                      </a:lnTo>
                      <a:lnTo>
                        <a:pt x="18212" y="3347"/>
                      </a:lnTo>
                      <a:lnTo>
                        <a:pt x="18078" y="3183"/>
                      </a:lnTo>
                      <a:lnTo>
                        <a:pt x="17965" y="3032"/>
                      </a:lnTo>
                      <a:cubicBezTo>
                        <a:pt x="17946" y="2980"/>
                        <a:pt x="17924" y="2929"/>
                        <a:pt x="17901" y="2880"/>
                      </a:cubicBezTo>
                      <a:cubicBezTo>
                        <a:pt x="17875" y="2824"/>
                        <a:pt x="17847" y="2770"/>
                        <a:pt x="17817" y="2717"/>
                      </a:cubicBezTo>
                      <a:lnTo>
                        <a:pt x="17780" y="2636"/>
                      </a:lnTo>
                      <a:lnTo>
                        <a:pt x="17668" y="2429"/>
                      </a:lnTo>
                      <a:lnTo>
                        <a:pt x="17581" y="2204"/>
                      </a:lnTo>
                      <a:lnTo>
                        <a:pt x="17478" y="2116"/>
                      </a:lnTo>
                      <a:lnTo>
                        <a:pt x="17388" y="2005"/>
                      </a:lnTo>
                      <a:lnTo>
                        <a:pt x="17254" y="1941"/>
                      </a:lnTo>
                      <a:lnTo>
                        <a:pt x="17205" y="2005"/>
                      </a:lnTo>
                      <a:lnTo>
                        <a:pt x="17310" y="2100"/>
                      </a:lnTo>
                      <a:lnTo>
                        <a:pt x="17388" y="2190"/>
                      </a:lnTo>
                      <a:lnTo>
                        <a:pt x="17456" y="2322"/>
                      </a:lnTo>
                      <a:lnTo>
                        <a:pt x="17480" y="2412"/>
                      </a:lnTo>
                      <a:lnTo>
                        <a:pt x="17378" y="2389"/>
                      </a:lnTo>
                      <a:lnTo>
                        <a:pt x="17276" y="2492"/>
                      </a:lnTo>
                      <a:lnTo>
                        <a:pt x="17286" y="2649"/>
                      </a:lnTo>
                      <a:lnTo>
                        <a:pt x="17344" y="2737"/>
                      </a:lnTo>
                      <a:lnTo>
                        <a:pt x="17484" y="2847"/>
                      </a:lnTo>
                      <a:lnTo>
                        <a:pt x="17556" y="2903"/>
                      </a:lnTo>
                      <a:lnTo>
                        <a:pt x="17628" y="2970"/>
                      </a:lnTo>
                      <a:lnTo>
                        <a:pt x="17634" y="3113"/>
                      </a:lnTo>
                      <a:lnTo>
                        <a:pt x="17610" y="3201"/>
                      </a:lnTo>
                      <a:lnTo>
                        <a:pt x="17535" y="3256"/>
                      </a:lnTo>
                      <a:lnTo>
                        <a:pt x="17469" y="3270"/>
                      </a:lnTo>
                      <a:lnTo>
                        <a:pt x="17403" y="3318"/>
                      </a:lnTo>
                      <a:lnTo>
                        <a:pt x="17381" y="3441"/>
                      </a:lnTo>
                      <a:lnTo>
                        <a:pt x="17295" y="3608"/>
                      </a:lnTo>
                      <a:lnTo>
                        <a:pt x="17241" y="3695"/>
                      </a:lnTo>
                      <a:lnTo>
                        <a:pt x="17199" y="3823"/>
                      </a:lnTo>
                      <a:lnTo>
                        <a:pt x="17199" y="3936"/>
                      </a:lnTo>
                      <a:lnTo>
                        <a:pt x="17223" y="4093"/>
                      </a:lnTo>
                      <a:lnTo>
                        <a:pt x="17259" y="4271"/>
                      </a:lnTo>
                      <a:lnTo>
                        <a:pt x="17322" y="4484"/>
                      </a:lnTo>
                      <a:cubicBezTo>
                        <a:pt x="17335" y="4565"/>
                        <a:pt x="17344" y="4646"/>
                        <a:pt x="17348" y="4727"/>
                      </a:cubicBezTo>
                      <a:cubicBezTo>
                        <a:pt x="17351" y="4801"/>
                        <a:pt x="17351" y="4875"/>
                        <a:pt x="17348" y="4949"/>
                      </a:cubicBezTo>
                      <a:lnTo>
                        <a:pt x="17388" y="5111"/>
                      </a:lnTo>
                      <a:lnTo>
                        <a:pt x="17448" y="5118"/>
                      </a:lnTo>
                      <a:lnTo>
                        <a:pt x="17454" y="4982"/>
                      </a:lnTo>
                      <a:lnTo>
                        <a:pt x="17466" y="4852"/>
                      </a:lnTo>
                      <a:cubicBezTo>
                        <a:pt x="17490" y="4841"/>
                        <a:pt x="17516" y="4837"/>
                        <a:pt x="17542" y="4841"/>
                      </a:cubicBezTo>
                      <a:cubicBezTo>
                        <a:pt x="17595" y="4849"/>
                        <a:pt x="17641" y="4888"/>
                        <a:pt x="17663" y="4944"/>
                      </a:cubicBezTo>
                      <a:lnTo>
                        <a:pt x="17689" y="5039"/>
                      </a:lnTo>
                      <a:lnTo>
                        <a:pt x="17753" y="4984"/>
                      </a:lnTo>
                      <a:cubicBezTo>
                        <a:pt x="17717" y="4958"/>
                        <a:pt x="17713" y="4898"/>
                        <a:pt x="17747" y="4868"/>
                      </a:cubicBezTo>
                      <a:cubicBezTo>
                        <a:pt x="17781" y="4837"/>
                        <a:pt x="17827" y="4860"/>
                        <a:pt x="17870" y="4873"/>
                      </a:cubicBezTo>
                      <a:cubicBezTo>
                        <a:pt x="17910" y="4884"/>
                        <a:pt x="17952" y="4884"/>
                        <a:pt x="17992" y="4870"/>
                      </a:cubicBezTo>
                      <a:cubicBezTo>
                        <a:pt x="17989" y="4839"/>
                        <a:pt x="17981" y="4810"/>
                        <a:pt x="17968" y="4782"/>
                      </a:cubicBezTo>
                      <a:cubicBezTo>
                        <a:pt x="17948" y="4739"/>
                        <a:pt x="17917" y="4704"/>
                        <a:pt x="17880" y="4680"/>
                      </a:cubicBezTo>
                      <a:cubicBezTo>
                        <a:pt x="17876" y="4656"/>
                        <a:pt x="17886" y="4631"/>
                        <a:pt x="17904" y="4618"/>
                      </a:cubicBezTo>
                      <a:cubicBezTo>
                        <a:pt x="17948" y="4584"/>
                        <a:pt x="18007" y="4623"/>
                        <a:pt x="18004" y="4684"/>
                      </a:cubicBezTo>
                      <a:cubicBezTo>
                        <a:pt x="18055" y="4708"/>
                        <a:pt x="18104" y="4737"/>
                        <a:pt x="18150" y="4772"/>
                      </a:cubicBezTo>
                      <a:cubicBezTo>
                        <a:pt x="18186" y="4799"/>
                        <a:pt x="18219" y="4830"/>
                        <a:pt x="18251" y="4863"/>
                      </a:cubicBezTo>
                      <a:cubicBezTo>
                        <a:pt x="18300" y="4887"/>
                        <a:pt x="18346" y="4917"/>
                        <a:pt x="18389" y="4953"/>
                      </a:cubicBezTo>
                      <a:cubicBezTo>
                        <a:pt x="18451" y="5004"/>
                        <a:pt x="18505" y="5066"/>
                        <a:pt x="18550" y="5136"/>
                      </a:cubicBezTo>
                      <a:lnTo>
                        <a:pt x="18694" y="5233"/>
                      </a:lnTo>
                      <a:lnTo>
                        <a:pt x="18831" y="5331"/>
                      </a:lnTo>
                      <a:lnTo>
                        <a:pt x="18885" y="5372"/>
                      </a:lnTo>
                      <a:lnTo>
                        <a:pt x="18785" y="5419"/>
                      </a:lnTo>
                      <a:lnTo>
                        <a:pt x="18721" y="5439"/>
                      </a:lnTo>
                      <a:lnTo>
                        <a:pt x="18745" y="5534"/>
                      </a:lnTo>
                      <a:lnTo>
                        <a:pt x="18818" y="5629"/>
                      </a:lnTo>
                      <a:cubicBezTo>
                        <a:pt x="18846" y="5650"/>
                        <a:pt x="18875" y="5672"/>
                        <a:pt x="18902" y="5696"/>
                      </a:cubicBezTo>
                      <a:cubicBezTo>
                        <a:pt x="18943" y="5732"/>
                        <a:pt x="18982" y="5770"/>
                        <a:pt x="19018" y="5812"/>
                      </a:cubicBezTo>
                      <a:lnTo>
                        <a:pt x="19064" y="5895"/>
                      </a:lnTo>
                      <a:lnTo>
                        <a:pt x="19146" y="5985"/>
                      </a:lnTo>
                      <a:lnTo>
                        <a:pt x="19078" y="6032"/>
                      </a:lnTo>
                      <a:lnTo>
                        <a:pt x="19119" y="6122"/>
                      </a:lnTo>
                      <a:lnTo>
                        <a:pt x="19040" y="6150"/>
                      </a:lnTo>
                      <a:cubicBezTo>
                        <a:pt x="19009" y="6117"/>
                        <a:pt x="18983" y="6080"/>
                        <a:pt x="18962" y="6039"/>
                      </a:cubicBezTo>
                      <a:cubicBezTo>
                        <a:pt x="18929" y="5975"/>
                        <a:pt x="18910" y="5902"/>
                        <a:pt x="18870" y="5844"/>
                      </a:cubicBezTo>
                      <a:cubicBezTo>
                        <a:pt x="18844" y="5806"/>
                        <a:pt x="18810" y="5776"/>
                        <a:pt x="18771" y="5756"/>
                      </a:cubicBezTo>
                      <a:cubicBezTo>
                        <a:pt x="18741" y="5731"/>
                        <a:pt x="18713" y="5704"/>
                        <a:pt x="18687" y="5673"/>
                      </a:cubicBezTo>
                      <a:cubicBezTo>
                        <a:pt x="18643" y="5620"/>
                        <a:pt x="18606" y="5559"/>
                        <a:pt x="18578" y="5492"/>
                      </a:cubicBezTo>
                      <a:lnTo>
                        <a:pt x="18488" y="5381"/>
                      </a:lnTo>
                      <a:lnTo>
                        <a:pt x="18392" y="5256"/>
                      </a:lnTo>
                      <a:lnTo>
                        <a:pt x="18331" y="5194"/>
                      </a:lnTo>
                      <a:lnTo>
                        <a:pt x="18249" y="5214"/>
                      </a:lnTo>
                      <a:lnTo>
                        <a:pt x="18307" y="5369"/>
                      </a:lnTo>
                      <a:lnTo>
                        <a:pt x="18368" y="5536"/>
                      </a:lnTo>
                      <a:cubicBezTo>
                        <a:pt x="18417" y="5611"/>
                        <a:pt x="18466" y="5688"/>
                        <a:pt x="18512" y="5766"/>
                      </a:cubicBezTo>
                      <a:cubicBezTo>
                        <a:pt x="18547" y="5825"/>
                        <a:pt x="18581" y="5884"/>
                        <a:pt x="18614" y="5944"/>
                      </a:cubicBezTo>
                      <a:cubicBezTo>
                        <a:pt x="18617" y="6005"/>
                        <a:pt x="18623" y="6065"/>
                        <a:pt x="18632" y="6125"/>
                      </a:cubicBezTo>
                      <a:cubicBezTo>
                        <a:pt x="18654" y="6257"/>
                        <a:pt x="18693" y="6384"/>
                        <a:pt x="18749" y="6502"/>
                      </a:cubicBezTo>
                      <a:lnTo>
                        <a:pt x="18801" y="6680"/>
                      </a:lnTo>
                      <a:cubicBezTo>
                        <a:pt x="18813" y="6708"/>
                        <a:pt x="18821" y="6738"/>
                        <a:pt x="18825" y="6768"/>
                      </a:cubicBezTo>
                      <a:cubicBezTo>
                        <a:pt x="18832" y="6809"/>
                        <a:pt x="18832" y="6850"/>
                        <a:pt x="18825" y="6890"/>
                      </a:cubicBezTo>
                      <a:lnTo>
                        <a:pt x="18843" y="6999"/>
                      </a:lnTo>
                      <a:lnTo>
                        <a:pt x="18854" y="7091"/>
                      </a:lnTo>
                      <a:lnTo>
                        <a:pt x="18867" y="7202"/>
                      </a:lnTo>
                      <a:lnTo>
                        <a:pt x="18867" y="7382"/>
                      </a:lnTo>
                      <a:lnTo>
                        <a:pt x="18792" y="7535"/>
                      </a:lnTo>
                      <a:lnTo>
                        <a:pt x="18728" y="7616"/>
                      </a:lnTo>
                      <a:lnTo>
                        <a:pt x="18674" y="7664"/>
                      </a:lnTo>
                      <a:lnTo>
                        <a:pt x="18620" y="7814"/>
                      </a:lnTo>
                      <a:lnTo>
                        <a:pt x="18620" y="7957"/>
                      </a:lnTo>
                      <a:lnTo>
                        <a:pt x="18636" y="8094"/>
                      </a:lnTo>
                      <a:lnTo>
                        <a:pt x="18646" y="8230"/>
                      </a:lnTo>
                      <a:lnTo>
                        <a:pt x="18640" y="8352"/>
                      </a:lnTo>
                      <a:lnTo>
                        <a:pt x="18598" y="8494"/>
                      </a:lnTo>
                      <a:lnTo>
                        <a:pt x="18552" y="8660"/>
                      </a:lnTo>
                      <a:lnTo>
                        <a:pt x="18594" y="8750"/>
                      </a:lnTo>
                      <a:lnTo>
                        <a:pt x="18686" y="8803"/>
                      </a:lnTo>
                      <a:lnTo>
                        <a:pt x="18784" y="8859"/>
                      </a:lnTo>
                      <a:lnTo>
                        <a:pt x="18864" y="8944"/>
                      </a:lnTo>
                      <a:lnTo>
                        <a:pt x="18992" y="8987"/>
                      </a:lnTo>
                      <a:lnTo>
                        <a:pt x="19058" y="9091"/>
                      </a:lnTo>
                      <a:lnTo>
                        <a:pt x="19149" y="9188"/>
                      </a:lnTo>
                      <a:lnTo>
                        <a:pt x="19187" y="9299"/>
                      </a:lnTo>
                      <a:lnTo>
                        <a:pt x="19193" y="9438"/>
                      </a:lnTo>
                      <a:lnTo>
                        <a:pt x="19203" y="9524"/>
                      </a:lnTo>
                      <a:lnTo>
                        <a:pt x="19175" y="9637"/>
                      </a:lnTo>
                      <a:lnTo>
                        <a:pt x="19129" y="9732"/>
                      </a:lnTo>
                      <a:lnTo>
                        <a:pt x="19099" y="9850"/>
                      </a:lnTo>
                      <a:lnTo>
                        <a:pt x="18968" y="9944"/>
                      </a:lnTo>
                      <a:lnTo>
                        <a:pt x="19059" y="10011"/>
                      </a:lnTo>
                      <a:lnTo>
                        <a:pt x="19121" y="9983"/>
                      </a:lnTo>
                      <a:lnTo>
                        <a:pt x="19127" y="10076"/>
                      </a:lnTo>
                      <a:lnTo>
                        <a:pt x="19069" y="10158"/>
                      </a:lnTo>
                      <a:lnTo>
                        <a:pt x="18953" y="10089"/>
                      </a:lnTo>
                      <a:lnTo>
                        <a:pt x="18919" y="10033"/>
                      </a:lnTo>
                      <a:lnTo>
                        <a:pt x="18849" y="9950"/>
                      </a:lnTo>
                      <a:lnTo>
                        <a:pt x="18833" y="9869"/>
                      </a:lnTo>
                      <a:lnTo>
                        <a:pt x="18833" y="9755"/>
                      </a:lnTo>
                      <a:lnTo>
                        <a:pt x="18809" y="9603"/>
                      </a:lnTo>
                      <a:lnTo>
                        <a:pt x="18773" y="9548"/>
                      </a:lnTo>
                      <a:lnTo>
                        <a:pt x="18677" y="9409"/>
                      </a:lnTo>
                      <a:cubicBezTo>
                        <a:pt x="18683" y="9382"/>
                        <a:pt x="18683" y="9354"/>
                        <a:pt x="18677" y="9328"/>
                      </a:cubicBezTo>
                      <a:cubicBezTo>
                        <a:pt x="18660" y="9261"/>
                        <a:pt x="18608" y="9215"/>
                        <a:pt x="18548" y="9214"/>
                      </a:cubicBezTo>
                      <a:lnTo>
                        <a:pt x="18524" y="9283"/>
                      </a:lnTo>
                      <a:lnTo>
                        <a:pt x="18439" y="9274"/>
                      </a:lnTo>
                      <a:lnTo>
                        <a:pt x="18391" y="9170"/>
                      </a:lnTo>
                      <a:lnTo>
                        <a:pt x="18360" y="9077"/>
                      </a:lnTo>
                      <a:lnTo>
                        <a:pt x="18312" y="8980"/>
                      </a:lnTo>
                      <a:lnTo>
                        <a:pt x="18254" y="8947"/>
                      </a:lnTo>
                      <a:lnTo>
                        <a:pt x="18202" y="8991"/>
                      </a:lnTo>
                      <a:lnTo>
                        <a:pt x="18126" y="9125"/>
                      </a:lnTo>
                      <a:lnTo>
                        <a:pt x="18116" y="9208"/>
                      </a:lnTo>
                      <a:lnTo>
                        <a:pt x="18045" y="9240"/>
                      </a:lnTo>
                      <a:cubicBezTo>
                        <a:pt x="18021" y="9248"/>
                        <a:pt x="17999" y="9265"/>
                        <a:pt x="17983" y="9289"/>
                      </a:cubicBezTo>
                      <a:cubicBezTo>
                        <a:pt x="17962" y="9320"/>
                        <a:pt x="17954" y="9359"/>
                        <a:pt x="17959" y="9398"/>
                      </a:cubicBezTo>
                      <a:lnTo>
                        <a:pt x="17889" y="9432"/>
                      </a:lnTo>
                      <a:lnTo>
                        <a:pt x="17865" y="9316"/>
                      </a:lnTo>
                      <a:cubicBezTo>
                        <a:pt x="17861" y="9286"/>
                        <a:pt x="17857" y="9256"/>
                        <a:pt x="17853" y="9226"/>
                      </a:cubicBezTo>
                      <a:cubicBezTo>
                        <a:pt x="17848" y="9184"/>
                        <a:pt x="17844" y="9142"/>
                        <a:pt x="17841" y="9101"/>
                      </a:cubicBezTo>
                      <a:lnTo>
                        <a:pt x="17811" y="8978"/>
                      </a:lnTo>
                      <a:lnTo>
                        <a:pt x="17699" y="8957"/>
                      </a:lnTo>
                      <a:lnTo>
                        <a:pt x="17699" y="9133"/>
                      </a:lnTo>
                      <a:lnTo>
                        <a:pt x="17676" y="9240"/>
                      </a:lnTo>
                      <a:lnTo>
                        <a:pt x="17580" y="9434"/>
                      </a:lnTo>
                      <a:lnTo>
                        <a:pt x="17522" y="9539"/>
                      </a:lnTo>
                      <a:lnTo>
                        <a:pt x="17459" y="9624"/>
                      </a:lnTo>
                      <a:lnTo>
                        <a:pt x="17500" y="9711"/>
                      </a:lnTo>
                      <a:lnTo>
                        <a:pt x="17578" y="9707"/>
                      </a:lnTo>
                      <a:lnTo>
                        <a:pt x="17646" y="9700"/>
                      </a:lnTo>
                      <a:lnTo>
                        <a:pt x="17712" y="9756"/>
                      </a:lnTo>
                      <a:lnTo>
                        <a:pt x="17786" y="9835"/>
                      </a:lnTo>
                      <a:lnTo>
                        <a:pt x="17826" y="9786"/>
                      </a:lnTo>
                      <a:lnTo>
                        <a:pt x="17866" y="9664"/>
                      </a:lnTo>
                      <a:lnTo>
                        <a:pt x="17963" y="9602"/>
                      </a:lnTo>
                      <a:lnTo>
                        <a:pt x="18083" y="9636"/>
                      </a:lnTo>
                      <a:lnTo>
                        <a:pt x="18197" y="9616"/>
                      </a:lnTo>
                      <a:lnTo>
                        <a:pt x="18276" y="9680"/>
                      </a:lnTo>
                      <a:cubicBezTo>
                        <a:pt x="18282" y="9705"/>
                        <a:pt x="18281" y="9731"/>
                        <a:pt x="18274" y="9755"/>
                      </a:cubicBezTo>
                      <a:cubicBezTo>
                        <a:pt x="18257" y="9808"/>
                        <a:pt x="18210" y="9840"/>
                        <a:pt x="18162" y="9833"/>
                      </a:cubicBezTo>
                      <a:cubicBezTo>
                        <a:pt x="18155" y="9874"/>
                        <a:pt x="18147" y="9915"/>
                        <a:pt x="18138" y="9956"/>
                      </a:cubicBezTo>
                      <a:cubicBezTo>
                        <a:pt x="18126" y="10010"/>
                        <a:pt x="18112" y="10063"/>
                        <a:pt x="18097" y="10116"/>
                      </a:cubicBezTo>
                      <a:cubicBezTo>
                        <a:pt x="18086" y="10143"/>
                        <a:pt x="18072" y="10169"/>
                        <a:pt x="18057" y="10194"/>
                      </a:cubicBezTo>
                      <a:cubicBezTo>
                        <a:pt x="18040" y="10224"/>
                        <a:pt x="18020" y="10252"/>
                        <a:pt x="17997" y="10277"/>
                      </a:cubicBezTo>
                      <a:cubicBezTo>
                        <a:pt x="17998" y="10320"/>
                        <a:pt x="18013" y="10362"/>
                        <a:pt x="18040" y="10393"/>
                      </a:cubicBezTo>
                      <a:cubicBezTo>
                        <a:pt x="18064" y="10421"/>
                        <a:pt x="18096" y="10439"/>
                        <a:pt x="18130" y="10444"/>
                      </a:cubicBezTo>
                      <a:lnTo>
                        <a:pt x="18237" y="10513"/>
                      </a:lnTo>
                      <a:lnTo>
                        <a:pt x="18339" y="10605"/>
                      </a:lnTo>
                      <a:lnTo>
                        <a:pt x="18405" y="10695"/>
                      </a:lnTo>
                      <a:lnTo>
                        <a:pt x="18507" y="10743"/>
                      </a:lnTo>
                      <a:lnTo>
                        <a:pt x="18585" y="10812"/>
                      </a:lnTo>
                      <a:lnTo>
                        <a:pt x="18660" y="10944"/>
                      </a:lnTo>
                      <a:lnTo>
                        <a:pt x="18643" y="11076"/>
                      </a:lnTo>
                      <a:lnTo>
                        <a:pt x="18626" y="11201"/>
                      </a:lnTo>
                      <a:lnTo>
                        <a:pt x="18690" y="11249"/>
                      </a:lnTo>
                      <a:lnTo>
                        <a:pt x="18770" y="11159"/>
                      </a:lnTo>
                      <a:lnTo>
                        <a:pt x="18844" y="11280"/>
                      </a:lnTo>
                      <a:lnTo>
                        <a:pt x="18844" y="11534"/>
                      </a:lnTo>
                      <a:cubicBezTo>
                        <a:pt x="18847" y="11572"/>
                        <a:pt x="18847" y="11611"/>
                        <a:pt x="18844" y="11650"/>
                      </a:cubicBezTo>
                      <a:cubicBezTo>
                        <a:pt x="18838" y="11724"/>
                        <a:pt x="18821" y="11797"/>
                        <a:pt x="18794" y="11865"/>
                      </a:cubicBezTo>
                      <a:lnTo>
                        <a:pt x="18788" y="11992"/>
                      </a:lnTo>
                      <a:lnTo>
                        <a:pt x="18778" y="12087"/>
                      </a:lnTo>
                      <a:lnTo>
                        <a:pt x="18754" y="12223"/>
                      </a:lnTo>
                      <a:lnTo>
                        <a:pt x="18761" y="12362"/>
                      </a:lnTo>
                      <a:lnTo>
                        <a:pt x="18748" y="12524"/>
                      </a:lnTo>
                      <a:cubicBezTo>
                        <a:pt x="18728" y="12562"/>
                        <a:pt x="18711" y="12603"/>
                        <a:pt x="18696" y="12644"/>
                      </a:cubicBezTo>
                      <a:cubicBezTo>
                        <a:pt x="18677" y="12700"/>
                        <a:pt x="18663" y="12759"/>
                        <a:pt x="18654" y="12818"/>
                      </a:cubicBezTo>
                      <a:lnTo>
                        <a:pt x="18618" y="12978"/>
                      </a:lnTo>
                      <a:lnTo>
                        <a:pt x="18584" y="13112"/>
                      </a:lnTo>
                      <a:lnTo>
                        <a:pt x="18538" y="13262"/>
                      </a:lnTo>
                      <a:lnTo>
                        <a:pt x="18492" y="13364"/>
                      </a:lnTo>
                      <a:lnTo>
                        <a:pt x="18426" y="13433"/>
                      </a:lnTo>
                      <a:lnTo>
                        <a:pt x="18368" y="13467"/>
                      </a:lnTo>
                      <a:lnTo>
                        <a:pt x="18254" y="13522"/>
                      </a:lnTo>
                      <a:lnTo>
                        <a:pt x="18200" y="13571"/>
                      </a:lnTo>
                      <a:lnTo>
                        <a:pt x="18073" y="13728"/>
                      </a:lnTo>
                      <a:lnTo>
                        <a:pt x="17997" y="13832"/>
                      </a:lnTo>
                      <a:lnTo>
                        <a:pt x="17882" y="13943"/>
                      </a:lnTo>
                      <a:lnTo>
                        <a:pt x="17824" y="13982"/>
                      </a:lnTo>
                      <a:lnTo>
                        <a:pt x="17663" y="14056"/>
                      </a:lnTo>
                      <a:lnTo>
                        <a:pt x="17593" y="14135"/>
                      </a:lnTo>
                      <a:lnTo>
                        <a:pt x="17520" y="14269"/>
                      </a:lnTo>
                      <a:lnTo>
                        <a:pt x="17593" y="14387"/>
                      </a:lnTo>
                      <a:lnTo>
                        <a:pt x="17677" y="14527"/>
                      </a:lnTo>
                      <a:lnTo>
                        <a:pt x="17643" y="14626"/>
                      </a:lnTo>
                      <a:lnTo>
                        <a:pt x="17636" y="14768"/>
                      </a:lnTo>
                      <a:lnTo>
                        <a:pt x="17568" y="14904"/>
                      </a:lnTo>
                      <a:lnTo>
                        <a:pt x="17436" y="15018"/>
                      </a:lnTo>
                      <a:cubicBezTo>
                        <a:pt x="17409" y="15023"/>
                        <a:pt x="17382" y="15020"/>
                        <a:pt x="17358" y="15008"/>
                      </a:cubicBezTo>
                      <a:cubicBezTo>
                        <a:pt x="17303" y="14984"/>
                        <a:pt x="17265" y="14924"/>
                        <a:pt x="17262" y="14857"/>
                      </a:cubicBezTo>
                      <a:cubicBezTo>
                        <a:pt x="17265" y="14804"/>
                        <a:pt x="17277" y="14752"/>
                        <a:pt x="17296" y="14704"/>
                      </a:cubicBezTo>
                      <a:cubicBezTo>
                        <a:pt x="17318" y="14649"/>
                        <a:pt x="17350" y="14599"/>
                        <a:pt x="17390" y="14559"/>
                      </a:cubicBezTo>
                      <a:lnTo>
                        <a:pt x="17402" y="14408"/>
                      </a:lnTo>
                      <a:lnTo>
                        <a:pt x="17350" y="14299"/>
                      </a:lnTo>
                      <a:lnTo>
                        <a:pt x="17205" y="14265"/>
                      </a:lnTo>
                      <a:lnTo>
                        <a:pt x="17099" y="14410"/>
                      </a:lnTo>
                      <a:cubicBezTo>
                        <a:pt x="17077" y="14469"/>
                        <a:pt x="17043" y="14522"/>
                        <a:pt x="17001" y="14563"/>
                      </a:cubicBezTo>
                      <a:cubicBezTo>
                        <a:pt x="16963" y="14600"/>
                        <a:pt x="16919" y="14627"/>
                        <a:pt x="16872" y="14644"/>
                      </a:cubicBezTo>
                      <a:lnTo>
                        <a:pt x="16764" y="14827"/>
                      </a:lnTo>
                      <a:lnTo>
                        <a:pt x="16758" y="14963"/>
                      </a:lnTo>
                      <a:lnTo>
                        <a:pt x="16816" y="15102"/>
                      </a:lnTo>
                      <a:lnTo>
                        <a:pt x="16917" y="15189"/>
                      </a:lnTo>
                      <a:lnTo>
                        <a:pt x="16995" y="15259"/>
                      </a:lnTo>
                      <a:lnTo>
                        <a:pt x="17164" y="15392"/>
                      </a:lnTo>
                      <a:lnTo>
                        <a:pt x="17290" y="15494"/>
                      </a:lnTo>
                      <a:lnTo>
                        <a:pt x="17357" y="15555"/>
                      </a:lnTo>
                      <a:lnTo>
                        <a:pt x="17423" y="15686"/>
                      </a:lnTo>
                      <a:lnTo>
                        <a:pt x="17495" y="15781"/>
                      </a:lnTo>
                      <a:lnTo>
                        <a:pt x="17557" y="15857"/>
                      </a:lnTo>
                      <a:lnTo>
                        <a:pt x="17611" y="15968"/>
                      </a:lnTo>
                      <a:lnTo>
                        <a:pt x="17617" y="16099"/>
                      </a:lnTo>
                      <a:lnTo>
                        <a:pt x="17637" y="16277"/>
                      </a:lnTo>
                      <a:lnTo>
                        <a:pt x="17613" y="16444"/>
                      </a:lnTo>
                      <a:lnTo>
                        <a:pt x="17583" y="16550"/>
                      </a:lnTo>
                      <a:lnTo>
                        <a:pt x="17433" y="16695"/>
                      </a:lnTo>
                      <a:lnTo>
                        <a:pt x="17264" y="16800"/>
                      </a:lnTo>
                      <a:lnTo>
                        <a:pt x="17168" y="16910"/>
                      </a:lnTo>
                      <a:cubicBezTo>
                        <a:pt x="17158" y="16955"/>
                        <a:pt x="17146" y="16999"/>
                        <a:pt x="17134" y="17042"/>
                      </a:cubicBezTo>
                      <a:cubicBezTo>
                        <a:pt x="17110" y="17127"/>
                        <a:pt x="17082" y="17210"/>
                        <a:pt x="17050" y="17292"/>
                      </a:cubicBezTo>
                      <a:lnTo>
                        <a:pt x="16971" y="17416"/>
                      </a:lnTo>
                      <a:lnTo>
                        <a:pt x="16887" y="17476"/>
                      </a:lnTo>
                      <a:lnTo>
                        <a:pt x="16831" y="17382"/>
                      </a:lnTo>
                      <a:cubicBezTo>
                        <a:pt x="16842" y="17347"/>
                        <a:pt x="16850" y="17310"/>
                        <a:pt x="16855" y="17273"/>
                      </a:cubicBezTo>
                      <a:cubicBezTo>
                        <a:pt x="16863" y="17213"/>
                        <a:pt x="16863" y="17153"/>
                        <a:pt x="16855" y="17093"/>
                      </a:cubicBezTo>
                      <a:lnTo>
                        <a:pt x="16716" y="17130"/>
                      </a:lnTo>
                      <a:cubicBezTo>
                        <a:pt x="16720" y="17165"/>
                        <a:pt x="16703" y="17199"/>
                        <a:pt x="16674" y="17213"/>
                      </a:cubicBezTo>
                      <a:cubicBezTo>
                        <a:pt x="16638" y="17230"/>
                        <a:pt x="16597" y="17212"/>
                        <a:pt x="16581" y="17171"/>
                      </a:cubicBezTo>
                      <a:lnTo>
                        <a:pt x="16484" y="17088"/>
                      </a:lnTo>
                      <a:lnTo>
                        <a:pt x="16420" y="16906"/>
                      </a:lnTo>
                      <a:lnTo>
                        <a:pt x="16345" y="16885"/>
                      </a:lnTo>
                      <a:lnTo>
                        <a:pt x="16272" y="16837"/>
                      </a:lnTo>
                      <a:cubicBezTo>
                        <a:pt x="16239" y="16823"/>
                        <a:pt x="16205" y="16811"/>
                        <a:pt x="16170" y="16802"/>
                      </a:cubicBezTo>
                      <a:cubicBezTo>
                        <a:pt x="16116" y="16788"/>
                        <a:pt x="16061" y="16781"/>
                        <a:pt x="16005" y="16781"/>
                      </a:cubicBezTo>
                      <a:cubicBezTo>
                        <a:pt x="15991" y="16748"/>
                        <a:pt x="15965" y="16723"/>
                        <a:pt x="15934" y="16714"/>
                      </a:cubicBezTo>
                      <a:cubicBezTo>
                        <a:pt x="15886" y="16700"/>
                        <a:pt x="15835" y="16726"/>
                        <a:pt x="15811" y="16776"/>
                      </a:cubicBezTo>
                      <a:lnTo>
                        <a:pt x="15872" y="16973"/>
                      </a:lnTo>
                      <a:cubicBezTo>
                        <a:pt x="15869" y="17007"/>
                        <a:pt x="15863" y="17041"/>
                        <a:pt x="15854" y="17074"/>
                      </a:cubicBezTo>
                      <a:cubicBezTo>
                        <a:pt x="15840" y="17130"/>
                        <a:pt x="15819" y="17183"/>
                        <a:pt x="15792" y="17232"/>
                      </a:cubicBezTo>
                      <a:lnTo>
                        <a:pt x="15763" y="17357"/>
                      </a:lnTo>
                      <a:lnTo>
                        <a:pt x="15740" y="17479"/>
                      </a:lnTo>
                      <a:lnTo>
                        <a:pt x="15788" y="17534"/>
                      </a:lnTo>
                      <a:lnTo>
                        <a:pt x="15856" y="17571"/>
                      </a:lnTo>
                      <a:lnTo>
                        <a:pt x="15904" y="17640"/>
                      </a:lnTo>
                      <a:lnTo>
                        <a:pt x="16048" y="17874"/>
                      </a:lnTo>
                      <a:lnTo>
                        <a:pt x="16109" y="17999"/>
                      </a:lnTo>
                      <a:lnTo>
                        <a:pt x="16227" y="17999"/>
                      </a:lnTo>
                      <a:lnTo>
                        <a:pt x="16289" y="17992"/>
                      </a:lnTo>
                      <a:lnTo>
                        <a:pt x="16383" y="18054"/>
                      </a:lnTo>
                      <a:lnTo>
                        <a:pt x="16450" y="18110"/>
                      </a:lnTo>
                      <a:lnTo>
                        <a:pt x="16524" y="18154"/>
                      </a:lnTo>
                      <a:lnTo>
                        <a:pt x="16592" y="18218"/>
                      </a:lnTo>
                      <a:lnTo>
                        <a:pt x="16628" y="18311"/>
                      </a:lnTo>
                      <a:lnTo>
                        <a:pt x="16662" y="18452"/>
                      </a:lnTo>
                      <a:lnTo>
                        <a:pt x="16732" y="18566"/>
                      </a:lnTo>
                      <a:lnTo>
                        <a:pt x="16780" y="18628"/>
                      </a:lnTo>
                      <a:lnTo>
                        <a:pt x="16815" y="18695"/>
                      </a:lnTo>
                      <a:lnTo>
                        <a:pt x="16927" y="18920"/>
                      </a:lnTo>
                      <a:lnTo>
                        <a:pt x="16981" y="18961"/>
                      </a:lnTo>
                      <a:lnTo>
                        <a:pt x="16965" y="19077"/>
                      </a:lnTo>
                      <a:lnTo>
                        <a:pt x="16973" y="19201"/>
                      </a:lnTo>
                      <a:lnTo>
                        <a:pt x="16903" y="19278"/>
                      </a:lnTo>
                      <a:cubicBezTo>
                        <a:pt x="16882" y="19321"/>
                        <a:pt x="16837" y="19340"/>
                        <a:pt x="16796" y="19323"/>
                      </a:cubicBezTo>
                      <a:cubicBezTo>
                        <a:pt x="16774" y="19314"/>
                        <a:pt x="16756" y="19296"/>
                        <a:pt x="16746" y="19273"/>
                      </a:cubicBezTo>
                      <a:cubicBezTo>
                        <a:pt x="16736" y="19250"/>
                        <a:pt x="16733" y="19223"/>
                        <a:pt x="16740" y="19196"/>
                      </a:cubicBezTo>
                      <a:lnTo>
                        <a:pt x="16722" y="19351"/>
                      </a:lnTo>
                      <a:lnTo>
                        <a:pt x="16764" y="19424"/>
                      </a:lnTo>
                      <a:lnTo>
                        <a:pt x="16881" y="19424"/>
                      </a:lnTo>
                      <a:lnTo>
                        <a:pt x="16939" y="19512"/>
                      </a:lnTo>
                      <a:lnTo>
                        <a:pt x="16985" y="19572"/>
                      </a:lnTo>
                      <a:lnTo>
                        <a:pt x="17053" y="19471"/>
                      </a:lnTo>
                      <a:lnTo>
                        <a:pt x="17192" y="19424"/>
                      </a:lnTo>
                      <a:lnTo>
                        <a:pt x="17240" y="19524"/>
                      </a:lnTo>
                      <a:lnTo>
                        <a:pt x="17380" y="19549"/>
                      </a:lnTo>
                      <a:lnTo>
                        <a:pt x="17456" y="19452"/>
                      </a:lnTo>
                      <a:cubicBezTo>
                        <a:pt x="17476" y="19409"/>
                        <a:pt x="17517" y="19384"/>
                        <a:pt x="17559" y="19389"/>
                      </a:cubicBezTo>
                      <a:cubicBezTo>
                        <a:pt x="17608" y="19395"/>
                        <a:pt x="17647" y="19439"/>
                        <a:pt x="17653" y="19496"/>
                      </a:cubicBezTo>
                      <a:lnTo>
                        <a:pt x="17540" y="19602"/>
                      </a:lnTo>
                      <a:lnTo>
                        <a:pt x="17332" y="19651"/>
                      </a:lnTo>
                      <a:lnTo>
                        <a:pt x="17249" y="19678"/>
                      </a:lnTo>
                      <a:cubicBezTo>
                        <a:pt x="17248" y="19715"/>
                        <a:pt x="17246" y="19752"/>
                        <a:pt x="17243" y="19789"/>
                      </a:cubicBezTo>
                      <a:cubicBezTo>
                        <a:pt x="17239" y="19830"/>
                        <a:pt x="17233" y="19870"/>
                        <a:pt x="17224" y="19910"/>
                      </a:cubicBezTo>
                      <a:cubicBezTo>
                        <a:pt x="17200" y="19939"/>
                        <a:pt x="17182" y="19976"/>
                        <a:pt x="17175" y="20016"/>
                      </a:cubicBezTo>
                      <a:cubicBezTo>
                        <a:pt x="17167" y="20055"/>
                        <a:pt x="17168" y="20096"/>
                        <a:pt x="17179" y="20134"/>
                      </a:cubicBezTo>
                      <a:cubicBezTo>
                        <a:pt x="17194" y="20153"/>
                        <a:pt x="17215" y="20164"/>
                        <a:pt x="17237" y="20166"/>
                      </a:cubicBezTo>
                      <a:cubicBezTo>
                        <a:pt x="17273" y="20170"/>
                        <a:pt x="17306" y="20148"/>
                        <a:pt x="17339" y="20132"/>
                      </a:cubicBezTo>
                      <a:cubicBezTo>
                        <a:pt x="17390" y="20106"/>
                        <a:pt x="17443" y="20090"/>
                        <a:pt x="17498" y="20085"/>
                      </a:cubicBezTo>
                      <a:lnTo>
                        <a:pt x="17633" y="20097"/>
                      </a:lnTo>
                      <a:lnTo>
                        <a:pt x="17739" y="20097"/>
                      </a:lnTo>
                      <a:lnTo>
                        <a:pt x="17853" y="20055"/>
                      </a:lnTo>
                      <a:lnTo>
                        <a:pt x="17928" y="20016"/>
                      </a:lnTo>
                      <a:lnTo>
                        <a:pt x="18088" y="19882"/>
                      </a:lnTo>
                      <a:lnTo>
                        <a:pt x="18190" y="19861"/>
                      </a:lnTo>
                      <a:lnTo>
                        <a:pt x="18338" y="19813"/>
                      </a:lnTo>
                      <a:lnTo>
                        <a:pt x="18437" y="19787"/>
                      </a:lnTo>
                      <a:lnTo>
                        <a:pt x="18586" y="19718"/>
                      </a:lnTo>
                      <a:lnTo>
                        <a:pt x="18676" y="19738"/>
                      </a:lnTo>
                      <a:lnTo>
                        <a:pt x="18731" y="19812"/>
                      </a:lnTo>
                      <a:lnTo>
                        <a:pt x="18828" y="19784"/>
                      </a:lnTo>
                      <a:lnTo>
                        <a:pt x="18946" y="19749"/>
                      </a:lnTo>
                      <a:lnTo>
                        <a:pt x="19089" y="19668"/>
                      </a:lnTo>
                      <a:lnTo>
                        <a:pt x="19189" y="19585"/>
                      </a:lnTo>
                      <a:lnTo>
                        <a:pt x="19342" y="19469"/>
                      </a:lnTo>
                      <a:lnTo>
                        <a:pt x="19486" y="19425"/>
                      </a:lnTo>
                      <a:lnTo>
                        <a:pt x="19602" y="19377"/>
                      </a:lnTo>
                      <a:lnTo>
                        <a:pt x="19649" y="19317"/>
                      </a:lnTo>
                      <a:lnTo>
                        <a:pt x="19713" y="19254"/>
                      </a:lnTo>
                      <a:lnTo>
                        <a:pt x="19775" y="19215"/>
                      </a:lnTo>
                      <a:lnTo>
                        <a:pt x="19939" y="19129"/>
                      </a:lnTo>
                      <a:lnTo>
                        <a:pt x="19999" y="19053"/>
                      </a:lnTo>
                      <a:lnTo>
                        <a:pt x="20069" y="18977"/>
                      </a:lnTo>
                      <a:cubicBezTo>
                        <a:pt x="20101" y="18956"/>
                        <a:pt x="20134" y="18937"/>
                        <a:pt x="20167" y="18919"/>
                      </a:cubicBezTo>
                      <a:cubicBezTo>
                        <a:pt x="20238" y="18881"/>
                        <a:pt x="20311" y="18849"/>
                        <a:pt x="20386" y="18824"/>
                      </a:cubicBezTo>
                      <a:lnTo>
                        <a:pt x="20450" y="18785"/>
                      </a:lnTo>
                      <a:lnTo>
                        <a:pt x="20516" y="18669"/>
                      </a:lnTo>
                      <a:cubicBezTo>
                        <a:pt x="20515" y="18643"/>
                        <a:pt x="20519" y="18617"/>
                        <a:pt x="20528" y="18593"/>
                      </a:cubicBezTo>
                      <a:cubicBezTo>
                        <a:pt x="20549" y="18541"/>
                        <a:pt x="20591" y="18504"/>
                        <a:pt x="20641" y="18496"/>
                      </a:cubicBezTo>
                      <a:cubicBezTo>
                        <a:pt x="20669" y="18494"/>
                        <a:pt x="20697" y="18487"/>
                        <a:pt x="20723" y="18475"/>
                      </a:cubicBezTo>
                      <a:cubicBezTo>
                        <a:pt x="20775" y="18452"/>
                        <a:pt x="20819" y="18410"/>
                        <a:pt x="20850" y="18357"/>
                      </a:cubicBezTo>
                      <a:lnTo>
                        <a:pt x="20910" y="18315"/>
                      </a:lnTo>
                      <a:lnTo>
                        <a:pt x="20982" y="18211"/>
                      </a:lnTo>
                      <a:lnTo>
                        <a:pt x="21046" y="18112"/>
                      </a:lnTo>
                      <a:cubicBezTo>
                        <a:pt x="21062" y="18061"/>
                        <a:pt x="21082" y="18012"/>
                        <a:pt x="21106" y="17966"/>
                      </a:cubicBezTo>
                      <a:cubicBezTo>
                        <a:pt x="21136" y="17909"/>
                        <a:pt x="21173" y="17857"/>
                        <a:pt x="21214" y="17811"/>
                      </a:cubicBezTo>
                      <a:lnTo>
                        <a:pt x="21331" y="17756"/>
                      </a:lnTo>
                      <a:lnTo>
                        <a:pt x="21303" y="17850"/>
                      </a:lnTo>
                      <a:cubicBezTo>
                        <a:pt x="21282" y="17880"/>
                        <a:pt x="21261" y="17910"/>
                        <a:pt x="21240" y="17941"/>
                      </a:cubicBezTo>
                      <a:cubicBezTo>
                        <a:pt x="21206" y="17991"/>
                        <a:pt x="21173" y="18042"/>
                        <a:pt x="21140" y="18093"/>
                      </a:cubicBezTo>
                      <a:cubicBezTo>
                        <a:pt x="21111" y="18137"/>
                        <a:pt x="21081" y="18180"/>
                        <a:pt x="21049" y="18221"/>
                      </a:cubicBezTo>
                      <a:cubicBezTo>
                        <a:pt x="20946" y="18353"/>
                        <a:pt x="20827" y="18468"/>
                        <a:pt x="20695" y="18561"/>
                      </a:cubicBezTo>
                      <a:lnTo>
                        <a:pt x="20598" y="18658"/>
                      </a:lnTo>
                      <a:cubicBezTo>
                        <a:pt x="20607" y="18693"/>
                        <a:pt x="20609" y="18730"/>
                        <a:pt x="20604" y="18766"/>
                      </a:cubicBezTo>
                      <a:cubicBezTo>
                        <a:pt x="20588" y="18879"/>
                        <a:pt x="20510" y="18966"/>
                        <a:pt x="20411" y="18979"/>
                      </a:cubicBezTo>
                      <a:cubicBezTo>
                        <a:pt x="20376" y="19034"/>
                        <a:pt x="20343" y="19091"/>
                        <a:pt x="20311" y="19148"/>
                      </a:cubicBezTo>
                      <a:cubicBezTo>
                        <a:pt x="20282" y="19202"/>
                        <a:pt x="20253" y="19256"/>
                        <a:pt x="20215" y="19301"/>
                      </a:cubicBezTo>
                      <a:cubicBezTo>
                        <a:pt x="20184" y="19336"/>
                        <a:pt x="20148" y="19363"/>
                        <a:pt x="20108" y="19382"/>
                      </a:cubicBezTo>
                      <a:lnTo>
                        <a:pt x="19940" y="19354"/>
                      </a:lnTo>
                      <a:lnTo>
                        <a:pt x="20080" y="19165"/>
                      </a:lnTo>
                      <a:lnTo>
                        <a:pt x="20174" y="19137"/>
                      </a:lnTo>
                      <a:lnTo>
                        <a:pt x="20262" y="19012"/>
                      </a:lnTo>
                      <a:lnTo>
                        <a:pt x="20148" y="19047"/>
                      </a:lnTo>
                      <a:lnTo>
                        <a:pt x="20078" y="19082"/>
                      </a:lnTo>
                      <a:lnTo>
                        <a:pt x="19988" y="19179"/>
                      </a:lnTo>
                      <a:cubicBezTo>
                        <a:pt x="19967" y="19209"/>
                        <a:pt x="19943" y="19237"/>
                        <a:pt x="19916" y="19262"/>
                      </a:cubicBezTo>
                      <a:cubicBezTo>
                        <a:pt x="19878" y="19297"/>
                        <a:pt x="19835" y="19324"/>
                        <a:pt x="19791" y="19350"/>
                      </a:cubicBezTo>
                      <a:cubicBezTo>
                        <a:pt x="19751" y="19374"/>
                        <a:pt x="19711" y="19397"/>
                        <a:pt x="19671" y="19419"/>
                      </a:cubicBezTo>
                      <a:lnTo>
                        <a:pt x="19578" y="19463"/>
                      </a:lnTo>
                      <a:lnTo>
                        <a:pt x="19444" y="19530"/>
                      </a:lnTo>
                      <a:lnTo>
                        <a:pt x="19322" y="19620"/>
                      </a:lnTo>
                      <a:cubicBezTo>
                        <a:pt x="19275" y="19676"/>
                        <a:pt x="19222" y="19724"/>
                        <a:pt x="19165" y="19763"/>
                      </a:cubicBezTo>
                      <a:cubicBezTo>
                        <a:pt x="19107" y="19803"/>
                        <a:pt x="19045" y="19833"/>
                        <a:pt x="18980" y="19854"/>
                      </a:cubicBezTo>
                      <a:cubicBezTo>
                        <a:pt x="18942" y="19865"/>
                        <a:pt x="18904" y="19876"/>
                        <a:pt x="18866" y="19888"/>
                      </a:cubicBezTo>
                      <a:cubicBezTo>
                        <a:pt x="18783" y="19914"/>
                        <a:pt x="18699" y="19940"/>
                        <a:pt x="18617" y="19969"/>
                      </a:cubicBezTo>
                      <a:cubicBezTo>
                        <a:pt x="18571" y="19992"/>
                        <a:pt x="18524" y="20013"/>
                        <a:pt x="18476" y="20034"/>
                      </a:cubicBezTo>
                      <a:cubicBezTo>
                        <a:pt x="18431" y="20053"/>
                        <a:pt x="18386" y="20070"/>
                        <a:pt x="18340" y="20087"/>
                      </a:cubicBezTo>
                      <a:cubicBezTo>
                        <a:pt x="18309" y="20102"/>
                        <a:pt x="18278" y="20117"/>
                        <a:pt x="18247" y="20133"/>
                      </a:cubicBezTo>
                      <a:cubicBezTo>
                        <a:pt x="18182" y="20167"/>
                        <a:pt x="18117" y="20203"/>
                        <a:pt x="18053" y="20242"/>
                      </a:cubicBezTo>
                      <a:lnTo>
                        <a:pt x="17728" y="20325"/>
                      </a:lnTo>
                      <a:lnTo>
                        <a:pt x="17372" y="20415"/>
                      </a:lnTo>
                      <a:cubicBezTo>
                        <a:pt x="17344" y="20407"/>
                        <a:pt x="17315" y="20409"/>
                        <a:pt x="17288" y="20422"/>
                      </a:cubicBezTo>
                      <a:cubicBezTo>
                        <a:pt x="17235" y="20448"/>
                        <a:pt x="17202" y="20509"/>
                        <a:pt x="17204" y="20575"/>
                      </a:cubicBezTo>
                      <a:lnTo>
                        <a:pt x="17087" y="20483"/>
                      </a:lnTo>
                      <a:cubicBezTo>
                        <a:pt x="17061" y="20489"/>
                        <a:pt x="17034" y="20475"/>
                        <a:pt x="17021" y="20448"/>
                      </a:cubicBezTo>
                      <a:cubicBezTo>
                        <a:pt x="16997" y="20396"/>
                        <a:pt x="17028" y="20333"/>
                        <a:pt x="17079" y="20332"/>
                      </a:cubicBezTo>
                      <a:cubicBezTo>
                        <a:pt x="17065" y="20293"/>
                        <a:pt x="17036" y="20263"/>
                        <a:pt x="17001" y="20249"/>
                      </a:cubicBezTo>
                      <a:cubicBezTo>
                        <a:pt x="16951" y="20230"/>
                        <a:pt x="16897" y="20245"/>
                        <a:pt x="16861" y="20288"/>
                      </a:cubicBezTo>
                      <a:lnTo>
                        <a:pt x="16748" y="20281"/>
                      </a:lnTo>
                      <a:lnTo>
                        <a:pt x="16402" y="20084"/>
                      </a:lnTo>
                      <a:cubicBezTo>
                        <a:pt x="16357" y="20073"/>
                        <a:pt x="16314" y="20050"/>
                        <a:pt x="16279" y="20015"/>
                      </a:cubicBezTo>
                      <a:cubicBezTo>
                        <a:pt x="16239" y="19977"/>
                        <a:pt x="16209" y="19928"/>
                        <a:pt x="16192" y="19872"/>
                      </a:cubicBezTo>
                      <a:lnTo>
                        <a:pt x="16066" y="19698"/>
                      </a:lnTo>
                      <a:lnTo>
                        <a:pt x="15915" y="19517"/>
                      </a:lnTo>
                      <a:lnTo>
                        <a:pt x="15785" y="19421"/>
                      </a:lnTo>
                      <a:lnTo>
                        <a:pt x="15762" y="19360"/>
                      </a:lnTo>
                      <a:lnTo>
                        <a:pt x="15647" y="19258"/>
                      </a:lnTo>
                      <a:lnTo>
                        <a:pt x="15574" y="19232"/>
                      </a:lnTo>
                      <a:lnTo>
                        <a:pt x="15482" y="19232"/>
                      </a:lnTo>
                      <a:lnTo>
                        <a:pt x="15415" y="19294"/>
                      </a:lnTo>
                      <a:lnTo>
                        <a:pt x="15421" y="19158"/>
                      </a:lnTo>
                      <a:lnTo>
                        <a:pt x="15404" y="19068"/>
                      </a:lnTo>
                      <a:lnTo>
                        <a:pt x="15229" y="19019"/>
                      </a:lnTo>
                      <a:lnTo>
                        <a:pt x="15095" y="18950"/>
                      </a:lnTo>
                      <a:lnTo>
                        <a:pt x="15050" y="18841"/>
                      </a:lnTo>
                      <a:lnTo>
                        <a:pt x="14913" y="18702"/>
                      </a:lnTo>
                      <a:lnTo>
                        <a:pt x="14922" y="18563"/>
                      </a:lnTo>
                      <a:cubicBezTo>
                        <a:pt x="14944" y="18547"/>
                        <a:pt x="14969" y="18536"/>
                        <a:pt x="14995" y="18533"/>
                      </a:cubicBezTo>
                      <a:cubicBezTo>
                        <a:pt x="15045" y="18527"/>
                        <a:pt x="15094" y="18547"/>
                        <a:pt x="15130" y="18586"/>
                      </a:cubicBezTo>
                      <a:lnTo>
                        <a:pt x="15250" y="18579"/>
                      </a:lnTo>
                      <a:cubicBezTo>
                        <a:pt x="15275" y="18565"/>
                        <a:pt x="15303" y="18558"/>
                        <a:pt x="15331" y="18558"/>
                      </a:cubicBezTo>
                      <a:cubicBezTo>
                        <a:pt x="15371" y="18559"/>
                        <a:pt x="15410" y="18575"/>
                        <a:pt x="15441" y="18605"/>
                      </a:cubicBezTo>
                      <a:cubicBezTo>
                        <a:pt x="15463" y="18645"/>
                        <a:pt x="15493" y="18677"/>
                        <a:pt x="15529" y="18699"/>
                      </a:cubicBezTo>
                      <a:cubicBezTo>
                        <a:pt x="15566" y="18722"/>
                        <a:pt x="15608" y="18732"/>
                        <a:pt x="15648" y="18746"/>
                      </a:cubicBezTo>
                      <a:cubicBezTo>
                        <a:pt x="15700" y="18763"/>
                        <a:pt x="15751" y="18785"/>
                        <a:pt x="15800" y="18813"/>
                      </a:cubicBezTo>
                      <a:lnTo>
                        <a:pt x="15933" y="18847"/>
                      </a:lnTo>
                      <a:lnTo>
                        <a:pt x="16015" y="18921"/>
                      </a:lnTo>
                      <a:lnTo>
                        <a:pt x="16117" y="18979"/>
                      </a:lnTo>
                      <a:lnTo>
                        <a:pt x="16310" y="18979"/>
                      </a:lnTo>
                      <a:cubicBezTo>
                        <a:pt x="16320" y="18986"/>
                        <a:pt x="16331" y="18992"/>
                        <a:pt x="16342" y="18996"/>
                      </a:cubicBezTo>
                      <a:cubicBezTo>
                        <a:pt x="16366" y="19006"/>
                        <a:pt x="16392" y="19009"/>
                        <a:pt x="16417" y="19014"/>
                      </a:cubicBezTo>
                      <a:cubicBezTo>
                        <a:pt x="16466" y="19024"/>
                        <a:pt x="16514" y="19042"/>
                        <a:pt x="16559" y="19067"/>
                      </a:cubicBezTo>
                      <a:lnTo>
                        <a:pt x="16667" y="19019"/>
                      </a:lnTo>
                      <a:lnTo>
                        <a:pt x="16539" y="18952"/>
                      </a:lnTo>
                      <a:lnTo>
                        <a:pt x="16313" y="18910"/>
                      </a:lnTo>
                      <a:cubicBezTo>
                        <a:pt x="16263" y="18924"/>
                        <a:pt x="16210" y="18899"/>
                        <a:pt x="16184" y="18848"/>
                      </a:cubicBezTo>
                      <a:cubicBezTo>
                        <a:pt x="16164" y="18807"/>
                        <a:pt x="16164" y="18757"/>
                        <a:pt x="16184" y="18716"/>
                      </a:cubicBezTo>
                      <a:lnTo>
                        <a:pt x="16129" y="18671"/>
                      </a:lnTo>
                      <a:lnTo>
                        <a:pt x="16092" y="18488"/>
                      </a:lnTo>
                      <a:lnTo>
                        <a:pt x="16068" y="18412"/>
                      </a:lnTo>
                      <a:lnTo>
                        <a:pt x="15974" y="18266"/>
                      </a:lnTo>
                      <a:cubicBezTo>
                        <a:pt x="15960" y="18231"/>
                        <a:pt x="15942" y="18198"/>
                        <a:pt x="15920" y="18169"/>
                      </a:cubicBezTo>
                      <a:cubicBezTo>
                        <a:pt x="15869" y="18102"/>
                        <a:pt x="15800" y="18057"/>
                        <a:pt x="15725" y="18041"/>
                      </a:cubicBezTo>
                      <a:lnTo>
                        <a:pt x="15635" y="18014"/>
                      </a:lnTo>
                      <a:lnTo>
                        <a:pt x="15589" y="17891"/>
                      </a:lnTo>
                      <a:lnTo>
                        <a:pt x="15546" y="17748"/>
                      </a:lnTo>
                      <a:cubicBezTo>
                        <a:pt x="15546" y="17677"/>
                        <a:pt x="15546" y="17606"/>
                        <a:pt x="15546" y="17535"/>
                      </a:cubicBezTo>
                      <a:cubicBezTo>
                        <a:pt x="15546" y="17477"/>
                        <a:pt x="15546" y="17419"/>
                        <a:pt x="15546" y="17362"/>
                      </a:cubicBezTo>
                      <a:lnTo>
                        <a:pt x="15490" y="17248"/>
                      </a:lnTo>
                      <a:lnTo>
                        <a:pt x="15426" y="17149"/>
                      </a:lnTo>
                      <a:lnTo>
                        <a:pt x="15420" y="17056"/>
                      </a:lnTo>
                      <a:cubicBezTo>
                        <a:pt x="15443" y="17028"/>
                        <a:pt x="15460" y="16993"/>
                        <a:pt x="15468" y="16955"/>
                      </a:cubicBezTo>
                      <a:cubicBezTo>
                        <a:pt x="15479" y="16897"/>
                        <a:pt x="15471" y="16837"/>
                        <a:pt x="15456" y="16781"/>
                      </a:cubicBezTo>
                      <a:cubicBezTo>
                        <a:pt x="15434" y="16699"/>
                        <a:pt x="15398" y="16622"/>
                        <a:pt x="15365" y="16545"/>
                      </a:cubicBezTo>
                      <a:cubicBezTo>
                        <a:pt x="15338" y="16481"/>
                        <a:pt x="15312" y="16416"/>
                        <a:pt x="15287" y="16351"/>
                      </a:cubicBezTo>
                      <a:lnTo>
                        <a:pt x="15233" y="16185"/>
                      </a:lnTo>
                      <a:lnTo>
                        <a:pt x="15175" y="16127"/>
                      </a:lnTo>
                      <a:cubicBezTo>
                        <a:pt x="15141" y="16135"/>
                        <a:pt x="15110" y="16151"/>
                        <a:pt x="15082" y="16173"/>
                      </a:cubicBezTo>
                      <a:cubicBezTo>
                        <a:pt x="15049" y="16200"/>
                        <a:pt x="15022" y="16236"/>
                        <a:pt x="15004" y="16278"/>
                      </a:cubicBezTo>
                      <a:lnTo>
                        <a:pt x="14928" y="16337"/>
                      </a:lnTo>
                      <a:lnTo>
                        <a:pt x="14836" y="16416"/>
                      </a:lnTo>
                      <a:lnTo>
                        <a:pt x="14697" y="16436"/>
                      </a:lnTo>
                      <a:lnTo>
                        <a:pt x="14625" y="16429"/>
                      </a:lnTo>
                      <a:lnTo>
                        <a:pt x="14591" y="16219"/>
                      </a:lnTo>
                      <a:lnTo>
                        <a:pt x="14593" y="16108"/>
                      </a:lnTo>
                      <a:lnTo>
                        <a:pt x="14563" y="15944"/>
                      </a:lnTo>
                      <a:lnTo>
                        <a:pt x="14495" y="15830"/>
                      </a:lnTo>
                      <a:lnTo>
                        <a:pt x="14410" y="15736"/>
                      </a:lnTo>
                      <a:lnTo>
                        <a:pt x="14181" y="15569"/>
                      </a:lnTo>
                      <a:cubicBezTo>
                        <a:pt x="14143" y="15549"/>
                        <a:pt x="14110" y="15518"/>
                        <a:pt x="14084" y="15479"/>
                      </a:cubicBezTo>
                      <a:cubicBezTo>
                        <a:pt x="14040" y="15412"/>
                        <a:pt x="14022" y="15326"/>
                        <a:pt x="14034" y="15243"/>
                      </a:cubicBezTo>
                      <a:cubicBezTo>
                        <a:pt x="14035" y="15188"/>
                        <a:pt x="14019" y="15134"/>
                        <a:pt x="13989" y="15090"/>
                      </a:cubicBezTo>
                      <a:cubicBezTo>
                        <a:pt x="13954" y="15039"/>
                        <a:pt x="13903" y="15006"/>
                        <a:pt x="13847" y="14998"/>
                      </a:cubicBezTo>
                      <a:lnTo>
                        <a:pt x="13762" y="15095"/>
                      </a:lnTo>
                      <a:cubicBezTo>
                        <a:pt x="13736" y="15117"/>
                        <a:pt x="13710" y="15138"/>
                        <a:pt x="13683" y="15158"/>
                      </a:cubicBezTo>
                      <a:cubicBezTo>
                        <a:pt x="13641" y="15188"/>
                        <a:pt x="13598" y="15217"/>
                        <a:pt x="13554" y="15243"/>
                      </a:cubicBezTo>
                      <a:lnTo>
                        <a:pt x="13393" y="15305"/>
                      </a:lnTo>
                      <a:lnTo>
                        <a:pt x="13262" y="15351"/>
                      </a:lnTo>
                      <a:lnTo>
                        <a:pt x="13126" y="15337"/>
                      </a:lnTo>
                      <a:lnTo>
                        <a:pt x="13009" y="15358"/>
                      </a:lnTo>
                      <a:lnTo>
                        <a:pt x="12999" y="15465"/>
                      </a:lnTo>
                      <a:cubicBezTo>
                        <a:pt x="12993" y="15508"/>
                        <a:pt x="12981" y="15550"/>
                        <a:pt x="12962" y="15587"/>
                      </a:cubicBezTo>
                      <a:cubicBezTo>
                        <a:pt x="12930" y="15652"/>
                        <a:pt x="12881" y="15704"/>
                        <a:pt x="12823" y="15736"/>
                      </a:cubicBezTo>
                      <a:lnTo>
                        <a:pt x="12743" y="15796"/>
                      </a:lnTo>
                      <a:cubicBezTo>
                        <a:pt x="12724" y="15835"/>
                        <a:pt x="12701" y="15872"/>
                        <a:pt x="12675" y="15907"/>
                      </a:cubicBezTo>
                      <a:cubicBezTo>
                        <a:pt x="12628" y="15970"/>
                        <a:pt x="12572" y="16022"/>
                        <a:pt x="12518" y="16078"/>
                      </a:cubicBezTo>
                      <a:cubicBezTo>
                        <a:pt x="12477" y="16120"/>
                        <a:pt x="12437" y="16164"/>
                        <a:pt x="12399" y="16210"/>
                      </a:cubicBezTo>
                      <a:cubicBezTo>
                        <a:pt x="12372" y="16241"/>
                        <a:pt x="12343" y="16269"/>
                        <a:pt x="12311" y="16293"/>
                      </a:cubicBezTo>
                      <a:cubicBezTo>
                        <a:pt x="12277" y="16318"/>
                        <a:pt x="12240" y="16338"/>
                        <a:pt x="12202" y="16353"/>
                      </a:cubicBezTo>
                      <a:cubicBezTo>
                        <a:pt x="12152" y="16366"/>
                        <a:pt x="12105" y="16390"/>
                        <a:pt x="12063" y="16423"/>
                      </a:cubicBezTo>
                      <a:cubicBezTo>
                        <a:pt x="12018" y="16458"/>
                        <a:pt x="11980" y="16503"/>
                        <a:pt x="11950" y="16555"/>
                      </a:cubicBezTo>
                      <a:cubicBezTo>
                        <a:pt x="11893" y="16590"/>
                        <a:pt x="11836" y="16626"/>
                        <a:pt x="11779" y="16663"/>
                      </a:cubicBezTo>
                      <a:cubicBezTo>
                        <a:pt x="11737" y="16691"/>
                        <a:pt x="11695" y="16718"/>
                        <a:pt x="11653" y="16746"/>
                      </a:cubicBezTo>
                      <a:lnTo>
                        <a:pt x="11605" y="16813"/>
                      </a:lnTo>
                      <a:lnTo>
                        <a:pt x="11600" y="16987"/>
                      </a:lnTo>
                      <a:lnTo>
                        <a:pt x="11631" y="17158"/>
                      </a:lnTo>
                      <a:lnTo>
                        <a:pt x="11635" y="17311"/>
                      </a:lnTo>
                      <a:lnTo>
                        <a:pt x="11635" y="17490"/>
                      </a:lnTo>
                      <a:lnTo>
                        <a:pt x="11601" y="17658"/>
                      </a:lnTo>
                      <a:lnTo>
                        <a:pt x="11601" y="17846"/>
                      </a:lnTo>
                      <a:lnTo>
                        <a:pt x="11545" y="17992"/>
                      </a:lnTo>
                      <a:cubicBezTo>
                        <a:pt x="11502" y="17998"/>
                        <a:pt x="11463" y="18023"/>
                        <a:pt x="11436" y="18061"/>
                      </a:cubicBezTo>
                      <a:cubicBezTo>
                        <a:pt x="11389" y="18127"/>
                        <a:pt x="11384" y="18220"/>
                        <a:pt x="11423" y="18293"/>
                      </a:cubicBezTo>
                      <a:cubicBezTo>
                        <a:pt x="11408" y="18312"/>
                        <a:pt x="11392" y="18330"/>
                        <a:pt x="11374" y="18346"/>
                      </a:cubicBezTo>
                      <a:cubicBezTo>
                        <a:pt x="11337" y="18380"/>
                        <a:pt x="11294" y="18406"/>
                        <a:pt x="11249" y="18422"/>
                      </a:cubicBezTo>
                      <a:lnTo>
                        <a:pt x="11126" y="18475"/>
                      </a:lnTo>
                      <a:lnTo>
                        <a:pt x="11059" y="18480"/>
                      </a:lnTo>
                      <a:lnTo>
                        <a:pt x="10976" y="18431"/>
                      </a:lnTo>
                      <a:lnTo>
                        <a:pt x="10881" y="18320"/>
                      </a:lnTo>
                      <a:lnTo>
                        <a:pt x="10821" y="18218"/>
                      </a:lnTo>
                      <a:lnTo>
                        <a:pt x="10773" y="18044"/>
                      </a:lnTo>
                      <a:lnTo>
                        <a:pt x="10756" y="17922"/>
                      </a:lnTo>
                      <a:lnTo>
                        <a:pt x="10676" y="17775"/>
                      </a:lnTo>
                      <a:lnTo>
                        <a:pt x="10591" y="17699"/>
                      </a:lnTo>
                      <a:lnTo>
                        <a:pt x="10518" y="17512"/>
                      </a:lnTo>
                      <a:lnTo>
                        <a:pt x="10459" y="17386"/>
                      </a:lnTo>
                      <a:lnTo>
                        <a:pt x="10429" y="17283"/>
                      </a:lnTo>
                      <a:cubicBezTo>
                        <a:pt x="10421" y="17238"/>
                        <a:pt x="10409" y="17195"/>
                        <a:pt x="10393" y="17153"/>
                      </a:cubicBezTo>
                      <a:cubicBezTo>
                        <a:pt x="10371" y="17098"/>
                        <a:pt x="10343" y="17047"/>
                        <a:pt x="10309" y="17001"/>
                      </a:cubicBezTo>
                      <a:lnTo>
                        <a:pt x="10248" y="16876"/>
                      </a:lnTo>
                      <a:lnTo>
                        <a:pt x="10194" y="16723"/>
                      </a:lnTo>
                      <a:lnTo>
                        <a:pt x="10118" y="16387"/>
                      </a:lnTo>
                      <a:lnTo>
                        <a:pt x="10118" y="16125"/>
                      </a:lnTo>
                      <a:cubicBezTo>
                        <a:pt x="10118" y="16079"/>
                        <a:pt x="10118" y="16033"/>
                        <a:pt x="10118" y="15987"/>
                      </a:cubicBezTo>
                      <a:cubicBezTo>
                        <a:pt x="10117" y="15897"/>
                        <a:pt x="10115" y="15808"/>
                        <a:pt x="10112" y="15718"/>
                      </a:cubicBezTo>
                      <a:lnTo>
                        <a:pt x="10021" y="15510"/>
                      </a:lnTo>
                      <a:lnTo>
                        <a:pt x="9917" y="15473"/>
                      </a:lnTo>
                      <a:lnTo>
                        <a:pt x="9807" y="15540"/>
                      </a:lnTo>
                      <a:lnTo>
                        <a:pt x="9702" y="15576"/>
                      </a:lnTo>
                      <a:lnTo>
                        <a:pt x="9604" y="15501"/>
                      </a:lnTo>
                      <a:lnTo>
                        <a:pt x="9518" y="15434"/>
                      </a:lnTo>
                      <a:lnTo>
                        <a:pt x="9354" y="15318"/>
                      </a:lnTo>
                      <a:lnTo>
                        <a:pt x="9312" y="15235"/>
                      </a:lnTo>
                      <a:lnTo>
                        <a:pt x="9320" y="15135"/>
                      </a:lnTo>
                      <a:lnTo>
                        <a:pt x="9349" y="15043"/>
                      </a:lnTo>
                      <a:lnTo>
                        <a:pt x="9252" y="14925"/>
                      </a:lnTo>
                      <a:cubicBezTo>
                        <a:pt x="9222" y="14896"/>
                        <a:pt x="9191" y="14869"/>
                        <a:pt x="9159" y="14844"/>
                      </a:cubicBezTo>
                      <a:cubicBezTo>
                        <a:pt x="9113" y="14807"/>
                        <a:pt x="9066" y="14774"/>
                        <a:pt x="9016" y="14744"/>
                      </a:cubicBezTo>
                      <a:lnTo>
                        <a:pt x="9004" y="14578"/>
                      </a:lnTo>
                      <a:lnTo>
                        <a:pt x="8867" y="14351"/>
                      </a:lnTo>
                      <a:lnTo>
                        <a:pt x="8718" y="14337"/>
                      </a:lnTo>
                      <a:lnTo>
                        <a:pt x="8446" y="14318"/>
                      </a:lnTo>
                      <a:lnTo>
                        <a:pt x="8237" y="14290"/>
                      </a:lnTo>
                      <a:lnTo>
                        <a:pt x="8129" y="14235"/>
                      </a:lnTo>
                      <a:lnTo>
                        <a:pt x="8021" y="14242"/>
                      </a:lnTo>
                      <a:cubicBezTo>
                        <a:pt x="7979" y="14277"/>
                        <a:pt x="7925" y="14284"/>
                        <a:pt x="7876" y="14263"/>
                      </a:cubicBezTo>
                      <a:cubicBezTo>
                        <a:pt x="7829" y="14242"/>
                        <a:pt x="7794" y="14195"/>
                        <a:pt x="7782" y="14138"/>
                      </a:cubicBezTo>
                      <a:cubicBezTo>
                        <a:pt x="7742" y="14107"/>
                        <a:pt x="7698" y="14084"/>
                        <a:pt x="7652" y="14068"/>
                      </a:cubicBezTo>
                      <a:cubicBezTo>
                        <a:pt x="7569" y="14040"/>
                        <a:pt x="7482" y="14038"/>
                        <a:pt x="7399" y="14061"/>
                      </a:cubicBezTo>
                      <a:lnTo>
                        <a:pt x="7248" y="13904"/>
                      </a:lnTo>
                      <a:lnTo>
                        <a:pt x="7291" y="13677"/>
                      </a:lnTo>
                      <a:lnTo>
                        <a:pt x="7244" y="13548"/>
                      </a:lnTo>
                      <a:lnTo>
                        <a:pt x="7098" y="13580"/>
                      </a:lnTo>
                      <a:lnTo>
                        <a:pt x="6814" y="13580"/>
                      </a:lnTo>
                      <a:lnTo>
                        <a:pt x="6626" y="13386"/>
                      </a:lnTo>
                      <a:lnTo>
                        <a:pt x="6541" y="13238"/>
                      </a:lnTo>
                      <a:cubicBezTo>
                        <a:pt x="6526" y="13193"/>
                        <a:pt x="6503" y="13152"/>
                        <a:pt x="6473" y="13118"/>
                      </a:cubicBezTo>
                      <a:cubicBezTo>
                        <a:pt x="6437" y="13076"/>
                        <a:pt x="6392" y="13046"/>
                        <a:pt x="6343" y="13030"/>
                      </a:cubicBezTo>
                      <a:cubicBezTo>
                        <a:pt x="6344" y="12983"/>
                        <a:pt x="6342" y="12936"/>
                        <a:pt x="6337" y="12889"/>
                      </a:cubicBezTo>
                      <a:cubicBezTo>
                        <a:pt x="6329" y="12807"/>
                        <a:pt x="6313" y="12726"/>
                        <a:pt x="6283" y="12651"/>
                      </a:cubicBezTo>
                      <a:cubicBezTo>
                        <a:pt x="6249" y="12563"/>
                        <a:pt x="6198" y="12485"/>
                        <a:pt x="6130" y="12429"/>
                      </a:cubicBezTo>
                      <a:cubicBezTo>
                        <a:pt x="6082" y="12389"/>
                        <a:pt x="6027" y="12361"/>
                        <a:pt x="5969" y="12348"/>
                      </a:cubicBezTo>
                      <a:lnTo>
                        <a:pt x="5954" y="12542"/>
                      </a:lnTo>
                      <a:cubicBezTo>
                        <a:pt x="5965" y="12594"/>
                        <a:pt x="5973" y="12648"/>
                        <a:pt x="5978" y="12701"/>
                      </a:cubicBezTo>
                      <a:cubicBezTo>
                        <a:pt x="5984" y="12772"/>
                        <a:pt x="5984" y="12842"/>
                        <a:pt x="5978" y="12912"/>
                      </a:cubicBezTo>
                      <a:cubicBezTo>
                        <a:pt x="6004" y="12980"/>
                        <a:pt x="6023" y="13052"/>
                        <a:pt x="6034" y="13125"/>
                      </a:cubicBezTo>
                      <a:cubicBezTo>
                        <a:pt x="6046" y="13201"/>
                        <a:pt x="6049" y="13278"/>
                        <a:pt x="6044" y="13354"/>
                      </a:cubicBezTo>
                      <a:cubicBezTo>
                        <a:pt x="6021" y="13399"/>
                        <a:pt x="6033" y="13457"/>
                        <a:pt x="6073" y="13484"/>
                      </a:cubicBezTo>
                      <a:cubicBezTo>
                        <a:pt x="6141" y="13530"/>
                        <a:pt x="6224" y="13462"/>
                        <a:pt x="6209" y="13373"/>
                      </a:cubicBezTo>
                      <a:cubicBezTo>
                        <a:pt x="6230" y="13352"/>
                        <a:pt x="6260" y="13347"/>
                        <a:pt x="6285" y="13359"/>
                      </a:cubicBezTo>
                      <a:cubicBezTo>
                        <a:pt x="6362" y="13396"/>
                        <a:pt x="6358" y="13523"/>
                        <a:pt x="6279" y="13554"/>
                      </a:cubicBezTo>
                      <a:lnTo>
                        <a:pt x="6257" y="13760"/>
                      </a:lnTo>
                      <a:lnTo>
                        <a:pt x="6330" y="13908"/>
                      </a:lnTo>
                      <a:lnTo>
                        <a:pt x="6470" y="13915"/>
                      </a:lnTo>
                      <a:lnTo>
                        <a:pt x="6606" y="13928"/>
                      </a:lnTo>
                      <a:lnTo>
                        <a:pt x="6799" y="13928"/>
                      </a:lnTo>
                      <a:cubicBezTo>
                        <a:pt x="6828" y="13893"/>
                        <a:pt x="6859" y="13860"/>
                        <a:pt x="6892" y="13829"/>
                      </a:cubicBezTo>
                      <a:cubicBezTo>
                        <a:pt x="6935" y="13787"/>
                        <a:pt x="6980" y="13750"/>
                        <a:pt x="7028" y="13717"/>
                      </a:cubicBezTo>
                      <a:lnTo>
                        <a:pt x="7153" y="13697"/>
                      </a:lnTo>
                      <a:lnTo>
                        <a:pt x="7172" y="13798"/>
                      </a:lnTo>
                      <a:lnTo>
                        <a:pt x="7108" y="13909"/>
                      </a:lnTo>
                      <a:cubicBezTo>
                        <a:pt x="7092" y="13956"/>
                        <a:pt x="7092" y="14008"/>
                        <a:pt x="7108" y="14055"/>
                      </a:cubicBezTo>
                      <a:cubicBezTo>
                        <a:pt x="7129" y="14115"/>
                        <a:pt x="7173" y="14159"/>
                        <a:pt x="7227" y="14175"/>
                      </a:cubicBezTo>
                      <a:lnTo>
                        <a:pt x="7468" y="14356"/>
                      </a:lnTo>
                      <a:lnTo>
                        <a:pt x="7490" y="14477"/>
                      </a:lnTo>
                      <a:lnTo>
                        <a:pt x="7524" y="14583"/>
                      </a:lnTo>
                      <a:cubicBezTo>
                        <a:pt x="7554" y="14623"/>
                        <a:pt x="7576" y="14671"/>
                        <a:pt x="7586" y="14722"/>
                      </a:cubicBezTo>
                      <a:cubicBezTo>
                        <a:pt x="7597" y="14771"/>
                        <a:pt x="7597" y="14823"/>
                        <a:pt x="7586" y="14873"/>
                      </a:cubicBezTo>
                      <a:lnTo>
                        <a:pt x="7532" y="14967"/>
                      </a:lnTo>
                      <a:lnTo>
                        <a:pt x="7433" y="15055"/>
                      </a:lnTo>
                      <a:lnTo>
                        <a:pt x="7433" y="15138"/>
                      </a:lnTo>
                      <a:lnTo>
                        <a:pt x="7363" y="15180"/>
                      </a:lnTo>
                      <a:lnTo>
                        <a:pt x="7303" y="15145"/>
                      </a:lnTo>
                      <a:lnTo>
                        <a:pt x="7229" y="15249"/>
                      </a:lnTo>
                      <a:lnTo>
                        <a:pt x="7223" y="15376"/>
                      </a:lnTo>
                      <a:lnTo>
                        <a:pt x="7123" y="15465"/>
                      </a:lnTo>
                      <a:lnTo>
                        <a:pt x="7038" y="15486"/>
                      </a:lnTo>
                      <a:lnTo>
                        <a:pt x="6978" y="15576"/>
                      </a:lnTo>
                      <a:lnTo>
                        <a:pt x="6918" y="15614"/>
                      </a:lnTo>
                      <a:cubicBezTo>
                        <a:pt x="6866" y="15614"/>
                        <a:pt x="6815" y="15617"/>
                        <a:pt x="6763" y="15621"/>
                      </a:cubicBezTo>
                      <a:cubicBezTo>
                        <a:pt x="6681" y="15628"/>
                        <a:pt x="6598" y="15641"/>
                        <a:pt x="6517" y="15660"/>
                      </a:cubicBezTo>
                      <a:lnTo>
                        <a:pt x="6396" y="15693"/>
                      </a:lnTo>
                      <a:lnTo>
                        <a:pt x="6267" y="15714"/>
                      </a:lnTo>
                      <a:lnTo>
                        <a:pt x="6183" y="15748"/>
                      </a:lnTo>
                      <a:lnTo>
                        <a:pt x="6093" y="15845"/>
                      </a:lnTo>
                      <a:lnTo>
                        <a:pt x="5982" y="15896"/>
                      </a:lnTo>
                      <a:lnTo>
                        <a:pt x="5844" y="15903"/>
                      </a:lnTo>
                      <a:lnTo>
                        <a:pt x="5726" y="15903"/>
                      </a:lnTo>
                      <a:cubicBezTo>
                        <a:pt x="5691" y="15908"/>
                        <a:pt x="5656" y="15915"/>
                        <a:pt x="5622" y="15924"/>
                      </a:cubicBezTo>
                      <a:cubicBezTo>
                        <a:pt x="5554" y="15941"/>
                        <a:pt x="5488" y="15964"/>
                        <a:pt x="5423" y="15993"/>
                      </a:cubicBezTo>
                      <a:cubicBezTo>
                        <a:pt x="5367" y="15995"/>
                        <a:pt x="5310" y="15992"/>
                        <a:pt x="5253" y="15986"/>
                      </a:cubicBezTo>
                      <a:cubicBezTo>
                        <a:pt x="5188" y="15980"/>
                        <a:pt x="5123" y="15968"/>
                        <a:pt x="5059" y="15952"/>
                      </a:cubicBezTo>
                      <a:lnTo>
                        <a:pt x="4827" y="15910"/>
                      </a:lnTo>
                      <a:lnTo>
                        <a:pt x="4622" y="15910"/>
                      </a:lnTo>
                      <a:lnTo>
                        <a:pt x="4537" y="15972"/>
                      </a:lnTo>
                      <a:cubicBezTo>
                        <a:pt x="4532" y="16014"/>
                        <a:pt x="4535" y="16057"/>
                        <a:pt x="4547" y="16098"/>
                      </a:cubicBezTo>
                      <a:cubicBezTo>
                        <a:pt x="4560" y="16143"/>
                        <a:pt x="4583" y="16184"/>
                        <a:pt x="4608" y="16223"/>
                      </a:cubicBezTo>
                      <a:cubicBezTo>
                        <a:pt x="4649" y="16284"/>
                        <a:pt x="4694" y="16339"/>
                        <a:pt x="4745" y="16389"/>
                      </a:cubicBezTo>
                      <a:cubicBezTo>
                        <a:pt x="4786" y="16422"/>
                        <a:pt x="4834" y="16443"/>
                        <a:pt x="4883" y="16452"/>
                      </a:cubicBezTo>
                      <a:cubicBezTo>
                        <a:pt x="4971" y="16467"/>
                        <a:pt x="5061" y="16441"/>
                        <a:pt x="5149" y="16456"/>
                      </a:cubicBezTo>
                      <a:cubicBezTo>
                        <a:pt x="5202" y="16466"/>
                        <a:pt x="5253" y="16491"/>
                        <a:pt x="5303" y="16514"/>
                      </a:cubicBezTo>
                      <a:cubicBezTo>
                        <a:pt x="5349" y="16535"/>
                        <a:pt x="5394" y="16555"/>
                        <a:pt x="5440" y="16574"/>
                      </a:cubicBezTo>
                      <a:lnTo>
                        <a:pt x="5559" y="16588"/>
                      </a:lnTo>
                      <a:cubicBezTo>
                        <a:pt x="5605" y="16588"/>
                        <a:pt x="5651" y="16590"/>
                        <a:pt x="5697" y="16595"/>
                      </a:cubicBezTo>
                      <a:cubicBezTo>
                        <a:pt x="5754" y="16601"/>
                        <a:pt x="5811" y="16611"/>
                        <a:pt x="5867" y="16625"/>
                      </a:cubicBezTo>
                      <a:lnTo>
                        <a:pt x="5903" y="16764"/>
                      </a:lnTo>
                      <a:lnTo>
                        <a:pt x="5885" y="16889"/>
                      </a:lnTo>
                      <a:lnTo>
                        <a:pt x="5903" y="16977"/>
                      </a:lnTo>
                      <a:lnTo>
                        <a:pt x="5791" y="17080"/>
                      </a:lnTo>
                      <a:lnTo>
                        <a:pt x="5755" y="17189"/>
                      </a:lnTo>
                      <a:lnTo>
                        <a:pt x="5710" y="17363"/>
                      </a:lnTo>
                      <a:lnTo>
                        <a:pt x="5654" y="17453"/>
                      </a:lnTo>
                      <a:lnTo>
                        <a:pt x="5570" y="17552"/>
                      </a:lnTo>
                      <a:lnTo>
                        <a:pt x="5524" y="17638"/>
                      </a:lnTo>
                      <a:lnTo>
                        <a:pt x="5430" y="17728"/>
                      </a:lnTo>
                      <a:lnTo>
                        <a:pt x="5378" y="17827"/>
                      </a:lnTo>
                      <a:lnTo>
                        <a:pt x="5329" y="17901"/>
                      </a:lnTo>
                      <a:lnTo>
                        <a:pt x="5285" y="17947"/>
                      </a:lnTo>
                      <a:lnTo>
                        <a:pt x="5207" y="18030"/>
                      </a:lnTo>
                      <a:lnTo>
                        <a:pt x="5088" y="18145"/>
                      </a:lnTo>
                      <a:lnTo>
                        <a:pt x="4891" y="18247"/>
                      </a:lnTo>
                      <a:lnTo>
                        <a:pt x="4765" y="18267"/>
                      </a:lnTo>
                      <a:lnTo>
                        <a:pt x="4622" y="18360"/>
                      </a:lnTo>
                      <a:lnTo>
                        <a:pt x="4507" y="18429"/>
                      </a:lnTo>
                      <a:cubicBezTo>
                        <a:pt x="4459" y="18470"/>
                        <a:pt x="4409" y="18508"/>
                        <a:pt x="4358" y="18544"/>
                      </a:cubicBezTo>
                      <a:cubicBezTo>
                        <a:pt x="4311" y="18577"/>
                        <a:pt x="4263" y="18608"/>
                        <a:pt x="4214" y="18637"/>
                      </a:cubicBezTo>
                      <a:lnTo>
                        <a:pt x="4051" y="18720"/>
                      </a:lnTo>
                      <a:lnTo>
                        <a:pt x="4029" y="18928"/>
                      </a:lnTo>
                      <a:cubicBezTo>
                        <a:pt x="3996" y="18947"/>
                        <a:pt x="3969" y="18975"/>
                        <a:pt x="3951" y="19011"/>
                      </a:cubicBezTo>
                      <a:cubicBezTo>
                        <a:pt x="3923" y="19064"/>
                        <a:pt x="3916" y="19128"/>
                        <a:pt x="3932" y="19187"/>
                      </a:cubicBezTo>
                      <a:lnTo>
                        <a:pt x="4003" y="19338"/>
                      </a:lnTo>
                      <a:lnTo>
                        <a:pt x="4019" y="19497"/>
                      </a:lnTo>
                      <a:lnTo>
                        <a:pt x="4013" y="19585"/>
                      </a:lnTo>
                      <a:lnTo>
                        <a:pt x="4214" y="19924"/>
                      </a:lnTo>
                      <a:lnTo>
                        <a:pt x="4298" y="20091"/>
                      </a:lnTo>
                      <a:lnTo>
                        <a:pt x="4246" y="20160"/>
                      </a:lnTo>
                      <a:cubicBezTo>
                        <a:pt x="4252" y="20198"/>
                        <a:pt x="4262" y="20234"/>
                        <a:pt x="4276" y="20269"/>
                      </a:cubicBezTo>
                      <a:cubicBezTo>
                        <a:pt x="4297" y="20321"/>
                        <a:pt x="4326" y="20368"/>
                        <a:pt x="4362" y="20407"/>
                      </a:cubicBezTo>
                      <a:cubicBezTo>
                        <a:pt x="4384" y="20460"/>
                        <a:pt x="4408" y="20511"/>
                        <a:pt x="4435" y="20560"/>
                      </a:cubicBezTo>
                      <a:cubicBezTo>
                        <a:pt x="4461" y="20609"/>
                        <a:pt x="4490" y="20657"/>
                        <a:pt x="4509" y="20711"/>
                      </a:cubicBezTo>
                      <a:cubicBezTo>
                        <a:pt x="4528" y="20764"/>
                        <a:pt x="4538" y="20821"/>
                        <a:pt x="4537" y="20879"/>
                      </a:cubicBezTo>
                      <a:cubicBezTo>
                        <a:pt x="4491" y="20895"/>
                        <a:pt x="4442" y="20897"/>
                        <a:pt x="4394" y="20886"/>
                      </a:cubicBezTo>
                      <a:cubicBezTo>
                        <a:pt x="4338" y="20872"/>
                        <a:pt x="4284" y="20839"/>
                        <a:pt x="4226" y="20844"/>
                      </a:cubicBezTo>
                      <a:cubicBezTo>
                        <a:pt x="4059" y="20859"/>
                        <a:pt x="3988" y="21097"/>
                        <a:pt x="4114" y="21226"/>
                      </a:cubicBezTo>
                      <a:lnTo>
                        <a:pt x="4334" y="21600"/>
                      </a:lnTo>
                      <a:cubicBezTo>
                        <a:pt x="2302" y="19692"/>
                        <a:pt x="881" y="17057"/>
                        <a:pt x="296" y="14112"/>
                      </a:cubicBezTo>
                      <a:cubicBezTo>
                        <a:pt x="-269" y="11265"/>
                        <a:pt x="-20" y="8283"/>
                        <a:pt x="1006" y="5612"/>
                      </a:cubicBezTo>
                      <a:lnTo>
                        <a:pt x="1246" y="5877"/>
                      </a:lnTo>
                      <a:lnTo>
                        <a:pt x="1393" y="5923"/>
                      </a:lnTo>
                      <a:lnTo>
                        <a:pt x="1444" y="5803"/>
                      </a:lnTo>
                      <a:lnTo>
                        <a:pt x="1572" y="5553"/>
                      </a:lnTo>
                      <a:cubicBezTo>
                        <a:pt x="1602" y="5549"/>
                        <a:pt x="1631" y="5546"/>
                        <a:pt x="1660" y="5543"/>
                      </a:cubicBezTo>
                      <a:cubicBezTo>
                        <a:pt x="1709" y="5539"/>
                        <a:pt x="1759" y="5538"/>
                        <a:pt x="1805" y="5559"/>
                      </a:cubicBezTo>
                      <a:cubicBezTo>
                        <a:pt x="1864" y="5586"/>
                        <a:pt x="1906" y="5647"/>
                        <a:pt x="1916" y="5720"/>
                      </a:cubicBezTo>
                      <a:lnTo>
                        <a:pt x="2039" y="6093"/>
                      </a:lnTo>
                      <a:lnTo>
                        <a:pt x="2184" y="6323"/>
                      </a:lnTo>
                      <a:lnTo>
                        <a:pt x="2296" y="6527"/>
                      </a:lnTo>
                      <a:lnTo>
                        <a:pt x="2288" y="6750"/>
                      </a:lnTo>
                      <a:lnTo>
                        <a:pt x="2411" y="6885"/>
                      </a:lnTo>
                      <a:lnTo>
                        <a:pt x="2523" y="7042"/>
                      </a:lnTo>
                      <a:lnTo>
                        <a:pt x="2571" y="7246"/>
                      </a:lnTo>
                      <a:lnTo>
                        <a:pt x="2459" y="7533"/>
                      </a:lnTo>
                      <a:cubicBezTo>
                        <a:pt x="2429" y="7569"/>
                        <a:pt x="2403" y="7609"/>
                        <a:pt x="2381" y="7653"/>
                      </a:cubicBezTo>
                      <a:cubicBezTo>
                        <a:pt x="2341" y="7735"/>
                        <a:pt x="2318" y="7827"/>
                        <a:pt x="2314" y="7922"/>
                      </a:cubicBezTo>
                      <a:cubicBezTo>
                        <a:pt x="2278" y="7895"/>
                        <a:pt x="2233" y="7891"/>
                        <a:pt x="2194" y="7912"/>
                      </a:cubicBezTo>
                      <a:cubicBezTo>
                        <a:pt x="2065" y="7983"/>
                        <a:pt x="2083" y="8201"/>
                        <a:pt x="2221" y="8243"/>
                      </a:cubicBezTo>
                      <a:cubicBezTo>
                        <a:pt x="2246" y="8318"/>
                        <a:pt x="2273" y="8392"/>
                        <a:pt x="2301" y="8465"/>
                      </a:cubicBezTo>
                      <a:cubicBezTo>
                        <a:pt x="2338" y="8559"/>
                        <a:pt x="2378" y="8653"/>
                        <a:pt x="2392" y="8755"/>
                      </a:cubicBezTo>
                      <a:cubicBezTo>
                        <a:pt x="2406" y="8853"/>
                        <a:pt x="2394" y="8953"/>
                        <a:pt x="2400" y="9052"/>
                      </a:cubicBezTo>
                      <a:cubicBezTo>
                        <a:pt x="2409" y="9185"/>
                        <a:pt x="2449" y="9313"/>
                        <a:pt x="2497" y="9435"/>
                      </a:cubicBezTo>
                      <a:cubicBezTo>
                        <a:pt x="2522" y="9499"/>
                        <a:pt x="2550" y="9563"/>
                        <a:pt x="2580" y="9625"/>
                      </a:cubicBezTo>
                      <a:cubicBezTo>
                        <a:pt x="2640" y="9538"/>
                        <a:pt x="2694" y="9445"/>
                        <a:pt x="2743" y="9348"/>
                      </a:cubicBezTo>
                      <a:cubicBezTo>
                        <a:pt x="2767" y="9299"/>
                        <a:pt x="2792" y="9247"/>
                        <a:pt x="2836" y="9221"/>
                      </a:cubicBezTo>
                      <a:cubicBezTo>
                        <a:pt x="2945" y="9158"/>
                        <a:pt x="3069" y="9269"/>
                        <a:pt x="3042" y="9407"/>
                      </a:cubicBezTo>
                      <a:cubicBezTo>
                        <a:pt x="3080" y="9427"/>
                        <a:pt x="3109" y="9463"/>
                        <a:pt x="3123" y="9508"/>
                      </a:cubicBezTo>
                      <a:cubicBezTo>
                        <a:pt x="3135" y="9547"/>
                        <a:pt x="3135" y="9590"/>
                        <a:pt x="3123" y="9628"/>
                      </a:cubicBezTo>
                      <a:cubicBezTo>
                        <a:pt x="3137" y="9680"/>
                        <a:pt x="3152" y="9731"/>
                        <a:pt x="3168" y="9782"/>
                      </a:cubicBezTo>
                      <a:cubicBezTo>
                        <a:pt x="3199" y="9874"/>
                        <a:pt x="3234" y="9964"/>
                        <a:pt x="3273" y="10051"/>
                      </a:cubicBezTo>
                      <a:cubicBezTo>
                        <a:pt x="3350" y="10082"/>
                        <a:pt x="3405" y="10159"/>
                        <a:pt x="3417" y="10252"/>
                      </a:cubicBezTo>
                      <a:cubicBezTo>
                        <a:pt x="3425" y="10310"/>
                        <a:pt x="3414" y="10372"/>
                        <a:pt x="3433" y="10428"/>
                      </a:cubicBezTo>
                      <a:cubicBezTo>
                        <a:pt x="3472" y="10537"/>
                        <a:pt x="3593" y="10568"/>
                        <a:pt x="3669" y="10489"/>
                      </a:cubicBezTo>
                      <a:lnTo>
                        <a:pt x="3848" y="10517"/>
                      </a:lnTo>
                      <a:lnTo>
                        <a:pt x="3887" y="10677"/>
                      </a:lnTo>
                      <a:lnTo>
                        <a:pt x="3957" y="10763"/>
                      </a:lnTo>
                      <a:lnTo>
                        <a:pt x="4118" y="10778"/>
                      </a:lnTo>
                      <a:lnTo>
                        <a:pt x="4294" y="10751"/>
                      </a:lnTo>
                      <a:cubicBezTo>
                        <a:pt x="4328" y="10680"/>
                        <a:pt x="4361" y="10609"/>
                        <a:pt x="4394" y="10538"/>
                      </a:cubicBezTo>
                      <a:cubicBezTo>
                        <a:pt x="4461" y="10389"/>
                        <a:pt x="4525" y="10237"/>
                        <a:pt x="4586" y="10084"/>
                      </a:cubicBezTo>
                      <a:cubicBezTo>
                        <a:pt x="4723" y="10101"/>
                        <a:pt x="4775" y="9885"/>
                        <a:pt x="4651" y="9818"/>
                      </a:cubicBezTo>
                      <a:cubicBezTo>
                        <a:pt x="4554" y="9767"/>
                        <a:pt x="4477" y="9904"/>
                        <a:pt x="4380" y="9920"/>
                      </a:cubicBezTo>
                      <a:cubicBezTo>
                        <a:pt x="4251" y="9942"/>
                        <a:pt x="4154" y="9786"/>
                        <a:pt x="4214" y="9652"/>
                      </a:cubicBezTo>
                      <a:lnTo>
                        <a:pt x="3896" y="9443"/>
                      </a:lnTo>
                      <a:lnTo>
                        <a:pt x="3827" y="9279"/>
                      </a:lnTo>
                      <a:lnTo>
                        <a:pt x="3869" y="8992"/>
                      </a:lnTo>
                      <a:lnTo>
                        <a:pt x="3979" y="8687"/>
                      </a:lnTo>
                      <a:lnTo>
                        <a:pt x="4075" y="8326"/>
                      </a:lnTo>
                      <a:lnTo>
                        <a:pt x="3907" y="8067"/>
                      </a:lnTo>
                      <a:cubicBezTo>
                        <a:pt x="3888" y="8125"/>
                        <a:pt x="3873" y="8184"/>
                        <a:pt x="3861" y="8243"/>
                      </a:cubicBezTo>
                      <a:cubicBezTo>
                        <a:pt x="3834" y="8382"/>
                        <a:pt x="3824" y="8524"/>
                        <a:pt x="3832" y="8666"/>
                      </a:cubicBezTo>
                      <a:lnTo>
                        <a:pt x="3738" y="8824"/>
                      </a:lnTo>
                      <a:lnTo>
                        <a:pt x="3632" y="9015"/>
                      </a:lnTo>
                      <a:lnTo>
                        <a:pt x="3465" y="8931"/>
                      </a:lnTo>
                      <a:cubicBezTo>
                        <a:pt x="3441" y="8880"/>
                        <a:pt x="3420" y="8826"/>
                        <a:pt x="3402" y="8771"/>
                      </a:cubicBezTo>
                      <a:cubicBezTo>
                        <a:pt x="3365" y="8659"/>
                        <a:pt x="3343" y="8537"/>
                        <a:pt x="3372" y="8422"/>
                      </a:cubicBezTo>
                      <a:cubicBezTo>
                        <a:pt x="3404" y="8296"/>
                        <a:pt x="3495" y="8200"/>
                        <a:pt x="3525" y="8073"/>
                      </a:cubicBezTo>
                      <a:cubicBezTo>
                        <a:pt x="3550" y="7965"/>
                        <a:pt x="3528" y="7851"/>
                        <a:pt x="3535" y="7740"/>
                      </a:cubicBezTo>
                      <a:cubicBezTo>
                        <a:pt x="3544" y="7599"/>
                        <a:pt x="3599" y="7467"/>
                        <a:pt x="3688" y="7370"/>
                      </a:cubicBezTo>
                      <a:cubicBezTo>
                        <a:pt x="3661" y="7278"/>
                        <a:pt x="3641" y="7183"/>
                        <a:pt x="3629" y="7087"/>
                      </a:cubicBezTo>
                      <a:cubicBezTo>
                        <a:pt x="3616" y="6976"/>
                        <a:pt x="3614" y="6864"/>
                        <a:pt x="3621" y="6753"/>
                      </a:cubicBezTo>
                      <a:cubicBezTo>
                        <a:pt x="3631" y="6615"/>
                        <a:pt x="3656" y="6479"/>
                        <a:pt x="3696" y="6348"/>
                      </a:cubicBezTo>
                      <a:lnTo>
                        <a:pt x="3712" y="6050"/>
                      </a:lnTo>
                      <a:lnTo>
                        <a:pt x="3587" y="6161"/>
                      </a:lnTo>
                      <a:cubicBezTo>
                        <a:pt x="3548" y="6243"/>
                        <a:pt x="3518" y="6330"/>
                        <a:pt x="3499" y="6420"/>
                      </a:cubicBezTo>
                      <a:cubicBezTo>
                        <a:pt x="3473" y="6538"/>
                        <a:pt x="3466" y="6661"/>
                        <a:pt x="3477" y="6782"/>
                      </a:cubicBezTo>
                      <a:cubicBezTo>
                        <a:pt x="3453" y="6846"/>
                        <a:pt x="3440" y="6915"/>
                        <a:pt x="3437" y="6985"/>
                      </a:cubicBezTo>
                      <a:cubicBezTo>
                        <a:pt x="3435" y="7044"/>
                        <a:pt x="3440" y="7103"/>
                        <a:pt x="3453" y="7160"/>
                      </a:cubicBezTo>
                      <a:lnTo>
                        <a:pt x="3485" y="7354"/>
                      </a:lnTo>
                      <a:lnTo>
                        <a:pt x="3408" y="7574"/>
                      </a:lnTo>
                      <a:lnTo>
                        <a:pt x="3248" y="7500"/>
                      </a:lnTo>
                      <a:lnTo>
                        <a:pt x="3125" y="7642"/>
                      </a:lnTo>
                      <a:lnTo>
                        <a:pt x="2999" y="7741"/>
                      </a:lnTo>
                      <a:lnTo>
                        <a:pt x="2919" y="7814"/>
                      </a:lnTo>
                      <a:lnTo>
                        <a:pt x="2818" y="7903"/>
                      </a:lnTo>
                      <a:cubicBezTo>
                        <a:pt x="2783" y="7851"/>
                        <a:pt x="2759" y="7791"/>
                        <a:pt x="2745" y="7727"/>
                      </a:cubicBezTo>
                      <a:cubicBezTo>
                        <a:pt x="2730" y="7655"/>
                        <a:pt x="2730" y="7580"/>
                        <a:pt x="2745" y="7508"/>
                      </a:cubicBezTo>
                      <a:lnTo>
                        <a:pt x="2761" y="7317"/>
                      </a:lnTo>
                      <a:lnTo>
                        <a:pt x="2978" y="7320"/>
                      </a:lnTo>
                      <a:lnTo>
                        <a:pt x="3051" y="7425"/>
                      </a:lnTo>
                      <a:cubicBezTo>
                        <a:pt x="3079" y="7445"/>
                        <a:pt x="3113" y="7450"/>
                        <a:pt x="3144" y="7437"/>
                      </a:cubicBezTo>
                      <a:cubicBezTo>
                        <a:pt x="3219" y="7406"/>
                        <a:pt x="3247" y="7301"/>
                        <a:pt x="3200" y="7227"/>
                      </a:cubicBezTo>
                      <a:cubicBezTo>
                        <a:pt x="3202" y="7148"/>
                        <a:pt x="3202" y="7069"/>
                        <a:pt x="3200" y="6989"/>
                      </a:cubicBezTo>
                      <a:cubicBezTo>
                        <a:pt x="3198" y="6882"/>
                        <a:pt x="3193" y="6775"/>
                        <a:pt x="3184" y="6668"/>
                      </a:cubicBezTo>
                      <a:cubicBezTo>
                        <a:pt x="3196" y="6584"/>
                        <a:pt x="3204" y="6498"/>
                        <a:pt x="3208" y="6413"/>
                      </a:cubicBezTo>
                      <a:cubicBezTo>
                        <a:pt x="3212" y="6344"/>
                        <a:pt x="3213" y="6275"/>
                        <a:pt x="3212" y="6206"/>
                      </a:cubicBezTo>
                      <a:lnTo>
                        <a:pt x="3075" y="6447"/>
                      </a:lnTo>
                      <a:lnTo>
                        <a:pt x="2810" y="6734"/>
                      </a:lnTo>
                      <a:lnTo>
                        <a:pt x="2700" y="6848"/>
                      </a:lnTo>
                      <a:lnTo>
                        <a:pt x="2612" y="6626"/>
                      </a:lnTo>
                      <a:cubicBezTo>
                        <a:pt x="2698" y="6545"/>
                        <a:pt x="2779" y="6458"/>
                        <a:pt x="2855" y="6364"/>
                      </a:cubicBezTo>
                      <a:cubicBezTo>
                        <a:pt x="2946" y="6253"/>
                        <a:pt x="3028" y="6133"/>
                        <a:pt x="3101" y="6006"/>
                      </a:cubicBezTo>
                      <a:lnTo>
                        <a:pt x="3249" y="6006"/>
                      </a:lnTo>
                      <a:lnTo>
                        <a:pt x="3326" y="6110"/>
                      </a:lnTo>
                      <a:lnTo>
                        <a:pt x="3444" y="5888"/>
                      </a:lnTo>
                      <a:lnTo>
                        <a:pt x="3327" y="5799"/>
                      </a:lnTo>
                      <a:lnTo>
                        <a:pt x="3141" y="5835"/>
                      </a:lnTo>
                      <a:lnTo>
                        <a:pt x="3061" y="5734"/>
                      </a:lnTo>
                      <a:lnTo>
                        <a:pt x="3061" y="5579"/>
                      </a:lnTo>
                      <a:cubicBezTo>
                        <a:pt x="3067" y="5506"/>
                        <a:pt x="3026" y="5439"/>
                        <a:pt x="2964" y="5422"/>
                      </a:cubicBezTo>
                      <a:cubicBezTo>
                        <a:pt x="2864" y="5395"/>
                        <a:pt x="2775" y="5498"/>
                        <a:pt x="2798" y="5613"/>
                      </a:cubicBezTo>
                      <a:lnTo>
                        <a:pt x="2657" y="5650"/>
                      </a:lnTo>
                      <a:lnTo>
                        <a:pt x="2472" y="5613"/>
                      </a:lnTo>
                      <a:lnTo>
                        <a:pt x="2382" y="5742"/>
                      </a:lnTo>
                      <a:lnTo>
                        <a:pt x="2318" y="5840"/>
                      </a:lnTo>
                      <a:lnTo>
                        <a:pt x="2168" y="5847"/>
                      </a:lnTo>
                      <a:lnTo>
                        <a:pt x="2067" y="5755"/>
                      </a:lnTo>
                      <a:lnTo>
                        <a:pt x="1907" y="5445"/>
                      </a:lnTo>
                      <a:lnTo>
                        <a:pt x="1987" y="5288"/>
                      </a:lnTo>
                      <a:lnTo>
                        <a:pt x="2051" y="5100"/>
                      </a:lnTo>
                      <a:lnTo>
                        <a:pt x="2121" y="4918"/>
                      </a:lnTo>
                      <a:lnTo>
                        <a:pt x="2177" y="4760"/>
                      </a:lnTo>
                      <a:lnTo>
                        <a:pt x="2250" y="4615"/>
                      </a:lnTo>
                      <a:lnTo>
                        <a:pt x="2378" y="4449"/>
                      </a:lnTo>
                      <a:cubicBezTo>
                        <a:pt x="2403" y="4432"/>
                        <a:pt x="2427" y="4414"/>
                        <a:pt x="2450" y="4394"/>
                      </a:cubicBezTo>
                      <a:cubicBezTo>
                        <a:pt x="2509" y="4343"/>
                        <a:pt x="2561" y="4283"/>
                        <a:pt x="2605" y="4215"/>
                      </a:cubicBezTo>
                      <a:lnTo>
                        <a:pt x="2693" y="4104"/>
                      </a:lnTo>
                      <a:lnTo>
                        <a:pt x="2803" y="3986"/>
                      </a:lnTo>
                      <a:cubicBezTo>
                        <a:pt x="2816" y="3926"/>
                        <a:pt x="2876" y="3898"/>
                        <a:pt x="2921" y="3931"/>
                      </a:cubicBezTo>
                      <a:cubicBezTo>
                        <a:pt x="2974" y="3970"/>
                        <a:pt x="2965" y="4055"/>
                        <a:pt x="2945" y="4129"/>
                      </a:cubicBezTo>
                      <a:cubicBezTo>
                        <a:pt x="2931" y="4178"/>
                        <a:pt x="2917" y="4228"/>
                        <a:pt x="2902" y="4277"/>
                      </a:cubicBezTo>
                      <a:cubicBezTo>
                        <a:pt x="2901" y="4340"/>
                        <a:pt x="2904" y="4404"/>
                        <a:pt x="2910" y="4467"/>
                      </a:cubicBezTo>
                      <a:cubicBezTo>
                        <a:pt x="2920" y="4567"/>
                        <a:pt x="2938" y="4665"/>
                        <a:pt x="2966" y="4761"/>
                      </a:cubicBezTo>
                      <a:cubicBezTo>
                        <a:pt x="3007" y="4762"/>
                        <a:pt x="3048" y="4752"/>
                        <a:pt x="3086" y="4733"/>
                      </a:cubicBezTo>
                      <a:cubicBezTo>
                        <a:pt x="3186" y="4681"/>
                        <a:pt x="3253" y="4569"/>
                        <a:pt x="3257" y="4443"/>
                      </a:cubicBezTo>
                      <a:lnTo>
                        <a:pt x="3338" y="4313"/>
                      </a:lnTo>
                      <a:lnTo>
                        <a:pt x="3383" y="4178"/>
                      </a:lnTo>
                      <a:cubicBezTo>
                        <a:pt x="3406" y="4107"/>
                        <a:pt x="3422" y="4033"/>
                        <a:pt x="3431" y="3958"/>
                      </a:cubicBezTo>
                      <a:cubicBezTo>
                        <a:pt x="3440" y="3883"/>
                        <a:pt x="3444" y="3803"/>
                        <a:pt x="3487" y="3746"/>
                      </a:cubicBezTo>
                      <a:cubicBezTo>
                        <a:pt x="3520" y="3703"/>
                        <a:pt x="3569" y="3682"/>
                        <a:pt x="3618" y="3691"/>
                      </a:cubicBezTo>
                      <a:cubicBezTo>
                        <a:pt x="3633" y="3729"/>
                        <a:pt x="3645" y="3768"/>
                        <a:pt x="3653" y="3808"/>
                      </a:cubicBezTo>
                      <a:cubicBezTo>
                        <a:pt x="3660" y="3838"/>
                        <a:pt x="3664" y="3868"/>
                        <a:pt x="3667" y="3899"/>
                      </a:cubicBezTo>
                      <a:cubicBezTo>
                        <a:pt x="3669" y="3929"/>
                        <a:pt x="3670" y="3960"/>
                        <a:pt x="3669" y="3990"/>
                      </a:cubicBezTo>
                      <a:lnTo>
                        <a:pt x="3817" y="3830"/>
                      </a:lnTo>
                      <a:lnTo>
                        <a:pt x="3843" y="3947"/>
                      </a:lnTo>
                      <a:cubicBezTo>
                        <a:pt x="3812" y="3965"/>
                        <a:pt x="3797" y="4007"/>
                        <a:pt x="3808" y="4045"/>
                      </a:cubicBezTo>
                      <a:cubicBezTo>
                        <a:pt x="3830" y="4118"/>
                        <a:pt x="3914" y="4130"/>
                        <a:pt x="3950" y="4067"/>
                      </a:cubicBezTo>
                      <a:lnTo>
                        <a:pt x="3988" y="3925"/>
                      </a:lnTo>
                      <a:lnTo>
                        <a:pt x="3955" y="3755"/>
                      </a:lnTo>
                      <a:lnTo>
                        <a:pt x="3843" y="3626"/>
                      </a:lnTo>
                      <a:cubicBezTo>
                        <a:pt x="3784" y="3589"/>
                        <a:pt x="3775" y="3494"/>
                        <a:pt x="3827" y="3444"/>
                      </a:cubicBezTo>
                      <a:cubicBezTo>
                        <a:pt x="3863" y="3409"/>
                        <a:pt x="3915" y="3412"/>
                        <a:pt x="3948" y="3450"/>
                      </a:cubicBezTo>
                      <a:lnTo>
                        <a:pt x="4100" y="3404"/>
                      </a:lnTo>
                      <a:lnTo>
                        <a:pt x="4117" y="3240"/>
                      </a:lnTo>
                      <a:lnTo>
                        <a:pt x="4210" y="3187"/>
                      </a:lnTo>
                      <a:lnTo>
                        <a:pt x="4319" y="3147"/>
                      </a:lnTo>
                      <a:lnTo>
                        <a:pt x="4565" y="3073"/>
                      </a:lnTo>
                      <a:lnTo>
                        <a:pt x="4627" y="2830"/>
                      </a:lnTo>
                      <a:lnTo>
                        <a:pt x="4391" y="2882"/>
                      </a:lnTo>
                      <a:cubicBezTo>
                        <a:pt x="4368" y="2936"/>
                        <a:pt x="4333" y="2982"/>
                        <a:pt x="4290" y="3015"/>
                      </a:cubicBezTo>
                      <a:cubicBezTo>
                        <a:pt x="4264" y="3035"/>
                        <a:pt x="4236" y="3049"/>
                        <a:pt x="4207" y="3058"/>
                      </a:cubicBezTo>
                      <a:lnTo>
                        <a:pt x="4079" y="2901"/>
                      </a:lnTo>
                      <a:lnTo>
                        <a:pt x="4143" y="2716"/>
                      </a:lnTo>
                      <a:lnTo>
                        <a:pt x="4263" y="2670"/>
                      </a:lnTo>
                      <a:lnTo>
                        <a:pt x="4404" y="2601"/>
                      </a:lnTo>
                      <a:lnTo>
                        <a:pt x="4522" y="2444"/>
                      </a:lnTo>
                      <a:lnTo>
                        <a:pt x="4583" y="2537"/>
                      </a:lnTo>
                      <a:lnTo>
                        <a:pt x="4677" y="2629"/>
                      </a:lnTo>
                      <a:lnTo>
                        <a:pt x="4835" y="2620"/>
                      </a:lnTo>
                      <a:lnTo>
                        <a:pt x="4972" y="2490"/>
                      </a:lnTo>
                      <a:lnTo>
                        <a:pt x="4856" y="2382"/>
                      </a:lnTo>
                      <a:lnTo>
                        <a:pt x="4977" y="2286"/>
                      </a:lnTo>
                      <a:lnTo>
                        <a:pt x="5207" y="2231"/>
                      </a:lnTo>
                      <a:cubicBezTo>
                        <a:pt x="5227" y="2263"/>
                        <a:pt x="5235" y="2303"/>
                        <a:pt x="5229" y="2342"/>
                      </a:cubicBezTo>
                      <a:cubicBezTo>
                        <a:pt x="5222" y="2383"/>
                        <a:pt x="5201" y="2418"/>
                        <a:pt x="5170" y="2440"/>
                      </a:cubicBezTo>
                      <a:lnTo>
                        <a:pt x="5282" y="2513"/>
                      </a:lnTo>
                      <a:lnTo>
                        <a:pt x="5263" y="2618"/>
                      </a:lnTo>
                      <a:lnTo>
                        <a:pt x="5111" y="2683"/>
                      </a:lnTo>
                      <a:lnTo>
                        <a:pt x="5095" y="2825"/>
                      </a:lnTo>
                      <a:lnTo>
                        <a:pt x="4958" y="2969"/>
                      </a:lnTo>
                      <a:lnTo>
                        <a:pt x="4819" y="3096"/>
                      </a:lnTo>
                      <a:lnTo>
                        <a:pt x="4691" y="3226"/>
                      </a:lnTo>
                      <a:lnTo>
                        <a:pt x="4546" y="3404"/>
                      </a:lnTo>
                      <a:lnTo>
                        <a:pt x="4471" y="3556"/>
                      </a:lnTo>
                      <a:cubicBezTo>
                        <a:pt x="4450" y="3591"/>
                        <a:pt x="4428" y="3625"/>
                        <a:pt x="4404" y="3658"/>
                      </a:cubicBezTo>
                      <a:cubicBezTo>
                        <a:pt x="4362" y="3714"/>
                        <a:pt x="4315" y="3766"/>
                        <a:pt x="4265" y="3812"/>
                      </a:cubicBezTo>
                      <a:lnTo>
                        <a:pt x="4166" y="3879"/>
                      </a:lnTo>
                      <a:lnTo>
                        <a:pt x="4099" y="4015"/>
                      </a:lnTo>
                      <a:lnTo>
                        <a:pt x="4318" y="4052"/>
                      </a:lnTo>
                      <a:cubicBezTo>
                        <a:pt x="4352" y="4032"/>
                        <a:pt x="4391" y="4023"/>
                        <a:pt x="4430" y="4024"/>
                      </a:cubicBezTo>
                      <a:cubicBezTo>
                        <a:pt x="4505" y="4027"/>
                        <a:pt x="4574" y="4071"/>
                        <a:pt x="4617" y="4142"/>
                      </a:cubicBezTo>
                      <a:lnTo>
                        <a:pt x="4826" y="4207"/>
                      </a:lnTo>
                      <a:cubicBezTo>
                        <a:pt x="4843" y="4163"/>
                        <a:pt x="4862" y="4121"/>
                        <a:pt x="4882" y="4080"/>
                      </a:cubicBezTo>
                      <a:cubicBezTo>
                        <a:pt x="4923" y="3997"/>
                        <a:pt x="4969" y="3919"/>
                        <a:pt x="5021" y="3845"/>
                      </a:cubicBezTo>
                      <a:lnTo>
                        <a:pt x="5212" y="3774"/>
                      </a:lnTo>
                      <a:lnTo>
                        <a:pt x="5327" y="3854"/>
                      </a:lnTo>
                      <a:cubicBezTo>
                        <a:pt x="5324" y="3893"/>
                        <a:pt x="5313" y="3930"/>
                        <a:pt x="5294" y="3962"/>
                      </a:cubicBezTo>
                      <a:cubicBezTo>
                        <a:pt x="5255" y="4031"/>
                        <a:pt x="5187" y="4071"/>
                        <a:pt x="5115" y="4067"/>
                      </a:cubicBezTo>
                      <a:lnTo>
                        <a:pt x="5292" y="4150"/>
                      </a:lnTo>
                      <a:cubicBezTo>
                        <a:pt x="5318" y="4077"/>
                        <a:pt x="5353" y="4007"/>
                        <a:pt x="5394" y="3943"/>
                      </a:cubicBezTo>
                      <a:cubicBezTo>
                        <a:pt x="5455" y="3848"/>
                        <a:pt x="5531" y="3767"/>
                        <a:pt x="5618" y="3703"/>
                      </a:cubicBezTo>
                      <a:lnTo>
                        <a:pt x="5351" y="3604"/>
                      </a:lnTo>
                      <a:cubicBezTo>
                        <a:pt x="5342" y="3529"/>
                        <a:pt x="5350" y="3453"/>
                        <a:pt x="5375" y="3382"/>
                      </a:cubicBezTo>
                      <a:cubicBezTo>
                        <a:pt x="5409" y="3282"/>
                        <a:pt x="5473" y="3201"/>
                        <a:pt x="5544" y="3132"/>
                      </a:cubicBezTo>
                      <a:cubicBezTo>
                        <a:pt x="5611" y="3066"/>
                        <a:pt x="5686" y="3010"/>
                        <a:pt x="5766" y="2965"/>
                      </a:cubicBezTo>
                      <a:lnTo>
                        <a:pt x="5926" y="2872"/>
                      </a:lnTo>
                      <a:cubicBezTo>
                        <a:pt x="5975" y="2833"/>
                        <a:pt x="6032" y="2810"/>
                        <a:pt x="6092" y="2808"/>
                      </a:cubicBezTo>
                      <a:cubicBezTo>
                        <a:pt x="6167" y="2804"/>
                        <a:pt x="6240" y="2832"/>
                        <a:pt x="6298" y="2885"/>
                      </a:cubicBezTo>
                      <a:lnTo>
                        <a:pt x="6394" y="2829"/>
                      </a:lnTo>
                      <a:lnTo>
                        <a:pt x="6559" y="2829"/>
                      </a:lnTo>
                      <a:lnTo>
                        <a:pt x="6711" y="2754"/>
                      </a:lnTo>
                      <a:lnTo>
                        <a:pt x="6914" y="2764"/>
                      </a:lnTo>
                      <a:lnTo>
                        <a:pt x="7195" y="2702"/>
                      </a:lnTo>
                      <a:lnTo>
                        <a:pt x="7270" y="2637"/>
                      </a:lnTo>
                      <a:cubicBezTo>
                        <a:pt x="7245" y="2593"/>
                        <a:pt x="7242" y="2537"/>
                        <a:pt x="7262" y="2490"/>
                      </a:cubicBezTo>
                      <a:cubicBezTo>
                        <a:pt x="7308" y="2384"/>
                        <a:pt x="7432" y="2364"/>
                        <a:pt x="7500" y="2453"/>
                      </a:cubicBezTo>
                      <a:lnTo>
                        <a:pt x="7642" y="2508"/>
                      </a:lnTo>
                      <a:lnTo>
                        <a:pt x="7741" y="2517"/>
                      </a:lnTo>
                      <a:cubicBezTo>
                        <a:pt x="7781" y="2521"/>
                        <a:pt x="7821" y="2529"/>
                        <a:pt x="7859" y="2542"/>
                      </a:cubicBezTo>
                      <a:cubicBezTo>
                        <a:pt x="7933" y="2567"/>
                        <a:pt x="8004" y="2610"/>
                        <a:pt x="8082" y="2607"/>
                      </a:cubicBezTo>
                      <a:cubicBezTo>
                        <a:pt x="8127" y="2605"/>
                        <a:pt x="8173" y="2587"/>
                        <a:pt x="8218" y="2598"/>
                      </a:cubicBezTo>
                      <a:cubicBezTo>
                        <a:pt x="8296" y="2617"/>
                        <a:pt x="8345" y="2709"/>
                        <a:pt x="8322" y="2798"/>
                      </a:cubicBezTo>
                      <a:lnTo>
                        <a:pt x="8282" y="2916"/>
                      </a:lnTo>
                      <a:cubicBezTo>
                        <a:pt x="8326" y="2959"/>
                        <a:pt x="8367" y="3008"/>
                        <a:pt x="8402" y="3061"/>
                      </a:cubicBezTo>
                      <a:cubicBezTo>
                        <a:pt x="8443" y="3121"/>
                        <a:pt x="8477" y="3186"/>
                        <a:pt x="8504" y="3255"/>
                      </a:cubicBezTo>
                      <a:lnTo>
                        <a:pt x="8504" y="3447"/>
                      </a:lnTo>
                      <a:lnTo>
                        <a:pt x="8496" y="3675"/>
                      </a:lnTo>
                      <a:cubicBezTo>
                        <a:pt x="8498" y="3711"/>
                        <a:pt x="8495" y="3748"/>
                        <a:pt x="8488" y="3783"/>
                      </a:cubicBezTo>
                      <a:cubicBezTo>
                        <a:pt x="8471" y="3867"/>
                        <a:pt x="8428" y="3941"/>
                        <a:pt x="8368" y="3993"/>
                      </a:cubicBezTo>
                      <a:lnTo>
                        <a:pt x="8169" y="4067"/>
                      </a:lnTo>
                      <a:lnTo>
                        <a:pt x="8068" y="3940"/>
                      </a:lnTo>
                      <a:cubicBezTo>
                        <a:pt x="8064" y="3886"/>
                        <a:pt x="8029" y="3841"/>
                        <a:pt x="7982" y="3832"/>
                      </a:cubicBezTo>
                      <a:cubicBezTo>
                        <a:pt x="7918" y="3820"/>
                        <a:pt x="7858" y="3877"/>
                        <a:pt x="7857" y="3952"/>
                      </a:cubicBezTo>
                      <a:lnTo>
                        <a:pt x="7801" y="4106"/>
                      </a:lnTo>
                      <a:lnTo>
                        <a:pt x="7774" y="4248"/>
                      </a:lnTo>
                      <a:lnTo>
                        <a:pt x="7855" y="4366"/>
                      </a:lnTo>
                      <a:lnTo>
                        <a:pt x="7892" y="4224"/>
                      </a:lnTo>
                      <a:lnTo>
                        <a:pt x="7895" y="4131"/>
                      </a:lnTo>
                      <a:cubicBezTo>
                        <a:pt x="7944" y="4086"/>
                        <a:pt x="8018" y="4105"/>
                        <a:pt x="8045" y="4171"/>
                      </a:cubicBezTo>
                      <a:cubicBezTo>
                        <a:pt x="8064" y="4220"/>
                        <a:pt x="8052" y="4287"/>
                        <a:pt x="8093" y="4316"/>
                      </a:cubicBezTo>
                      <a:cubicBezTo>
                        <a:pt x="8142" y="4352"/>
                        <a:pt x="8194" y="4293"/>
                        <a:pt x="8235" y="4236"/>
                      </a:cubicBezTo>
                      <a:cubicBezTo>
                        <a:pt x="8263" y="4196"/>
                        <a:pt x="8297" y="4161"/>
                        <a:pt x="8339" y="4143"/>
                      </a:cubicBezTo>
                      <a:cubicBezTo>
                        <a:pt x="8407" y="4115"/>
                        <a:pt x="8482" y="4137"/>
                        <a:pt x="8530" y="4199"/>
                      </a:cubicBezTo>
                      <a:cubicBezTo>
                        <a:pt x="8551" y="4157"/>
                        <a:pt x="8569" y="4112"/>
                        <a:pt x="8583" y="4066"/>
                      </a:cubicBezTo>
                      <a:cubicBezTo>
                        <a:pt x="8611" y="3973"/>
                        <a:pt x="8625" y="3871"/>
                        <a:pt x="8682" y="3797"/>
                      </a:cubicBezTo>
                      <a:cubicBezTo>
                        <a:pt x="8723" y="3745"/>
                        <a:pt x="8782" y="3715"/>
                        <a:pt x="8843" y="3714"/>
                      </a:cubicBezTo>
                      <a:lnTo>
                        <a:pt x="8923" y="3850"/>
                      </a:lnTo>
                      <a:cubicBezTo>
                        <a:pt x="8870" y="3866"/>
                        <a:pt x="8825" y="3909"/>
                        <a:pt x="8803" y="3967"/>
                      </a:cubicBezTo>
                      <a:cubicBezTo>
                        <a:pt x="8776" y="4037"/>
                        <a:pt x="8785" y="4117"/>
                        <a:pt x="8824" y="4177"/>
                      </a:cubicBezTo>
                      <a:lnTo>
                        <a:pt x="9007" y="4131"/>
                      </a:lnTo>
                      <a:cubicBezTo>
                        <a:pt x="9034" y="4102"/>
                        <a:pt x="9065" y="4077"/>
                        <a:pt x="9098" y="4056"/>
                      </a:cubicBezTo>
                      <a:cubicBezTo>
                        <a:pt x="9161" y="4017"/>
                        <a:pt x="9232" y="3995"/>
                        <a:pt x="9304" y="3992"/>
                      </a:cubicBezTo>
                      <a:lnTo>
                        <a:pt x="9430" y="3982"/>
                      </a:lnTo>
                      <a:lnTo>
                        <a:pt x="9654" y="4102"/>
                      </a:lnTo>
                      <a:lnTo>
                        <a:pt x="9975" y="4130"/>
                      </a:lnTo>
                      <a:lnTo>
                        <a:pt x="9895" y="3948"/>
                      </a:lnTo>
                      <a:lnTo>
                        <a:pt x="9887" y="3785"/>
                      </a:lnTo>
                      <a:cubicBezTo>
                        <a:pt x="9916" y="3725"/>
                        <a:pt x="9978" y="3698"/>
                        <a:pt x="10034" y="3720"/>
                      </a:cubicBezTo>
                      <a:cubicBezTo>
                        <a:pt x="10079" y="3738"/>
                        <a:pt x="10109" y="3785"/>
                        <a:pt x="10141" y="3825"/>
                      </a:cubicBezTo>
                      <a:cubicBezTo>
                        <a:pt x="10204" y="3903"/>
                        <a:pt x="10282" y="3961"/>
                        <a:pt x="10369" y="3995"/>
                      </a:cubicBezTo>
                      <a:cubicBezTo>
                        <a:pt x="10377" y="3997"/>
                        <a:pt x="10385" y="4002"/>
                        <a:pt x="10392" y="4009"/>
                      </a:cubicBezTo>
                      <a:cubicBezTo>
                        <a:pt x="10411" y="4032"/>
                        <a:pt x="10412" y="4066"/>
                        <a:pt x="10417" y="4097"/>
                      </a:cubicBezTo>
                      <a:cubicBezTo>
                        <a:pt x="10430" y="4172"/>
                        <a:pt x="10475" y="4236"/>
                        <a:pt x="10537" y="4265"/>
                      </a:cubicBezTo>
                      <a:cubicBezTo>
                        <a:pt x="10563" y="4250"/>
                        <a:pt x="10585" y="4228"/>
                        <a:pt x="10602" y="4200"/>
                      </a:cubicBezTo>
                      <a:cubicBezTo>
                        <a:pt x="10689" y="4054"/>
                        <a:pt x="10611" y="3852"/>
                        <a:pt x="10457" y="3830"/>
                      </a:cubicBezTo>
                      <a:lnTo>
                        <a:pt x="10545" y="3713"/>
                      </a:lnTo>
                      <a:cubicBezTo>
                        <a:pt x="10580" y="3673"/>
                        <a:pt x="10611" y="3629"/>
                        <a:pt x="10639" y="3583"/>
                      </a:cubicBezTo>
                      <a:cubicBezTo>
                        <a:pt x="10709" y="3468"/>
                        <a:pt x="10758" y="3336"/>
                        <a:pt x="10781" y="3198"/>
                      </a:cubicBezTo>
                      <a:cubicBezTo>
                        <a:pt x="10852" y="3143"/>
                        <a:pt x="10948" y="3162"/>
                        <a:pt x="10998" y="3241"/>
                      </a:cubicBezTo>
                      <a:cubicBezTo>
                        <a:pt x="11032" y="3294"/>
                        <a:pt x="11037" y="3364"/>
                        <a:pt x="11012" y="3423"/>
                      </a:cubicBezTo>
                      <a:cubicBezTo>
                        <a:pt x="10972" y="3501"/>
                        <a:pt x="10943" y="3585"/>
                        <a:pt x="10926" y="3673"/>
                      </a:cubicBezTo>
                      <a:cubicBezTo>
                        <a:pt x="10909" y="3760"/>
                        <a:pt x="10903" y="3850"/>
                        <a:pt x="10910" y="3939"/>
                      </a:cubicBezTo>
                      <a:lnTo>
                        <a:pt x="10923" y="4114"/>
                      </a:lnTo>
                      <a:lnTo>
                        <a:pt x="10915" y="4243"/>
                      </a:lnTo>
                      <a:lnTo>
                        <a:pt x="10822" y="4410"/>
                      </a:lnTo>
                      <a:cubicBezTo>
                        <a:pt x="10793" y="4461"/>
                        <a:pt x="10771" y="4517"/>
                        <a:pt x="10757" y="4576"/>
                      </a:cubicBezTo>
                      <a:cubicBezTo>
                        <a:pt x="10748" y="4619"/>
                        <a:pt x="10742" y="4662"/>
                        <a:pt x="10741" y="4706"/>
                      </a:cubicBezTo>
                      <a:lnTo>
                        <a:pt x="10894" y="4647"/>
                      </a:lnTo>
                      <a:cubicBezTo>
                        <a:pt x="10939" y="4584"/>
                        <a:pt x="10975" y="4512"/>
                        <a:pt x="10998" y="4434"/>
                      </a:cubicBezTo>
                      <a:cubicBezTo>
                        <a:pt x="11025" y="4346"/>
                        <a:pt x="11036" y="4253"/>
                        <a:pt x="11030" y="4160"/>
                      </a:cubicBezTo>
                      <a:lnTo>
                        <a:pt x="11009" y="3938"/>
                      </a:lnTo>
                      <a:lnTo>
                        <a:pt x="11093" y="3540"/>
                      </a:lnTo>
                      <a:lnTo>
                        <a:pt x="11218" y="3453"/>
                      </a:lnTo>
                      <a:lnTo>
                        <a:pt x="11301" y="3462"/>
                      </a:lnTo>
                      <a:lnTo>
                        <a:pt x="11418" y="3487"/>
                      </a:lnTo>
                      <a:lnTo>
                        <a:pt x="11474" y="3320"/>
                      </a:lnTo>
                      <a:cubicBezTo>
                        <a:pt x="11481" y="3281"/>
                        <a:pt x="11498" y="3246"/>
                        <a:pt x="11523" y="3218"/>
                      </a:cubicBezTo>
                      <a:cubicBezTo>
                        <a:pt x="11589" y="3145"/>
                        <a:pt x="11693" y="3141"/>
                        <a:pt x="11764" y="3209"/>
                      </a:cubicBezTo>
                      <a:lnTo>
                        <a:pt x="11876" y="3117"/>
                      </a:lnTo>
                      <a:lnTo>
                        <a:pt x="11838" y="2990"/>
                      </a:lnTo>
                      <a:lnTo>
                        <a:pt x="11996" y="2886"/>
                      </a:lnTo>
                      <a:lnTo>
                        <a:pt x="12141" y="2738"/>
                      </a:lnTo>
                      <a:lnTo>
                        <a:pt x="12194" y="2569"/>
                      </a:lnTo>
                      <a:lnTo>
                        <a:pt x="12323" y="2470"/>
                      </a:lnTo>
                      <a:cubicBezTo>
                        <a:pt x="12346" y="2528"/>
                        <a:pt x="12392" y="2570"/>
                        <a:pt x="12446" y="2584"/>
                      </a:cubicBezTo>
                      <a:cubicBezTo>
                        <a:pt x="12513" y="2602"/>
                        <a:pt x="12584" y="2574"/>
                        <a:pt x="12628" y="2513"/>
                      </a:cubicBezTo>
                      <a:cubicBezTo>
                        <a:pt x="12596" y="2477"/>
                        <a:pt x="12571" y="2432"/>
                        <a:pt x="12556" y="2383"/>
                      </a:cubicBezTo>
                      <a:cubicBezTo>
                        <a:pt x="12507" y="2228"/>
                        <a:pt x="12554" y="2054"/>
                        <a:pt x="12671" y="1958"/>
                      </a:cubicBezTo>
                      <a:lnTo>
                        <a:pt x="12304" y="2202"/>
                      </a:lnTo>
                      <a:cubicBezTo>
                        <a:pt x="12291" y="2154"/>
                        <a:pt x="12262" y="2114"/>
                        <a:pt x="12224" y="2091"/>
                      </a:cubicBezTo>
                      <a:cubicBezTo>
                        <a:pt x="12154" y="2049"/>
                        <a:pt x="12071" y="2070"/>
                        <a:pt x="11993" y="2063"/>
                      </a:cubicBezTo>
                      <a:cubicBezTo>
                        <a:pt x="11889" y="2053"/>
                        <a:pt x="11793" y="1993"/>
                        <a:pt x="11731" y="1896"/>
                      </a:cubicBezTo>
                      <a:lnTo>
                        <a:pt x="11883" y="1723"/>
                      </a:lnTo>
                      <a:cubicBezTo>
                        <a:pt x="11938" y="1710"/>
                        <a:pt x="11995" y="1707"/>
                        <a:pt x="12051" y="1714"/>
                      </a:cubicBezTo>
                      <a:cubicBezTo>
                        <a:pt x="12150" y="1728"/>
                        <a:pt x="12244" y="1772"/>
                        <a:pt x="12321" y="1844"/>
                      </a:cubicBezTo>
                      <a:lnTo>
                        <a:pt x="12401" y="1900"/>
                      </a:lnTo>
                      <a:lnTo>
                        <a:pt x="12758" y="1965"/>
                      </a:lnTo>
                      <a:lnTo>
                        <a:pt x="12684" y="2143"/>
                      </a:lnTo>
                      <a:lnTo>
                        <a:pt x="12730" y="2287"/>
                      </a:lnTo>
                      <a:lnTo>
                        <a:pt x="12842" y="2306"/>
                      </a:lnTo>
                      <a:lnTo>
                        <a:pt x="13016" y="2278"/>
                      </a:lnTo>
                      <a:lnTo>
                        <a:pt x="13142" y="2371"/>
                      </a:lnTo>
                      <a:lnTo>
                        <a:pt x="13211" y="2525"/>
                      </a:lnTo>
                      <a:lnTo>
                        <a:pt x="13184" y="2648"/>
                      </a:lnTo>
                      <a:lnTo>
                        <a:pt x="13232" y="2743"/>
                      </a:lnTo>
                      <a:cubicBezTo>
                        <a:pt x="13311" y="2754"/>
                        <a:pt x="13391" y="2757"/>
                        <a:pt x="13471" y="2752"/>
                      </a:cubicBezTo>
                      <a:cubicBezTo>
                        <a:pt x="13547" y="2746"/>
                        <a:pt x="13623" y="2733"/>
                        <a:pt x="13698" y="2724"/>
                      </a:cubicBezTo>
                      <a:cubicBezTo>
                        <a:pt x="13781" y="2714"/>
                        <a:pt x="13864" y="2710"/>
                        <a:pt x="13947" y="2712"/>
                      </a:cubicBezTo>
                      <a:lnTo>
                        <a:pt x="13837" y="2552"/>
                      </a:lnTo>
                      <a:cubicBezTo>
                        <a:pt x="13838" y="2510"/>
                        <a:pt x="13852" y="2470"/>
                        <a:pt x="13878" y="2441"/>
                      </a:cubicBezTo>
                      <a:cubicBezTo>
                        <a:pt x="13958" y="2347"/>
                        <a:pt x="14086" y="2387"/>
                        <a:pt x="14194" y="2450"/>
                      </a:cubicBezTo>
                      <a:cubicBezTo>
                        <a:pt x="14304" y="2515"/>
                        <a:pt x="14409" y="2591"/>
                        <a:pt x="14507" y="2678"/>
                      </a:cubicBezTo>
                      <a:lnTo>
                        <a:pt x="14721" y="2638"/>
                      </a:lnTo>
                      <a:lnTo>
                        <a:pt x="14593" y="2454"/>
                      </a:lnTo>
                      <a:lnTo>
                        <a:pt x="14794" y="2410"/>
                      </a:lnTo>
                      <a:lnTo>
                        <a:pt x="14783" y="2198"/>
                      </a:lnTo>
                      <a:lnTo>
                        <a:pt x="14658" y="2025"/>
                      </a:lnTo>
                      <a:lnTo>
                        <a:pt x="14521" y="1970"/>
                      </a:lnTo>
                      <a:cubicBezTo>
                        <a:pt x="14423" y="2046"/>
                        <a:pt x="14293" y="2046"/>
                        <a:pt x="14195" y="1970"/>
                      </a:cubicBezTo>
                      <a:cubicBezTo>
                        <a:pt x="14116" y="1909"/>
                        <a:pt x="14069" y="1807"/>
                        <a:pt x="14069" y="1698"/>
                      </a:cubicBezTo>
                      <a:cubicBezTo>
                        <a:pt x="14068" y="1611"/>
                        <a:pt x="14143" y="1551"/>
                        <a:pt x="14213" y="1581"/>
                      </a:cubicBezTo>
                      <a:cubicBezTo>
                        <a:pt x="14278" y="1609"/>
                        <a:pt x="14304" y="1714"/>
                        <a:pt x="14377" y="1720"/>
                      </a:cubicBezTo>
                      <a:cubicBezTo>
                        <a:pt x="14425" y="1724"/>
                        <a:pt x="14462" y="1677"/>
                        <a:pt x="14508" y="1664"/>
                      </a:cubicBezTo>
                      <a:cubicBezTo>
                        <a:pt x="14579" y="1644"/>
                        <a:pt x="14650" y="1701"/>
                        <a:pt x="14658" y="1785"/>
                      </a:cubicBezTo>
                      <a:lnTo>
                        <a:pt x="14779" y="1865"/>
                      </a:lnTo>
                      <a:lnTo>
                        <a:pt x="14869" y="1881"/>
                      </a:lnTo>
                      <a:cubicBezTo>
                        <a:pt x="14923" y="1923"/>
                        <a:pt x="14996" y="1905"/>
                        <a:pt x="15030" y="1841"/>
                      </a:cubicBezTo>
                      <a:cubicBezTo>
                        <a:pt x="15049" y="1805"/>
                        <a:pt x="15051" y="1757"/>
                        <a:pt x="15080" y="1730"/>
                      </a:cubicBezTo>
                      <a:cubicBezTo>
                        <a:pt x="15120" y="1694"/>
                        <a:pt x="15174" y="1719"/>
                        <a:pt x="15222" y="1739"/>
                      </a:cubicBezTo>
                      <a:cubicBezTo>
                        <a:pt x="15297" y="1770"/>
                        <a:pt x="15377" y="1777"/>
                        <a:pt x="15454" y="1762"/>
                      </a:cubicBezTo>
                      <a:lnTo>
                        <a:pt x="15350" y="1521"/>
                      </a:lnTo>
                      <a:lnTo>
                        <a:pt x="15459" y="1450"/>
                      </a:lnTo>
                      <a:cubicBezTo>
                        <a:pt x="15512" y="1438"/>
                        <a:pt x="15565" y="1438"/>
                        <a:pt x="15617" y="1450"/>
                      </a:cubicBezTo>
                      <a:cubicBezTo>
                        <a:pt x="15658" y="1460"/>
                        <a:pt x="15698" y="1476"/>
                        <a:pt x="15738" y="1464"/>
                      </a:cubicBezTo>
                      <a:cubicBezTo>
                        <a:pt x="15827" y="1435"/>
                        <a:pt x="15853" y="1302"/>
                        <a:pt x="15783" y="1232"/>
                      </a:cubicBezTo>
                      <a:lnTo>
                        <a:pt x="15863" y="1115"/>
                      </a:lnTo>
                      <a:lnTo>
                        <a:pt x="15767" y="961"/>
                      </a:lnTo>
                      <a:lnTo>
                        <a:pt x="15847" y="807"/>
                      </a:lnTo>
                      <a:lnTo>
                        <a:pt x="15829" y="671"/>
                      </a:lnTo>
                      <a:lnTo>
                        <a:pt x="15831" y="495"/>
                      </a:lnTo>
                      <a:lnTo>
                        <a:pt x="15968" y="430"/>
                      </a:lnTo>
                      <a:lnTo>
                        <a:pt x="16069" y="323"/>
                      </a:lnTo>
                      <a:lnTo>
                        <a:pt x="16152" y="233"/>
                      </a:lnTo>
                      <a:lnTo>
                        <a:pt x="16137" y="92"/>
                      </a:lnTo>
                      <a:lnTo>
                        <a:pt x="16184" y="19"/>
                      </a:lnTo>
                      <a:lnTo>
                        <a:pt x="16291" y="0"/>
                      </a:lnTo>
                      <a:lnTo>
                        <a:pt x="16414" y="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35" name="iṧļïḍe">
                  <a:extLst>
                    <a:ext uri="{FF2B5EF4-FFF2-40B4-BE49-F238E27FC236}">
                      <a16:creationId xmlns:a16="http://schemas.microsoft.com/office/drawing/2014/main" xmlns="" id="{8691D68B-D260-4BB3-AAA3-3F71DF22ED45}"/>
                    </a:ext>
                  </a:extLst>
                </p:cNvPr>
                <p:cNvSpPr/>
                <p:nvPr/>
              </p:nvSpPr>
              <p:spPr bwMode="auto">
                <a:xfrm>
                  <a:off x="6585629" y="2893680"/>
                  <a:ext cx="43039" cy="3046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8632" y="0"/>
                      </a:moveTo>
                      <a:lnTo>
                        <a:pt x="0" y="3082"/>
                      </a:lnTo>
                      <a:lnTo>
                        <a:pt x="7000" y="18486"/>
                      </a:lnTo>
                      <a:lnTo>
                        <a:pt x="19029" y="21600"/>
                      </a:lnTo>
                      <a:lnTo>
                        <a:pt x="21600" y="8368"/>
                      </a:lnTo>
                      <a:lnTo>
                        <a:pt x="863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36" name="iSlîḓé">
                  <a:extLst>
                    <a:ext uri="{FF2B5EF4-FFF2-40B4-BE49-F238E27FC236}">
                      <a16:creationId xmlns:a16="http://schemas.microsoft.com/office/drawing/2014/main" xmlns="" id="{52048DCB-FD30-48C8-B11E-707D7AD43DAF}"/>
                    </a:ext>
                  </a:extLst>
                </p:cNvPr>
                <p:cNvSpPr/>
                <p:nvPr/>
              </p:nvSpPr>
              <p:spPr bwMode="auto">
                <a:xfrm>
                  <a:off x="5706391" y="3005146"/>
                  <a:ext cx="133908" cy="65618"/>
                </a:xfrm>
                <a:custGeom>
                  <a:avLst/>
                  <a:gdLst>
                    <a:gd name="T0" fmla="+- 0 11336 1398"/>
                    <a:gd name="T1" fmla="*/ T0 w 19876"/>
                    <a:gd name="T2" fmla="*/ 9687 h 19374"/>
                    <a:gd name="T3" fmla="+- 0 11336 1398"/>
                    <a:gd name="T4" fmla="*/ T3 w 19876"/>
                    <a:gd name="T5" fmla="*/ 9687 h 19374"/>
                    <a:gd name="T6" fmla="+- 0 11336 1398"/>
                    <a:gd name="T7" fmla="*/ T6 w 19876"/>
                    <a:gd name="T8" fmla="*/ 9687 h 19374"/>
                    <a:gd name="T9" fmla="+- 0 11336 1398"/>
                    <a:gd name="T10" fmla="*/ T9 w 19876"/>
                    <a:gd name="T11" fmla="*/ 9687 h 19374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876" h="19374">
                      <a:moveTo>
                        <a:pt x="11133" y="0"/>
                      </a:moveTo>
                      <a:lnTo>
                        <a:pt x="6959" y="607"/>
                      </a:lnTo>
                      <a:lnTo>
                        <a:pt x="4043" y="4923"/>
                      </a:lnTo>
                      <a:cubicBezTo>
                        <a:pt x="5085" y="5164"/>
                        <a:pt x="5631" y="7507"/>
                        <a:pt x="5052" y="9245"/>
                      </a:cubicBezTo>
                      <a:cubicBezTo>
                        <a:pt x="4056" y="12232"/>
                        <a:pt x="1643" y="9217"/>
                        <a:pt x="508" y="11716"/>
                      </a:cubicBezTo>
                      <a:cubicBezTo>
                        <a:pt x="-1398" y="15913"/>
                        <a:pt x="2573" y="21600"/>
                        <a:pt x="3969" y="16673"/>
                      </a:cubicBezTo>
                      <a:lnTo>
                        <a:pt x="7016" y="12580"/>
                      </a:lnTo>
                      <a:cubicBezTo>
                        <a:pt x="7508" y="11720"/>
                        <a:pt x="8237" y="11675"/>
                        <a:pt x="8754" y="12472"/>
                      </a:cubicBezTo>
                      <a:cubicBezTo>
                        <a:pt x="9848" y="14158"/>
                        <a:pt x="9412" y="17626"/>
                        <a:pt x="8048" y="18091"/>
                      </a:cubicBezTo>
                      <a:cubicBezTo>
                        <a:pt x="9106" y="19886"/>
                        <a:pt x="10676" y="19787"/>
                        <a:pt x="11674" y="17861"/>
                      </a:cubicBezTo>
                      <a:cubicBezTo>
                        <a:pt x="12523" y="16224"/>
                        <a:pt x="12720" y="13662"/>
                        <a:pt x="12156" y="11594"/>
                      </a:cubicBezTo>
                      <a:cubicBezTo>
                        <a:pt x="12898" y="11139"/>
                        <a:pt x="13663" y="10850"/>
                        <a:pt x="14437" y="10731"/>
                      </a:cubicBezTo>
                      <a:cubicBezTo>
                        <a:pt x="15813" y="10520"/>
                        <a:pt x="17197" y="10850"/>
                        <a:pt x="18510" y="11702"/>
                      </a:cubicBezTo>
                      <a:cubicBezTo>
                        <a:pt x="19710" y="10349"/>
                        <a:pt x="20202" y="7411"/>
                        <a:pt x="19651" y="4896"/>
                      </a:cubicBezTo>
                      <a:cubicBezTo>
                        <a:pt x="18992" y="1894"/>
                        <a:pt x="17172" y="688"/>
                        <a:pt x="15740" y="2304"/>
                      </a:cubicBezTo>
                      <a:lnTo>
                        <a:pt x="13649" y="3263"/>
                      </a:lnTo>
                      <a:lnTo>
                        <a:pt x="1113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37" name="iṡḷiḓé">
                  <a:extLst>
                    <a:ext uri="{FF2B5EF4-FFF2-40B4-BE49-F238E27FC236}">
                      <a16:creationId xmlns:a16="http://schemas.microsoft.com/office/drawing/2014/main" xmlns="" id="{6BD0D431-1378-4701-AADE-E2C2DE291B2A}"/>
                    </a:ext>
                  </a:extLst>
                </p:cNvPr>
                <p:cNvSpPr/>
                <p:nvPr/>
              </p:nvSpPr>
              <p:spPr bwMode="auto">
                <a:xfrm>
                  <a:off x="5888921" y="3062092"/>
                  <a:ext cx="92376" cy="33647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8098" y="0"/>
                      </a:moveTo>
                      <a:lnTo>
                        <a:pt x="2985" y="1410"/>
                      </a:lnTo>
                      <a:lnTo>
                        <a:pt x="0" y="15756"/>
                      </a:lnTo>
                      <a:lnTo>
                        <a:pt x="6488" y="18311"/>
                      </a:lnTo>
                      <a:cubicBezTo>
                        <a:pt x="7420" y="14861"/>
                        <a:pt x="8940" y="12992"/>
                        <a:pt x="10498" y="13377"/>
                      </a:cubicBezTo>
                      <a:cubicBezTo>
                        <a:pt x="12159" y="13788"/>
                        <a:pt x="13603" y="16678"/>
                        <a:pt x="14253" y="20895"/>
                      </a:cubicBezTo>
                      <a:lnTo>
                        <a:pt x="17075" y="21600"/>
                      </a:lnTo>
                      <a:lnTo>
                        <a:pt x="21087" y="12466"/>
                      </a:lnTo>
                      <a:lnTo>
                        <a:pt x="21600" y="1250"/>
                      </a:lnTo>
                      <a:lnTo>
                        <a:pt x="15450" y="2689"/>
                      </a:lnTo>
                      <a:lnTo>
                        <a:pt x="809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38" name="iṩļíḍe">
                  <a:extLst>
                    <a:ext uri="{FF2B5EF4-FFF2-40B4-BE49-F238E27FC236}">
                      <a16:creationId xmlns:a16="http://schemas.microsoft.com/office/drawing/2014/main" xmlns="" id="{9E7B591B-DF38-4091-8FDE-F947AD2E8123}"/>
                    </a:ext>
                  </a:extLst>
                </p:cNvPr>
                <p:cNvSpPr/>
                <p:nvPr/>
              </p:nvSpPr>
              <p:spPr bwMode="auto">
                <a:xfrm>
                  <a:off x="5338821" y="2931053"/>
                  <a:ext cx="91026" cy="7733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8696" y="0"/>
                      </a:moveTo>
                      <a:lnTo>
                        <a:pt x="14560" y="294"/>
                      </a:lnTo>
                      <a:lnTo>
                        <a:pt x="12590" y="3470"/>
                      </a:lnTo>
                      <a:lnTo>
                        <a:pt x="8156" y="4070"/>
                      </a:lnTo>
                      <a:lnTo>
                        <a:pt x="6354" y="6511"/>
                      </a:lnTo>
                      <a:lnTo>
                        <a:pt x="0" y="10089"/>
                      </a:lnTo>
                      <a:lnTo>
                        <a:pt x="57" y="15915"/>
                      </a:lnTo>
                      <a:lnTo>
                        <a:pt x="1412" y="19977"/>
                      </a:lnTo>
                      <a:lnTo>
                        <a:pt x="7045" y="21600"/>
                      </a:lnTo>
                      <a:lnTo>
                        <a:pt x="9390" y="17103"/>
                      </a:lnTo>
                      <a:lnTo>
                        <a:pt x="11462" y="13538"/>
                      </a:lnTo>
                      <a:lnTo>
                        <a:pt x="14588" y="12005"/>
                      </a:lnTo>
                      <a:lnTo>
                        <a:pt x="18735" y="8147"/>
                      </a:lnTo>
                      <a:lnTo>
                        <a:pt x="21600" y="3661"/>
                      </a:lnTo>
                      <a:lnTo>
                        <a:pt x="1869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39" name="íSḷîďè">
                  <a:extLst>
                    <a:ext uri="{FF2B5EF4-FFF2-40B4-BE49-F238E27FC236}">
                      <a16:creationId xmlns:a16="http://schemas.microsoft.com/office/drawing/2014/main" xmlns="" id="{41EECADF-7218-43AF-A506-2793415CE456}"/>
                    </a:ext>
                  </a:extLst>
                </p:cNvPr>
                <p:cNvSpPr/>
                <p:nvPr/>
              </p:nvSpPr>
              <p:spPr bwMode="auto">
                <a:xfrm>
                  <a:off x="5802202" y="3163727"/>
                  <a:ext cx="188785" cy="14110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557" y="1218"/>
                      </a:moveTo>
                      <a:lnTo>
                        <a:pt x="17140" y="2520"/>
                      </a:lnTo>
                      <a:lnTo>
                        <a:pt x="14445" y="1407"/>
                      </a:lnTo>
                      <a:lnTo>
                        <a:pt x="12396" y="3074"/>
                      </a:lnTo>
                      <a:lnTo>
                        <a:pt x="10239" y="4971"/>
                      </a:lnTo>
                      <a:lnTo>
                        <a:pt x="7744" y="6644"/>
                      </a:lnTo>
                      <a:cubicBezTo>
                        <a:pt x="7092" y="7326"/>
                        <a:pt x="6435" y="7999"/>
                        <a:pt x="5772" y="8661"/>
                      </a:cubicBezTo>
                      <a:cubicBezTo>
                        <a:pt x="4973" y="9460"/>
                        <a:pt x="4166" y="10244"/>
                        <a:pt x="3351" y="11013"/>
                      </a:cubicBezTo>
                      <a:cubicBezTo>
                        <a:pt x="2585" y="11419"/>
                        <a:pt x="1897" y="12051"/>
                        <a:pt x="1340" y="12862"/>
                      </a:cubicBezTo>
                      <a:cubicBezTo>
                        <a:pt x="660" y="13852"/>
                        <a:pt x="196" y="15072"/>
                        <a:pt x="0" y="16391"/>
                      </a:cubicBezTo>
                      <a:lnTo>
                        <a:pt x="772" y="18967"/>
                      </a:lnTo>
                      <a:lnTo>
                        <a:pt x="2489" y="21600"/>
                      </a:lnTo>
                      <a:lnTo>
                        <a:pt x="4744" y="21096"/>
                      </a:lnTo>
                      <a:lnTo>
                        <a:pt x="4828" y="17399"/>
                      </a:lnTo>
                      <a:lnTo>
                        <a:pt x="5456" y="14717"/>
                      </a:lnTo>
                      <a:lnTo>
                        <a:pt x="8088" y="13373"/>
                      </a:lnTo>
                      <a:lnTo>
                        <a:pt x="9428" y="12253"/>
                      </a:lnTo>
                      <a:lnTo>
                        <a:pt x="10762" y="10796"/>
                      </a:lnTo>
                      <a:lnTo>
                        <a:pt x="12102" y="9844"/>
                      </a:lnTo>
                      <a:lnTo>
                        <a:pt x="13693" y="8220"/>
                      </a:lnTo>
                      <a:lnTo>
                        <a:pt x="15158" y="6763"/>
                      </a:lnTo>
                      <a:cubicBezTo>
                        <a:pt x="15599" y="6284"/>
                        <a:pt x="16114" y="5939"/>
                        <a:pt x="16665" y="5755"/>
                      </a:cubicBezTo>
                      <a:cubicBezTo>
                        <a:pt x="17284" y="5548"/>
                        <a:pt x="17931" y="5548"/>
                        <a:pt x="18549" y="5755"/>
                      </a:cubicBezTo>
                      <a:lnTo>
                        <a:pt x="20810" y="4467"/>
                      </a:lnTo>
                      <a:lnTo>
                        <a:pt x="21600" y="2675"/>
                      </a:lnTo>
                      <a:lnTo>
                        <a:pt x="21145" y="0"/>
                      </a:lnTo>
                      <a:lnTo>
                        <a:pt x="19557" y="12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0" name="îś1idè">
                  <a:extLst>
                    <a:ext uri="{FF2B5EF4-FFF2-40B4-BE49-F238E27FC236}">
                      <a16:creationId xmlns:a16="http://schemas.microsoft.com/office/drawing/2014/main" xmlns="" id="{73241011-E2B4-46FD-B6C4-76D8C7344D7F}"/>
                    </a:ext>
                  </a:extLst>
                </p:cNvPr>
                <p:cNvSpPr/>
                <p:nvPr/>
              </p:nvSpPr>
              <p:spPr bwMode="auto">
                <a:xfrm>
                  <a:off x="6772818" y="2866607"/>
                  <a:ext cx="23789" cy="2906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8475" y="0"/>
                      </a:moveTo>
                      <a:lnTo>
                        <a:pt x="0" y="6186"/>
                      </a:lnTo>
                      <a:lnTo>
                        <a:pt x="6885" y="21600"/>
                      </a:lnTo>
                      <a:lnTo>
                        <a:pt x="21600" y="21600"/>
                      </a:lnTo>
                      <a:lnTo>
                        <a:pt x="13961" y="7762"/>
                      </a:lnTo>
                      <a:lnTo>
                        <a:pt x="847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1" name="íŝļíḍe">
                  <a:extLst>
                    <a:ext uri="{FF2B5EF4-FFF2-40B4-BE49-F238E27FC236}">
                      <a16:creationId xmlns:a16="http://schemas.microsoft.com/office/drawing/2014/main" xmlns="" id="{DDBEB9B8-CA79-4933-B3B7-9D0D384BF810}"/>
                    </a:ext>
                  </a:extLst>
                </p:cNvPr>
                <p:cNvSpPr/>
                <p:nvPr/>
              </p:nvSpPr>
              <p:spPr bwMode="auto">
                <a:xfrm>
                  <a:off x="7112003" y="3432667"/>
                  <a:ext cx="157818" cy="63671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5027" y="0"/>
                      </a:moveTo>
                      <a:lnTo>
                        <a:pt x="4076" y="535"/>
                      </a:lnTo>
                      <a:lnTo>
                        <a:pt x="5478" y="1095"/>
                      </a:lnTo>
                      <a:lnTo>
                        <a:pt x="5928" y="1788"/>
                      </a:lnTo>
                      <a:cubicBezTo>
                        <a:pt x="5845" y="2008"/>
                        <a:pt x="5896" y="2230"/>
                        <a:pt x="6079" y="2446"/>
                      </a:cubicBezTo>
                      <a:cubicBezTo>
                        <a:pt x="6323" y="2736"/>
                        <a:pt x="6800" y="3010"/>
                        <a:pt x="7481" y="3253"/>
                      </a:cubicBezTo>
                      <a:lnTo>
                        <a:pt x="6786" y="4147"/>
                      </a:lnTo>
                      <a:lnTo>
                        <a:pt x="6786" y="4778"/>
                      </a:lnTo>
                      <a:lnTo>
                        <a:pt x="6486" y="5337"/>
                      </a:lnTo>
                      <a:lnTo>
                        <a:pt x="5434" y="5896"/>
                      </a:lnTo>
                      <a:lnTo>
                        <a:pt x="3086" y="6105"/>
                      </a:lnTo>
                      <a:lnTo>
                        <a:pt x="0" y="6031"/>
                      </a:lnTo>
                      <a:lnTo>
                        <a:pt x="732" y="6648"/>
                      </a:lnTo>
                      <a:lnTo>
                        <a:pt x="1680" y="6943"/>
                      </a:lnTo>
                      <a:lnTo>
                        <a:pt x="2713" y="7426"/>
                      </a:lnTo>
                      <a:lnTo>
                        <a:pt x="1862" y="7970"/>
                      </a:lnTo>
                      <a:lnTo>
                        <a:pt x="1862" y="8440"/>
                      </a:lnTo>
                      <a:cubicBezTo>
                        <a:pt x="2702" y="8643"/>
                        <a:pt x="3473" y="8863"/>
                        <a:pt x="4165" y="9098"/>
                      </a:cubicBezTo>
                      <a:cubicBezTo>
                        <a:pt x="4737" y="9292"/>
                        <a:pt x="5253" y="9495"/>
                        <a:pt x="5712" y="9706"/>
                      </a:cubicBezTo>
                      <a:lnTo>
                        <a:pt x="8216" y="10191"/>
                      </a:lnTo>
                      <a:lnTo>
                        <a:pt x="10219" y="10737"/>
                      </a:lnTo>
                      <a:cubicBezTo>
                        <a:pt x="11028" y="10971"/>
                        <a:pt x="11656" y="11241"/>
                        <a:pt x="12072" y="11531"/>
                      </a:cubicBezTo>
                      <a:cubicBezTo>
                        <a:pt x="12429" y="11780"/>
                        <a:pt x="12624" y="12041"/>
                        <a:pt x="12823" y="12301"/>
                      </a:cubicBezTo>
                      <a:cubicBezTo>
                        <a:pt x="13073" y="12627"/>
                        <a:pt x="13329" y="12961"/>
                        <a:pt x="12973" y="13282"/>
                      </a:cubicBezTo>
                      <a:cubicBezTo>
                        <a:pt x="12613" y="13606"/>
                        <a:pt x="11671" y="13871"/>
                        <a:pt x="10419" y="14001"/>
                      </a:cubicBezTo>
                      <a:lnTo>
                        <a:pt x="11233" y="14543"/>
                      </a:lnTo>
                      <a:lnTo>
                        <a:pt x="12729" y="15137"/>
                      </a:lnTo>
                      <a:lnTo>
                        <a:pt x="11978" y="15867"/>
                      </a:lnTo>
                      <a:lnTo>
                        <a:pt x="10282" y="16053"/>
                      </a:lnTo>
                      <a:lnTo>
                        <a:pt x="8579" y="16698"/>
                      </a:lnTo>
                      <a:lnTo>
                        <a:pt x="7276" y="17207"/>
                      </a:lnTo>
                      <a:lnTo>
                        <a:pt x="6726" y="17541"/>
                      </a:lnTo>
                      <a:lnTo>
                        <a:pt x="6476" y="18321"/>
                      </a:lnTo>
                      <a:lnTo>
                        <a:pt x="5875" y="18841"/>
                      </a:lnTo>
                      <a:lnTo>
                        <a:pt x="5173" y="19549"/>
                      </a:lnTo>
                      <a:lnTo>
                        <a:pt x="4172" y="20205"/>
                      </a:lnTo>
                      <a:lnTo>
                        <a:pt x="3627" y="20813"/>
                      </a:lnTo>
                      <a:lnTo>
                        <a:pt x="3326" y="21420"/>
                      </a:lnTo>
                      <a:lnTo>
                        <a:pt x="5668" y="21386"/>
                      </a:lnTo>
                      <a:cubicBezTo>
                        <a:pt x="5278" y="21262"/>
                        <a:pt x="5344" y="21084"/>
                        <a:pt x="5818" y="20979"/>
                      </a:cubicBezTo>
                      <a:cubicBezTo>
                        <a:pt x="7485" y="20613"/>
                        <a:pt x="9733" y="21220"/>
                        <a:pt x="8115" y="21600"/>
                      </a:cubicBezTo>
                      <a:lnTo>
                        <a:pt x="10970" y="20969"/>
                      </a:lnTo>
                      <a:lnTo>
                        <a:pt x="11121" y="20424"/>
                      </a:lnTo>
                      <a:lnTo>
                        <a:pt x="11121" y="19906"/>
                      </a:lnTo>
                      <a:lnTo>
                        <a:pt x="11871" y="19471"/>
                      </a:lnTo>
                      <a:lnTo>
                        <a:pt x="13362" y="19285"/>
                      </a:lnTo>
                      <a:lnTo>
                        <a:pt x="14213" y="18652"/>
                      </a:lnTo>
                      <a:lnTo>
                        <a:pt x="14514" y="18182"/>
                      </a:lnTo>
                      <a:lnTo>
                        <a:pt x="15665" y="17735"/>
                      </a:lnTo>
                      <a:cubicBezTo>
                        <a:pt x="16281" y="17732"/>
                        <a:pt x="16877" y="17680"/>
                        <a:pt x="17362" y="17586"/>
                      </a:cubicBezTo>
                      <a:cubicBezTo>
                        <a:pt x="19077" y="17253"/>
                        <a:pt x="19001" y="16604"/>
                        <a:pt x="17212" y="16296"/>
                      </a:cubicBezTo>
                      <a:lnTo>
                        <a:pt x="18101" y="15629"/>
                      </a:lnTo>
                      <a:lnTo>
                        <a:pt x="20204" y="15108"/>
                      </a:lnTo>
                      <a:lnTo>
                        <a:pt x="21600" y="14810"/>
                      </a:lnTo>
                      <a:lnTo>
                        <a:pt x="21199" y="13668"/>
                      </a:lnTo>
                      <a:cubicBezTo>
                        <a:pt x="20175" y="13471"/>
                        <a:pt x="19280" y="13237"/>
                        <a:pt x="18545" y="12973"/>
                      </a:cubicBezTo>
                      <a:cubicBezTo>
                        <a:pt x="17916" y="12747"/>
                        <a:pt x="17411" y="12501"/>
                        <a:pt x="17043" y="12242"/>
                      </a:cubicBezTo>
                      <a:lnTo>
                        <a:pt x="14996" y="11623"/>
                      </a:lnTo>
                      <a:lnTo>
                        <a:pt x="15447" y="10990"/>
                      </a:lnTo>
                      <a:lnTo>
                        <a:pt x="15146" y="10397"/>
                      </a:lnTo>
                      <a:lnTo>
                        <a:pt x="14000" y="10116"/>
                      </a:lnTo>
                      <a:lnTo>
                        <a:pt x="12955" y="9795"/>
                      </a:lnTo>
                      <a:cubicBezTo>
                        <a:pt x="12304" y="9688"/>
                        <a:pt x="11655" y="9580"/>
                        <a:pt x="11008" y="9472"/>
                      </a:cubicBezTo>
                      <a:cubicBezTo>
                        <a:pt x="9888" y="9284"/>
                        <a:pt x="8773" y="9095"/>
                        <a:pt x="7665" y="8903"/>
                      </a:cubicBezTo>
                      <a:cubicBezTo>
                        <a:pt x="6921" y="8859"/>
                        <a:pt x="6364" y="8706"/>
                        <a:pt x="6263" y="8518"/>
                      </a:cubicBezTo>
                      <a:cubicBezTo>
                        <a:pt x="6095" y="8204"/>
                        <a:pt x="7144" y="7932"/>
                        <a:pt x="8416" y="7961"/>
                      </a:cubicBezTo>
                      <a:lnTo>
                        <a:pt x="9668" y="7241"/>
                      </a:lnTo>
                      <a:cubicBezTo>
                        <a:pt x="9613" y="7043"/>
                        <a:pt x="9613" y="6844"/>
                        <a:pt x="9668" y="6646"/>
                      </a:cubicBezTo>
                      <a:cubicBezTo>
                        <a:pt x="9762" y="6309"/>
                        <a:pt x="10014" y="5976"/>
                        <a:pt x="10419" y="5653"/>
                      </a:cubicBezTo>
                      <a:lnTo>
                        <a:pt x="10714" y="5207"/>
                      </a:lnTo>
                      <a:lnTo>
                        <a:pt x="9368" y="5095"/>
                      </a:lnTo>
                      <a:lnTo>
                        <a:pt x="9067" y="4412"/>
                      </a:lnTo>
                      <a:lnTo>
                        <a:pt x="9211" y="3610"/>
                      </a:lnTo>
                      <a:lnTo>
                        <a:pt x="8498" y="2742"/>
                      </a:lnTo>
                      <a:lnTo>
                        <a:pt x="7747" y="1777"/>
                      </a:lnTo>
                      <a:lnTo>
                        <a:pt x="5850" y="466"/>
                      </a:lnTo>
                      <a:lnTo>
                        <a:pt x="502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2" name="ïślîdê">
                  <a:extLst>
                    <a:ext uri="{FF2B5EF4-FFF2-40B4-BE49-F238E27FC236}">
                      <a16:creationId xmlns:a16="http://schemas.microsoft.com/office/drawing/2014/main" xmlns="" id="{CEF8BA5D-5F84-465C-8357-7DFF473EFF52}"/>
                    </a:ext>
                  </a:extLst>
                </p:cNvPr>
                <p:cNvSpPr/>
                <p:nvPr/>
              </p:nvSpPr>
              <p:spPr bwMode="auto">
                <a:xfrm>
                  <a:off x="7185050" y="4135955"/>
                  <a:ext cx="20042" cy="3324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3458" y="0"/>
                      </a:moveTo>
                      <a:lnTo>
                        <a:pt x="0" y="8825"/>
                      </a:lnTo>
                      <a:lnTo>
                        <a:pt x="6965" y="21600"/>
                      </a:lnTo>
                      <a:lnTo>
                        <a:pt x="21600" y="14944"/>
                      </a:lnTo>
                      <a:lnTo>
                        <a:pt x="1345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3" name="iṡľidé">
                  <a:extLst>
                    <a:ext uri="{FF2B5EF4-FFF2-40B4-BE49-F238E27FC236}">
                      <a16:creationId xmlns:a16="http://schemas.microsoft.com/office/drawing/2014/main" xmlns="" id="{6A7AC7A2-26E0-43AB-BC19-A14DA27B1FA2}"/>
                    </a:ext>
                  </a:extLst>
                </p:cNvPr>
                <p:cNvSpPr/>
                <p:nvPr/>
              </p:nvSpPr>
              <p:spPr bwMode="auto">
                <a:xfrm>
                  <a:off x="7179195" y="4201381"/>
                  <a:ext cx="21982" cy="36457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719" y="6002"/>
                      </a:moveTo>
                      <a:lnTo>
                        <a:pt x="0" y="12531"/>
                      </a:lnTo>
                      <a:lnTo>
                        <a:pt x="3624" y="21600"/>
                      </a:lnTo>
                      <a:lnTo>
                        <a:pt x="19442" y="19432"/>
                      </a:lnTo>
                      <a:lnTo>
                        <a:pt x="21600" y="7102"/>
                      </a:lnTo>
                      <a:lnTo>
                        <a:pt x="9733" y="0"/>
                      </a:lnTo>
                      <a:lnTo>
                        <a:pt x="719" y="60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4" name="ïṧlîḍè">
                  <a:extLst>
                    <a:ext uri="{FF2B5EF4-FFF2-40B4-BE49-F238E27FC236}">
                      <a16:creationId xmlns:a16="http://schemas.microsoft.com/office/drawing/2014/main" xmlns="" id="{F4F24532-83FA-43A4-86CF-DB33FA35E1F8}"/>
                    </a:ext>
                  </a:extLst>
                </p:cNvPr>
                <p:cNvSpPr/>
                <p:nvPr/>
              </p:nvSpPr>
              <p:spPr bwMode="auto">
                <a:xfrm>
                  <a:off x="7074258" y="4323890"/>
                  <a:ext cx="38453" cy="98974"/>
                </a:xfrm>
                <a:custGeom>
                  <a:avLst/>
                  <a:gdLst>
                    <a:gd name="T0" fmla="+- 0 10748 87"/>
                    <a:gd name="T1" fmla="*/ T0 w 21323"/>
                    <a:gd name="T2" fmla="*/ 10800 h 21600"/>
                    <a:gd name="T3" fmla="+- 0 10748 87"/>
                    <a:gd name="T4" fmla="*/ T3 w 21323"/>
                    <a:gd name="T5" fmla="*/ 10800 h 21600"/>
                    <a:gd name="T6" fmla="+- 0 10748 87"/>
                    <a:gd name="T7" fmla="*/ T6 w 21323"/>
                    <a:gd name="T8" fmla="*/ 10800 h 21600"/>
                    <a:gd name="T9" fmla="+- 0 10748 87"/>
                    <a:gd name="T10" fmla="*/ T9 w 21323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323" h="21600">
                      <a:moveTo>
                        <a:pt x="10762" y="0"/>
                      </a:moveTo>
                      <a:lnTo>
                        <a:pt x="2490" y="2455"/>
                      </a:lnTo>
                      <a:lnTo>
                        <a:pt x="186" y="8274"/>
                      </a:lnTo>
                      <a:cubicBezTo>
                        <a:pt x="-87" y="9763"/>
                        <a:pt x="-59" y="11259"/>
                        <a:pt x="271" y="12746"/>
                      </a:cubicBezTo>
                      <a:cubicBezTo>
                        <a:pt x="684" y="14610"/>
                        <a:pt x="1568" y="16452"/>
                        <a:pt x="2909" y="18246"/>
                      </a:cubicBezTo>
                      <a:lnTo>
                        <a:pt x="8999" y="21600"/>
                      </a:lnTo>
                      <a:lnTo>
                        <a:pt x="20538" y="21041"/>
                      </a:lnTo>
                      <a:cubicBezTo>
                        <a:pt x="21308" y="19652"/>
                        <a:pt x="21513" y="18223"/>
                        <a:pt x="21147" y="16809"/>
                      </a:cubicBezTo>
                      <a:cubicBezTo>
                        <a:pt x="20669" y="14961"/>
                        <a:pt x="19231" y="13181"/>
                        <a:pt x="18103" y="11379"/>
                      </a:cubicBezTo>
                      <a:cubicBezTo>
                        <a:pt x="16986" y="9592"/>
                        <a:pt x="16172" y="7778"/>
                        <a:pt x="15668" y="5949"/>
                      </a:cubicBezTo>
                      <a:lnTo>
                        <a:pt x="107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5" name="íṣ1ïdè">
                  <a:extLst>
                    <a:ext uri="{FF2B5EF4-FFF2-40B4-BE49-F238E27FC236}">
                      <a16:creationId xmlns:a16="http://schemas.microsoft.com/office/drawing/2014/main" xmlns="" id="{B53BCDD2-B24C-40DD-BAD3-215BC1B1DBCC}"/>
                    </a:ext>
                  </a:extLst>
                </p:cNvPr>
                <p:cNvSpPr/>
                <p:nvPr/>
              </p:nvSpPr>
              <p:spPr bwMode="auto">
                <a:xfrm>
                  <a:off x="7112706" y="4489528"/>
                  <a:ext cx="183944" cy="301822"/>
                </a:xfrm>
                <a:custGeom>
                  <a:avLst/>
                  <a:gdLst>
                    <a:gd name="T0" fmla="+- 0 11035 470"/>
                    <a:gd name="T1" fmla="*/ T0 w 21130"/>
                    <a:gd name="T2" fmla="*/ 10800 h 21600"/>
                    <a:gd name="T3" fmla="+- 0 11035 470"/>
                    <a:gd name="T4" fmla="*/ T3 w 21130"/>
                    <a:gd name="T5" fmla="*/ 10800 h 21600"/>
                    <a:gd name="T6" fmla="+- 0 11035 470"/>
                    <a:gd name="T7" fmla="*/ T6 w 21130"/>
                    <a:gd name="T8" fmla="*/ 10800 h 21600"/>
                    <a:gd name="T9" fmla="+- 0 11035 470"/>
                    <a:gd name="T10" fmla="*/ T9 w 21130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130" h="21600">
                      <a:moveTo>
                        <a:pt x="3002" y="787"/>
                      </a:moveTo>
                      <a:lnTo>
                        <a:pt x="1284" y="1137"/>
                      </a:lnTo>
                      <a:lnTo>
                        <a:pt x="1313" y="2654"/>
                      </a:lnTo>
                      <a:lnTo>
                        <a:pt x="1628" y="5011"/>
                      </a:lnTo>
                      <a:cubicBezTo>
                        <a:pt x="901" y="5175"/>
                        <a:pt x="341" y="5544"/>
                        <a:pt x="120" y="6006"/>
                      </a:cubicBezTo>
                      <a:cubicBezTo>
                        <a:pt x="-470" y="7239"/>
                        <a:pt x="1208" y="8433"/>
                        <a:pt x="3247" y="8231"/>
                      </a:cubicBezTo>
                      <a:lnTo>
                        <a:pt x="3902" y="10091"/>
                      </a:lnTo>
                      <a:lnTo>
                        <a:pt x="3776" y="11737"/>
                      </a:lnTo>
                      <a:lnTo>
                        <a:pt x="5751" y="11187"/>
                      </a:lnTo>
                      <a:lnTo>
                        <a:pt x="6839" y="10245"/>
                      </a:lnTo>
                      <a:lnTo>
                        <a:pt x="8957" y="10873"/>
                      </a:lnTo>
                      <a:lnTo>
                        <a:pt x="8495" y="11868"/>
                      </a:lnTo>
                      <a:cubicBezTo>
                        <a:pt x="8438" y="12234"/>
                        <a:pt x="8396" y="12601"/>
                        <a:pt x="8368" y="12968"/>
                      </a:cubicBezTo>
                      <a:cubicBezTo>
                        <a:pt x="8304" y="13826"/>
                        <a:pt x="8375" y="14744"/>
                        <a:pt x="9377" y="15325"/>
                      </a:cubicBezTo>
                      <a:cubicBezTo>
                        <a:pt x="10089" y="15737"/>
                        <a:pt x="11115" y="15859"/>
                        <a:pt x="12020" y="15639"/>
                      </a:cubicBezTo>
                      <a:cubicBezTo>
                        <a:pt x="12117" y="15954"/>
                        <a:pt x="12601" y="16162"/>
                        <a:pt x="13107" y="16107"/>
                      </a:cubicBezTo>
                      <a:cubicBezTo>
                        <a:pt x="14452" y="15963"/>
                        <a:pt x="14449" y="14759"/>
                        <a:pt x="13102" y="14618"/>
                      </a:cubicBezTo>
                      <a:lnTo>
                        <a:pt x="14363" y="13757"/>
                      </a:lnTo>
                      <a:lnTo>
                        <a:pt x="16633" y="13053"/>
                      </a:lnTo>
                      <a:cubicBezTo>
                        <a:pt x="17399" y="13091"/>
                        <a:pt x="18066" y="13395"/>
                        <a:pt x="18356" y="13839"/>
                      </a:cubicBezTo>
                      <a:cubicBezTo>
                        <a:pt x="18796" y="14511"/>
                        <a:pt x="18291" y="15279"/>
                        <a:pt x="17221" y="15567"/>
                      </a:cubicBezTo>
                      <a:lnTo>
                        <a:pt x="14783" y="16847"/>
                      </a:lnTo>
                      <a:cubicBezTo>
                        <a:pt x="14357" y="17037"/>
                        <a:pt x="13952" y="17245"/>
                        <a:pt x="13570" y="17469"/>
                      </a:cubicBezTo>
                      <a:cubicBezTo>
                        <a:pt x="12792" y="17924"/>
                        <a:pt x="12117" y="18443"/>
                        <a:pt x="11563" y="19011"/>
                      </a:cubicBezTo>
                      <a:cubicBezTo>
                        <a:pt x="11546" y="19383"/>
                        <a:pt x="11631" y="19753"/>
                        <a:pt x="11815" y="20107"/>
                      </a:cubicBezTo>
                      <a:cubicBezTo>
                        <a:pt x="12116" y="20687"/>
                        <a:pt x="12668" y="21204"/>
                        <a:pt x="13412" y="21600"/>
                      </a:cubicBezTo>
                      <a:lnTo>
                        <a:pt x="14037" y="18929"/>
                      </a:lnTo>
                      <a:lnTo>
                        <a:pt x="15629" y="19165"/>
                      </a:lnTo>
                      <a:lnTo>
                        <a:pt x="15840" y="20497"/>
                      </a:lnTo>
                      <a:lnTo>
                        <a:pt x="17352" y="21253"/>
                      </a:lnTo>
                      <a:lnTo>
                        <a:pt x="18992" y="20389"/>
                      </a:lnTo>
                      <a:cubicBezTo>
                        <a:pt x="19051" y="20040"/>
                        <a:pt x="19220" y="19702"/>
                        <a:pt x="19491" y="19394"/>
                      </a:cubicBezTo>
                      <a:cubicBezTo>
                        <a:pt x="19824" y="19015"/>
                        <a:pt x="20300" y="18693"/>
                        <a:pt x="20878" y="18455"/>
                      </a:cubicBezTo>
                      <a:lnTo>
                        <a:pt x="21130" y="16935"/>
                      </a:lnTo>
                      <a:lnTo>
                        <a:pt x="20752" y="14736"/>
                      </a:lnTo>
                      <a:lnTo>
                        <a:pt x="19617" y="12719"/>
                      </a:lnTo>
                      <a:cubicBezTo>
                        <a:pt x="19197" y="12395"/>
                        <a:pt x="18701" y="12113"/>
                        <a:pt x="18146" y="11882"/>
                      </a:cubicBezTo>
                      <a:cubicBezTo>
                        <a:pt x="17676" y="11686"/>
                        <a:pt x="17167" y="11529"/>
                        <a:pt x="16633" y="11413"/>
                      </a:cubicBezTo>
                      <a:lnTo>
                        <a:pt x="16885" y="10006"/>
                      </a:lnTo>
                      <a:lnTo>
                        <a:pt x="16129" y="8539"/>
                      </a:lnTo>
                      <a:lnTo>
                        <a:pt x="13480" y="8251"/>
                      </a:lnTo>
                      <a:cubicBezTo>
                        <a:pt x="13030" y="7892"/>
                        <a:pt x="12393" y="7642"/>
                        <a:pt x="11678" y="7544"/>
                      </a:cubicBezTo>
                      <a:cubicBezTo>
                        <a:pt x="10537" y="7388"/>
                        <a:pt x="9349" y="7629"/>
                        <a:pt x="8573" y="8173"/>
                      </a:cubicBezTo>
                      <a:cubicBezTo>
                        <a:pt x="7842" y="8252"/>
                        <a:pt x="7094" y="8105"/>
                        <a:pt x="6566" y="7780"/>
                      </a:cubicBezTo>
                      <a:cubicBezTo>
                        <a:pt x="5388" y="7055"/>
                        <a:pt x="5616" y="5834"/>
                        <a:pt x="7028" y="5296"/>
                      </a:cubicBezTo>
                      <a:lnTo>
                        <a:pt x="7775" y="4359"/>
                      </a:lnTo>
                      <a:lnTo>
                        <a:pt x="6897" y="2317"/>
                      </a:lnTo>
                      <a:lnTo>
                        <a:pt x="5973" y="274"/>
                      </a:lnTo>
                      <a:lnTo>
                        <a:pt x="4586" y="0"/>
                      </a:lnTo>
                      <a:lnTo>
                        <a:pt x="3002" y="78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6" name="îşľíḓê">
                  <a:extLst>
                    <a:ext uri="{FF2B5EF4-FFF2-40B4-BE49-F238E27FC236}">
                      <a16:creationId xmlns:a16="http://schemas.microsoft.com/office/drawing/2014/main" xmlns="" id="{E8C9FA74-E677-4294-B6AC-F9A0B229CF50}"/>
                    </a:ext>
                  </a:extLst>
                </p:cNvPr>
                <p:cNvSpPr/>
                <p:nvPr/>
              </p:nvSpPr>
              <p:spPr bwMode="auto">
                <a:xfrm>
                  <a:off x="7090030" y="4680320"/>
                  <a:ext cx="71523" cy="144943"/>
                </a:xfrm>
                <a:custGeom>
                  <a:avLst/>
                  <a:gdLst>
                    <a:gd name="T0" fmla="+- 0 11017 434"/>
                    <a:gd name="T1" fmla="*/ T0 w 21166"/>
                    <a:gd name="T2" fmla="*/ 10665 h 21331"/>
                    <a:gd name="T3" fmla="+- 0 11017 434"/>
                    <a:gd name="T4" fmla="*/ T3 w 21166"/>
                    <a:gd name="T5" fmla="*/ 10665 h 21331"/>
                    <a:gd name="T6" fmla="+- 0 11017 434"/>
                    <a:gd name="T7" fmla="*/ T6 w 21166"/>
                    <a:gd name="T8" fmla="*/ 10665 h 21331"/>
                    <a:gd name="T9" fmla="+- 0 11017 434"/>
                    <a:gd name="T10" fmla="*/ T9 w 21166"/>
                    <a:gd name="T11" fmla="*/ 10665 h 21331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166" h="21331">
                      <a:moveTo>
                        <a:pt x="16489" y="0"/>
                      </a:moveTo>
                      <a:lnTo>
                        <a:pt x="15066" y="2881"/>
                      </a:lnTo>
                      <a:lnTo>
                        <a:pt x="10957" y="7412"/>
                      </a:lnTo>
                      <a:cubicBezTo>
                        <a:pt x="10504" y="8901"/>
                        <a:pt x="9744" y="10363"/>
                        <a:pt x="8689" y="11774"/>
                      </a:cubicBezTo>
                      <a:cubicBezTo>
                        <a:pt x="6967" y="14079"/>
                        <a:pt x="4480" y="16225"/>
                        <a:pt x="1333" y="18122"/>
                      </a:cubicBezTo>
                      <a:cubicBezTo>
                        <a:pt x="-139" y="18713"/>
                        <a:pt x="-434" y="19771"/>
                        <a:pt x="660" y="20539"/>
                      </a:cubicBezTo>
                      <a:cubicBezTo>
                        <a:pt x="2129" y="21570"/>
                        <a:pt x="5185" y="21600"/>
                        <a:pt x="6736" y="20599"/>
                      </a:cubicBezTo>
                      <a:lnTo>
                        <a:pt x="10745" y="16345"/>
                      </a:lnTo>
                      <a:lnTo>
                        <a:pt x="14209" y="12737"/>
                      </a:lnTo>
                      <a:lnTo>
                        <a:pt x="16484" y="10858"/>
                      </a:lnTo>
                      <a:lnTo>
                        <a:pt x="18974" y="8334"/>
                      </a:lnTo>
                      <a:lnTo>
                        <a:pt x="18338" y="6732"/>
                      </a:lnTo>
                      <a:lnTo>
                        <a:pt x="18676" y="4860"/>
                      </a:lnTo>
                      <a:lnTo>
                        <a:pt x="21166" y="2437"/>
                      </a:lnTo>
                      <a:lnTo>
                        <a:pt x="1648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7" name="iṧ1íḑe">
                  <a:extLst>
                    <a:ext uri="{FF2B5EF4-FFF2-40B4-BE49-F238E27FC236}">
                      <a16:creationId xmlns:a16="http://schemas.microsoft.com/office/drawing/2014/main" xmlns="" id="{274AA869-1929-46C8-A6E5-4655B92A62F7}"/>
                    </a:ext>
                  </a:extLst>
                </p:cNvPr>
                <p:cNvSpPr/>
                <p:nvPr/>
              </p:nvSpPr>
              <p:spPr bwMode="auto">
                <a:xfrm>
                  <a:off x="7146664" y="4869950"/>
                  <a:ext cx="143874" cy="247192"/>
                </a:xfrm>
                <a:custGeom>
                  <a:avLst/>
                  <a:gdLst>
                    <a:gd name="T0" fmla="*/ 10800 w 21600"/>
                    <a:gd name="T1" fmla="*/ 10730 h 21461"/>
                    <a:gd name="T2" fmla="*/ 10800 w 21600"/>
                    <a:gd name="T3" fmla="*/ 10730 h 21461"/>
                    <a:gd name="T4" fmla="*/ 10800 w 21600"/>
                    <a:gd name="T5" fmla="*/ 10730 h 21461"/>
                    <a:gd name="T6" fmla="*/ 10800 w 21600"/>
                    <a:gd name="T7" fmla="*/ 10730 h 21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461">
                      <a:moveTo>
                        <a:pt x="20200" y="0"/>
                      </a:moveTo>
                      <a:lnTo>
                        <a:pt x="18378" y="1600"/>
                      </a:lnTo>
                      <a:lnTo>
                        <a:pt x="16951" y="3140"/>
                      </a:lnTo>
                      <a:lnTo>
                        <a:pt x="12724" y="4375"/>
                      </a:lnTo>
                      <a:lnTo>
                        <a:pt x="10501" y="5388"/>
                      </a:lnTo>
                      <a:lnTo>
                        <a:pt x="8492" y="6588"/>
                      </a:lnTo>
                      <a:lnTo>
                        <a:pt x="6795" y="8236"/>
                      </a:lnTo>
                      <a:lnTo>
                        <a:pt x="4661" y="9887"/>
                      </a:lnTo>
                      <a:lnTo>
                        <a:pt x="2900" y="12048"/>
                      </a:lnTo>
                      <a:lnTo>
                        <a:pt x="2412" y="14303"/>
                      </a:lnTo>
                      <a:lnTo>
                        <a:pt x="0" y="16586"/>
                      </a:lnTo>
                      <a:lnTo>
                        <a:pt x="816" y="18111"/>
                      </a:lnTo>
                      <a:lnTo>
                        <a:pt x="3452" y="18108"/>
                      </a:lnTo>
                      <a:lnTo>
                        <a:pt x="3562" y="19918"/>
                      </a:lnTo>
                      <a:cubicBezTo>
                        <a:pt x="3535" y="20305"/>
                        <a:pt x="3775" y="20682"/>
                        <a:pt x="4228" y="20967"/>
                      </a:cubicBezTo>
                      <a:cubicBezTo>
                        <a:pt x="5009" y="21458"/>
                        <a:pt x="6252" y="21600"/>
                        <a:pt x="7297" y="21316"/>
                      </a:cubicBezTo>
                      <a:lnTo>
                        <a:pt x="6583" y="18743"/>
                      </a:lnTo>
                      <a:cubicBezTo>
                        <a:pt x="5057" y="18215"/>
                        <a:pt x="4609" y="17055"/>
                        <a:pt x="5601" y="16202"/>
                      </a:cubicBezTo>
                      <a:cubicBezTo>
                        <a:pt x="6085" y="15785"/>
                        <a:pt x="6880" y="15516"/>
                        <a:pt x="7743" y="15538"/>
                      </a:cubicBezTo>
                      <a:cubicBezTo>
                        <a:pt x="8840" y="15567"/>
                        <a:pt x="9742" y="16048"/>
                        <a:pt x="9879" y="16678"/>
                      </a:cubicBezTo>
                      <a:lnTo>
                        <a:pt x="11850" y="17973"/>
                      </a:lnTo>
                      <a:lnTo>
                        <a:pt x="13498" y="17210"/>
                      </a:lnTo>
                      <a:lnTo>
                        <a:pt x="13772" y="15526"/>
                      </a:lnTo>
                      <a:lnTo>
                        <a:pt x="10977" y="13275"/>
                      </a:lnTo>
                      <a:cubicBezTo>
                        <a:pt x="10590" y="12814"/>
                        <a:pt x="10590" y="12275"/>
                        <a:pt x="10977" y="11814"/>
                      </a:cubicBezTo>
                      <a:cubicBezTo>
                        <a:pt x="11582" y="11093"/>
                        <a:pt x="12928" y="10747"/>
                        <a:pt x="14054" y="10289"/>
                      </a:cubicBezTo>
                      <a:cubicBezTo>
                        <a:pt x="15451" y="9720"/>
                        <a:pt x="16553" y="8942"/>
                        <a:pt x="17240" y="8037"/>
                      </a:cubicBezTo>
                      <a:cubicBezTo>
                        <a:pt x="17148" y="7714"/>
                        <a:pt x="16830" y="7427"/>
                        <a:pt x="16361" y="7243"/>
                      </a:cubicBezTo>
                      <a:cubicBezTo>
                        <a:pt x="14681" y="6584"/>
                        <a:pt x="12585" y="7346"/>
                        <a:pt x="11204" y="8383"/>
                      </a:cubicBezTo>
                      <a:cubicBezTo>
                        <a:pt x="10376" y="9004"/>
                        <a:pt x="9658" y="9672"/>
                        <a:pt x="9062" y="10376"/>
                      </a:cubicBezTo>
                      <a:lnTo>
                        <a:pt x="6768" y="10563"/>
                      </a:lnTo>
                      <a:lnTo>
                        <a:pt x="10064" y="7648"/>
                      </a:lnTo>
                      <a:lnTo>
                        <a:pt x="16931" y="5138"/>
                      </a:lnTo>
                      <a:cubicBezTo>
                        <a:pt x="17976" y="4846"/>
                        <a:pt x="18910" y="4435"/>
                        <a:pt x="19677" y="3931"/>
                      </a:cubicBezTo>
                      <a:cubicBezTo>
                        <a:pt x="20605" y="3321"/>
                        <a:pt x="21264" y="2591"/>
                        <a:pt x="21600" y="1803"/>
                      </a:cubicBezTo>
                      <a:lnTo>
                        <a:pt x="2020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8" name="ïŝḻïḍé">
                  <a:extLst>
                    <a:ext uri="{FF2B5EF4-FFF2-40B4-BE49-F238E27FC236}">
                      <a16:creationId xmlns:a16="http://schemas.microsoft.com/office/drawing/2014/main" xmlns="" id="{C8B85A41-B64D-4C22-8128-E48682E5C237}"/>
                    </a:ext>
                  </a:extLst>
                </p:cNvPr>
                <p:cNvSpPr/>
                <p:nvPr/>
              </p:nvSpPr>
              <p:spPr bwMode="auto">
                <a:xfrm>
                  <a:off x="6917725" y="4835702"/>
                  <a:ext cx="241155" cy="323817"/>
                </a:xfrm>
                <a:custGeom>
                  <a:avLst/>
                  <a:gdLst>
                    <a:gd name="T0" fmla="+- 0 10745 46"/>
                    <a:gd name="T1" fmla="*/ T0 w 21398"/>
                    <a:gd name="T2" fmla="*/ 10761 h 21522"/>
                    <a:gd name="T3" fmla="+- 0 10745 46"/>
                    <a:gd name="T4" fmla="*/ T3 w 21398"/>
                    <a:gd name="T5" fmla="*/ 10761 h 21522"/>
                    <a:gd name="T6" fmla="+- 0 10745 46"/>
                    <a:gd name="T7" fmla="*/ T6 w 21398"/>
                    <a:gd name="T8" fmla="*/ 10761 h 21522"/>
                    <a:gd name="T9" fmla="+- 0 10745 46"/>
                    <a:gd name="T10" fmla="*/ T9 w 21398"/>
                    <a:gd name="T11" fmla="*/ 10761 h 21522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398" h="21522">
                      <a:moveTo>
                        <a:pt x="17013" y="246"/>
                      </a:moveTo>
                      <a:lnTo>
                        <a:pt x="15800" y="0"/>
                      </a:lnTo>
                      <a:lnTo>
                        <a:pt x="15127" y="2646"/>
                      </a:lnTo>
                      <a:cubicBezTo>
                        <a:pt x="15053" y="3116"/>
                        <a:pt x="14828" y="3566"/>
                        <a:pt x="14470" y="3956"/>
                      </a:cubicBezTo>
                      <a:cubicBezTo>
                        <a:pt x="13911" y="4568"/>
                        <a:pt x="13067" y="5001"/>
                        <a:pt x="12103" y="5169"/>
                      </a:cubicBezTo>
                      <a:lnTo>
                        <a:pt x="10779" y="6847"/>
                      </a:lnTo>
                      <a:cubicBezTo>
                        <a:pt x="10343" y="7465"/>
                        <a:pt x="9862" y="8065"/>
                        <a:pt x="9340" y="8644"/>
                      </a:cubicBezTo>
                      <a:cubicBezTo>
                        <a:pt x="8697" y="9358"/>
                        <a:pt x="7992" y="10039"/>
                        <a:pt x="7230" y="10684"/>
                      </a:cubicBezTo>
                      <a:lnTo>
                        <a:pt x="4726" y="11608"/>
                      </a:lnTo>
                      <a:lnTo>
                        <a:pt x="3843" y="12918"/>
                      </a:lnTo>
                      <a:lnTo>
                        <a:pt x="2625" y="13669"/>
                      </a:lnTo>
                      <a:cubicBezTo>
                        <a:pt x="2183" y="13433"/>
                        <a:pt x="1601" y="13404"/>
                        <a:pt x="1122" y="13596"/>
                      </a:cubicBezTo>
                      <a:cubicBezTo>
                        <a:pt x="370" y="13899"/>
                        <a:pt x="146" y="14579"/>
                        <a:pt x="63" y="15226"/>
                      </a:cubicBezTo>
                      <a:cubicBezTo>
                        <a:pt x="-46" y="16077"/>
                        <a:pt x="-13" y="16935"/>
                        <a:pt x="161" y="17779"/>
                      </a:cubicBezTo>
                      <a:cubicBezTo>
                        <a:pt x="650" y="17557"/>
                        <a:pt x="1272" y="17586"/>
                        <a:pt x="1719" y="17852"/>
                      </a:cubicBezTo>
                      <a:cubicBezTo>
                        <a:pt x="2637" y="18399"/>
                        <a:pt x="2438" y="19481"/>
                        <a:pt x="1358" y="19822"/>
                      </a:cubicBezTo>
                      <a:lnTo>
                        <a:pt x="2235" y="20987"/>
                      </a:lnTo>
                      <a:cubicBezTo>
                        <a:pt x="2431" y="21380"/>
                        <a:pt x="2990" y="21600"/>
                        <a:pt x="3534" y="21497"/>
                      </a:cubicBezTo>
                      <a:cubicBezTo>
                        <a:pt x="4205" y="21370"/>
                        <a:pt x="4519" y="20812"/>
                        <a:pt x="5121" y="20573"/>
                      </a:cubicBezTo>
                      <a:cubicBezTo>
                        <a:pt x="5952" y="20243"/>
                        <a:pt x="6979" y="20558"/>
                        <a:pt x="7263" y="21230"/>
                      </a:cubicBezTo>
                      <a:lnTo>
                        <a:pt x="8530" y="20281"/>
                      </a:lnTo>
                      <a:lnTo>
                        <a:pt x="10835" y="20062"/>
                      </a:lnTo>
                      <a:cubicBezTo>
                        <a:pt x="11371" y="20182"/>
                        <a:pt x="11933" y="20224"/>
                        <a:pt x="12491" y="20184"/>
                      </a:cubicBezTo>
                      <a:cubicBezTo>
                        <a:pt x="13360" y="20123"/>
                        <a:pt x="14185" y="19869"/>
                        <a:pt x="14861" y="19454"/>
                      </a:cubicBezTo>
                      <a:lnTo>
                        <a:pt x="15705" y="18603"/>
                      </a:lnTo>
                      <a:lnTo>
                        <a:pt x="15315" y="16539"/>
                      </a:lnTo>
                      <a:cubicBezTo>
                        <a:pt x="15489" y="16004"/>
                        <a:pt x="15822" y="15505"/>
                        <a:pt x="16289" y="15080"/>
                      </a:cubicBezTo>
                      <a:cubicBezTo>
                        <a:pt x="16740" y="14669"/>
                        <a:pt x="17305" y="14337"/>
                        <a:pt x="17945" y="14107"/>
                      </a:cubicBezTo>
                      <a:lnTo>
                        <a:pt x="18335" y="11651"/>
                      </a:lnTo>
                      <a:lnTo>
                        <a:pt x="19763" y="10608"/>
                      </a:lnTo>
                      <a:lnTo>
                        <a:pt x="21225" y="9587"/>
                      </a:lnTo>
                      <a:lnTo>
                        <a:pt x="20250" y="8297"/>
                      </a:lnTo>
                      <a:lnTo>
                        <a:pt x="19313" y="7933"/>
                      </a:lnTo>
                      <a:lnTo>
                        <a:pt x="18631" y="6668"/>
                      </a:lnTo>
                      <a:cubicBezTo>
                        <a:pt x="18176" y="6261"/>
                        <a:pt x="18065" y="5697"/>
                        <a:pt x="18343" y="5209"/>
                      </a:cubicBezTo>
                      <a:cubicBezTo>
                        <a:pt x="18807" y="4394"/>
                        <a:pt x="20116" y="4120"/>
                        <a:pt x="20839" y="3436"/>
                      </a:cubicBezTo>
                      <a:cubicBezTo>
                        <a:pt x="21406" y="2900"/>
                        <a:pt x="21554" y="2179"/>
                        <a:pt x="21228" y="1539"/>
                      </a:cubicBezTo>
                      <a:lnTo>
                        <a:pt x="17495" y="1466"/>
                      </a:lnTo>
                      <a:lnTo>
                        <a:pt x="17013" y="2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9" name="ïṥ1ídè">
                  <a:extLst>
                    <a:ext uri="{FF2B5EF4-FFF2-40B4-BE49-F238E27FC236}">
                      <a16:creationId xmlns:a16="http://schemas.microsoft.com/office/drawing/2014/main" xmlns="" id="{2D9E83E0-B62A-4DBD-B07E-1369E9DAADF0}"/>
                    </a:ext>
                  </a:extLst>
                </p:cNvPr>
                <p:cNvSpPr/>
                <p:nvPr/>
              </p:nvSpPr>
              <p:spPr bwMode="auto">
                <a:xfrm>
                  <a:off x="7317943" y="4803460"/>
                  <a:ext cx="45093" cy="134405"/>
                </a:xfrm>
                <a:custGeom>
                  <a:avLst/>
                  <a:gdLst>
                    <a:gd name="T0" fmla="+- 0 10829 516"/>
                    <a:gd name="T1" fmla="*/ T0 w 20626"/>
                    <a:gd name="T2" fmla="*/ 10708 h 21417"/>
                    <a:gd name="T3" fmla="+- 0 10829 516"/>
                    <a:gd name="T4" fmla="*/ T3 w 20626"/>
                    <a:gd name="T5" fmla="*/ 10708 h 21417"/>
                    <a:gd name="T6" fmla="+- 0 10829 516"/>
                    <a:gd name="T7" fmla="*/ T6 w 20626"/>
                    <a:gd name="T8" fmla="*/ 10708 h 21417"/>
                    <a:gd name="T9" fmla="+- 0 10829 516"/>
                    <a:gd name="T10" fmla="*/ T9 w 20626"/>
                    <a:gd name="T11" fmla="*/ 10708 h 21417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626" h="21417">
                      <a:moveTo>
                        <a:pt x="14198" y="0"/>
                      </a:moveTo>
                      <a:lnTo>
                        <a:pt x="7690" y="1996"/>
                      </a:lnTo>
                      <a:lnTo>
                        <a:pt x="3457" y="8567"/>
                      </a:lnTo>
                      <a:lnTo>
                        <a:pt x="7552" y="12065"/>
                      </a:lnTo>
                      <a:cubicBezTo>
                        <a:pt x="4935" y="12668"/>
                        <a:pt x="2855" y="13514"/>
                        <a:pt x="1548" y="14507"/>
                      </a:cubicBezTo>
                      <a:cubicBezTo>
                        <a:pt x="-441" y="16021"/>
                        <a:pt x="-516" y="17755"/>
                        <a:pt x="1342" y="19289"/>
                      </a:cubicBezTo>
                      <a:cubicBezTo>
                        <a:pt x="1870" y="20653"/>
                        <a:pt x="5514" y="21600"/>
                        <a:pt x="9418" y="21387"/>
                      </a:cubicBezTo>
                      <a:cubicBezTo>
                        <a:pt x="18316" y="20903"/>
                        <a:pt x="19431" y="16595"/>
                        <a:pt x="10925" y="15564"/>
                      </a:cubicBezTo>
                      <a:cubicBezTo>
                        <a:pt x="11564" y="14243"/>
                        <a:pt x="12233" y="12923"/>
                        <a:pt x="12934" y="11606"/>
                      </a:cubicBezTo>
                      <a:cubicBezTo>
                        <a:pt x="13730" y="10107"/>
                        <a:pt x="14567" y="8610"/>
                        <a:pt x="15443" y="7116"/>
                      </a:cubicBezTo>
                      <a:cubicBezTo>
                        <a:pt x="18016" y="6784"/>
                        <a:pt x="19915" y="6013"/>
                        <a:pt x="20464" y="5076"/>
                      </a:cubicBezTo>
                      <a:cubicBezTo>
                        <a:pt x="21084" y="4019"/>
                        <a:pt x="19903" y="2933"/>
                        <a:pt x="17431" y="2284"/>
                      </a:cubicBezTo>
                      <a:lnTo>
                        <a:pt x="1419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0" name="išliďé">
                  <a:extLst>
                    <a:ext uri="{FF2B5EF4-FFF2-40B4-BE49-F238E27FC236}">
                      <a16:creationId xmlns:a16="http://schemas.microsoft.com/office/drawing/2014/main" xmlns="" id="{9A028525-A260-41E9-B0C7-137F8E3CAFA8}"/>
                    </a:ext>
                  </a:extLst>
                </p:cNvPr>
                <p:cNvSpPr/>
                <p:nvPr/>
              </p:nvSpPr>
              <p:spPr bwMode="auto">
                <a:xfrm>
                  <a:off x="7334540" y="4669514"/>
                  <a:ext cx="309095" cy="339452"/>
                </a:xfrm>
                <a:custGeom>
                  <a:avLst/>
                  <a:gdLst>
                    <a:gd name="T0" fmla="+- 0 10860 121"/>
                    <a:gd name="T1" fmla="*/ T0 w 21479"/>
                    <a:gd name="T2" fmla="*/ 10800 h 21600"/>
                    <a:gd name="T3" fmla="+- 0 10860 121"/>
                    <a:gd name="T4" fmla="*/ T3 w 21479"/>
                    <a:gd name="T5" fmla="*/ 10800 h 21600"/>
                    <a:gd name="T6" fmla="+- 0 10860 121"/>
                    <a:gd name="T7" fmla="*/ T6 w 21479"/>
                    <a:gd name="T8" fmla="*/ 10800 h 21600"/>
                    <a:gd name="T9" fmla="+- 0 10860 121"/>
                    <a:gd name="T10" fmla="*/ T9 w 21479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479" h="21600">
                      <a:moveTo>
                        <a:pt x="21479" y="0"/>
                      </a:moveTo>
                      <a:lnTo>
                        <a:pt x="16915" y="3468"/>
                      </a:lnTo>
                      <a:lnTo>
                        <a:pt x="13858" y="4603"/>
                      </a:lnTo>
                      <a:lnTo>
                        <a:pt x="12501" y="5511"/>
                      </a:lnTo>
                      <a:lnTo>
                        <a:pt x="11442" y="6905"/>
                      </a:lnTo>
                      <a:cubicBezTo>
                        <a:pt x="11349" y="7387"/>
                        <a:pt x="11188" y="7857"/>
                        <a:pt x="10965" y="8302"/>
                      </a:cubicBezTo>
                      <a:cubicBezTo>
                        <a:pt x="10562" y="9106"/>
                        <a:pt x="9963" y="9815"/>
                        <a:pt x="9214" y="10374"/>
                      </a:cubicBezTo>
                      <a:lnTo>
                        <a:pt x="8214" y="11279"/>
                      </a:lnTo>
                      <a:lnTo>
                        <a:pt x="7326" y="10162"/>
                      </a:lnTo>
                      <a:cubicBezTo>
                        <a:pt x="7669" y="9878"/>
                        <a:pt x="7704" y="9396"/>
                        <a:pt x="7405" y="9073"/>
                      </a:cubicBezTo>
                      <a:cubicBezTo>
                        <a:pt x="6483" y="8078"/>
                        <a:pt x="4794" y="9191"/>
                        <a:pt x="5532" y="10307"/>
                      </a:cubicBezTo>
                      <a:lnTo>
                        <a:pt x="5075" y="11122"/>
                      </a:lnTo>
                      <a:lnTo>
                        <a:pt x="3269" y="11332"/>
                      </a:lnTo>
                      <a:lnTo>
                        <a:pt x="3528" y="12889"/>
                      </a:lnTo>
                      <a:lnTo>
                        <a:pt x="4950" y="13168"/>
                      </a:lnTo>
                      <a:lnTo>
                        <a:pt x="5405" y="14353"/>
                      </a:lnTo>
                      <a:lnTo>
                        <a:pt x="4292" y="15191"/>
                      </a:lnTo>
                      <a:cubicBezTo>
                        <a:pt x="3915" y="14905"/>
                        <a:pt x="3349" y="14994"/>
                        <a:pt x="3097" y="15377"/>
                      </a:cubicBezTo>
                      <a:cubicBezTo>
                        <a:pt x="2857" y="15741"/>
                        <a:pt x="3039" y="16188"/>
                        <a:pt x="3004" y="16605"/>
                      </a:cubicBezTo>
                      <a:cubicBezTo>
                        <a:pt x="2952" y="17243"/>
                        <a:pt x="2425" y="17763"/>
                        <a:pt x="1734" y="17857"/>
                      </a:cubicBezTo>
                      <a:cubicBezTo>
                        <a:pt x="1126" y="17959"/>
                        <a:pt x="593" y="18288"/>
                        <a:pt x="261" y="18765"/>
                      </a:cubicBezTo>
                      <a:cubicBezTo>
                        <a:pt x="-88" y="19267"/>
                        <a:pt x="-121" y="19922"/>
                        <a:pt x="374" y="20232"/>
                      </a:cubicBezTo>
                      <a:cubicBezTo>
                        <a:pt x="1021" y="20637"/>
                        <a:pt x="1880" y="20122"/>
                        <a:pt x="1734" y="19417"/>
                      </a:cubicBezTo>
                      <a:cubicBezTo>
                        <a:pt x="2302" y="18971"/>
                        <a:pt x="2798" y="18453"/>
                        <a:pt x="3209" y="17880"/>
                      </a:cubicBezTo>
                      <a:cubicBezTo>
                        <a:pt x="3582" y="17359"/>
                        <a:pt x="3882" y="16797"/>
                        <a:pt x="4099" y="16207"/>
                      </a:cubicBezTo>
                      <a:lnTo>
                        <a:pt x="5672" y="15741"/>
                      </a:lnTo>
                      <a:lnTo>
                        <a:pt x="6537" y="15136"/>
                      </a:lnTo>
                      <a:lnTo>
                        <a:pt x="7958" y="14140"/>
                      </a:lnTo>
                      <a:cubicBezTo>
                        <a:pt x="8108" y="13661"/>
                        <a:pt x="8419" y="13237"/>
                        <a:pt x="8847" y="12929"/>
                      </a:cubicBezTo>
                      <a:cubicBezTo>
                        <a:pt x="9407" y="12527"/>
                        <a:pt x="10122" y="12350"/>
                        <a:pt x="10828" y="12440"/>
                      </a:cubicBezTo>
                      <a:lnTo>
                        <a:pt x="11463" y="14207"/>
                      </a:lnTo>
                      <a:cubicBezTo>
                        <a:pt x="11398" y="14613"/>
                        <a:pt x="11322" y="15016"/>
                        <a:pt x="11234" y="15418"/>
                      </a:cubicBezTo>
                      <a:cubicBezTo>
                        <a:pt x="11082" y="16116"/>
                        <a:pt x="10895" y="16808"/>
                        <a:pt x="10675" y="17490"/>
                      </a:cubicBezTo>
                      <a:lnTo>
                        <a:pt x="10440" y="21600"/>
                      </a:lnTo>
                      <a:cubicBezTo>
                        <a:pt x="12730" y="18516"/>
                        <a:pt x="14766" y="15279"/>
                        <a:pt x="16532" y="11918"/>
                      </a:cubicBezTo>
                      <a:cubicBezTo>
                        <a:pt x="18547" y="8081"/>
                        <a:pt x="20202" y="4094"/>
                        <a:pt x="214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1" name="işlïḋe">
                  <a:extLst>
                    <a:ext uri="{FF2B5EF4-FFF2-40B4-BE49-F238E27FC236}">
                      <a16:creationId xmlns:a16="http://schemas.microsoft.com/office/drawing/2014/main" xmlns="" id="{72B7EC6A-C2A4-4972-8EA7-8BEF3445A9B8}"/>
                    </a:ext>
                  </a:extLst>
                </p:cNvPr>
                <p:cNvSpPr/>
                <p:nvPr/>
              </p:nvSpPr>
              <p:spPr bwMode="auto">
                <a:xfrm>
                  <a:off x="6942187" y="5041516"/>
                  <a:ext cx="515800" cy="50616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1600" y="0"/>
                      </a:moveTo>
                      <a:lnTo>
                        <a:pt x="19656" y="441"/>
                      </a:lnTo>
                      <a:lnTo>
                        <a:pt x="18924" y="739"/>
                      </a:lnTo>
                      <a:lnTo>
                        <a:pt x="18392" y="973"/>
                      </a:lnTo>
                      <a:lnTo>
                        <a:pt x="17335" y="1956"/>
                      </a:lnTo>
                      <a:cubicBezTo>
                        <a:pt x="17186" y="2215"/>
                        <a:pt x="16990" y="2443"/>
                        <a:pt x="16758" y="2628"/>
                      </a:cubicBezTo>
                      <a:cubicBezTo>
                        <a:pt x="16456" y="2868"/>
                        <a:pt x="16079" y="3082"/>
                        <a:pt x="16054" y="3471"/>
                      </a:cubicBezTo>
                      <a:cubicBezTo>
                        <a:pt x="16022" y="3962"/>
                        <a:pt x="16533" y="4297"/>
                        <a:pt x="16958" y="4064"/>
                      </a:cubicBezTo>
                      <a:cubicBezTo>
                        <a:pt x="16775" y="4426"/>
                        <a:pt x="16561" y="4771"/>
                        <a:pt x="16319" y="5095"/>
                      </a:cubicBezTo>
                      <a:cubicBezTo>
                        <a:pt x="16084" y="5408"/>
                        <a:pt x="15824" y="5700"/>
                        <a:pt x="15541" y="5968"/>
                      </a:cubicBezTo>
                      <a:cubicBezTo>
                        <a:pt x="15199" y="5766"/>
                        <a:pt x="14777" y="5766"/>
                        <a:pt x="14434" y="5968"/>
                      </a:cubicBezTo>
                      <a:cubicBezTo>
                        <a:pt x="14152" y="6134"/>
                        <a:pt x="13958" y="6419"/>
                        <a:pt x="13904" y="6746"/>
                      </a:cubicBezTo>
                      <a:cubicBezTo>
                        <a:pt x="13671" y="6999"/>
                        <a:pt x="13416" y="7229"/>
                        <a:pt x="13141" y="7433"/>
                      </a:cubicBezTo>
                      <a:cubicBezTo>
                        <a:pt x="12797" y="7688"/>
                        <a:pt x="12419" y="7908"/>
                        <a:pt x="12170" y="8261"/>
                      </a:cubicBezTo>
                      <a:cubicBezTo>
                        <a:pt x="11817" y="8762"/>
                        <a:pt x="11794" y="9435"/>
                        <a:pt x="11434" y="9932"/>
                      </a:cubicBezTo>
                      <a:cubicBezTo>
                        <a:pt x="11164" y="10305"/>
                        <a:pt x="10744" y="10522"/>
                        <a:pt x="10398" y="10822"/>
                      </a:cubicBezTo>
                      <a:cubicBezTo>
                        <a:pt x="10016" y="11153"/>
                        <a:pt x="9729" y="11583"/>
                        <a:pt x="9361" y="11930"/>
                      </a:cubicBezTo>
                      <a:cubicBezTo>
                        <a:pt x="8844" y="12418"/>
                        <a:pt x="8197" y="12724"/>
                        <a:pt x="7532" y="12959"/>
                      </a:cubicBezTo>
                      <a:cubicBezTo>
                        <a:pt x="6524" y="13316"/>
                        <a:pt x="5443" y="13535"/>
                        <a:pt x="4611" y="14222"/>
                      </a:cubicBezTo>
                      <a:cubicBezTo>
                        <a:pt x="4206" y="14556"/>
                        <a:pt x="3887" y="14985"/>
                        <a:pt x="3679" y="15471"/>
                      </a:cubicBezTo>
                      <a:cubicBezTo>
                        <a:pt x="3479" y="15817"/>
                        <a:pt x="3198" y="16106"/>
                        <a:pt x="2860" y="16312"/>
                      </a:cubicBezTo>
                      <a:cubicBezTo>
                        <a:pt x="2362" y="16616"/>
                        <a:pt x="1729" y="16763"/>
                        <a:pt x="1462" y="17296"/>
                      </a:cubicBezTo>
                      <a:cubicBezTo>
                        <a:pt x="1225" y="17769"/>
                        <a:pt x="1402" y="18316"/>
                        <a:pt x="1412" y="18842"/>
                      </a:cubicBezTo>
                      <a:cubicBezTo>
                        <a:pt x="1432" y="19824"/>
                        <a:pt x="877" y="20725"/>
                        <a:pt x="0" y="21133"/>
                      </a:cubicBezTo>
                      <a:lnTo>
                        <a:pt x="586" y="21600"/>
                      </a:lnTo>
                      <a:cubicBezTo>
                        <a:pt x="5308" y="19271"/>
                        <a:pt x="9593" y="16116"/>
                        <a:pt x="13246" y="12279"/>
                      </a:cubicBezTo>
                      <a:cubicBezTo>
                        <a:pt x="16673" y="8681"/>
                        <a:pt x="19495" y="4532"/>
                        <a:pt x="2160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2" name="îṣļídè">
                  <a:extLst>
                    <a:ext uri="{FF2B5EF4-FFF2-40B4-BE49-F238E27FC236}">
                      <a16:creationId xmlns:a16="http://schemas.microsoft.com/office/drawing/2014/main" xmlns="" id="{0FC5C0A5-42C1-4FF3-B7F4-D72F8DC0743D}"/>
                    </a:ext>
                  </a:extLst>
                </p:cNvPr>
                <p:cNvSpPr/>
                <p:nvPr/>
              </p:nvSpPr>
              <p:spPr bwMode="auto">
                <a:xfrm>
                  <a:off x="6438996" y="4873865"/>
                  <a:ext cx="58040" cy="153091"/>
                </a:xfrm>
                <a:custGeom>
                  <a:avLst/>
                  <a:gdLst>
                    <a:gd name="T0" fmla="*/ 10280 w 20560"/>
                    <a:gd name="T1" fmla="*/ 10586 h 21172"/>
                    <a:gd name="T2" fmla="*/ 10280 w 20560"/>
                    <a:gd name="T3" fmla="*/ 10586 h 21172"/>
                    <a:gd name="T4" fmla="*/ 10280 w 20560"/>
                    <a:gd name="T5" fmla="*/ 10586 h 21172"/>
                    <a:gd name="T6" fmla="*/ 10280 w 20560"/>
                    <a:gd name="T7" fmla="*/ 10586 h 21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60" h="21172">
                      <a:moveTo>
                        <a:pt x="7800" y="0"/>
                      </a:moveTo>
                      <a:lnTo>
                        <a:pt x="1142" y="765"/>
                      </a:lnTo>
                      <a:lnTo>
                        <a:pt x="14" y="4303"/>
                      </a:lnTo>
                      <a:lnTo>
                        <a:pt x="5170" y="8092"/>
                      </a:lnTo>
                      <a:lnTo>
                        <a:pt x="0" y="11375"/>
                      </a:lnTo>
                      <a:cubicBezTo>
                        <a:pt x="2789" y="11598"/>
                        <a:pt x="5194" y="12281"/>
                        <a:pt x="6597" y="13248"/>
                      </a:cubicBezTo>
                      <a:cubicBezTo>
                        <a:pt x="8277" y="14405"/>
                        <a:pt x="8326" y="15818"/>
                        <a:pt x="6727" y="16993"/>
                      </a:cubicBezTo>
                      <a:lnTo>
                        <a:pt x="9189" y="19523"/>
                      </a:lnTo>
                      <a:cubicBezTo>
                        <a:pt x="10190" y="20933"/>
                        <a:pt x="14323" y="21600"/>
                        <a:pt x="17583" y="20877"/>
                      </a:cubicBezTo>
                      <a:cubicBezTo>
                        <a:pt x="21196" y="20075"/>
                        <a:pt x="21600" y="18103"/>
                        <a:pt x="18360" y="17087"/>
                      </a:cubicBezTo>
                      <a:cubicBezTo>
                        <a:pt x="16563" y="16111"/>
                        <a:pt x="15042" y="15061"/>
                        <a:pt x="13824" y="13956"/>
                      </a:cubicBezTo>
                      <a:cubicBezTo>
                        <a:pt x="12396" y="12661"/>
                        <a:pt x="11394" y="11301"/>
                        <a:pt x="10842" y="9907"/>
                      </a:cubicBezTo>
                      <a:cubicBezTo>
                        <a:pt x="10964" y="8963"/>
                        <a:pt x="10964" y="8018"/>
                        <a:pt x="10842" y="7074"/>
                      </a:cubicBezTo>
                      <a:cubicBezTo>
                        <a:pt x="10634" y="5459"/>
                        <a:pt x="10070" y="3855"/>
                        <a:pt x="9157" y="2279"/>
                      </a:cubicBezTo>
                      <a:lnTo>
                        <a:pt x="780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3" name="îṣ1iḓê">
                  <a:extLst>
                    <a:ext uri="{FF2B5EF4-FFF2-40B4-BE49-F238E27FC236}">
                      <a16:creationId xmlns:a16="http://schemas.microsoft.com/office/drawing/2014/main" xmlns="" id="{2DE25D31-C735-4ADF-8AAF-D39BB21533C6}"/>
                    </a:ext>
                  </a:extLst>
                </p:cNvPr>
                <p:cNvSpPr/>
                <p:nvPr/>
              </p:nvSpPr>
              <p:spPr bwMode="auto">
                <a:xfrm>
                  <a:off x="6546621" y="5134766"/>
                  <a:ext cx="39464" cy="3697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7868" y="1684"/>
                      </a:moveTo>
                      <a:lnTo>
                        <a:pt x="531" y="0"/>
                      </a:lnTo>
                      <a:lnTo>
                        <a:pt x="0" y="7066"/>
                      </a:lnTo>
                      <a:lnTo>
                        <a:pt x="9782" y="15187"/>
                      </a:lnTo>
                      <a:lnTo>
                        <a:pt x="21600" y="21600"/>
                      </a:lnTo>
                      <a:lnTo>
                        <a:pt x="20799" y="8990"/>
                      </a:lnTo>
                      <a:lnTo>
                        <a:pt x="7868" y="16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4" name="íṥ1íďè">
                  <a:extLst>
                    <a:ext uri="{FF2B5EF4-FFF2-40B4-BE49-F238E27FC236}">
                      <a16:creationId xmlns:a16="http://schemas.microsoft.com/office/drawing/2014/main" xmlns="" id="{D635FE69-B299-4848-BC32-347EC7A907ED}"/>
                    </a:ext>
                  </a:extLst>
                </p:cNvPr>
                <p:cNvSpPr/>
                <p:nvPr/>
              </p:nvSpPr>
              <p:spPr bwMode="auto">
                <a:xfrm>
                  <a:off x="6610611" y="5174660"/>
                  <a:ext cx="86492" cy="8103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8591" y="4520"/>
                      </a:moveTo>
                      <a:lnTo>
                        <a:pt x="5210" y="1400"/>
                      </a:lnTo>
                      <a:lnTo>
                        <a:pt x="2367" y="0"/>
                      </a:lnTo>
                      <a:lnTo>
                        <a:pt x="0" y="993"/>
                      </a:lnTo>
                      <a:lnTo>
                        <a:pt x="3120" y="5543"/>
                      </a:lnTo>
                      <a:lnTo>
                        <a:pt x="8829" y="10517"/>
                      </a:lnTo>
                      <a:lnTo>
                        <a:pt x="9377" y="15480"/>
                      </a:lnTo>
                      <a:lnTo>
                        <a:pt x="14312" y="20149"/>
                      </a:lnTo>
                      <a:lnTo>
                        <a:pt x="18127" y="21600"/>
                      </a:lnTo>
                      <a:lnTo>
                        <a:pt x="21600" y="20137"/>
                      </a:lnTo>
                      <a:lnTo>
                        <a:pt x="17510" y="14016"/>
                      </a:lnTo>
                      <a:lnTo>
                        <a:pt x="12964" y="9921"/>
                      </a:lnTo>
                      <a:lnTo>
                        <a:pt x="8591" y="45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5" name="isḷiḋê">
                  <a:extLst>
                    <a:ext uri="{FF2B5EF4-FFF2-40B4-BE49-F238E27FC236}">
                      <a16:creationId xmlns:a16="http://schemas.microsoft.com/office/drawing/2014/main" xmlns="" id="{F8E8F1C7-CD16-4813-B346-A2640B40666E}"/>
                    </a:ext>
                  </a:extLst>
                </p:cNvPr>
                <p:cNvSpPr/>
                <p:nvPr/>
              </p:nvSpPr>
              <p:spPr bwMode="auto">
                <a:xfrm>
                  <a:off x="6876390" y="5004234"/>
                  <a:ext cx="32978" cy="38166"/>
                </a:xfrm>
                <a:custGeom>
                  <a:avLst/>
                  <a:gdLst>
                    <a:gd name="T0" fmla="+- 0 11056 513"/>
                    <a:gd name="T1" fmla="*/ T0 w 21087"/>
                    <a:gd name="T2" fmla="*/ 10800 h 21600"/>
                    <a:gd name="T3" fmla="+- 0 11056 513"/>
                    <a:gd name="T4" fmla="*/ T3 w 21087"/>
                    <a:gd name="T5" fmla="*/ 10800 h 21600"/>
                    <a:gd name="T6" fmla="+- 0 11056 513"/>
                    <a:gd name="T7" fmla="*/ T6 w 21087"/>
                    <a:gd name="T8" fmla="*/ 10800 h 21600"/>
                    <a:gd name="T9" fmla="+- 0 11056 513"/>
                    <a:gd name="T10" fmla="*/ T9 w 21087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087" h="21600">
                      <a:moveTo>
                        <a:pt x="16962" y="0"/>
                      </a:moveTo>
                      <a:lnTo>
                        <a:pt x="1783" y="1864"/>
                      </a:lnTo>
                      <a:cubicBezTo>
                        <a:pt x="-109" y="5075"/>
                        <a:pt x="-513" y="8812"/>
                        <a:pt x="657" y="12282"/>
                      </a:cubicBezTo>
                      <a:cubicBezTo>
                        <a:pt x="2131" y="16655"/>
                        <a:pt x="5904" y="20127"/>
                        <a:pt x="10784" y="21600"/>
                      </a:cubicBezTo>
                      <a:lnTo>
                        <a:pt x="21087" y="14558"/>
                      </a:lnTo>
                      <a:lnTo>
                        <a:pt x="169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6" name="îṧḻíḋé">
                  <a:extLst>
                    <a:ext uri="{FF2B5EF4-FFF2-40B4-BE49-F238E27FC236}">
                      <a16:creationId xmlns:a16="http://schemas.microsoft.com/office/drawing/2014/main" xmlns="" id="{59439614-C1CC-4754-B254-9E49414D8527}"/>
                    </a:ext>
                  </a:extLst>
                </p:cNvPr>
                <p:cNvSpPr/>
                <p:nvPr/>
              </p:nvSpPr>
              <p:spPr bwMode="auto">
                <a:xfrm>
                  <a:off x="6825437" y="5045994"/>
                  <a:ext cx="28571" cy="3038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7117" y="0"/>
                      </a:moveTo>
                      <a:lnTo>
                        <a:pt x="0" y="5460"/>
                      </a:lnTo>
                      <a:lnTo>
                        <a:pt x="1597" y="19259"/>
                      </a:lnTo>
                      <a:lnTo>
                        <a:pt x="17761" y="21600"/>
                      </a:lnTo>
                      <a:lnTo>
                        <a:pt x="21600" y="13828"/>
                      </a:lnTo>
                      <a:lnTo>
                        <a:pt x="1711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7" name="ïşļïḋê">
                  <a:extLst>
                    <a:ext uri="{FF2B5EF4-FFF2-40B4-BE49-F238E27FC236}">
                      <a16:creationId xmlns:a16="http://schemas.microsoft.com/office/drawing/2014/main" xmlns="" id="{729CA71E-2E45-49C4-9C2A-167D0C8EE51D}"/>
                    </a:ext>
                  </a:extLst>
                </p:cNvPr>
                <p:cNvSpPr/>
                <p:nvPr/>
              </p:nvSpPr>
              <p:spPr bwMode="auto">
                <a:xfrm>
                  <a:off x="7139629" y="5188493"/>
                  <a:ext cx="40342" cy="41370"/>
                </a:xfrm>
                <a:custGeom>
                  <a:avLst/>
                  <a:gdLst>
                    <a:gd name="T0" fmla="+- 0 11243 1189"/>
                    <a:gd name="T1" fmla="*/ T0 w 20108"/>
                    <a:gd name="T2" fmla="*/ 10489 h 20978"/>
                    <a:gd name="T3" fmla="+- 0 11243 1189"/>
                    <a:gd name="T4" fmla="*/ T3 w 20108"/>
                    <a:gd name="T5" fmla="*/ 10489 h 20978"/>
                    <a:gd name="T6" fmla="+- 0 11243 1189"/>
                    <a:gd name="T7" fmla="*/ T6 w 20108"/>
                    <a:gd name="T8" fmla="*/ 10489 h 20978"/>
                    <a:gd name="T9" fmla="+- 0 11243 1189"/>
                    <a:gd name="T10" fmla="*/ T9 w 20108"/>
                    <a:gd name="T11" fmla="*/ 10489 h 20978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08" h="20978">
                      <a:moveTo>
                        <a:pt x="19810" y="0"/>
                      </a:moveTo>
                      <a:lnTo>
                        <a:pt x="5083" y="5544"/>
                      </a:lnTo>
                      <a:cubicBezTo>
                        <a:pt x="818" y="7157"/>
                        <a:pt x="-1189" y="12126"/>
                        <a:pt x="729" y="16323"/>
                      </a:cubicBezTo>
                      <a:cubicBezTo>
                        <a:pt x="2342" y="19854"/>
                        <a:pt x="6248" y="21600"/>
                        <a:pt x="10027" y="20777"/>
                      </a:cubicBezTo>
                      <a:cubicBezTo>
                        <a:pt x="14487" y="19806"/>
                        <a:pt x="17429" y="15774"/>
                        <a:pt x="18898" y="11315"/>
                      </a:cubicBezTo>
                      <a:cubicBezTo>
                        <a:pt x="20098" y="7674"/>
                        <a:pt x="20411" y="3791"/>
                        <a:pt x="198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8" name="ïṣľïḓé">
                  <a:extLst>
                    <a:ext uri="{FF2B5EF4-FFF2-40B4-BE49-F238E27FC236}">
                      <a16:creationId xmlns:a16="http://schemas.microsoft.com/office/drawing/2014/main" xmlns="" id="{D3A204E6-3EA2-4551-96AA-493FB04E7705}"/>
                    </a:ext>
                  </a:extLst>
                </p:cNvPr>
                <p:cNvSpPr/>
                <p:nvPr/>
              </p:nvSpPr>
              <p:spPr bwMode="auto">
                <a:xfrm>
                  <a:off x="7259967" y="4937114"/>
                  <a:ext cx="66184" cy="55314"/>
                </a:xfrm>
                <a:custGeom>
                  <a:avLst/>
                  <a:gdLst>
                    <a:gd name="T0" fmla="+- 0 11003 652"/>
                    <a:gd name="T1" fmla="*/ T0 w 20703"/>
                    <a:gd name="T2" fmla="*/ 10283 h 20566"/>
                    <a:gd name="T3" fmla="+- 0 11003 652"/>
                    <a:gd name="T4" fmla="*/ T3 w 20703"/>
                    <a:gd name="T5" fmla="*/ 10283 h 20566"/>
                    <a:gd name="T6" fmla="+- 0 11003 652"/>
                    <a:gd name="T7" fmla="*/ T6 w 20703"/>
                    <a:gd name="T8" fmla="*/ 10283 h 20566"/>
                    <a:gd name="T9" fmla="+- 0 11003 652"/>
                    <a:gd name="T10" fmla="*/ T9 w 20703"/>
                    <a:gd name="T11" fmla="*/ 10283 h 20566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703" h="20566">
                      <a:moveTo>
                        <a:pt x="9099" y="0"/>
                      </a:moveTo>
                      <a:lnTo>
                        <a:pt x="6797" y="4474"/>
                      </a:lnTo>
                      <a:lnTo>
                        <a:pt x="4155" y="12169"/>
                      </a:lnTo>
                      <a:cubicBezTo>
                        <a:pt x="1799" y="10958"/>
                        <a:pt x="-652" y="13629"/>
                        <a:pt x="158" y="16523"/>
                      </a:cubicBezTo>
                      <a:cubicBezTo>
                        <a:pt x="1013" y="19578"/>
                        <a:pt x="4559" y="19848"/>
                        <a:pt x="5735" y="16948"/>
                      </a:cubicBezTo>
                      <a:lnTo>
                        <a:pt x="10353" y="9481"/>
                      </a:lnTo>
                      <a:cubicBezTo>
                        <a:pt x="11293" y="7860"/>
                        <a:pt x="13199" y="7545"/>
                        <a:pt x="14475" y="8801"/>
                      </a:cubicBezTo>
                      <a:cubicBezTo>
                        <a:pt x="16759" y="11049"/>
                        <a:pt x="15506" y="15461"/>
                        <a:pt x="12543" y="15604"/>
                      </a:cubicBezTo>
                      <a:cubicBezTo>
                        <a:pt x="11461" y="16716"/>
                        <a:pt x="11461" y="18710"/>
                        <a:pt x="12543" y="19821"/>
                      </a:cubicBezTo>
                      <a:cubicBezTo>
                        <a:pt x="14274" y="21600"/>
                        <a:pt x="16807" y="19957"/>
                        <a:pt x="18366" y="17390"/>
                      </a:cubicBezTo>
                      <a:cubicBezTo>
                        <a:pt x="19873" y="14907"/>
                        <a:pt x="20948" y="11992"/>
                        <a:pt x="20655" y="8954"/>
                      </a:cubicBezTo>
                      <a:cubicBezTo>
                        <a:pt x="20369" y="5989"/>
                        <a:pt x="18809" y="3414"/>
                        <a:pt x="16535" y="2151"/>
                      </a:cubicBezTo>
                      <a:lnTo>
                        <a:pt x="909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9" name="iş1íḓè">
                  <a:extLst>
                    <a:ext uri="{FF2B5EF4-FFF2-40B4-BE49-F238E27FC236}">
                      <a16:creationId xmlns:a16="http://schemas.microsoft.com/office/drawing/2014/main" xmlns="" id="{CF11E059-D4D5-4A77-A64C-4ECF01791143}"/>
                    </a:ext>
                  </a:extLst>
                </p:cNvPr>
                <p:cNvSpPr/>
                <p:nvPr/>
              </p:nvSpPr>
              <p:spPr bwMode="auto">
                <a:xfrm>
                  <a:off x="7428765" y="4907611"/>
                  <a:ext cx="30372" cy="4753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6604" y="0"/>
                      </a:moveTo>
                      <a:lnTo>
                        <a:pt x="6746" y="6215"/>
                      </a:lnTo>
                      <a:lnTo>
                        <a:pt x="1510" y="12307"/>
                      </a:lnTo>
                      <a:lnTo>
                        <a:pt x="0" y="21600"/>
                      </a:lnTo>
                      <a:lnTo>
                        <a:pt x="16395" y="17422"/>
                      </a:lnTo>
                      <a:lnTo>
                        <a:pt x="21600" y="9940"/>
                      </a:lnTo>
                      <a:lnTo>
                        <a:pt x="166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60" name="îŝ1îḑe">
                  <a:extLst>
                    <a:ext uri="{FF2B5EF4-FFF2-40B4-BE49-F238E27FC236}">
                      <a16:creationId xmlns:a16="http://schemas.microsoft.com/office/drawing/2014/main" xmlns="" id="{80D2E94B-D66E-4BD5-942B-292D7CC02BAD}"/>
                    </a:ext>
                  </a:extLst>
                </p:cNvPr>
                <p:cNvSpPr/>
                <p:nvPr/>
              </p:nvSpPr>
              <p:spPr bwMode="auto">
                <a:xfrm>
                  <a:off x="7295344" y="4792305"/>
                  <a:ext cx="17290" cy="2773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7688" y="0"/>
                      </a:moveTo>
                      <a:lnTo>
                        <a:pt x="3114" y="6842"/>
                      </a:lnTo>
                      <a:lnTo>
                        <a:pt x="0" y="21600"/>
                      </a:lnTo>
                      <a:lnTo>
                        <a:pt x="21600" y="19569"/>
                      </a:lnTo>
                      <a:lnTo>
                        <a:pt x="1768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61" name="íṥľïḑè">
                  <a:extLst>
                    <a:ext uri="{FF2B5EF4-FFF2-40B4-BE49-F238E27FC236}">
                      <a16:creationId xmlns:a16="http://schemas.microsoft.com/office/drawing/2014/main" xmlns="" id="{4A110E05-B7D9-4771-97B0-E91EE9CDB5B6}"/>
                    </a:ext>
                  </a:extLst>
                </p:cNvPr>
                <p:cNvSpPr/>
                <p:nvPr/>
              </p:nvSpPr>
              <p:spPr bwMode="auto">
                <a:xfrm>
                  <a:off x="6072136" y="5017938"/>
                  <a:ext cx="71765" cy="98700"/>
                </a:xfrm>
                <a:custGeom>
                  <a:avLst/>
                  <a:gdLst>
                    <a:gd name="T0" fmla="*/ 10535 w 21070"/>
                    <a:gd name="T1" fmla="*/ 10673 h 21347"/>
                    <a:gd name="T2" fmla="*/ 10535 w 21070"/>
                    <a:gd name="T3" fmla="*/ 10673 h 21347"/>
                    <a:gd name="T4" fmla="*/ 10535 w 21070"/>
                    <a:gd name="T5" fmla="*/ 10673 h 21347"/>
                    <a:gd name="T6" fmla="*/ 10535 w 21070"/>
                    <a:gd name="T7" fmla="*/ 10673 h 21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070" h="21347">
                      <a:moveTo>
                        <a:pt x="5049" y="0"/>
                      </a:moveTo>
                      <a:lnTo>
                        <a:pt x="0" y="1652"/>
                      </a:lnTo>
                      <a:lnTo>
                        <a:pt x="1021" y="6996"/>
                      </a:lnTo>
                      <a:cubicBezTo>
                        <a:pt x="1305" y="8755"/>
                        <a:pt x="1518" y="10520"/>
                        <a:pt x="1660" y="12288"/>
                      </a:cubicBezTo>
                      <a:cubicBezTo>
                        <a:pt x="1804" y="14080"/>
                        <a:pt x="1876" y="15875"/>
                        <a:pt x="1874" y="17670"/>
                      </a:cubicBezTo>
                      <a:lnTo>
                        <a:pt x="9180" y="21231"/>
                      </a:lnTo>
                      <a:cubicBezTo>
                        <a:pt x="11950" y="21600"/>
                        <a:pt x="14803" y="21082"/>
                        <a:pt x="17023" y="19807"/>
                      </a:cubicBezTo>
                      <a:cubicBezTo>
                        <a:pt x="20195" y="17985"/>
                        <a:pt x="21600" y="14976"/>
                        <a:pt x="20890" y="12051"/>
                      </a:cubicBezTo>
                      <a:cubicBezTo>
                        <a:pt x="20330" y="9748"/>
                        <a:pt x="18503" y="7718"/>
                        <a:pt x="15841" y="6442"/>
                      </a:cubicBezTo>
                      <a:lnTo>
                        <a:pt x="10024" y="1573"/>
                      </a:lnTo>
                      <a:lnTo>
                        <a:pt x="504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62" name="í$lídê">
                  <a:extLst>
                    <a:ext uri="{FF2B5EF4-FFF2-40B4-BE49-F238E27FC236}">
                      <a16:creationId xmlns:a16="http://schemas.microsoft.com/office/drawing/2014/main" xmlns="" id="{06D512CE-96FA-4CDB-9B59-FE125AA9D471}"/>
                    </a:ext>
                  </a:extLst>
                </p:cNvPr>
                <p:cNvSpPr/>
                <p:nvPr/>
              </p:nvSpPr>
              <p:spPr bwMode="auto">
                <a:xfrm>
                  <a:off x="5138358" y="5355220"/>
                  <a:ext cx="220549" cy="24227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6835" y="10174"/>
                      </a:moveTo>
                      <a:lnTo>
                        <a:pt x="7686" y="8743"/>
                      </a:lnTo>
                      <a:lnTo>
                        <a:pt x="6918" y="6235"/>
                      </a:lnTo>
                      <a:lnTo>
                        <a:pt x="5238" y="4125"/>
                      </a:lnTo>
                      <a:cubicBezTo>
                        <a:pt x="5520" y="3407"/>
                        <a:pt x="6190" y="2873"/>
                        <a:pt x="7009" y="2714"/>
                      </a:cubicBezTo>
                      <a:cubicBezTo>
                        <a:pt x="8203" y="2482"/>
                        <a:pt x="9407" y="3066"/>
                        <a:pt x="9862" y="4098"/>
                      </a:cubicBezTo>
                      <a:cubicBezTo>
                        <a:pt x="10521" y="3211"/>
                        <a:pt x="11273" y="2385"/>
                        <a:pt x="12108" y="1631"/>
                      </a:cubicBezTo>
                      <a:cubicBezTo>
                        <a:pt x="12764" y="1039"/>
                        <a:pt x="13470" y="494"/>
                        <a:pt x="14218" y="0"/>
                      </a:cubicBezTo>
                      <a:lnTo>
                        <a:pt x="17085" y="3303"/>
                      </a:lnTo>
                      <a:cubicBezTo>
                        <a:pt x="17601" y="3636"/>
                        <a:pt x="18000" y="4099"/>
                        <a:pt x="18231" y="4635"/>
                      </a:cubicBezTo>
                      <a:cubicBezTo>
                        <a:pt x="18558" y="5392"/>
                        <a:pt x="18534" y="6237"/>
                        <a:pt x="18164" y="6977"/>
                      </a:cubicBezTo>
                      <a:lnTo>
                        <a:pt x="17954" y="11018"/>
                      </a:lnTo>
                      <a:lnTo>
                        <a:pt x="18384" y="13105"/>
                      </a:lnTo>
                      <a:cubicBezTo>
                        <a:pt x="18361" y="13550"/>
                        <a:pt x="18361" y="13995"/>
                        <a:pt x="18384" y="14439"/>
                      </a:cubicBezTo>
                      <a:cubicBezTo>
                        <a:pt x="18418" y="15093"/>
                        <a:pt x="18501" y="15745"/>
                        <a:pt x="18635" y="16388"/>
                      </a:cubicBezTo>
                      <a:lnTo>
                        <a:pt x="20175" y="18900"/>
                      </a:lnTo>
                      <a:lnTo>
                        <a:pt x="21600" y="21600"/>
                      </a:lnTo>
                      <a:cubicBezTo>
                        <a:pt x="17508" y="20470"/>
                        <a:pt x="13590" y="18871"/>
                        <a:pt x="9940" y="16841"/>
                      </a:cubicBezTo>
                      <a:cubicBezTo>
                        <a:pt x="6304" y="14820"/>
                        <a:pt x="2965" y="12388"/>
                        <a:pt x="0" y="9603"/>
                      </a:cubicBezTo>
                      <a:lnTo>
                        <a:pt x="6835" y="101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</p:grpSp>
          <p:sp>
            <p:nvSpPr>
              <p:cNvPr id="30" name="íṣlíḑè">
                <a:extLst>
                  <a:ext uri="{FF2B5EF4-FFF2-40B4-BE49-F238E27FC236}">
                    <a16:creationId xmlns:a16="http://schemas.microsoft.com/office/drawing/2014/main" xmlns="" id="{9EEC10F6-F59B-4B5A-B0DD-7A2F4B343122}"/>
                  </a:ext>
                </a:extLst>
              </p:cNvPr>
              <p:cNvSpPr/>
              <p:nvPr/>
            </p:nvSpPr>
            <p:spPr bwMode="auto">
              <a:xfrm>
                <a:off x="4494824" y="2568052"/>
                <a:ext cx="3223332" cy="3223439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76200" cap="flat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0"/>
                <a:headEnd type="none" w="med" len="med"/>
                <a:tailEnd type="none" w="med" len="med"/>
              </a:ln>
              <a:effectLst/>
            </p:spPr>
            <p:txBody>
              <a:bodyPr lIns="121919" tIns="121919" rIns="121919" bIns="121919" anchor="ctr"/>
              <a:lstStyle>
                <a:lvl1pPr defTabSz="455613">
                  <a:defRPr sz="2500">
                    <a:solidFill>
                      <a:srgbClr val="53585F"/>
                    </a:solidFill>
                  </a:defRPr>
                </a:lvl1pPr>
                <a:lvl2pPr defTabSz="455613">
                  <a:defRPr sz="2500">
                    <a:solidFill>
                      <a:srgbClr val="53585F"/>
                    </a:solidFill>
                  </a:defRPr>
                </a:lvl2pPr>
                <a:lvl3pPr defTabSz="455613">
                  <a:defRPr sz="2500">
                    <a:solidFill>
                      <a:srgbClr val="53585F"/>
                    </a:solidFill>
                  </a:defRPr>
                </a:lvl3pPr>
                <a:lvl4pPr defTabSz="455613">
                  <a:defRPr sz="2500">
                    <a:solidFill>
                      <a:srgbClr val="53585F"/>
                    </a:solidFill>
                  </a:defRPr>
                </a:lvl4pPr>
                <a:lvl5pPr defTabSz="455613">
                  <a:defRPr sz="2500">
                    <a:solidFill>
                      <a:srgbClr val="53585F"/>
                    </a:solidFill>
                  </a:defRPr>
                </a:lvl5pPr>
                <a:lvl6pPr marL="457200" indent="914400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rgbClr val="53585F"/>
                    </a:solidFill>
                  </a:defRPr>
                </a:lvl6pPr>
                <a:lvl7pPr marL="914400" indent="914400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rgbClr val="53585F"/>
                    </a:solidFill>
                  </a:defRPr>
                </a:lvl7pPr>
                <a:lvl8pPr marL="1371600" indent="914400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rgbClr val="53585F"/>
                    </a:solidFill>
                  </a:defRPr>
                </a:lvl8pPr>
                <a:lvl9pPr marL="1828800" indent="914400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rgbClr val="53585F"/>
                    </a:solidFill>
                  </a:defRPr>
                </a:lvl9pPr>
              </a:lstStyle>
              <a:p>
                <a:pPr algn="ctr"/>
                <a:endParaRPr lang="ru-RU" altLang="ru-RU" sz="1800">
                  <a:solidFill>
                    <a:srgbClr val="77716C"/>
                  </a:solidFill>
                </a:endParaRPr>
              </a:p>
            </p:txBody>
          </p:sp>
        </p:grpSp>
        <p:grpSp>
          <p:nvGrpSpPr>
            <p:cNvPr id="9" name="îṧḻïḍè">
              <a:extLst>
                <a:ext uri="{FF2B5EF4-FFF2-40B4-BE49-F238E27FC236}">
                  <a16:creationId xmlns:a16="http://schemas.microsoft.com/office/drawing/2014/main" xmlns="" id="{916F88AD-7FE1-4454-B492-98CCA63F5BB4}"/>
                </a:ext>
              </a:extLst>
            </p:cNvPr>
            <p:cNvGrpSpPr/>
            <p:nvPr/>
          </p:nvGrpSpPr>
          <p:grpSpPr>
            <a:xfrm>
              <a:off x="3541506" y="3724011"/>
              <a:ext cx="763794" cy="765340"/>
              <a:chOff x="2537774" y="2043997"/>
              <a:chExt cx="755204" cy="756734"/>
            </a:xfrm>
          </p:grpSpPr>
          <p:sp>
            <p:nvSpPr>
              <p:cNvPr id="27" name="iṩliďè">
                <a:extLst>
                  <a:ext uri="{FF2B5EF4-FFF2-40B4-BE49-F238E27FC236}">
                    <a16:creationId xmlns:a16="http://schemas.microsoft.com/office/drawing/2014/main" xmlns="" id="{99A46E00-0A1F-4ED5-BF38-531C04C1A5B2}"/>
                  </a:ext>
                </a:extLst>
              </p:cNvPr>
              <p:cNvSpPr/>
              <p:nvPr/>
            </p:nvSpPr>
            <p:spPr bwMode="auto">
              <a:xfrm>
                <a:off x="2537774" y="2043997"/>
                <a:ext cx="755204" cy="7567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endParaRPr lang="zh-CN" altLang="en-US" sz="1700"/>
              </a:p>
            </p:txBody>
          </p:sp>
          <p:sp>
            <p:nvSpPr>
              <p:cNvPr id="28" name="îś1îďé">
                <a:extLst>
                  <a:ext uri="{FF2B5EF4-FFF2-40B4-BE49-F238E27FC236}">
                    <a16:creationId xmlns:a16="http://schemas.microsoft.com/office/drawing/2014/main" xmlns="" id="{7E7C6CAB-4C12-48D3-B390-44F8DAE4987E}"/>
                  </a:ext>
                </a:extLst>
              </p:cNvPr>
              <p:cNvSpPr/>
              <p:nvPr/>
            </p:nvSpPr>
            <p:spPr bwMode="auto">
              <a:xfrm>
                <a:off x="2718239" y="2228850"/>
                <a:ext cx="394276" cy="387024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iŝľîde">
              <a:extLst>
                <a:ext uri="{FF2B5EF4-FFF2-40B4-BE49-F238E27FC236}">
                  <a16:creationId xmlns:a16="http://schemas.microsoft.com/office/drawing/2014/main" xmlns="" id="{770A9F49-6111-4729-B169-E8F2011A94D3}"/>
                </a:ext>
              </a:extLst>
            </p:cNvPr>
            <p:cNvGrpSpPr/>
            <p:nvPr/>
          </p:nvGrpSpPr>
          <p:grpSpPr>
            <a:xfrm>
              <a:off x="7886700" y="3724011"/>
              <a:ext cx="763794" cy="765340"/>
              <a:chOff x="2537774" y="2043997"/>
              <a:chExt cx="755204" cy="756734"/>
            </a:xfrm>
          </p:grpSpPr>
          <p:sp>
            <p:nvSpPr>
              <p:cNvPr id="25" name="î$ľíḍé">
                <a:extLst>
                  <a:ext uri="{FF2B5EF4-FFF2-40B4-BE49-F238E27FC236}">
                    <a16:creationId xmlns:a16="http://schemas.microsoft.com/office/drawing/2014/main" xmlns="" id="{E0DBAA63-FEE1-4705-980B-151B3F20727B}"/>
                  </a:ext>
                </a:extLst>
              </p:cNvPr>
              <p:cNvSpPr/>
              <p:nvPr/>
            </p:nvSpPr>
            <p:spPr bwMode="auto">
              <a:xfrm>
                <a:off x="2537774" y="2043997"/>
                <a:ext cx="755204" cy="7567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endParaRPr lang="zh-CN" altLang="en-US" sz="1700"/>
              </a:p>
            </p:txBody>
          </p:sp>
          <p:sp>
            <p:nvSpPr>
              <p:cNvPr id="26" name="íSḻiḋé">
                <a:extLst>
                  <a:ext uri="{FF2B5EF4-FFF2-40B4-BE49-F238E27FC236}">
                    <a16:creationId xmlns:a16="http://schemas.microsoft.com/office/drawing/2014/main" xmlns="" id="{BD0F0905-841A-461D-BD4D-954C0392397D}"/>
                  </a:ext>
                </a:extLst>
              </p:cNvPr>
              <p:cNvSpPr/>
              <p:nvPr/>
            </p:nvSpPr>
            <p:spPr bwMode="auto">
              <a:xfrm>
                <a:off x="2718239" y="2228850"/>
                <a:ext cx="394276" cy="387024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íŝļîḋé">
              <a:extLst>
                <a:ext uri="{FF2B5EF4-FFF2-40B4-BE49-F238E27FC236}">
                  <a16:creationId xmlns:a16="http://schemas.microsoft.com/office/drawing/2014/main" xmlns="" id="{A3CA5349-A138-41D2-AF49-F34A7707E836}"/>
                </a:ext>
              </a:extLst>
            </p:cNvPr>
            <p:cNvGrpSpPr/>
            <p:nvPr/>
          </p:nvGrpSpPr>
          <p:grpSpPr>
            <a:xfrm>
              <a:off x="4249601" y="2115798"/>
              <a:ext cx="763794" cy="765340"/>
              <a:chOff x="2537774" y="2043997"/>
              <a:chExt cx="755204" cy="756734"/>
            </a:xfrm>
          </p:grpSpPr>
          <p:sp>
            <p:nvSpPr>
              <p:cNvPr id="23" name="iṧḷíḋe">
                <a:extLst>
                  <a:ext uri="{FF2B5EF4-FFF2-40B4-BE49-F238E27FC236}">
                    <a16:creationId xmlns:a16="http://schemas.microsoft.com/office/drawing/2014/main" xmlns="" id="{A7C27013-082D-4AF0-AA62-1BB96C350D5F}"/>
                  </a:ext>
                </a:extLst>
              </p:cNvPr>
              <p:cNvSpPr/>
              <p:nvPr/>
            </p:nvSpPr>
            <p:spPr bwMode="auto">
              <a:xfrm>
                <a:off x="2537774" y="2043997"/>
                <a:ext cx="755204" cy="7567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endParaRPr lang="zh-CN" altLang="en-US" sz="1700"/>
              </a:p>
            </p:txBody>
          </p:sp>
          <p:sp>
            <p:nvSpPr>
              <p:cNvPr id="24" name="i$1îḓe">
                <a:extLst>
                  <a:ext uri="{FF2B5EF4-FFF2-40B4-BE49-F238E27FC236}">
                    <a16:creationId xmlns:a16="http://schemas.microsoft.com/office/drawing/2014/main" xmlns="" id="{E8901DFE-2D0D-4234-94D9-08BBFF8B2E64}"/>
                  </a:ext>
                </a:extLst>
              </p:cNvPr>
              <p:cNvSpPr/>
              <p:nvPr/>
            </p:nvSpPr>
            <p:spPr bwMode="auto">
              <a:xfrm>
                <a:off x="2718239" y="2228850"/>
                <a:ext cx="394276" cy="387024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iṡḻïḋé">
              <a:extLst>
                <a:ext uri="{FF2B5EF4-FFF2-40B4-BE49-F238E27FC236}">
                  <a16:creationId xmlns:a16="http://schemas.microsoft.com/office/drawing/2014/main" xmlns="" id="{77A5FC43-F4A2-43C8-AE6A-BD62A3D98921}"/>
                </a:ext>
              </a:extLst>
            </p:cNvPr>
            <p:cNvGrpSpPr/>
            <p:nvPr/>
          </p:nvGrpSpPr>
          <p:grpSpPr>
            <a:xfrm>
              <a:off x="7194188" y="2115798"/>
              <a:ext cx="763794" cy="765340"/>
              <a:chOff x="2537774" y="2043997"/>
              <a:chExt cx="755204" cy="756734"/>
            </a:xfrm>
          </p:grpSpPr>
          <p:sp>
            <p:nvSpPr>
              <p:cNvPr id="21" name="îsḷiḋè">
                <a:extLst>
                  <a:ext uri="{FF2B5EF4-FFF2-40B4-BE49-F238E27FC236}">
                    <a16:creationId xmlns:a16="http://schemas.microsoft.com/office/drawing/2014/main" xmlns="" id="{348241D4-CDA2-4CFC-9DD0-049FD27AB5B0}"/>
                  </a:ext>
                </a:extLst>
              </p:cNvPr>
              <p:cNvSpPr/>
              <p:nvPr/>
            </p:nvSpPr>
            <p:spPr bwMode="auto">
              <a:xfrm>
                <a:off x="2537774" y="2043997"/>
                <a:ext cx="755204" cy="7567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endParaRPr lang="zh-CN" altLang="en-US" sz="1700"/>
              </a:p>
            </p:txBody>
          </p:sp>
          <p:sp>
            <p:nvSpPr>
              <p:cNvPr id="22" name="işľîḓê">
                <a:extLst>
                  <a:ext uri="{FF2B5EF4-FFF2-40B4-BE49-F238E27FC236}">
                    <a16:creationId xmlns:a16="http://schemas.microsoft.com/office/drawing/2014/main" xmlns="" id="{C8F57BF8-FD9D-43D9-82BD-2498F40016B5}"/>
                  </a:ext>
                </a:extLst>
              </p:cNvPr>
              <p:cNvSpPr/>
              <p:nvPr/>
            </p:nvSpPr>
            <p:spPr bwMode="auto">
              <a:xfrm>
                <a:off x="2718239" y="2228850"/>
                <a:ext cx="394276" cy="387024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" name="íṧlîďè">
              <a:extLst>
                <a:ext uri="{FF2B5EF4-FFF2-40B4-BE49-F238E27FC236}">
                  <a16:creationId xmlns:a16="http://schemas.microsoft.com/office/drawing/2014/main" xmlns="" id="{A8961114-DEC0-436E-A1CF-6DC9B071A6DB}"/>
                </a:ext>
              </a:extLst>
            </p:cNvPr>
            <p:cNvSpPr/>
            <p:nvPr/>
          </p:nvSpPr>
          <p:spPr bwMode="auto">
            <a:xfrm>
              <a:off x="-666733" y="3214972"/>
              <a:ext cx="3576500" cy="250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1600" kern="100" dirty="0" err="1"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rPr>
                <a:t>李玲</a:t>
              </a:r>
              <a:r>
                <a:rPr lang="en-US" altLang="zh-CN" sz="1600" kern="100" dirty="0"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rPr>
                <a:t> liling520 part1-2</a:t>
              </a: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1600" kern="100" dirty="0"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rPr>
                <a:t>​ </a:t>
              </a:r>
              <a:r>
                <a:rPr lang="en-US" altLang="zh-CN" sz="1600" kern="100" dirty="0" err="1"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rPr>
                <a:t>杨敏</a:t>
              </a:r>
              <a:r>
                <a:rPr lang="en-US" altLang="zh-CN" sz="1600" kern="100" dirty="0"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rPr>
                <a:t> miyomi111 step1-2/</a:t>
              </a:r>
              <a:r>
                <a:rPr lang="en-US" altLang="zh-CN" sz="1600" kern="100" dirty="0" err="1"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rPr>
                <a:t>插叙部分</a:t>
              </a:r>
              <a:endParaRPr lang="en-US" altLang="zh-CN" sz="1600" kern="1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1600" kern="100" dirty="0"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rPr>
                <a:t>​ </a:t>
              </a:r>
              <a:r>
                <a:rPr lang="en-US" altLang="zh-CN" sz="1600" kern="100" dirty="0" err="1"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rPr>
                <a:t>张支芝</a:t>
              </a:r>
              <a:r>
                <a:rPr lang="en-US" altLang="zh-CN" sz="1600" kern="100" dirty="0"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rPr>
                <a:t> reloaded7 step3-5</a:t>
              </a: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1600" kern="100" dirty="0"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rPr>
                <a:t>​ </a:t>
              </a:r>
              <a:r>
                <a:rPr lang="en-US" altLang="zh-CN" sz="1600" kern="100" dirty="0" err="1"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rPr>
                <a:t>吴萍频</a:t>
              </a:r>
              <a:r>
                <a:rPr lang="en-US" altLang="zh-CN" sz="1600" kern="100" dirty="0"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1600" kern="100" dirty="0" err="1"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rPr>
                <a:t>WUpingpin</a:t>
              </a:r>
              <a:r>
                <a:rPr lang="en-US" altLang="zh-CN" sz="1600" kern="100" dirty="0"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rPr>
                <a:t> step6-8</a:t>
              </a: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1600" kern="100" dirty="0"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rPr>
                <a:t>​ </a:t>
              </a:r>
              <a:r>
                <a:rPr lang="en-US" altLang="zh-CN" sz="1600" kern="100" dirty="0" err="1"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rPr>
                <a:t>张瑶</a:t>
              </a:r>
              <a:r>
                <a:rPr lang="en-US" altLang="zh-CN" sz="1600" kern="100" dirty="0"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rPr>
                <a:t> ZhangYao999 step9-11</a:t>
              </a:r>
            </a:p>
          </p:txBody>
        </p:sp>
        <p:sp>
          <p:nvSpPr>
            <p:cNvPr id="14" name="íš1îďe">
              <a:extLst>
                <a:ext uri="{FF2B5EF4-FFF2-40B4-BE49-F238E27FC236}">
                  <a16:creationId xmlns:a16="http://schemas.microsoft.com/office/drawing/2014/main" xmlns="" id="{E11722B4-A2E0-478D-8ED3-4D703B1CEF88}"/>
                </a:ext>
              </a:extLst>
            </p:cNvPr>
            <p:cNvSpPr txBox="1"/>
            <p:nvPr/>
          </p:nvSpPr>
          <p:spPr bwMode="auto">
            <a:xfrm>
              <a:off x="-666733" y="2538946"/>
              <a:ext cx="2811859" cy="490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/>
                <a:t>翻译内容</a:t>
              </a:r>
              <a:r>
                <a:rPr lang="zh-CN" altLang="en-US" sz="2000" b="1" dirty="0" smtClean="0"/>
                <a:t>安排：</a:t>
              </a:r>
              <a:endParaRPr lang="en-US" altLang="zh-CN" sz="2000" b="1" dirty="0"/>
            </a:p>
          </p:txBody>
        </p:sp>
        <p:sp>
          <p:nvSpPr>
            <p:cNvPr id="18" name="íṥ1ïďè">
              <a:extLst>
                <a:ext uri="{FF2B5EF4-FFF2-40B4-BE49-F238E27FC236}">
                  <a16:creationId xmlns:a16="http://schemas.microsoft.com/office/drawing/2014/main" xmlns="" id="{5EE444BF-AA6D-4883-9147-9454F7DB81BD}"/>
                </a:ext>
              </a:extLst>
            </p:cNvPr>
            <p:cNvSpPr txBox="1"/>
            <p:nvPr/>
          </p:nvSpPr>
          <p:spPr bwMode="auto">
            <a:xfrm>
              <a:off x="-666733" y="2252991"/>
              <a:ext cx="3422820" cy="490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 smtClean="0"/>
                <a:t>项目</a:t>
              </a:r>
              <a:r>
                <a:rPr lang="zh-CN" altLang="en-US" sz="2000" b="1" dirty="0"/>
                <a:t>经理：</a:t>
              </a:r>
              <a:r>
                <a:rPr lang="zh-CN" altLang="en-US" sz="1500" kern="100" dirty="0"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rPr>
                <a:t>李玲 </a:t>
              </a:r>
              <a:r>
                <a:rPr lang="en-US" altLang="zh-CN" sz="1500" kern="100" dirty="0"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rPr>
                <a:t>liling520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500" kern="1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868746" y="4973220"/>
            <a:ext cx="431239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dirty="0" err="1" smtClean="0"/>
              <a:t>审校</a:t>
            </a:r>
            <a:r>
              <a:rPr lang="zh-CN" altLang="en-US" sz="2000" b="1" dirty="0" smtClean="0"/>
              <a:t>及</a:t>
            </a:r>
            <a:r>
              <a:rPr lang="en-US" altLang="zh-CN" sz="2000" b="1" dirty="0" smtClean="0"/>
              <a:t>PPT</a:t>
            </a:r>
            <a:r>
              <a:rPr lang="zh-CN" altLang="en-US" sz="2000" b="1" dirty="0" smtClean="0"/>
              <a:t>制作：</a:t>
            </a:r>
            <a:r>
              <a:rPr lang="en-US" altLang="zh-CN" sz="1600" kern="100" dirty="0" err="1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冉廖霞</a:t>
            </a:r>
            <a:r>
              <a:rPr lang="en-US" altLang="zh-CN" kern="100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600" kern="1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Zoey1997-0202</a:t>
            </a:r>
          </a:p>
        </p:txBody>
      </p:sp>
      <p:sp>
        <p:nvSpPr>
          <p:cNvPr id="65" name="矩形 64"/>
          <p:cNvSpPr/>
          <p:nvPr/>
        </p:nvSpPr>
        <p:spPr>
          <a:xfrm>
            <a:off x="8268597" y="1558580"/>
            <a:ext cx="3822700" cy="4270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dirty="0" err="1" smtClean="0"/>
              <a:t>项目安排计划表制作</a:t>
            </a:r>
            <a:r>
              <a:rPr lang="en-US" altLang="zh-CN" sz="2000" b="1" dirty="0" smtClean="0"/>
              <a:t>：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500" kern="100" dirty="0" err="1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吴萍频</a:t>
            </a:r>
            <a:r>
              <a:rPr lang="en-US" altLang="zh-CN" sz="1500" kern="1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500" kern="100" dirty="0" err="1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WUpingpin</a:t>
            </a:r>
            <a:endParaRPr lang="en-US" altLang="zh-CN" sz="1500" kern="1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dirty="0" err="1"/>
              <a:t>项目分工安排表制作</a:t>
            </a:r>
            <a:r>
              <a:rPr lang="en-US" altLang="zh-CN" sz="2000" b="1" dirty="0" smtClean="0"/>
              <a:t>：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500" kern="100" dirty="0" err="1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杨敏</a:t>
            </a:r>
            <a:r>
              <a:rPr lang="en-US" altLang="zh-CN" sz="1500" kern="1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 miyomi111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dirty="0" err="1"/>
              <a:t>项目实施流程表制作</a:t>
            </a:r>
            <a:r>
              <a:rPr lang="en-US" altLang="zh-CN" sz="2000" b="1" dirty="0" smtClean="0"/>
              <a:t>：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500" kern="100" dirty="0" err="1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张支芝</a:t>
            </a:r>
            <a:r>
              <a:rPr lang="en-US" altLang="zh-CN" sz="1500" kern="1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 reloaded7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dirty="0" err="1"/>
              <a:t>平行文本查找</a:t>
            </a:r>
            <a:r>
              <a:rPr lang="en-US" altLang="zh-CN" sz="2000" b="1" dirty="0" smtClean="0"/>
              <a:t>：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500" kern="100" dirty="0" err="1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张瑶</a:t>
            </a:r>
            <a:r>
              <a:rPr lang="en-US" altLang="zh-CN" sz="1500" kern="1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 ZhangYao999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dirty="0" err="1"/>
              <a:t>项目要求表制作</a:t>
            </a:r>
            <a:r>
              <a:rPr lang="en-US" altLang="zh-CN" sz="2000" b="1" dirty="0" smtClean="0"/>
              <a:t>：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500" kern="100" dirty="0" err="1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冉廖霞</a:t>
            </a:r>
            <a:r>
              <a:rPr lang="en-US" altLang="zh-CN" sz="1500" kern="1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 Ran </a:t>
            </a:r>
            <a:r>
              <a:rPr lang="en-US" altLang="zh-CN" sz="1500" kern="100" dirty="0" err="1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liaoxia</a:t>
            </a:r>
            <a:endParaRPr lang="en-US" altLang="zh-CN" sz="1500" kern="1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88212" y="5674752"/>
            <a:ext cx="6096000" cy="4991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dirty="0" err="1"/>
              <a:t>Gitbook制作</a:t>
            </a:r>
            <a:r>
              <a:rPr lang="en-US" altLang="zh-CN" sz="2000" b="1" dirty="0" err="1" smtClean="0"/>
              <a:t>：</a:t>
            </a:r>
            <a:r>
              <a:rPr lang="en-US" altLang="zh-CN" sz="1500" kern="100" dirty="0" err="1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李玲</a:t>
            </a:r>
            <a:r>
              <a:rPr lang="en-US" altLang="zh-CN" sz="1500" kern="1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 liling520</a:t>
            </a:r>
          </a:p>
        </p:txBody>
      </p:sp>
    </p:spTree>
    <p:extLst>
      <p:ext uri="{BB962C8B-B14F-4D97-AF65-F5344CB8AC3E}">
        <p14:creationId xmlns:p14="http://schemas.microsoft.com/office/powerpoint/2010/main" val="173554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818953B-2114-4ECF-BC19-193EA460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 </a:t>
            </a:r>
            <a:r>
              <a:rPr lang="zh-CN" altLang="en-US" sz="4000" dirty="0" smtClean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项目计划安排表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F612555B-827A-451A-91C5-F6B03556A0C2}"/>
              </a:ext>
            </a:extLst>
          </p:cNvPr>
          <p:cNvSpPr txBox="1"/>
          <p:nvPr/>
        </p:nvSpPr>
        <p:spPr>
          <a:xfrm>
            <a:off x="10473158" y="5247366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>
                  <a:lumMod val="85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3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6662CAD-4B29-4397-AC68-43E16C93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140" dirty="0" smtClean="0">
                <a:solidFill>
                  <a:schemeClr val="bg2">
                    <a:lumMod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项目计划安排表</a:t>
            </a:r>
            <a:endParaRPr lang="zh-CN" altLang="en-US" spc="140" dirty="0">
              <a:solidFill>
                <a:schemeClr val="bg2">
                  <a:lumMod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07527318-CD56-453F-BCDC-7B070DF2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4C61251-41A8-4EA4-842A-988ECB9F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3d38886e-2382-4dbe-abe1-b9c3aaa0a329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="" xmlns:a16="http://schemas.microsoft.com/office/drawing/2014/main" id="{2B70C205-E5B9-4D72-BDE4-25CAF4BBCCD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21969" y="1237871"/>
            <a:ext cx="10651906" cy="4988999"/>
            <a:chOff x="721968" y="1237871"/>
            <a:chExt cx="10651908" cy="4989000"/>
          </a:xfrm>
        </p:grpSpPr>
        <p:grpSp>
          <p:nvGrpSpPr>
            <p:cNvPr id="6" name="iṡľïḓê">
              <a:extLst>
                <a:ext uri="{FF2B5EF4-FFF2-40B4-BE49-F238E27FC236}">
                  <a16:creationId xmlns="" xmlns:a16="http://schemas.microsoft.com/office/drawing/2014/main" id="{DAF388C5-C919-43C5-AF2E-54F78BC428E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51589" y="1237871"/>
              <a:ext cx="5688821" cy="4702602"/>
              <a:chOff x="949" y="564"/>
              <a:chExt cx="3859" cy="3190"/>
            </a:xfrm>
            <a:solidFill>
              <a:srgbClr val="F2F2F2"/>
            </a:solidFill>
          </p:grpSpPr>
          <p:sp>
            <p:nvSpPr>
              <p:cNvPr id="42" name="iŝľîḓê">
                <a:extLst>
                  <a:ext uri="{FF2B5EF4-FFF2-40B4-BE49-F238E27FC236}">
                    <a16:creationId xmlns="" xmlns:a16="http://schemas.microsoft.com/office/drawing/2014/main" id="{15CB94D4-2DCD-4095-978C-35F47D3CD140}"/>
                  </a:ext>
                </a:extLst>
              </p:cNvPr>
              <p:cNvSpPr/>
              <p:nvPr/>
            </p:nvSpPr>
            <p:spPr bwMode="auto">
              <a:xfrm>
                <a:off x="2569" y="604"/>
                <a:ext cx="1690" cy="1441"/>
              </a:xfrm>
              <a:custGeom>
                <a:avLst/>
                <a:gdLst>
                  <a:gd name="T0" fmla="*/ 673 w 714"/>
                  <a:gd name="T1" fmla="*/ 51 h 609"/>
                  <a:gd name="T2" fmla="*/ 632 w 714"/>
                  <a:gd name="T3" fmla="*/ 59 h 609"/>
                  <a:gd name="T4" fmla="*/ 609 w 714"/>
                  <a:gd name="T5" fmla="*/ 28 h 609"/>
                  <a:gd name="T6" fmla="*/ 584 w 714"/>
                  <a:gd name="T7" fmla="*/ 30 h 609"/>
                  <a:gd name="T8" fmla="*/ 564 w 714"/>
                  <a:gd name="T9" fmla="*/ 11 h 609"/>
                  <a:gd name="T10" fmla="*/ 570 w 714"/>
                  <a:gd name="T11" fmla="*/ 22 h 609"/>
                  <a:gd name="T12" fmla="*/ 575 w 714"/>
                  <a:gd name="T13" fmla="*/ 42 h 609"/>
                  <a:gd name="T14" fmla="*/ 553 w 714"/>
                  <a:gd name="T15" fmla="*/ 122 h 609"/>
                  <a:gd name="T16" fmla="*/ 491 w 714"/>
                  <a:gd name="T17" fmla="*/ 157 h 609"/>
                  <a:gd name="T18" fmla="*/ 522 w 714"/>
                  <a:gd name="T19" fmla="*/ 214 h 609"/>
                  <a:gd name="T20" fmla="*/ 568 w 714"/>
                  <a:gd name="T21" fmla="*/ 214 h 609"/>
                  <a:gd name="T22" fmla="*/ 509 w 714"/>
                  <a:gd name="T23" fmla="*/ 270 h 609"/>
                  <a:gd name="T24" fmla="*/ 455 w 714"/>
                  <a:gd name="T25" fmla="*/ 332 h 609"/>
                  <a:gd name="T26" fmla="*/ 393 w 714"/>
                  <a:gd name="T27" fmla="*/ 364 h 609"/>
                  <a:gd name="T28" fmla="*/ 353 w 714"/>
                  <a:gd name="T29" fmla="*/ 422 h 609"/>
                  <a:gd name="T30" fmla="*/ 215 w 714"/>
                  <a:gd name="T31" fmla="*/ 465 h 609"/>
                  <a:gd name="T32" fmla="*/ 101 w 714"/>
                  <a:gd name="T33" fmla="*/ 427 h 609"/>
                  <a:gd name="T34" fmla="*/ 1 w 714"/>
                  <a:gd name="T35" fmla="*/ 422 h 609"/>
                  <a:gd name="T36" fmla="*/ 12 w 714"/>
                  <a:gd name="T37" fmla="*/ 454 h 609"/>
                  <a:gd name="T38" fmla="*/ 23 w 714"/>
                  <a:gd name="T39" fmla="*/ 494 h 609"/>
                  <a:gd name="T40" fmla="*/ 69 w 714"/>
                  <a:gd name="T41" fmla="*/ 483 h 609"/>
                  <a:gd name="T42" fmla="*/ 69 w 714"/>
                  <a:gd name="T43" fmla="*/ 522 h 609"/>
                  <a:gd name="T44" fmla="*/ 95 w 714"/>
                  <a:gd name="T45" fmla="*/ 541 h 609"/>
                  <a:gd name="T46" fmla="*/ 109 w 714"/>
                  <a:gd name="T47" fmla="*/ 559 h 609"/>
                  <a:gd name="T48" fmla="*/ 121 w 714"/>
                  <a:gd name="T49" fmla="*/ 556 h 609"/>
                  <a:gd name="T50" fmla="*/ 180 w 714"/>
                  <a:gd name="T51" fmla="*/ 535 h 609"/>
                  <a:gd name="T52" fmla="*/ 191 w 714"/>
                  <a:gd name="T53" fmla="*/ 562 h 609"/>
                  <a:gd name="T54" fmla="*/ 167 w 714"/>
                  <a:gd name="T55" fmla="*/ 581 h 609"/>
                  <a:gd name="T56" fmla="*/ 209 w 714"/>
                  <a:gd name="T57" fmla="*/ 605 h 609"/>
                  <a:gd name="T58" fmla="*/ 237 w 714"/>
                  <a:gd name="T59" fmla="*/ 553 h 609"/>
                  <a:gd name="T60" fmla="*/ 261 w 714"/>
                  <a:gd name="T61" fmla="*/ 546 h 609"/>
                  <a:gd name="T62" fmla="*/ 270 w 714"/>
                  <a:gd name="T63" fmla="*/ 590 h 609"/>
                  <a:gd name="T64" fmla="*/ 307 w 714"/>
                  <a:gd name="T65" fmla="*/ 608 h 609"/>
                  <a:gd name="T66" fmla="*/ 333 w 714"/>
                  <a:gd name="T67" fmla="*/ 564 h 609"/>
                  <a:gd name="T68" fmla="*/ 367 w 714"/>
                  <a:gd name="T69" fmla="*/ 538 h 609"/>
                  <a:gd name="T70" fmla="*/ 377 w 714"/>
                  <a:gd name="T71" fmla="*/ 533 h 609"/>
                  <a:gd name="T72" fmla="*/ 403 w 714"/>
                  <a:gd name="T73" fmla="*/ 526 h 609"/>
                  <a:gd name="T74" fmla="*/ 425 w 714"/>
                  <a:gd name="T75" fmla="*/ 503 h 609"/>
                  <a:gd name="T76" fmla="*/ 457 w 714"/>
                  <a:gd name="T77" fmla="*/ 492 h 609"/>
                  <a:gd name="T78" fmla="*/ 456 w 714"/>
                  <a:gd name="T79" fmla="*/ 462 h 609"/>
                  <a:gd name="T80" fmla="*/ 479 w 714"/>
                  <a:gd name="T81" fmla="*/ 420 h 609"/>
                  <a:gd name="T82" fmla="*/ 494 w 714"/>
                  <a:gd name="T83" fmla="*/ 448 h 609"/>
                  <a:gd name="T84" fmla="*/ 506 w 714"/>
                  <a:gd name="T85" fmla="*/ 432 h 609"/>
                  <a:gd name="T86" fmla="*/ 537 w 714"/>
                  <a:gd name="T87" fmla="*/ 403 h 609"/>
                  <a:gd name="T88" fmla="*/ 562 w 714"/>
                  <a:gd name="T89" fmla="*/ 398 h 609"/>
                  <a:gd name="T90" fmla="*/ 572 w 714"/>
                  <a:gd name="T91" fmla="*/ 417 h 609"/>
                  <a:gd name="T92" fmla="*/ 601 w 714"/>
                  <a:gd name="T93" fmla="*/ 444 h 609"/>
                  <a:gd name="T94" fmla="*/ 613 w 714"/>
                  <a:gd name="T95" fmla="*/ 436 h 609"/>
                  <a:gd name="T96" fmla="*/ 633 w 714"/>
                  <a:gd name="T97" fmla="*/ 416 h 609"/>
                  <a:gd name="T98" fmla="*/ 677 w 714"/>
                  <a:gd name="T99" fmla="*/ 385 h 609"/>
                  <a:gd name="T100" fmla="*/ 712 w 714"/>
                  <a:gd name="T101" fmla="*/ 354 h 609"/>
                  <a:gd name="T102" fmla="*/ 699 w 714"/>
                  <a:gd name="T103" fmla="*/ 324 h 609"/>
                  <a:gd name="T104" fmla="*/ 674 w 714"/>
                  <a:gd name="T105" fmla="*/ 322 h 609"/>
                  <a:gd name="T106" fmla="*/ 657 w 714"/>
                  <a:gd name="T107" fmla="*/ 295 h 609"/>
                  <a:gd name="T108" fmla="*/ 637 w 714"/>
                  <a:gd name="T109" fmla="*/ 263 h 609"/>
                  <a:gd name="T110" fmla="*/ 652 w 714"/>
                  <a:gd name="T111" fmla="*/ 254 h 609"/>
                  <a:gd name="T112" fmla="*/ 662 w 714"/>
                  <a:gd name="T113" fmla="*/ 226 h 609"/>
                  <a:gd name="T114" fmla="*/ 657 w 714"/>
                  <a:gd name="T115" fmla="*/ 190 h 609"/>
                  <a:gd name="T116" fmla="*/ 672 w 714"/>
                  <a:gd name="T117" fmla="*/ 168 h 609"/>
                  <a:gd name="T118" fmla="*/ 691 w 714"/>
                  <a:gd name="T119" fmla="*/ 163 h 609"/>
                  <a:gd name="T120" fmla="*/ 699 w 714"/>
                  <a:gd name="T121" fmla="*/ 125 h 609"/>
                  <a:gd name="T122" fmla="*/ 701 w 714"/>
                  <a:gd name="T123" fmla="*/ 84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14" h="609">
                    <a:moveTo>
                      <a:pt x="699" y="64"/>
                    </a:moveTo>
                    <a:cubicBezTo>
                      <a:pt x="697" y="56"/>
                      <a:pt x="697" y="56"/>
                      <a:pt x="697" y="56"/>
                    </a:cubicBezTo>
                    <a:cubicBezTo>
                      <a:pt x="689" y="43"/>
                      <a:pt x="689" y="43"/>
                      <a:pt x="689" y="43"/>
                    </a:cubicBezTo>
                    <a:cubicBezTo>
                      <a:pt x="683" y="40"/>
                      <a:pt x="683" y="40"/>
                      <a:pt x="683" y="40"/>
                    </a:cubicBezTo>
                    <a:cubicBezTo>
                      <a:pt x="677" y="43"/>
                      <a:pt x="677" y="43"/>
                      <a:pt x="677" y="43"/>
                    </a:cubicBezTo>
                    <a:cubicBezTo>
                      <a:pt x="674" y="50"/>
                      <a:pt x="674" y="50"/>
                      <a:pt x="674" y="50"/>
                    </a:cubicBezTo>
                    <a:cubicBezTo>
                      <a:pt x="673" y="51"/>
                      <a:pt x="673" y="51"/>
                      <a:pt x="673" y="51"/>
                    </a:cubicBezTo>
                    <a:cubicBezTo>
                      <a:pt x="673" y="51"/>
                      <a:pt x="673" y="51"/>
                      <a:pt x="673" y="51"/>
                    </a:cubicBezTo>
                    <a:cubicBezTo>
                      <a:pt x="672" y="51"/>
                      <a:pt x="672" y="51"/>
                      <a:pt x="672" y="51"/>
                    </a:cubicBezTo>
                    <a:cubicBezTo>
                      <a:pt x="661" y="53"/>
                      <a:pt x="661" y="53"/>
                      <a:pt x="661" y="53"/>
                    </a:cubicBezTo>
                    <a:cubicBezTo>
                      <a:pt x="660" y="54"/>
                      <a:pt x="659" y="54"/>
                      <a:pt x="658" y="56"/>
                    </a:cubicBezTo>
                    <a:cubicBezTo>
                      <a:pt x="655" y="58"/>
                      <a:pt x="655" y="58"/>
                      <a:pt x="655" y="58"/>
                    </a:cubicBezTo>
                    <a:cubicBezTo>
                      <a:pt x="649" y="63"/>
                      <a:pt x="649" y="63"/>
                      <a:pt x="649" y="63"/>
                    </a:cubicBezTo>
                    <a:cubicBezTo>
                      <a:pt x="648" y="64"/>
                      <a:pt x="648" y="64"/>
                      <a:pt x="648" y="64"/>
                    </a:cubicBezTo>
                    <a:cubicBezTo>
                      <a:pt x="643" y="65"/>
                      <a:pt x="643" y="65"/>
                      <a:pt x="643" y="65"/>
                    </a:cubicBezTo>
                    <a:cubicBezTo>
                      <a:pt x="640" y="64"/>
                      <a:pt x="637" y="62"/>
                      <a:pt x="632" y="59"/>
                    </a:cubicBezTo>
                    <a:cubicBezTo>
                      <a:pt x="631" y="58"/>
                      <a:pt x="631" y="58"/>
                      <a:pt x="631" y="58"/>
                    </a:cubicBezTo>
                    <a:cubicBezTo>
                      <a:pt x="623" y="50"/>
                      <a:pt x="619" y="45"/>
                      <a:pt x="619" y="42"/>
                    </a:cubicBezTo>
                    <a:cubicBezTo>
                      <a:pt x="619" y="31"/>
                      <a:pt x="619" y="31"/>
                      <a:pt x="619" y="31"/>
                    </a:cubicBezTo>
                    <a:cubicBezTo>
                      <a:pt x="619" y="31"/>
                      <a:pt x="619" y="31"/>
                      <a:pt x="619" y="31"/>
                    </a:cubicBezTo>
                    <a:cubicBezTo>
                      <a:pt x="619" y="30"/>
                      <a:pt x="619" y="30"/>
                      <a:pt x="619" y="30"/>
                    </a:cubicBezTo>
                    <a:cubicBezTo>
                      <a:pt x="621" y="28"/>
                      <a:pt x="621" y="28"/>
                      <a:pt x="621" y="28"/>
                    </a:cubicBezTo>
                    <a:cubicBezTo>
                      <a:pt x="609" y="24"/>
                      <a:pt x="609" y="24"/>
                      <a:pt x="609" y="24"/>
                    </a:cubicBezTo>
                    <a:cubicBezTo>
                      <a:pt x="609" y="28"/>
                      <a:pt x="609" y="28"/>
                      <a:pt x="609" y="28"/>
                    </a:cubicBezTo>
                    <a:cubicBezTo>
                      <a:pt x="609" y="30"/>
                      <a:pt x="607" y="31"/>
                      <a:pt x="605" y="32"/>
                    </a:cubicBezTo>
                    <a:cubicBezTo>
                      <a:pt x="601" y="34"/>
                      <a:pt x="601" y="34"/>
                      <a:pt x="601" y="34"/>
                    </a:cubicBezTo>
                    <a:cubicBezTo>
                      <a:pt x="600" y="34"/>
                      <a:pt x="600" y="34"/>
                      <a:pt x="600" y="34"/>
                    </a:cubicBezTo>
                    <a:cubicBezTo>
                      <a:pt x="600" y="33"/>
                      <a:pt x="600" y="33"/>
                      <a:pt x="600" y="33"/>
                    </a:cubicBezTo>
                    <a:cubicBezTo>
                      <a:pt x="594" y="32"/>
                      <a:pt x="594" y="32"/>
                      <a:pt x="594" y="32"/>
                    </a:cubicBezTo>
                    <a:cubicBezTo>
                      <a:pt x="595" y="36"/>
                      <a:pt x="595" y="36"/>
                      <a:pt x="595" y="36"/>
                    </a:cubicBezTo>
                    <a:cubicBezTo>
                      <a:pt x="585" y="30"/>
                      <a:pt x="585" y="30"/>
                      <a:pt x="585" y="30"/>
                    </a:cubicBezTo>
                    <a:cubicBezTo>
                      <a:pt x="584" y="30"/>
                      <a:pt x="584" y="30"/>
                      <a:pt x="584" y="30"/>
                    </a:cubicBezTo>
                    <a:cubicBezTo>
                      <a:pt x="584" y="29"/>
                      <a:pt x="584" y="29"/>
                      <a:pt x="584" y="29"/>
                    </a:cubicBezTo>
                    <a:cubicBezTo>
                      <a:pt x="584" y="29"/>
                      <a:pt x="584" y="29"/>
                      <a:pt x="584" y="29"/>
                    </a:cubicBezTo>
                    <a:cubicBezTo>
                      <a:pt x="582" y="25"/>
                      <a:pt x="581" y="20"/>
                      <a:pt x="581" y="16"/>
                    </a:cubicBezTo>
                    <a:cubicBezTo>
                      <a:pt x="581" y="12"/>
                      <a:pt x="582" y="9"/>
                      <a:pt x="583" y="8"/>
                    </a:cubicBezTo>
                    <a:cubicBezTo>
                      <a:pt x="586" y="3"/>
                      <a:pt x="586" y="3"/>
                      <a:pt x="586" y="3"/>
                    </a:cubicBezTo>
                    <a:cubicBezTo>
                      <a:pt x="585" y="0"/>
                      <a:pt x="585" y="0"/>
                      <a:pt x="585" y="0"/>
                    </a:cubicBezTo>
                    <a:cubicBezTo>
                      <a:pt x="575" y="1"/>
                      <a:pt x="575" y="1"/>
                      <a:pt x="575" y="1"/>
                    </a:cubicBezTo>
                    <a:cubicBezTo>
                      <a:pt x="569" y="2"/>
                      <a:pt x="566" y="5"/>
                      <a:pt x="564" y="11"/>
                    </a:cubicBezTo>
                    <a:cubicBezTo>
                      <a:pt x="564" y="11"/>
                      <a:pt x="564" y="11"/>
                      <a:pt x="564" y="11"/>
                    </a:cubicBezTo>
                    <a:cubicBezTo>
                      <a:pt x="564" y="11"/>
                      <a:pt x="564" y="11"/>
                      <a:pt x="564" y="11"/>
                    </a:cubicBezTo>
                    <a:cubicBezTo>
                      <a:pt x="558" y="20"/>
                      <a:pt x="558" y="20"/>
                      <a:pt x="558" y="20"/>
                    </a:cubicBezTo>
                    <a:cubicBezTo>
                      <a:pt x="564" y="20"/>
                      <a:pt x="564" y="20"/>
                      <a:pt x="564" y="20"/>
                    </a:cubicBezTo>
                    <a:cubicBezTo>
                      <a:pt x="564" y="20"/>
                      <a:pt x="564" y="20"/>
                      <a:pt x="564" y="20"/>
                    </a:cubicBezTo>
                    <a:cubicBezTo>
                      <a:pt x="565" y="20"/>
                      <a:pt x="565" y="20"/>
                      <a:pt x="565" y="20"/>
                    </a:cubicBezTo>
                    <a:cubicBezTo>
                      <a:pt x="565" y="20"/>
                      <a:pt x="565" y="20"/>
                      <a:pt x="565" y="20"/>
                    </a:cubicBezTo>
                    <a:cubicBezTo>
                      <a:pt x="570" y="22"/>
                      <a:pt x="570" y="22"/>
                      <a:pt x="570" y="22"/>
                    </a:cubicBezTo>
                    <a:cubicBezTo>
                      <a:pt x="571" y="22"/>
                      <a:pt x="571" y="22"/>
                      <a:pt x="571" y="22"/>
                    </a:cubicBezTo>
                    <a:cubicBezTo>
                      <a:pt x="571" y="23"/>
                      <a:pt x="571" y="23"/>
                      <a:pt x="571" y="23"/>
                    </a:cubicBezTo>
                    <a:cubicBezTo>
                      <a:pt x="571" y="24"/>
                      <a:pt x="571" y="24"/>
                      <a:pt x="571" y="24"/>
                    </a:cubicBezTo>
                    <a:cubicBezTo>
                      <a:pt x="572" y="32"/>
                      <a:pt x="572" y="32"/>
                      <a:pt x="572" y="32"/>
                    </a:cubicBezTo>
                    <a:cubicBezTo>
                      <a:pt x="575" y="40"/>
                      <a:pt x="575" y="40"/>
                      <a:pt x="575" y="40"/>
                    </a:cubicBezTo>
                    <a:cubicBezTo>
                      <a:pt x="575" y="41"/>
                      <a:pt x="575" y="41"/>
                      <a:pt x="575" y="41"/>
                    </a:cubicBezTo>
                    <a:cubicBezTo>
                      <a:pt x="575" y="41"/>
                      <a:pt x="575" y="41"/>
                      <a:pt x="575" y="41"/>
                    </a:cubicBezTo>
                    <a:cubicBezTo>
                      <a:pt x="575" y="42"/>
                      <a:pt x="575" y="42"/>
                      <a:pt x="575" y="42"/>
                    </a:cubicBezTo>
                    <a:cubicBezTo>
                      <a:pt x="561" y="68"/>
                      <a:pt x="561" y="68"/>
                      <a:pt x="561" y="68"/>
                    </a:cubicBezTo>
                    <a:cubicBezTo>
                      <a:pt x="559" y="71"/>
                      <a:pt x="558" y="81"/>
                      <a:pt x="557" y="95"/>
                    </a:cubicBezTo>
                    <a:cubicBezTo>
                      <a:pt x="557" y="96"/>
                      <a:pt x="557" y="96"/>
                      <a:pt x="557" y="96"/>
                    </a:cubicBezTo>
                    <a:cubicBezTo>
                      <a:pt x="552" y="106"/>
                      <a:pt x="552" y="106"/>
                      <a:pt x="552" y="106"/>
                    </a:cubicBezTo>
                    <a:cubicBezTo>
                      <a:pt x="555" y="110"/>
                      <a:pt x="555" y="110"/>
                      <a:pt x="555" y="110"/>
                    </a:cubicBezTo>
                    <a:cubicBezTo>
                      <a:pt x="555" y="111"/>
                      <a:pt x="555" y="111"/>
                      <a:pt x="555" y="111"/>
                    </a:cubicBezTo>
                    <a:cubicBezTo>
                      <a:pt x="556" y="117"/>
                      <a:pt x="555" y="121"/>
                      <a:pt x="554" y="122"/>
                    </a:cubicBezTo>
                    <a:cubicBezTo>
                      <a:pt x="553" y="122"/>
                      <a:pt x="553" y="122"/>
                      <a:pt x="553" y="122"/>
                    </a:cubicBezTo>
                    <a:cubicBezTo>
                      <a:pt x="550" y="124"/>
                      <a:pt x="541" y="133"/>
                      <a:pt x="526" y="151"/>
                    </a:cubicBezTo>
                    <a:cubicBezTo>
                      <a:pt x="525" y="152"/>
                      <a:pt x="525" y="152"/>
                      <a:pt x="525" y="152"/>
                    </a:cubicBezTo>
                    <a:cubicBezTo>
                      <a:pt x="524" y="152"/>
                      <a:pt x="524" y="152"/>
                      <a:pt x="524" y="152"/>
                    </a:cubicBezTo>
                    <a:cubicBezTo>
                      <a:pt x="523" y="151"/>
                      <a:pt x="523" y="151"/>
                      <a:pt x="523" y="151"/>
                    </a:cubicBezTo>
                    <a:cubicBezTo>
                      <a:pt x="517" y="148"/>
                      <a:pt x="513" y="144"/>
                      <a:pt x="510" y="141"/>
                    </a:cubicBezTo>
                    <a:cubicBezTo>
                      <a:pt x="507" y="140"/>
                      <a:pt x="501" y="138"/>
                      <a:pt x="491" y="138"/>
                    </a:cubicBezTo>
                    <a:cubicBezTo>
                      <a:pt x="491" y="157"/>
                      <a:pt x="491" y="157"/>
                      <a:pt x="491" y="157"/>
                    </a:cubicBezTo>
                    <a:cubicBezTo>
                      <a:pt x="491" y="157"/>
                      <a:pt x="491" y="157"/>
                      <a:pt x="491" y="157"/>
                    </a:cubicBezTo>
                    <a:cubicBezTo>
                      <a:pt x="483" y="192"/>
                      <a:pt x="483" y="192"/>
                      <a:pt x="483" y="192"/>
                    </a:cubicBezTo>
                    <a:cubicBezTo>
                      <a:pt x="482" y="196"/>
                      <a:pt x="481" y="204"/>
                      <a:pt x="481" y="216"/>
                    </a:cubicBezTo>
                    <a:cubicBezTo>
                      <a:pt x="484" y="220"/>
                      <a:pt x="484" y="220"/>
                      <a:pt x="484" y="220"/>
                    </a:cubicBezTo>
                    <a:cubicBezTo>
                      <a:pt x="487" y="215"/>
                      <a:pt x="487" y="215"/>
                      <a:pt x="487" y="215"/>
                    </a:cubicBezTo>
                    <a:cubicBezTo>
                      <a:pt x="487" y="215"/>
                      <a:pt x="487" y="215"/>
                      <a:pt x="487" y="215"/>
                    </a:cubicBezTo>
                    <a:cubicBezTo>
                      <a:pt x="487" y="214"/>
                      <a:pt x="487" y="214"/>
                      <a:pt x="487" y="214"/>
                    </a:cubicBezTo>
                    <a:cubicBezTo>
                      <a:pt x="497" y="210"/>
                      <a:pt x="497" y="210"/>
                      <a:pt x="497" y="210"/>
                    </a:cubicBezTo>
                    <a:cubicBezTo>
                      <a:pt x="522" y="214"/>
                      <a:pt x="522" y="214"/>
                      <a:pt x="522" y="214"/>
                    </a:cubicBezTo>
                    <a:cubicBezTo>
                      <a:pt x="525" y="210"/>
                      <a:pt x="525" y="210"/>
                      <a:pt x="525" y="210"/>
                    </a:cubicBezTo>
                    <a:cubicBezTo>
                      <a:pt x="529" y="204"/>
                      <a:pt x="529" y="204"/>
                      <a:pt x="529" y="204"/>
                    </a:cubicBezTo>
                    <a:cubicBezTo>
                      <a:pt x="529" y="204"/>
                      <a:pt x="529" y="204"/>
                      <a:pt x="529" y="204"/>
                    </a:cubicBezTo>
                    <a:cubicBezTo>
                      <a:pt x="529" y="204"/>
                      <a:pt x="529" y="204"/>
                      <a:pt x="529" y="204"/>
                    </a:cubicBezTo>
                    <a:cubicBezTo>
                      <a:pt x="530" y="203"/>
                      <a:pt x="530" y="203"/>
                      <a:pt x="530" y="203"/>
                    </a:cubicBezTo>
                    <a:cubicBezTo>
                      <a:pt x="540" y="201"/>
                      <a:pt x="540" y="201"/>
                      <a:pt x="540" y="201"/>
                    </a:cubicBezTo>
                    <a:cubicBezTo>
                      <a:pt x="553" y="200"/>
                      <a:pt x="553" y="200"/>
                      <a:pt x="553" y="200"/>
                    </a:cubicBezTo>
                    <a:cubicBezTo>
                      <a:pt x="557" y="201"/>
                      <a:pt x="562" y="206"/>
                      <a:pt x="568" y="214"/>
                    </a:cubicBezTo>
                    <a:cubicBezTo>
                      <a:pt x="584" y="222"/>
                      <a:pt x="593" y="230"/>
                      <a:pt x="595" y="236"/>
                    </a:cubicBezTo>
                    <a:cubicBezTo>
                      <a:pt x="596" y="239"/>
                      <a:pt x="596" y="242"/>
                      <a:pt x="595" y="244"/>
                    </a:cubicBezTo>
                    <a:cubicBezTo>
                      <a:pt x="593" y="247"/>
                      <a:pt x="591" y="249"/>
                      <a:pt x="587" y="249"/>
                    </a:cubicBezTo>
                    <a:cubicBezTo>
                      <a:pt x="586" y="249"/>
                      <a:pt x="586" y="249"/>
                      <a:pt x="586" y="249"/>
                    </a:cubicBezTo>
                    <a:cubicBezTo>
                      <a:pt x="567" y="248"/>
                      <a:pt x="555" y="248"/>
                      <a:pt x="551" y="250"/>
                    </a:cubicBezTo>
                    <a:cubicBezTo>
                      <a:pt x="542" y="256"/>
                      <a:pt x="542" y="256"/>
                      <a:pt x="542" y="256"/>
                    </a:cubicBezTo>
                    <a:cubicBezTo>
                      <a:pt x="530" y="265"/>
                      <a:pt x="522" y="269"/>
                      <a:pt x="517" y="269"/>
                    </a:cubicBezTo>
                    <a:cubicBezTo>
                      <a:pt x="509" y="270"/>
                      <a:pt x="509" y="270"/>
                      <a:pt x="509" y="270"/>
                    </a:cubicBezTo>
                    <a:cubicBezTo>
                      <a:pt x="505" y="290"/>
                      <a:pt x="505" y="290"/>
                      <a:pt x="505" y="290"/>
                    </a:cubicBezTo>
                    <a:cubicBezTo>
                      <a:pt x="503" y="296"/>
                      <a:pt x="501" y="300"/>
                      <a:pt x="498" y="303"/>
                    </a:cubicBezTo>
                    <a:cubicBezTo>
                      <a:pt x="495" y="306"/>
                      <a:pt x="490" y="308"/>
                      <a:pt x="483" y="310"/>
                    </a:cubicBezTo>
                    <a:cubicBezTo>
                      <a:pt x="476" y="311"/>
                      <a:pt x="469" y="314"/>
                      <a:pt x="463" y="317"/>
                    </a:cubicBezTo>
                    <a:cubicBezTo>
                      <a:pt x="457" y="332"/>
                      <a:pt x="457" y="332"/>
                      <a:pt x="457" y="332"/>
                    </a:cubicBezTo>
                    <a:cubicBezTo>
                      <a:pt x="456" y="332"/>
                      <a:pt x="456" y="332"/>
                      <a:pt x="456" y="332"/>
                    </a:cubicBezTo>
                    <a:cubicBezTo>
                      <a:pt x="456" y="332"/>
                      <a:pt x="456" y="332"/>
                      <a:pt x="456" y="332"/>
                    </a:cubicBezTo>
                    <a:cubicBezTo>
                      <a:pt x="455" y="332"/>
                      <a:pt x="455" y="332"/>
                      <a:pt x="455" y="332"/>
                    </a:cubicBezTo>
                    <a:cubicBezTo>
                      <a:pt x="437" y="340"/>
                      <a:pt x="437" y="340"/>
                      <a:pt x="437" y="340"/>
                    </a:cubicBezTo>
                    <a:cubicBezTo>
                      <a:pt x="436" y="340"/>
                      <a:pt x="436" y="340"/>
                      <a:pt x="436" y="340"/>
                    </a:cubicBezTo>
                    <a:cubicBezTo>
                      <a:pt x="427" y="338"/>
                      <a:pt x="427" y="338"/>
                      <a:pt x="427" y="338"/>
                    </a:cubicBezTo>
                    <a:cubicBezTo>
                      <a:pt x="419" y="336"/>
                      <a:pt x="414" y="334"/>
                      <a:pt x="410" y="332"/>
                    </a:cubicBezTo>
                    <a:cubicBezTo>
                      <a:pt x="405" y="330"/>
                      <a:pt x="400" y="329"/>
                      <a:pt x="395" y="331"/>
                    </a:cubicBezTo>
                    <a:cubicBezTo>
                      <a:pt x="390" y="338"/>
                      <a:pt x="387" y="346"/>
                      <a:pt x="388" y="355"/>
                    </a:cubicBezTo>
                    <a:cubicBezTo>
                      <a:pt x="388" y="360"/>
                      <a:pt x="389" y="363"/>
                      <a:pt x="391" y="364"/>
                    </a:cubicBezTo>
                    <a:cubicBezTo>
                      <a:pt x="393" y="364"/>
                      <a:pt x="393" y="364"/>
                      <a:pt x="393" y="364"/>
                    </a:cubicBezTo>
                    <a:cubicBezTo>
                      <a:pt x="397" y="362"/>
                      <a:pt x="397" y="362"/>
                      <a:pt x="397" y="362"/>
                    </a:cubicBezTo>
                    <a:cubicBezTo>
                      <a:pt x="397" y="374"/>
                      <a:pt x="397" y="374"/>
                      <a:pt x="397" y="374"/>
                    </a:cubicBezTo>
                    <a:cubicBezTo>
                      <a:pt x="397" y="379"/>
                      <a:pt x="396" y="382"/>
                      <a:pt x="393" y="384"/>
                    </a:cubicBezTo>
                    <a:cubicBezTo>
                      <a:pt x="391" y="386"/>
                      <a:pt x="387" y="388"/>
                      <a:pt x="382" y="389"/>
                    </a:cubicBezTo>
                    <a:cubicBezTo>
                      <a:pt x="379" y="390"/>
                      <a:pt x="379" y="390"/>
                      <a:pt x="379" y="390"/>
                    </a:cubicBezTo>
                    <a:cubicBezTo>
                      <a:pt x="375" y="392"/>
                      <a:pt x="366" y="402"/>
                      <a:pt x="354" y="422"/>
                    </a:cubicBezTo>
                    <a:cubicBezTo>
                      <a:pt x="354" y="422"/>
                      <a:pt x="354" y="422"/>
                      <a:pt x="354" y="422"/>
                    </a:cubicBezTo>
                    <a:cubicBezTo>
                      <a:pt x="353" y="422"/>
                      <a:pt x="353" y="422"/>
                      <a:pt x="353" y="422"/>
                    </a:cubicBezTo>
                    <a:cubicBezTo>
                      <a:pt x="341" y="430"/>
                      <a:pt x="341" y="430"/>
                      <a:pt x="341" y="430"/>
                    </a:cubicBezTo>
                    <a:cubicBezTo>
                      <a:pt x="343" y="430"/>
                      <a:pt x="345" y="430"/>
                      <a:pt x="344" y="432"/>
                    </a:cubicBezTo>
                    <a:cubicBezTo>
                      <a:pt x="344" y="434"/>
                      <a:pt x="343" y="434"/>
                      <a:pt x="339" y="434"/>
                    </a:cubicBezTo>
                    <a:cubicBezTo>
                      <a:pt x="305" y="434"/>
                      <a:pt x="305" y="434"/>
                      <a:pt x="305" y="434"/>
                    </a:cubicBezTo>
                    <a:cubicBezTo>
                      <a:pt x="267" y="432"/>
                      <a:pt x="238" y="443"/>
                      <a:pt x="217" y="464"/>
                    </a:cubicBezTo>
                    <a:cubicBezTo>
                      <a:pt x="216" y="465"/>
                      <a:pt x="216" y="465"/>
                      <a:pt x="216" y="465"/>
                    </a:cubicBezTo>
                    <a:cubicBezTo>
                      <a:pt x="215" y="465"/>
                      <a:pt x="215" y="465"/>
                      <a:pt x="215" y="465"/>
                    </a:cubicBezTo>
                    <a:cubicBezTo>
                      <a:pt x="215" y="465"/>
                      <a:pt x="215" y="465"/>
                      <a:pt x="215" y="465"/>
                    </a:cubicBezTo>
                    <a:cubicBezTo>
                      <a:pt x="201" y="467"/>
                      <a:pt x="201" y="467"/>
                      <a:pt x="201" y="467"/>
                    </a:cubicBezTo>
                    <a:cubicBezTo>
                      <a:pt x="200" y="467"/>
                      <a:pt x="200" y="467"/>
                      <a:pt x="200" y="467"/>
                    </a:cubicBezTo>
                    <a:cubicBezTo>
                      <a:pt x="199" y="467"/>
                      <a:pt x="199" y="467"/>
                      <a:pt x="199" y="467"/>
                    </a:cubicBezTo>
                    <a:cubicBezTo>
                      <a:pt x="195" y="458"/>
                      <a:pt x="195" y="458"/>
                      <a:pt x="195" y="458"/>
                    </a:cubicBezTo>
                    <a:cubicBezTo>
                      <a:pt x="181" y="461"/>
                      <a:pt x="181" y="461"/>
                      <a:pt x="181" y="461"/>
                    </a:cubicBezTo>
                    <a:cubicBezTo>
                      <a:pt x="173" y="462"/>
                      <a:pt x="163" y="460"/>
                      <a:pt x="152" y="454"/>
                    </a:cubicBezTo>
                    <a:cubicBezTo>
                      <a:pt x="142" y="450"/>
                      <a:pt x="133" y="444"/>
                      <a:pt x="123" y="436"/>
                    </a:cubicBezTo>
                    <a:cubicBezTo>
                      <a:pt x="117" y="432"/>
                      <a:pt x="110" y="428"/>
                      <a:pt x="101" y="427"/>
                    </a:cubicBezTo>
                    <a:cubicBezTo>
                      <a:pt x="88" y="426"/>
                      <a:pt x="88" y="426"/>
                      <a:pt x="88" y="426"/>
                    </a:cubicBezTo>
                    <a:cubicBezTo>
                      <a:pt x="74" y="428"/>
                      <a:pt x="74" y="428"/>
                      <a:pt x="74" y="428"/>
                    </a:cubicBezTo>
                    <a:cubicBezTo>
                      <a:pt x="63" y="429"/>
                      <a:pt x="53" y="429"/>
                      <a:pt x="43" y="428"/>
                    </a:cubicBezTo>
                    <a:cubicBezTo>
                      <a:pt x="32" y="428"/>
                      <a:pt x="18" y="424"/>
                      <a:pt x="1" y="419"/>
                    </a:cubicBezTo>
                    <a:cubicBezTo>
                      <a:pt x="0" y="422"/>
                      <a:pt x="0" y="422"/>
                      <a:pt x="0" y="422"/>
                    </a:cubicBezTo>
                    <a:cubicBezTo>
                      <a:pt x="0" y="422"/>
                      <a:pt x="0" y="422"/>
                      <a:pt x="0" y="422"/>
                    </a:cubicBezTo>
                    <a:cubicBezTo>
                      <a:pt x="1" y="422"/>
                      <a:pt x="1" y="422"/>
                      <a:pt x="1" y="422"/>
                    </a:cubicBezTo>
                    <a:cubicBezTo>
                      <a:pt x="1" y="422"/>
                      <a:pt x="1" y="422"/>
                      <a:pt x="1" y="422"/>
                    </a:cubicBezTo>
                    <a:cubicBezTo>
                      <a:pt x="1" y="422"/>
                      <a:pt x="1" y="422"/>
                      <a:pt x="1" y="422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5" y="434"/>
                      <a:pt x="5" y="434"/>
                      <a:pt x="5" y="434"/>
                    </a:cubicBezTo>
                    <a:cubicBezTo>
                      <a:pt x="13" y="444"/>
                      <a:pt x="13" y="444"/>
                      <a:pt x="13" y="444"/>
                    </a:cubicBezTo>
                    <a:cubicBezTo>
                      <a:pt x="14" y="446"/>
                      <a:pt x="14" y="446"/>
                      <a:pt x="14" y="446"/>
                    </a:cubicBezTo>
                    <a:cubicBezTo>
                      <a:pt x="12" y="453"/>
                      <a:pt x="12" y="453"/>
                      <a:pt x="12" y="453"/>
                    </a:cubicBezTo>
                    <a:cubicBezTo>
                      <a:pt x="12" y="454"/>
                      <a:pt x="12" y="454"/>
                      <a:pt x="12" y="454"/>
                    </a:cubicBezTo>
                    <a:cubicBezTo>
                      <a:pt x="12" y="454"/>
                      <a:pt x="12" y="454"/>
                      <a:pt x="12" y="454"/>
                    </a:cubicBezTo>
                    <a:cubicBezTo>
                      <a:pt x="7" y="460"/>
                      <a:pt x="7" y="460"/>
                      <a:pt x="7" y="460"/>
                    </a:cubicBezTo>
                    <a:cubicBezTo>
                      <a:pt x="12" y="465"/>
                      <a:pt x="12" y="465"/>
                      <a:pt x="12" y="465"/>
                    </a:cubicBezTo>
                    <a:cubicBezTo>
                      <a:pt x="14" y="467"/>
                      <a:pt x="15" y="469"/>
                      <a:pt x="15" y="470"/>
                    </a:cubicBezTo>
                    <a:cubicBezTo>
                      <a:pt x="17" y="478"/>
                      <a:pt x="17" y="478"/>
                      <a:pt x="17" y="478"/>
                    </a:cubicBezTo>
                    <a:cubicBezTo>
                      <a:pt x="23" y="484"/>
                      <a:pt x="23" y="484"/>
                      <a:pt x="23" y="484"/>
                    </a:cubicBezTo>
                    <a:cubicBezTo>
                      <a:pt x="23" y="485"/>
                      <a:pt x="23" y="485"/>
                      <a:pt x="23" y="485"/>
                    </a:cubicBezTo>
                    <a:cubicBezTo>
                      <a:pt x="23" y="490"/>
                      <a:pt x="23" y="490"/>
                      <a:pt x="23" y="490"/>
                    </a:cubicBezTo>
                    <a:cubicBezTo>
                      <a:pt x="23" y="494"/>
                      <a:pt x="23" y="494"/>
                      <a:pt x="23" y="494"/>
                    </a:cubicBezTo>
                    <a:cubicBezTo>
                      <a:pt x="27" y="497"/>
                      <a:pt x="27" y="497"/>
                      <a:pt x="27" y="497"/>
                    </a:cubicBezTo>
                    <a:cubicBezTo>
                      <a:pt x="29" y="496"/>
                      <a:pt x="29" y="496"/>
                      <a:pt x="29" y="496"/>
                    </a:cubicBezTo>
                    <a:cubicBezTo>
                      <a:pt x="30" y="495"/>
                      <a:pt x="30" y="495"/>
                      <a:pt x="30" y="495"/>
                    </a:cubicBezTo>
                    <a:cubicBezTo>
                      <a:pt x="31" y="492"/>
                      <a:pt x="33" y="490"/>
                      <a:pt x="36" y="490"/>
                    </a:cubicBezTo>
                    <a:cubicBezTo>
                      <a:pt x="39" y="488"/>
                      <a:pt x="39" y="488"/>
                      <a:pt x="39" y="488"/>
                    </a:cubicBezTo>
                    <a:cubicBezTo>
                      <a:pt x="60" y="486"/>
                      <a:pt x="60" y="486"/>
                      <a:pt x="60" y="486"/>
                    </a:cubicBezTo>
                    <a:cubicBezTo>
                      <a:pt x="69" y="483"/>
                      <a:pt x="69" y="483"/>
                      <a:pt x="69" y="483"/>
                    </a:cubicBezTo>
                    <a:cubicBezTo>
                      <a:pt x="69" y="483"/>
                      <a:pt x="69" y="483"/>
                      <a:pt x="69" y="483"/>
                    </a:cubicBezTo>
                    <a:cubicBezTo>
                      <a:pt x="71" y="482"/>
                      <a:pt x="71" y="482"/>
                      <a:pt x="71" y="482"/>
                    </a:cubicBezTo>
                    <a:cubicBezTo>
                      <a:pt x="75" y="492"/>
                      <a:pt x="75" y="492"/>
                      <a:pt x="75" y="492"/>
                    </a:cubicBezTo>
                    <a:cubicBezTo>
                      <a:pt x="75" y="492"/>
                      <a:pt x="75" y="492"/>
                      <a:pt x="75" y="492"/>
                    </a:cubicBezTo>
                    <a:cubicBezTo>
                      <a:pt x="75" y="492"/>
                      <a:pt x="75" y="492"/>
                      <a:pt x="75" y="492"/>
                    </a:cubicBezTo>
                    <a:cubicBezTo>
                      <a:pt x="76" y="494"/>
                      <a:pt x="75" y="496"/>
                      <a:pt x="74" y="498"/>
                    </a:cubicBezTo>
                    <a:cubicBezTo>
                      <a:pt x="63" y="514"/>
                      <a:pt x="63" y="514"/>
                      <a:pt x="63" y="514"/>
                    </a:cubicBezTo>
                    <a:cubicBezTo>
                      <a:pt x="63" y="517"/>
                      <a:pt x="63" y="517"/>
                      <a:pt x="63" y="517"/>
                    </a:cubicBezTo>
                    <a:cubicBezTo>
                      <a:pt x="69" y="522"/>
                      <a:pt x="69" y="522"/>
                      <a:pt x="69" y="522"/>
                    </a:cubicBezTo>
                    <a:cubicBezTo>
                      <a:pt x="74" y="526"/>
                      <a:pt x="74" y="526"/>
                      <a:pt x="74" y="526"/>
                    </a:cubicBezTo>
                    <a:cubicBezTo>
                      <a:pt x="74" y="526"/>
                      <a:pt x="74" y="526"/>
                      <a:pt x="74" y="526"/>
                    </a:cubicBezTo>
                    <a:cubicBezTo>
                      <a:pt x="77" y="529"/>
                      <a:pt x="79" y="531"/>
                      <a:pt x="81" y="532"/>
                    </a:cubicBezTo>
                    <a:cubicBezTo>
                      <a:pt x="84" y="532"/>
                      <a:pt x="87" y="535"/>
                      <a:pt x="89" y="538"/>
                    </a:cubicBezTo>
                    <a:cubicBezTo>
                      <a:pt x="89" y="539"/>
                      <a:pt x="89" y="539"/>
                      <a:pt x="89" y="539"/>
                    </a:cubicBezTo>
                    <a:cubicBezTo>
                      <a:pt x="93" y="541"/>
                      <a:pt x="93" y="541"/>
                      <a:pt x="93" y="541"/>
                    </a:cubicBezTo>
                    <a:cubicBezTo>
                      <a:pt x="95" y="541"/>
                      <a:pt x="95" y="541"/>
                      <a:pt x="95" y="541"/>
                    </a:cubicBezTo>
                    <a:cubicBezTo>
                      <a:pt x="95" y="541"/>
                      <a:pt x="95" y="541"/>
                      <a:pt x="95" y="541"/>
                    </a:cubicBezTo>
                    <a:cubicBezTo>
                      <a:pt x="96" y="546"/>
                      <a:pt x="96" y="546"/>
                      <a:pt x="96" y="546"/>
                    </a:cubicBezTo>
                    <a:cubicBezTo>
                      <a:pt x="96" y="546"/>
                      <a:pt x="96" y="546"/>
                      <a:pt x="96" y="546"/>
                    </a:cubicBezTo>
                    <a:cubicBezTo>
                      <a:pt x="97" y="550"/>
                      <a:pt x="97" y="550"/>
                      <a:pt x="97" y="550"/>
                    </a:cubicBezTo>
                    <a:cubicBezTo>
                      <a:pt x="98" y="556"/>
                      <a:pt x="98" y="556"/>
                      <a:pt x="98" y="556"/>
                    </a:cubicBezTo>
                    <a:cubicBezTo>
                      <a:pt x="108" y="558"/>
                      <a:pt x="108" y="558"/>
                      <a:pt x="108" y="558"/>
                    </a:cubicBezTo>
                    <a:cubicBezTo>
                      <a:pt x="109" y="558"/>
                      <a:pt x="109" y="558"/>
                      <a:pt x="109" y="558"/>
                    </a:cubicBezTo>
                    <a:cubicBezTo>
                      <a:pt x="109" y="558"/>
                      <a:pt x="109" y="558"/>
                      <a:pt x="109" y="558"/>
                    </a:cubicBezTo>
                    <a:cubicBezTo>
                      <a:pt x="109" y="559"/>
                      <a:pt x="109" y="559"/>
                      <a:pt x="109" y="559"/>
                    </a:cubicBezTo>
                    <a:cubicBezTo>
                      <a:pt x="110" y="560"/>
                      <a:pt x="110" y="560"/>
                      <a:pt x="110" y="560"/>
                    </a:cubicBezTo>
                    <a:cubicBezTo>
                      <a:pt x="113" y="565"/>
                      <a:pt x="113" y="565"/>
                      <a:pt x="113" y="565"/>
                    </a:cubicBezTo>
                    <a:cubicBezTo>
                      <a:pt x="121" y="568"/>
                      <a:pt x="121" y="568"/>
                      <a:pt x="121" y="568"/>
                    </a:cubicBezTo>
                    <a:cubicBezTo>
                      <a:pt x="126" y="565"/>
                      <a:pt x="126" y="565"/>
                      <a:pt x="126" y="565"/>
                    </a:cubicBezTo>
                    <a:cubicBezTo>
                      <a:pt x="125" y="562"/>
                      <a:pt x="125" y="562"/>
                      <a:pt x="125" y="562"/>
                    </a:cubicBezTo>
                    <a:cubicBezTo>
                      <a:pt x="120" y="557"/>
                      <a:pt x="120" y="557"/>
                      <a:pt x="120" y="557"/>
                    </a:cubicBezTo>
                    <a:cubicBezTo>
                      <a:pt x="121" y="556"/>
                      <a:pt x="121" y="556"/>
                      <a:pt x="121" y="556"/>
                    </a:cubicBezTo>
                    <a:cubicBezTo>
                      <a:pt x="121" y="556"/>
                      <a:pt x="121" y="556"/>
                      <a:pt x="121" y="556"/>
                    </a:cubicBezTo>
                    <a:cubicBezTo>
                      <a:pt x="125" y="547"/>
                      <a:pt x="125" y="547"/>
                      <a:pt x="125" y="547"/>
                    </a:cubicBezTo>
                    <a:cubicBezTo>
                      <a:pt x="135" y="547"/>
                      <a:pt x="135" y="547"/>
                      <a:pt x="135" y="547"/>
                    </a:cubicBezTo>
                    <a:cubicBezTo>
                      <a:pt x="135" y="548"/>
                      <a:pt x="135" y="548"/>
                      <a:pt x="135" y="548"/>
                    </a:cubicBezTo>
                    <a:cubicBezTo>
                      <a:pt x="149" y="552"/>
                      <a:pt x="149" y="552"/>
                      <a:pt x="149" y="552"/>
                    </a:cubicBezTo>
                    <a:cubicBezTo>
                      <a:pt x="157" y="551"/>
                      <a:pt x="157" y="551"/>
                      <a:pt x="157" y="551"/>
                    </a:cubicBezTo>
                    <a:cubicBezTo>
                      <a:pt x="163" y="546"/>
                      <a:pt x="163" y="546"/>
                      <a:pt x="163" y="546"/>
                    </a:cubicBezTo>
                    <a:cubicBezTo>
                      <a:pt x="169" y="537"/>
                      <a:pt x="174" y="534"/>
                      <a:pt x="177" y="536"/>
                    </a:cubicBezTo>
                    <a:cubicBezTo>
                      <a:pt x="180" y="535"/>
                      <a:pt x="180" y="535"/>
                      <a:pt x="180" y="535"/>
                    </a:cubicBezTo>
                    <a:cubicBezTo>
                      <a:pt x="183" y="535"/>
                      <a:pt x="185" y="536"/>
                      <a:pt x="187" y="536"/>
                    </a:cubicBezTo>
                    <a:cubicBezTo>
                      <a:pt x="187" y="537"/>
                      <a:pt x="187" y="538"/>
                      <a:pt x="187" y="538"/>
                    </a:cubicBezTo>
                    <a:cubicBezTo>
                      <a:pt x="187" y="540"/>
                      <a:pt x="189" y="543"/>
                      <a:pt x="191" y="548"/>
                    </a:cubicBezTo>
                    <a:cubicBezTo>
                      <a:pt x="191" y="548"/>
                      <a:pt x="191" y="548"/>
                      <a:pt x="191" y="548"/>
                    </a:cubicBezTo>
                    <a:cubicBezTo>
                      <a:pt x="191" y="548"/>
                      <a:pt x="191" y="548"/>
                      <a:pt x="191" y="548"/>
                    </a:cubicBezTo>
                    <a:cubicBezTo>
                      <a:pt x="193" y="554"/>
                      <a:pt x="193" y="554"/>
                      <a:pt x="193" y="554"/>
                    </a:cubicBezTo>
                    <a:cubicBezTo>
                      <a:pt x="193" y="555"/>
                      <a:pt x="193" y="555"/>
                      <a:pt x="193" y="555"/>
                    </a:cubicBezTo>
                    <a:cubicBezTo>
                      <a:pt x="191" y="562"/>
                      <a:pt x="191" y="562"/>
                      <a:pt x="191" y="562"/>
                    </a:cubicBezTo>
                    <a:cubicBezTo>
                      <a:pt x="191" y="562"/>
                      <a:pt x="191" y="562"/>
                      <a:pt x="191" y="562"/>
                    </a:cubicBezTo>
                    <a:cubicBezTo>
                      <a:pt x="191" y="562"/>
                      <a:pt x="191" y="562"/>
                      <a:pt x="191" y="562"/>
                    </a:cubicBezTo>
                    <a:cubicBezTo>
                      <a:pt x="191" y="562"/>
                      <a:pt x="191" y="562"/>
                      <a:pt x="191" y="562"/>
                    </a:cubicBezTo>
                    <a:cubicBezTo>
                      <a:pt x="184" y="570"/>
                      <a:pt x="184" y="570"/>
                      <a:pt x="184" y="570"/>
                    </a:cubicBezTo>
                    <a:cubicBezTo>
                      <a:pt x="183" y="571"/>
                      <a:pt x="183" y="571"/>
                      <a:pt x="183" y="571"/>
                    </a:cubicBezTo>
                    <a:cubicBezTo>
                      <a:pt x="183" y="571"/>
                      <a:pt x="183" y="571"/>
                      <a:pt x="183" y="571"/>
                    </a:cubicBezTo>
                    <a:cubicBezTo>
                      <a:pt x="169" y="577"/>
                      <a:pt x="169" y="577"/>
                      <a:pt x="169" y="577"/>
                    </a:cubicBezTo>
                    <a:cubicBezTo>
                      <a:pt x="167" y="581"/>
                      <a:pt x="167" y="581"/>
                      <a:pt x="167" y="581"/>
                    </a:cubicBezTo>
                    <a:cubicBezTo>
                      <a:pt x="165" y="593"/>
                      <a:pt x="165" y="593"/>
                      <a:pt x="165" y="593"/>
                    </a:cubicBezTo>
                    <a:cubicBezTo>
                      <a:pt x="166" y="598"/>
                      <a:pt x="166" y="598"/>
                      <a:pt x="166" y="598"/>
                    </a:cubicBezTo>
                    <a:cubicBezTo>
                      <a:pt x="170" y="604"/>
                      <a:pt x="170" y="604"/>
                      <a:pt x="170" y="604"/>
                    </a:cubicBezTo>
                    <a:cubicBezTo>
                      <a:pt x="171" y="606"/>
                      <a:pt x="171" y="606"/>
                      <a:pt x="171" y="606"/>
                    </a:cubicBezTo>
                    <a:cubicBezTo>
                      <a:pt x="176" y="609"/>
                      <a:pt x="176" y="609"/>
                      <a:pt x="176" y="609"/>
                    </a:cubicBezTo>
                    <a:cubicBezTo>
                      <a:pt x="193" y="609"/>
                      <a:pt x="193" y="609"/>
                      <a:pt x="193" y="609"/>
                    </a:cubicBezTo>
                    <a:cubicBezTo>
                      <a:pt x="207" y="607"/>
                      <a:pt x="207" y="607"/>
                      <a:pt x="207" y="607"/>
                    </a:cubicBezTo>
                    <a:cubicBezTo>
                      <a:pt x="209" y="605"/>
                      <a:pt x="209" y="605"/>
                      <a:pt x="209" y="605"/>
                    </a:cubicBezTo>
                    <a:cubicBezTo>
                      <a:pt x="211" y="602"/>
                      <a:pt x="213" y="602"/>
                      <a:pt x="214" y="602"/>
                    </a:cubicBezTo>
                    <a:cubicBezTo>
                      <a:pt x="224" y="603"/>
                      <a:pt x="224" y="603"/>
                      <a:pt x="224" y="603"/>
                    </a:cubicBezTo>
                    <a:cubicBezTo>
                      <a:pt x="225" y="602"/>
                      <a:pt x="225" y="602"/>
                      <a:pt x="225" y="602"/>
                    </a:cubicBezTo>
                    <a:cubicBezTo>
                      <a:pt x="224" y="599"/>
                      <a:pt x="224" y="596"/>
                      <a:pt x="225" y="594"/>
                    </a:cubicBezTo>
                    <a:cubicBezTo>
                      <a:pt x="229" y="587"/>
                      <a:pt x="229" y="587"/>
                      <a:pt x="229" y="587"/>
                    </a:cubicBezTo>
                    <a:cubicBezTo>
                      <a:pt x="229" y="574"/>
                      <a:pt x="229" y="574"/>
                      <a:pt x="229" y="574"/>
                    </a:cubicBezTo>
                    <a:cubicBezTo>
                      <a:pt x="229" y="574"/>
                      <a:pt x="229" y="574"/>
                      <a:pt x="229" y="574"/>
                    </a:cubicBezTo>
                    <a:cubicBezTo>
                      <a:pt x="237" y="553"/>
                      <a:pt x="237" y="553"/>
                      <a:pt x="237" y="553"/>
                    </a:cubicBezTo>
                    <a:cubicBezTo>
                      <a:pt x="237" y="553"/>
                      <a:pt x="237" y="553"/>
                      <a:pt x="237" y="553"/>
                    </a:cubicBezTo>
                    <a:cubicBezTo>
                      <a:pt x="237" y="552"/>
                      <a:pt x="237" y="552"/>
                      <a:pt x="237" y="552"/>
                    </a:cubicBezTo>
                    <a:cubicBezTo>
                      <a:pt x="237" y="552"/>
                      <a:pt x="237" y="552"/>
                      <a:pt x="237" y="552"/>
                    </a:cubicBezTo>
                    <a:cubicBezTo>
                      <a:pt x="237" y="552"/>
                      <a:pt x="237" y="552"/>
                      <a:pt x="237" y="552"/>
                    </a:cubicBezTo>
                    <a:cubicBezTo>
                      <a:pt x="250" y="542"/>
                      <a:pt x="250" y="542"/>
                      <a:pt x="250" y="542"/>
                    </a:cubicBezTo>
                    <a:cubicBezTo>
                      <a:pt x="251" y="541"/>
                      <a:pt x="251" y="541"/>
                      <a:pt x="251" y="541"/>
                    </a:cubicBezTo>
                    <a:cubicBezTo>
                      <a:pt x="261" y="546"/>
                      <a:pt x="261" y="546"/>
                      <a:pt x="261" y="546"/>
                    </a:cubicBezTo>
                    <a:cubicBezTo>
                      <a:pt x="261" y="546"/>
                      <a:pt x="261" y="546"/>
                      <a:pt x="261" y="546"/>
                    </a:cubicBezTo>
                    <a:cubicBezTo>
                      <a:pt x="267" y="550"/>
                      <a:pt x="270" y="553"/>
                      <a:pt x="270" y="555"/>
                    </a:cubicBezTo>
                    <a:cubicBezTo>
                      <a:pt x="269" y="564"/>
                      <a:pt x="269" y="564"/>
                      <a:pt x="269" y="564"/>
                    </a:cubicBezTo>
                    <a:cubicBezTo>
                      <a:pt x="265" y="570"/>
                      <a:pt x="265" y="570"/>
                      <a:pt x="265" y="570"/>
                    </a:cubicBezTo>
                    <a:cubicBezTo>
                      <a:pt x="263" y="578"/>
                      <a:pt x="263" y="578"/>
                      <a:pt x="263" y="578"/>
                    </a:cubicBezTo>
                    <a:cubicBezTo>
                      <a:pt x="263" y="586"/>
                      <a:pt x="263" y="586"/>
                      <a:pt x="263" y="586"/>
                    </a:cubicBezTo>
                    <a:cubicBezTo>
                      <a:pt x="265" y="590"/>
                      <a:pt x="265" y="590"/>
                      <a:pt x="265" y="590"/>
                    </a:cubicBezTo>
                    <a:cubicBezTo>
                      <a:pt x="269" y="590"/>
                      <a:pt x="269" y="590"/>
                      <a:pt x="269" y="590"/>
                    </a:cubicBezTo>
                    <a:cubicBezTo>
                      <a:pt x="270" y="590"/>
                      <a:pt x="270" y="590"/>
                      <a:pt x="270" y="590"/>
                    </a:cubicBezTo>
                    <a:cubicBezTo>
                      <a:pt x="276" y="590"/>
                      <a:pt x="276" y="590"/>
                      <a:pt x="276" y="590"/>
                    </a:cubicBezTo>
                    <a:cubicBezTo>
                      <a:pt x="279" y="592"/>
                      <a:pt x="281" y="594"/>
                      <a:pt x="283" y="598"/>
                    </a:cubicBezTo>
                    <a:cubicBezTo>
                      <a:pt x="286" y="600"/>
                      <a:pt x="286" y="600"/>
                      <a:pt x="286" y="600"/>
                    </a:cubicBezTo>
                    <a:cubicBezTo>
                      <a:pt x="287" y="600"/>
                      <a:pt x="287" y="600"/>
                      <a:pt x="287" y="600"/>
                    </a:cubicBezTo>
                    <a:cubicBezTo>
                      <a:pt x="287" y="600"/>
                      <a:pt x="287" y="600"/>
                      <a:pt x="287" y="600"/>
                    </a:cubicBezTo>
                    <a:cubicBezTo>
                      <a:pt x="287" y="600"/>
                      <a:pt x="287" y="600"/>
                      <a:pt x="287" y="600"/>
                    </a:cubicBezTo>
                    <a:cubicBezTo>
                      <a:pt x="301" y="606"/>
                      <a:pt x="301" y="606"/>
                      <a:pt x="301" y="606"/>
                    </a:cubicBezTo>
                    <a:cubicBezTo>
                      <a:pt x="307" y="608"/>
                      <a:pt x="307" y="608"/>
                      <a:pt x="307" y="608"/>
                    </a:cubicBezTo>
                    <a:cubicBezTo>
                      <a:pt x="315" y="607"/>
                      <a:pt x="315" y="607"/>
                      <a:pt x="315" y="607"/>
                    </a:cubicBezTo>
                    <a:cubicBezTo>
                      <a:pt x="319" y="602"/>
                      <a:pt x="319" y="602"/>
                      <a:pt x="319" y="602"/>
                    </a:cubicBezTo>
                    <a:cubicBezTo>
                      <a:pt x="323" y="582"/>
                      <a:pt x="323" y="582"/>
                      <a:pt x="323" y="582"/>
                    </a:cubicBezTo>
                    <a:cubicBezTo>
                      <a:pt x="324" y="572"/>
                      <a:pt x="324" y="572"/>
                      <a:pt x="324" y="572"/>
                    </a:cubicBezTo>
                    <a:cubicBezTo>
                      <a:pt x="324" y="571"/>
                      <a:pt x="324" y="571"/>
                      <a:pt x="324" y="571"/>
                    </a:cubicBezTo>
                    <a:cubicBezTo>
                      <a:pt x="325" y="570"/>
                      <a:pt x="325" y="570"/>
                      <a:pt x="325" y="570"/>
                    </a:cubicBezTo>
                    <a:cubicBezTo>
                      <a:pt x="325" y="570"/>
                      <a:pt x="325" y="570"/>
                      <a:pt x="325" y="570"/>
                    </a:cubicBezTo>
                    <a:cubicBezTo>
                      <a:pt x="333" y="564"/>
                      <a:pt x="333" y="564"/>
                      <a:pt x="333" y="564"/>
                    </a:cubicBezTo>
                    <a:cubicBezTo>
                      <a:pt x="337" y="558"/>
                      <a:pt x="337" y="558"/>
                      <a:pt x="337" y="558"/>
                    </a:cubicBezTo>
                    <a:cubicBezTo>
                      <a:pt x="337" y="558"/>
                      <a:pt x="337" y="558"/>
                      <a:pt x="337" y="558"/>
                    </a:cubicBezTo>
                    <a:cubicBezTo>
                      <a:pt x="345" y="554"/>
                      <a:pt x="345" y="554"/>
                      <a:pt x="345" y="554"/>
                    </a:cubicBezTo>
                    <a:cubicBezTo>
                      <a:pt x="350" y="551"/>
                      <a:pt x="350" y="551"/>
                      <a:pt x="350" y="551"/>
                    </a:cubicBezTo>
                    <a:cubicBezTo>
                      <a:pt x="356" y="549"/>
                      <a:pt x="356" y="549"/>
                      <a:pt x="356" y="549"/>
                    </a:cubicBezTo>
                    <a:cubicBezTo>
                      <a:pt x="353" y="537"/>
                      <a:pt x="353" y="537"/>
                      <a:pt x="353" y="537"/>
                    </a:cubicBezTo>
                    <a:cubicBezTo>
                      <a:pt x="367" y="538"/>
                      <a:pt x="367" y="538"/>
                      <a:pt x="367" y="538"/>
                    </a:cubicBezTo>
                    <a:cubicBezTo>
                      <a:pt x="367" y="538"/>
                      <a:pt x="367" y="538"/>
                      <a:pt x="367" y="538"/>
                    </a:cubicBezTo>
                    <a:cubicBezTo>
                      <a:pt x="367" y="539"/>
                      <a:pt x="367" y="539"/>
                      <a:pt x="367" y="539"/>
                    </a:cubicBezTo>
                    <a:cubicBezTo>
                      <a:pt x="367" y="539"/>
                      <a:pt x="367" y="539"/>
                      <a:pt x="367" y="539"/>
                    </a:cubicBezTo>
                    <a:cubicBezTo>
                      <a:pt x="374" y="542"/>
                      <a:pt x="374" y="542"/>
                      <a:pt x="374" y="542"/>
                    </a:cubicBezTo>
                    <a:cubicBezTo>
                      <a:pt x="374" y="542"/>
                      <a:pt x="374" y="542"/>
                      <a:pt x="374" y="542"/>
                    </a:cubicBezTo>
                    <a:cubicBezTo>
                      <a:pt x="374" y="541"/>
                      <a:pt x="374" y="541"/>
                      <a:pt x="374" y="541"/>
                    </a:cubicBezTo>
                    <a:cubicBezTo>
                      <a:pt x="376" y="534"/>
                      <a:pt x="376" y="534"/>
                      <a:pt x="376" y="534"/>
                    </a:cubicBezTo>
                    <a:cubicBezTo>
                      <a:pt x="376" y="532"/>
                      <a:pt x="376" y="532"/>
                      <a:pt x="376" y="532"/>
                    </a:cubicBezTo>
                    <a:cubicBezTo>
                      <a:pt x="377" y="533"/>
                      <a:pt x="377" y="533"/>
                      <a:pt x="377" y="533"/>
                    </a:cubicBezTo>
                    <a:cubicBezTo>
                      <a:pt x="378" y="533"/>
                      <a:pt x="378" y="533"/>
                      <a:pt x="378" y="533"/>
                    </a:cubicBezTo>
                    <a:cubicBezTo>
                      <a:pt x="384" y="534"/>
                      <a:pt x="384" y="534"/>
                      <a:pt x="384" y="534"/>
                    </a:cubicBezTo>
                    <a:cubicBezTo>
                      <a:pt x="387" y="534"/>
                      <a:pt x="387" y="534"/>
                      <a:pt x="387" y="534"/>
                    </a:cubicBezTo>
                    <a:cubicBezTo>
                      <a:pt x="393" y="528"/>
                      <a:pt x="393" y="528"/>
                      <a:pt x="393" y="528"/>
                    </a:cubicBezTo>
                    <a:cubicBezTo>
                      <a:pt x="394" y="528"/>
                      <a:pt x="394" y="528"/>
                      <a:pt x="394" y="528"/>
                    </a:cubicBezTo>
                    <a:cubicBezTo>
                      <a:pt x="394" y="527"/>
                      <a:pt x="394" y="527"/>
                      <a:pt x="394" y="527"/>
                    </a:cubicBezTo>
                    <a:cubicBezTo>
                      <a:pt x="395" y="527"/>
                      <a:pt x="395" y="527"/>
                      <a:pt x="395" y="527"/>
                    </a:cubicBezTo>
                    <a:cubicBezTo>
                      <a:pt x="403" y="526"/>
                      <a:pt x="403" y="526"/>
                      <a:pt x="403" y="526"/>
                    </a:cubicBezTo>
                    <a:cubicBezTo>
                      <a:pt x="409" y="519"/>
                      <a:pt x="409" y="519"/>
                      <a:pt x="409" y="519"/>
                    </a:cubicBezTo>
                    <a:cubicBezTo>
                      <a:pt x="413" y="514"/>
                      <a:pt x="413" y="514"/>
                      <a:pt x="413" y="514"/>
                    </a:cubicBezTo>
                    <a:cubicBezTo>
                      <a:pt x="413" y="508"/>
                      <a:pt x="413" y="508"/>
                      <a:pt x="413" y="508"/>
                    </a:cubicBezTo>
                    <a:cubicBezTo>
                      <a:pt x="413" y="505"/>
                      <a:pt x="414" y="504"/>
                      <a:pt x="417" y="502"/>
                    </a:cubicBezTo>
                    <a:cubicBezTo>
                      <a:pt x="417" y="502"/>
                      <a:pt x="417" y="502"/>
                      <a:pt x="417" y="502"/>
                    </a:cubicBezTo>
                    <a:cubicBezTo>
                      <a:pt x="417" y="502"/>
                      <a:pt x="417" y="502"/>
                      <a:pt x="417" y="502"/>
                    </a:cubicBezTo>
                    <a:cubicBezTo>
                      <a:pt x="418" y="502"/>
                      <a:pt x="418" y="502"/>
                      <a:pt x="418" y="502"/>
                    </a:cubicBezTo>
                    <a:cubicBezTo>
                      <a:pt x="425" y="503"/>
                      <a:pt x="425" y="503"/>
                      <a:pt x="425" y="503"/>
                    </a:cubicBezTo>
                    <a:cubicBezTo>
                      <a:pt x="429" y="501"/>
                      <a:pt x="429" y="501"/>
                      <a:pt x="429" y="501"/>
                    </a:cubicBezTo>
                    <a:cubicBezTo>
                      <a:pt x="430" y="496"/>
                      <a:pt x="430" y="496"/>
                      <a:pt x="430" y="496"/>
                    </a:cubicBezTo>
                    <a:cubicBezTo>
                      <a:pt x="438" y="493"/>
                      <a:pt x="438" y="493"/>
                      <a:pt x="438" y="493"/>
                    </a:cubicBezTo>
                    <a:cubicBezTo>
                      <a:pt x="438" y="493"/>
                      <a:pt x="438" y="493"/>
                      <a:pt x="438" y="493"/>
                    </a:cubicBezTo>
                    <a:cubicBezTo>
                      <a:pt x="439" y="493"/>
                      <a:pt x="439" y="493"/>
                      <a:pt x="439" y="493"/>
                    </a:cubicBezTo>
                    <a:cubicBezTo>
                      <a:pt x="439" y="493"/>
                      <a:pt x="439" y="493"/>
                      <a:pt x="439" y="493"/>
                    </a:cubicBezTo>
                    <a:cubicBezTo>
                      <a:pt x="449" y="494"/>
                      <a:pt x="449" y="494"/>
                      <a:pt x="449" y="494"/>
                    </a:cubicBezTo>
                    <a:cubicBezTo>
                      <a:pt x="457" y="492"/>
                      <a:pt x="457" y="492"/>
                      <a:pt x="457" y="492"/>
                    </a:cubicBezTo>
                    <a:cubicBezTo>
                      <a:pt x="461" y="488"/>
                      <a:pt x="461" y="488"/>
                      <a:pt x="461" y="488"/>
                    </a:cubicBezTo>
                    <a:cubicBezTo>
                      <a:pt x="465" y="481"/>
                      <a:pt x="465" y="481"/>
                      <a:pt x="465" y="481"/>
                    </a:cubicBezTo>
                    <a:cubicBezTo>
                      <a:pt x="459" y="475"/>
                      <a:pt x="459" y="475"/>
                      <a:pt x="459" y="475"/>
                    </a:cubicBezTo>
                    <a:cubicBezTo>
                      <a:pt x="459" y="474"/>
                      <a:pt x="459" y="474"/>
                      <a:pt x="459" y="474"/>
                    </a:cubicBezTo>
                    <a:cubicBezTo>
                      <a:pt x="459" y="474"/>
                      <a:pt x="459" y="474"/>
                      <a:pt x="459" y="474"/>
                    </a:cubicBezTo>
                    <a:cubicBezTo>
                      <a:pt x="457" y="470"/>
                      <a:pt x="457" y="470"/>
                      <a:pt x="457" y="470"/>
                    </a:cubicBezTo>
                    <a:cubicBezTo>
                      <a:pt x="457" y="470"/>
                      <a:pt x="457" y="470"/>
                      <a:pt x="457" y="470"/>
                    </a:cubicBezTo>
                    <a:cubicBezTo>
                      <a:pt x="456" y="462"/>
                      <a:pt x="456" y="462"/>
                      <a:pt x="456" y="462"/>
                    </a:cubicBezTo>
                    <a:cubicBezTo>
                      <a:pt x="456" y="462"/>
                      <a:pt x="456" y="462"/>
                      <a:pt x="456" y="462"/>
                    </a:cubicBezTo>
                    <a:cubicBezTo>
                      <a:pt x="459" y="456"/>
                      <a:pt x="459" y="456"/>
                      <a:pt x="459" y="456"/>
                    </a:cubicBezTo>
                    <a:cubicBezTo>
                      <a:pt x="459" y="454"/>
                      <a:pt x="461" y="451"/>
                      <a:pt x="464" y="448"/>
                    </a:cubicBezTo>
                    <a:cubicBezTo>
                      <a:pt x="468" y="439"/>
                      <a:pt x="468" y="439"/>
                      <a:pt x="468" y="439"/>
                    </a:cubicBezTo>
                    <a:cubicBezTo>
                      <a:pt x="468" y="438"/>
                      <a:pt x="468" y="438"/>
                      <a:pt x="468" y="438"/>
                    </a:cubicBezTo>
                    <a:cubicBezTo>
                      <a:pt x="469" y="438"/>
                      <a:pt x="469" y="438"/>
                      <a:pt x="469" y="438"/>
                    </a:cubicBezTo>
                    <a:cubicBezTo>
                      <a:pt x="473" y="432"/>
                      <a:pt x="473" y="432"/>
                      <a:pt x="473" y="432"/>
                    </a:cubicBezTo>
                    <a:cubicBezTo>
                      <a:pt x="479" y="420"/>
                      <a:pt x="479" y="420"/>
                      <a:pt x="479" y="420"/>
                    </a:cubicBezTo>
                    <a:cubicBezTo>
                      <a:pt x="484" y="428"/>
                      <a:pt x="484" y="428"/>
                      <a:pt x="484" y="428"/>
                    </a:cubicBezTo>
                    <a:cubicBezTo>
                      <a:pt x="485" y="428"/>
                      <a:pt x="485" y="428"/>
                      <a:pt x="485" y="428"/>
                    </a:cubicBezTo>
                    <a:cubicBezTo>
                      <a:pt x="485" y="429"/>
                      <a:pt x="485" y="429"/>
                      <a:pt x="485" y="429"/>
                    </a:cubicBezTo>
                    <a:cubicBezTo>
                      <a:pt x="487" y="437"/>
                      <a:pt x="487" y="437"/>
                      <a:pt x="487" y="437"/>
                    </a:cubicBezTo>
                    <a:cubicBezTo>
                      <a:pt x="487" y="437"/>
                      <a:pt x="487" y="437"/>
                      <a:pt x="487" y="437"/>
                    </a:cubicBezTo>
                    <a:cubicBezTo>
                      <a:pt x="488" y="445"/>
                      <a:pt x="488" y="445"/>
                      <a:pt x="488" y="445"/>
                    </a:cubicBezTo>
                    <a:cubicBezTo>
                      <a:pt x="493" y="448"/>
                      <a:pt x="493" y="448"/>
                      <a:pt x="493" y="448"/>
                    </a:cubicBezTo>
                    <a:cubicBezTo>
                      <a:pt x="494" y="448"/>
                      <a:pt x="494" y="448"/>
                      <a:pt x="494" y="448"/>
                    </a:cubicBezTo>
                    <a:cubicBezTo>
                      <a:pt x="494" y="448"/>
                      <a:pt x="494" y="448"/>
                      <a:pt x="494" y="448"/>
                    </a:cubicBezTo>
                    <a:cubicBezTo>
                      <a:pt x="494" y="448"/>
                      <a:pt x="494" y="448"/>
                      <a:pt x="494" y="448"/>
                    </a:cubicBezTo>
                    <a:cubicBezTo>
                      <a:pt x="495" y="448"/>
                      <a:pt x="495" y="448"/>
                      <a:pt x="495" y="448"/>
                    </a:cubicBezTo>
                    <a:cubicBezTo>
                      <a:pt x="496" y="448"/>
                      <a:pt x="496" y="448"/>
                      <a:pt x="496" y="448"/>
                    </a:cubicBezTo>
                    <a:cubicBezTo>
                      <a:pt x="501" y="440"/>
                      <a:pt x="501" y="440"/>
                      <a:pt x="501" y="440"/>
                    </a:cubicBezTo>
                    <a:cubicBezTo>
                      <a:pt x="503" y="432"/>
                      <a:pt x="503" y="432"/>
                      <a:pt x="503" y="432"/>
                    </a:cubicBezTo>
                    <a:cubicBezTo>
                      <a:pt x="505" y="432"/>
                      <a:pt x="505" y="432"/>
                      <a:pt x="505" y="432"/>
                    </a:cubicBezTo>
                    <a:cubicBezTo>
                      <a:pt x="506" y="432"/>
                      <a:pt x="506" y="432"/>
                      <a:pt x="506" y="432"/>
                    </a:cubicBezTo>
                    <a:cubicBezTo>
                      <a:pt x="517" y="436"/>
                      <a:pt x="517" y="436"/>
                      <a:pt x="517" y="436"/>
                    </a:cubicBezTo>
                    <a:cubicBezTo>
                      <a:pt x="523" y="432"/>
                      <a:pt x="523" y="432"/>
                      <a:pt x="523" y="432"/>
                    </a:cubicBezTo>
                    <a:cubicBezTo>
                      <a:pt x="523" y="432"/>
                      <a:pt x="523" y="432"/>
                      <a:pt x="523" y="432"/>
                    </a:cubicBezTo>
                    <a:cubicBezTo>
                      <a:pt x="524" y="432"/>
                      <a:pt x="524" y="432"/>
                      <a:pt x="524" y="432"/>
                    </a:cubicBezTo>
                    <a:cubicBezTo>
                      <a:pt x="530" y="431"/>
                      <a:pt x="530" y="431"/>
                      <a:pt x="530" y="431"/>
                    </a:cubicBezTo>
                    <a:cubicBezTo>
                      <a:pt x="534" y="424"/>
                      <a:pt x="534" y="424"/>
                      <a:pt x="534" y="424"/>
                    </a:cubicBezTo>
                    <a:cubicBezTo>
                      <a:pt x="534" y="416"/>
                      <a:pt x="534" y="416"/>
                      <a:pt x="534" y="416"/>
                    </a:cubicBezTo>
                    <a:cubicBezTo>
                      <a:pt x="537" y="403"/>
                      <a:pt x="537" y="403"/>
                      <a:pt x="537" y="403"/>
                    </a:cubicBezTo>
                    <a:cubicBezTo>
                      <a:pt x="537" y="404"/>
                      <a:pt x="537" y="404"/>
                      <a:pt x="537" y="404"/>
                    </a:cubicBezTo>
                    <a:cubicBezTo>
                      <a:pt x="539" y="404"/>
                      <a:pt x="539" y="404"/>
                      <a:pt x="539" y="404"/>
                    </a:cubicBezTo>
                    <a:cubicBezTo>
                      <a:pt x="547" y="406"/>
                      <a:pt x="547" y="406"/>
                      <a:pt x="547" y="406"/>
                    </a:cubicBezTo>
                    <a:cubicBezTo>
                      <a:pt x="551" y="398"/>
                      <a:pt x="551" y="398"/>
                      <a:pt x="551" y="398"/>
                    </a:cubicBezTo>
                    <a:cubicBezTo>
                      <a:pt x="552" y="398"/>
                      <a:pt x="552" y="398"/>
                      <a:pt x="552" y="398"/>
                    </a:cubicBezTo>
                    <a:cubicBezTo>
                      <a:pt x="553" y="398"/>
                      <a:pt x="553" y="398"/>
                      <a:pt x="553" y="398"/>
                    </a:cubicBezTo>
                    <a:cubicBezTo>
                      <a:pt x="561" y="398"/>
                      <a:pt x="561" y="398"/>
                      <a:pt x="561" y="398"/>
                    </a:cubicBezTo>
                    <a:cubicBezTo>
                      <a:pt x="562" y="398"/>
                      <a:pt x="562" y="398"/>
                      <a:pt x="562" y="398"/>
                    </a:cubicBezTo>
                    <a:cubicBezTo>
                      <a:pt x="562" y="398"/>
                      <a:pt x="562" y="398"/>
                      <a:pt x="562" y="398"/>
                    </a:cubicBezTo>
                    <a:cubicBezTo>
                      <a:pt x="563" y="398"/>
                      <a:pt x="563" y="398"/>
                      <a:pt x="563" y="398"/>
                    </a:cubicBezTo>
                    <a:cubicBezTo>
                      <a:pt x="567" y="404"/>
                      <a:pt x="567" y="404"/>
                      <a:pt x="567" y="404"/>
                    </a:cubicBezTo>
                    <a:cubicBezTo>
                      <a:pt x="567" y="404"/>
                      <a:pt x="567" y="404"/>
                      <a:pt x="567" y="404"/>
                    </a:cubicBezTo>
                    <a:cubicBezTo>
                      <a:pt x="567" y="405"/>
                      <a:pt x="567" y="405"/>
                      <a:pt x="567" y="405"/>
                    </a:cubicBezTo>
                    <a:cubicBezTo>
                      <a:pt x="567" y="406"/>
                      <a:pt x="567" y="406"/>
                      <a:pt x="567" y="406"/>
                    </a:cubicBezTo>
                    <a:cubicBezTo>
                      <a:pt x="568" y="414"/>
                      <a:pt x="568" y="414"/>
                      <a:pt x="568" y="414"/>
                    </a:cubicBezTo>
                    <a:cubicBezTo>
                      <a:pt x="572" y="417"/>
                      <a:pt x="572" y="417"/>
                      <a:pt x="572" y="417"/>
                    </a:cubicBezTo>
                    <a:cubicBezTo>
                      <a:pt x="577" y="412"/>
                      <a:pt x="577" y="412"/>
                      <a:pt x="577" y="412"/>
                    </a:cubicBezTo>
                    <a:cubicBezTo>
                      <a:pt x="579" y="414"/>
                      <a:pt x="579" y="414"/>
                      <a:pt x="579" y="414"/>
                    </a:cubicBezTo>
                    <a:cubicBezTo>
                      <a:pt x="581" y="416"/>
                      <a:pt x="581" y="418"/>
                      <a:pt x="581" y="420"/>
                    </a:cubicBezTo>
                    <a:cubicBezTo>
                      <a:pt x="581" y="427"/>
                      <a:pt x="581" y="427"/>
                      <a:pt x="581" y="427"/>
                    </a:cubicBezTo>
                    <a:cubicBezTo>
                      <a:pt x="579" y="434"/>
                      <a:pt x="579" y="434"/>
                      <a:pt x="579" y="434"/>
                    </a:cubicBezTo>
                    <a:cubicBezTo>
                      <a:pt x="581" y="438"/>
                      <a:pt x="581" y="438"/>
                      <a:pt x="581" y="438"/>
                    </a:cubicBezTo>
                    <a:cubicBezTo>
                      <a:pt x="585" y="442"/>
                      <a:pt x="585" y="442"/>
                      <a:pt x="585" y="442"/>
                    </a:cubicBezTo>
                    <a:cubicBezTo>
                      <a:pt x="601" y="444"/>
                      <a:pt x="601" y="444"/>
                      <a:pt x="601" y="444"/>
                    </a:cubicBezTo>
                    <a:cubicBezTo>
                      <a:pt x="602" y="445"/>
                      <a:pt x="602" y="445"/>
                      <a:pt x="602" y="445"/>
                    </a:cubicBezTo>
                    <a:cubicBezTo>
                      <a:pt x="602" y="445"/>
                      <a:pt x="602" y="445"/>
                      <a:pt x="602" y="445"/>
                    </a:cubicBezTo>
                    <a:cubicBezTo>
                      <a:pt x="603" y="445"/>
                      <a:pt x="603" y="445"/>
                      <a:pt x="603" y="445"/>
                    </a:cubicBezTo>
                    <a:cubicBezTo>
                      <a:pt x="603" y="445"/>
                      <a:pt x="603" y="445"/>
                      <a:pt x="603" y="445"/>
                    </a:cubicBezTo>
                    <a:cubicBezTo>
                      <a:pt x="604" y="446"/>
                      <a:pt x="604" y="446"/>
                      <a:pt x="604" y="446"/>
                    </a:cubicBezTo>
                    <a:cubicBezTo>
                      <a:pt x="609" y="440"/>
                      <a:pt x="609" y="440"/>
                      <a:pt x="609" y="440"/>
                    </a:cubicBezTo>
                    <a:cubicBezTo>
                      <a:pt x="609" y="440"/>
                      <a:pt x="609" y="440"/>
                      <a:pt x="609" y="440"/>
                    </a:cubicBezTo>
                    <a:cubicBezTo>
                      <a:pt x="613" y="436"/>
                      <a:pt x="613" y="436"/>
                      <a:pt x="613" y="436"/>
                    </a:cubicBezTo>
                    <a:cubicBezTo>
                      <a:pt x="611" y="430"/>
                      <a:pt x="611" y="430"/>
                      <a:pt x="611" y="430"/>
                    </a:cubicBezTo>
                    <a:cubicBezTo>
                      <a:pt x="607" y="404"/>
                      <a:pt x="607" y="404"/>
                      <a:pt x="607" y="404"/>
                    </a:cubicBezTo>
                    <a:cubicBezTo>
                      <a:pt x="619" y="410"/>
                      <a:pt x="619" y="410"/>
                      <a:pt x="619" y="410"/>
                    </a:cubicBezTo>
                    <a:cubicBezTo>
                      <a:pt x="619" y="410"/>
                      <a:pt x="619" y="410"/>
                      <a:pt x="619" y="410"/>
                    </a:cubicBezTo>
                    <a:cubicBezTo>
                      <a:pt x="619" y="410"/>
                      <a:pt x="619" y="410"/>
                      <a:pt x="619" y="410"/>
                    </a:cubicBezTo>
                    <a:cubicBezTo>
                      <a:pt x="625" y="416"/>
                      <a:pt x="625" y="416"/>
                      <a:pt x="625" y="416"/>
                    </a:cubicBezTo>
                    <a:cubicBezTo>
                      <a:pt x="628" y="419"/>
                      <a:pt x="628" y="419"/>
                      <a:pt x="628" y="419"/>
                    </a:cubicBezTo>
                    <a:cubicBezTo>
                      <a:pt x="633" y="416"/>
                      <a:pt x="633" y="416"/>
                      <a:pt x="633" y="416"/>
                    </a:cubicBezTo>
                    <a:cubicBezTo>
                      <a:pt x="649" y="398"/>
                      <a:pt x="649" y="398"/>
                      <a:pt x="649" y="398"/>
                    </a:cubicBezTo>
                    <a:cubicBezTo>
                      <a:pt x="649" y="398"/>
                      <a:pt x="649" y="398"/>
                      <a:pt x="649" y="398"/>
                    </a:cubicBezTo>
                    <a:cubicBezTo>
                      <a:pt x="650" y="398"/>
                      <a:pt x="650" y="398"/>
                      <a:pt x="650" y="398"/>
                    </a:cubicBezTo>
                    <a:cubicBezTo>
                      <a:pt x="656" y="393"/>
                      <a:pt x="656" y="393"/>
                      <a:pt x="656" y="393"/>
                    </a:cubicBezTo>
                    <a:cubicBezTo>
                      <a:pt x="663" y="384"/>
                      <a:pt x="663" y="384"/>
                      <a:pt x="663" y="384"/>
                    </a:cubicBezTo>
                    <a:cubicBezTo>
                      <a:pt x="663" y="383"/>
                      <a:pt x="663" y="383"/>
                      <a:pt x="663" y="383"/>
                    </a:cubicBezTo>
                    <a:cubicBezTo>
                      <a:pt x="672" y="385"/>
                      <a:pt x="672" y="385"/>
                      <a:pt x="672" y="385"/>
                    </a:cubicBezTo>
                    <a:cubicBezTo>
                      <a:pt x="677" y="385"/>
                      <a:pt x="677" y="385"/>
                      <a:pt x="677" y="385"/>
                    </a:cubicBezTo>
                    <a:cubicBezTo>
                      <a:pt x="677" y="382"/>
                      <a:pt x="677" y="379"/>
                      <a:pt x="678" y="378"/>
                    </a:cubicBezTo>
                    <a:cubicBezTo>
                      <a:pt x="685" y="370"/>
                      <a:pt x="685" y="370"/>
                      <a:pt x="685" y="370"/>
                    </a:cubicBezTo>
                    <a:cubicBezTo>
                      <a:pt x="687" y="368"/>
                      <a:pt x="687" y="368"/>
                      <a:pt x="687" y="368"/>
                    </a:cubicBezTo>
                    <a:cubicBezTo>
                      <a:pt x="695" y="371"/>
                      <a:pt x="695" y="371"/>
                      <a:pt x="695" y="371"/>
                    </a:cubicBezTo>
                    <a:cubicBezTo>
                      <a:pt x="704" y="370"/>
                      <a:pt x="704" y="370"/>
                      <a:pt x="704" y="370"/>
                    </a:cubicBezTo>
                    <a:cubicBezTo>
                      <a:pt x="711" y="363"/>
                      <a:pt x="711" y="363"/>
                      <a:pt x="711" y="363"/>
                    </a:cubicBezTo>
                    <a:cubicBezTo>
                      <a:pt x="714" y="357"/>
                      <a:pt x="714" y="357"/>
                      <a:pt x="714" y="357"/>
                    </a:cubicBezTo>
                    <a:cubicBezTo>
                      <a:pt x="712" y="354"/>
                      <a:pt x="712" y="354"/>
                      <a:pt x="712" y="354"/>
                    </a:cubicBezTo>
                    <a:cubicBezTo>
                      <a:pt x="706" y="357"/>
                      <a:pt x="706" y="357"/>
                      <a:pt x="706" y="357"/>
                    </a:cubicBezTo>
                    <a:cubicBezTo>
                      <a:pt x="706" y="356"/>
                      <a:pt x="706" y="356"/>
                      <a:pt x="706" y="356"/>
                    </a:cubicBezTo>
                    <a:cubicBezTo>
                      <a:pt x="705" y="356"/>
                      <a:pt x="705" y="356"/>
                      <a:pt x="705" y="356"/>
                    </a:cubicBezTo>
                    <a:cubicBezTo>
                      <a:pt x="698" y="350"/>
                      <a:pt x="698" y="350"/>
                      <a:pt x="698" y="350"/>
                    </a:cubicBezTo>
                    <a:cubicBezTo>
                      <a:pt x="698" y="349"/>
                      <a:pt x="698" y="349"/>
                      <a:pt x="698" y="349"/>
                    </a:cubicBezTo>
                    <a:cubicBezTo>
                      <a:pt x="701" y="338"/>
                      <a:pt x="701" y="338"/>
                      <a:pt x="701" y="338"/>
                    </a:cubicBezTo>
                    <a:cubicBezTo>
                      <a:pt x="701" y="330"/>
                      <a:pt x="701" y="330"/>
                      <a:pt x="701" y="330"/>
                    </a:cubicBezTo>
                    <a:cubicBezTo>
                      <a:pt x="699" y="324"/>
                      <a:pt x="699" y="324"/>
                      <a:pt x="699" y="324"/>
                    </a:cubicBezTo>
                    <a:cubicBezTo>
                      <a:pt x="694" y="322"/>
                      <a:pt x="694" y="322"/>
                      <a:pt x="694" y="322"/>
                    </a:cubicBezTo>
                    <a:cubicBezTo>
                      <a:pt x="694" y="321"/>
                      <a:pt x="694" y="321"/>
                      <a:pt x="694" y="321"/>
                    </a:cubicBezTo>
                    <a:cubicBezTo>
                      <a:pt x="693" y="321"/>
                      <a:pt x="693" y="321"/>
                      <a:pt x="693" y="321"/>
                    </a:cubicBezTo>
                    <a:cubicBezTo>
                      <a:pt x="693" y="320"/>
                      <a:pt x="693" y="320"/>
                      <a:pt x="693" y="320"/>
                    </a:cubicBezTo>
                    <a:cubicBezTo>
                      <a:pt x="688" y="311"/>
                      <a:pt x="688" y="311"/>
                      <a:pt x="688" y="311"/>
                    </a:cubicBezTo>
                    <a:cubicBezTo>
                      <a:pt x="687" y="310"/>
                      <a:pt x="687" y="310"/>
                      <a:pt x="687" y="310"/>
                    </a:cubicBezTo>
                    <a:cubicBezTo>
                      <a:pt x="681" y="318"/>
                      <a:pt x="681" y="318"/>
                      <a:pt x="681" y="318"/>
                    </a:cubicBezTo>
                    <a:cubicBezTo>
                      <a:pt x="674" y="322"/>
                      <a:pt x="674" y="322"/>
                      <a:pt x="674" y="322"/>
                    </a:cubicBezTo>
                    <a:cubicBezTo>
                      <a:pt x="672" y="323"/>
                      <a:pt x="672" y="323"/>
                      <a:pt x="672" y="323"/>
                    </a:cubicBezTo>
                    <a:cubicBezTo>
                      <a:pt x="672" y="322"/>
                      <a:pt x="672" y="322"/>
                      <a:pt x="672" y="322"/>
                    </a:cubicBezTo>
                    <a:cubicBezTo>
                      <a:pt x="671" y="322"/>
                      <a:pt x="671" y="322"/>
                      <a:pt x="671" y="322"/>
                    </a:cubicBezTo>
                    <a:cubicBezTo>
                      <a:pt x="664" y="315"/>
                      <a:pt x="664" y="315"/>
                      <a:pt x="664" y="315"/>
                    </a:cubicBezTo>
                    <a:cubicBezTo>
                      <a:pt x="664" y="314"/>
                      <a:pt x="664" y="314"/>
                      <a:pt x="664" y="314"/>
                    </a:cubicBezTo>
                    <a:cubicBezTo>
                      <a:pt x="659" y="303"/>
                      <a:pt x="659" y="303"/>
                      <a:pt x="659" y="303"/>
                    </a:cubicBezTo>
                    <a:cubicBezTo>
                      <a:pt x="659" y="303"/>
                      <a:pt x="659" y="303"/>
                      <a:pt x="659" y="303"/>
                    </a:cubicBezTo>
                    <a:cubicBezTo>
                      <a:pt x="657" y="295"/>
                      <a:pt x="657" y="295"/>
                      <a:pt x="657" y="295"/>
                    </a:cubicBezTo>
                    <a:cubicBezTo>
                      <a:pt x="657" y="294"/>
                      <a:pt x="657" y="294"/>
                      <a:pt x="657" y="294"/>
                    </a:cubicBezTo>
                    <a:cubicBezTo>
                      <a:pt x="657" y="294"/>
                      <a:pt x="657" y="294"/>
                      <a:pt x="657" y="294"/>
                    </a:cubicBezTo>
                    <a:cubicBezTo>
                      <a:pt x="657" y="282"/>
                      <a:pt x="657" y="282"/>
                      <a:pt x="657" y="282"/>
                    </a:cubicBezTo>
                    <a:cubicBezTo>
                      <a:pt x="656" y="275"/>
                      <a:pt x="656" y="275"/>
                      <a:pt x="656" y="275"/>
                    </a:cubicBezTo>
                    <a:cubicBezTo>
                      <a:pt x="650" y="273"/>
                      <a:pt x="650" y="273"/>
                      <a:pt x="650" y="273"/>
                    </a:cubicBezTo>
                    <a:cubicBezTo>
                      <a:pt x="650" y="273"/>
                      <a:pt x="650" y="273"/>
                      <a:pt x="650" y="273"/>
                    </a:cubicBezTo>
                    <a:cubicBezTo>
                      <a:pt x="650" y="273"/>
                      <a:pt x="650" y="273"/>
                      <a:pt x="650" y="273"/>
                    </a:cubicBezTo>
                    <a:cubicBezTo>
                      <a:pt x="637" y="263"/>
                      <a:pt x="637" y="263"/>
                      <a:pt x="637" y="263"/>
                    </a:cubicBezTo>
                    <a:cubicBezTo>
                      <a:pt x="638" y="262"/>
                      <a:pt x="638" y="262"/>
                      <a:pt x="638" y="262"/>
                    </a:cubicBezTo>
                    <a:cubicBezTo>
                      <a:pt x="644" y="255"/>
                      <a:pt x="644" y="255"/>
                      <a:pt x="644" y="255"/>
                    </a:cubicBezTo>
                    <a:cubicBezTo>
                      <a:pt x="644" y="255"/>
                      <a:pt x="644" y="255"/>
                      <a:pt x="644" y="255"/>
                    </a:cubicBezTo>
                    <a:cubicBezTo>
                      <a:pt x="644" y="254"/>
                      <a:pt x="644" y="254"/>
                      <a:pt x="644" y="254"/>
                    </a:cubicBezTo>
                    <a:cubicBezTo>
                      <a:pt x="645" y="254"/>
                      <a:pt x="645" y="254"/>
                      <a:pt x="645" y="254"/>
                    </a:cubicBezTo>
                    <a:cubicBezTo>
                      <a:pt x="645" y="254"/>
                      <a:pt x="645" y="254"/>
                      <a:pt x="645" y="254"/>
                    </a:cubicBezTo>
                    <a:cubicBezTo>
                      <a:pt x="651" y="254"/>
                      <a:pt x="651" y="254"/>
                      <a:pt x="651" y="254"/>
                    </a:cubicBezTo>
                    <a:cubicBezTo>
                      <a:pt x="652" y="254"/>
                      <a:pt x="652" y="254"/>
                      <a:pt x="652" y="254"/>
                    </a:cubicBezTo>
                    <a:cubicBezTo>
                      <a:pt x="654" y="254"/>
                      <a:pt x="656" y="255"/>
                      <a:pt x="657" y="257"/>
                    </a:cubicBezTo>
                    <a:cubicBezTo>
                      <a:pt x="663" y="261"/>
                      <a:pt x="663" y="261"/>
                      <a:pt x="663" y="261"/>
                    </a:cubicBezTo>
                    <a:cubicBezTo>
                      <a:pt x="669" y="256"/>
                      <a:pt x="669" y="256"/>
                      <a:pt x="669" y="256"/>
                    </a:cubicBezTo>
                    <a:cubicBezTo>
                      <a:pt x="673" y="250"/>
                      <a:pt x="673" y="250"/>
                      <a:pt x="673" y="250"/>
                    </a:cubicBezTo>
                    <a:cubicBezTo>
                      <a:pt x="673" y="245"/>
                      <a:pt x="673" y="245"/>
                      <a:pt x="673" y="245"/>
                    </a:cubicBezTo>
                    <a:cubicBezTo>
                      <a:pt x="672" y="232"/>
                      <a:pt x="672" y="232"/>
                      <a:pt x="672" y="232"/>
                    </a:cubicBezTo>
                    <a:cubicBezTo>
                      <a:pt x="671" y="227"/>
                      <a:pt x="671" y="227"/>
                      <a:pt x="671" y="227"/>
                    </a:cubicBezTo>
                    <a:cubicBezTo>
                      <a:pt x="662" y="226"/>
                      <a:pt x="662" y="226"/>
                      <a:pt x="662" y="226"/>
                    </a:cubicBezTo>
                    <a:cubicBezTo>
                      <a:pt x="662" y="220"/>
                      <a:pt x="662" y="220"/>
                      <a:pt x="662" y="220"/>
                    </a:cubicBezTo>
                    <a:cubicBezTo>
                      <a:pt x="654" y="210"/>
                      <a:pt x="654" y="210"/>
                      <a:pt x="654" y="210"/>
                    </a:cubicBezTo>
                    <a:cubicBezTo>
                      <a:pt x="653" y="210"/>
                      <a:pt x="653" y="210"/>
                      <a:pt x="653" y="210"/>
                    </a:cubicBezTo>
                    <a:cubicBezTo>
                      <a:pt x="649" y="203"/>
                      <a:pt x="649" y="203"/>
                      <a:pt x="649" y="203"/>
                    </a:cubicBezTo>
                    <a:cubicBezTo>
                      <a:pt x="649" y="202"/>
                      <a:pt x="649" y="202"/>
                      <a:pt x="649" y="202"/>
                    </a:cubicBezTo>
                    <a:cubicBezTo>
                      <a:pt x="649" y="201"/>
                      <a:pt x="649" y="201"/>
                      <a:pt x="649" y="201"/>
                    </a:cubicBezTo>
                    <a:cubicBezTo>
                      <a:pt x="649" y="201"/>
                      <a:pt x="649" y="201"/>
                      <a:pt x="649" y="201"/>
                    </a:cubicBezTo>
                    <a:cubicBezTo>
                      <a:pt x="657" y="190"/>
                      <a:pt x="657" y="190"/>
                      <a:pt x="657" y="190"/>
                    </a:cubicBezTo>
                    <a:cubicBezTo>
                      <a:pt x="657" y="189"/>
                      <a:pt x="657" y="189"/>
                      <a:pt x="657" y="189"/>
                    </a:cubicBezTo>
                    <a:cubicBezTo>
                      <a:pt x="658" y="189"/>
                      <a:pt x="658" y="189"/>
                      <a:pt x="658" y="189"/>
                    </a:cubicBezTo>
                    <a:cubicBezTo>
                      <a:pt x="658" y="188"/>
                      <a:pt x="658" y="188"/>
                      <a:pt x="658" y="188"/>
                    </a:cubicBezTo>
                    <a:cubicBezTo>
                      <a:pt x="659" y="188"/>
                      <a:pt x="659" y="188"/>
                      <a:pt x="659" y="188"/>
                    </a:cubicBezTo>
                    <a:cubicBezTo>
                      <a:pt x="662" y="188"/>
                      <a:pt x="662" y="188"/>
                      <a:pt x="662" y="188"/>
                    </a:cubicBezTo>
                    <a:cubicBezTo>
                      <a:pt x="667" y="184"/>
                      <a:pt x="667" y="184"/>
                      <a:pt x="667" y="184"/>
                    </a:cubicBezTo>
                    <a:cubicBezTo>
                      <a:pt x="672" y="168"/>
                      <a:pt x="672" y="168"/>
                      <a:pt x="672" y="168"/>
                    </a:cubicBezTo>
                    <a:cubicBezTo>
                      <a:pt x="672" y="168"/>
                      <a:pt x="672" y="168"/>
                      <a:pt x="672" y="168"/>
                    </a:cubicBezTo>
                    <a:cubicBezTo>
                      <a:pt x="672" y="168"/>
                      <a:pt x="672" y="168"/>
                      <a:pt x="672" y="168"/>
                    </a:cubicBezTo>
                    <a:cubicBezTo>
                      <a:pt x="679" y="161"/>
                      <a:pt x="679" y="161"/>
                      <a:pt x="679" y="161"/>
                    </a:cubicBezTo>
                    <a:cubicBezTo>
                      <a:pt x="679" y="160"/>
                      <a:pt x="679" y="160"/>
                      <a:pt x="679" y="160"/>
                    </a:cubicBezTo>
                    <a:cubicBezTo>
                      <a:pt x="679" y="160"/>
                      <a:pt x="679" y="160"/>
                      <a:pt x="679" y="160"/>
                    </a:cubicBezTo>
                    <a:cubicBezTo>
                      <a:pt x="679" y="160"/>
                      <a:pt x="679" y="160"/>
                      <a:pt x="679" y="160"/>
                    </a:cubicBezTo>
                    <a:cubicBezTo>
                      <a:pt x="687" y="158"/>
                      <a:pt x="687" y="158"/>
                      <a:pt x="687" y="158"/>
                    </a:cubicBezTo>
                    <a:cubicBezTo>
                      <a:pt x="687" y="159"/>
                      <a:pt x="687" y="159"/>
                      <a:pt x="687" y="159"/>
                    </a:cubicBezTo>
                    <a:cubicBezTo>
                      <a:pt x="691" y="163"/>
                      <a:pt x="691" y="163"/>
                      <a:pt x="691" y="163"/>
                    </a:cubicBezTo>
                    <a:cubicBezTo>
                      <a:pt x="693" y="164"/>
                      <a:pt x="693" y="164"/>
                      <a:pt x="693" y="164"/>
                    </a:cubicBezTo>
                    <a:cubicBezTo>
                      <a:pt x="696" y="151"/>
                      <a:pt x="696" y="151"/>
                      <a:pt x="696" y="151"/>
                    </a:cubicBezTo>
                    <a:cubicBezTo>
                      <a:pt x="693" y="142"/>
                      <a:pt x="693" y="142"/>
                      <a:pt x="693" y="142"/>
                    </a:cubicBezTo>
                    <a:cubicBezTo>
                      <a:pt x="693" y="142"/>
                      <a:pt x="693" y="142"/>
                      <a:pt x="693" y="142"/>
                    </a:cubicBezTo>
                    <a:cubicBezTo>
                      <a:pt x="693" y="141"/>
                      <a:pt x="693" y="141"/>
                      <a:pt x="693" y="141"/>
                    </a:cubicBezTo>
                    <a:cubicBezTo>
                      <a:pt x="694" y="131"/>
                      <a:pt x="694" y="131"/>
                      <a:pt x="694" y="131"/>
                    </a:cubicBezTo>
                    <a:cubicBezTo>
                      <a:pt x="694" y="130"/>
                      <a:pt x="694" y="130"/>
                      <a:pt x="694" y="130"/>
                    </a:cubicBezTo>
                    <a:cubicBezTo>
                      <a:pt x="699" y="125"/>
                      <a:pt x="699" y="125"/>
                      <a:pt x="699" y="125"/>
                    </a:cubicBezTo>
                    <a:cubicBezTo>
                      <a:pt x="702" y="120"/>
                      <a:pt x="702" y="120"/>
                      <a:pt x="702" y="120"/>
                    </a:cubicBezTo>
                    <a:cubicBezTo>
                      <a:pt x="702" y="115"/>
                      <a:pt x="702" y="115"/>
                      <a:pt x="702" y="115"/>
                    </a:cubicBezTo>
                    <a:cubicBezTo>
                      <a:pt x="702" y="112"/>
                      <a:pt x="701" y="108"/>
                      <a:pt x="699" y="102"/>
                    </a:cubicBezTo>
                    <a:cubicBezTo>
                      <a:pt x="699" y="102"/>
                      <a:pt x="699" y="102"/>
                      <a:pt x="699" y="102"/>
                    </a:cubicBezTo>
                    <a:cubicBezTo>
                      <a:pt x="699" y="102"/>
                      <a:pt x="699" y="102"/>
                      <a:pt x="699" y="102"/>
                    </a:cubicBezTo>
                    <a:cubicBezTo>
                      <a:pt x="699" y="93"/>
                      <a:pt x="699" y="93"/>
                      <a:pt x="699" y="93"/>
                    </a:cubicBezTo>
                    <a:cubicBezTo>
                      <a:pt x="699" y="92"/>
                      <a:pt x="699" y="92"/>
                      <a:pt x="699" y="92"/>
                    </a:cubicBezTo>
                    <a:cubicBezTo>
                      <a:pt x="701" y="84"/>
                      <a:pt x="701" y="84"/>
                      <a:pt x="701" y="84"/>
                    </a:cubicBezTo>
                    <a:cubicBezTo>
                      <a:pt x="699" y="80"/>
                      <a:pt x="698" y="78"/>
                      <a:pt x="698" y="76"/>
                    </a:cubicBezTo>
                    <a:lnTo>
                      <a:pt x="699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sliḍê">
                <a:extLst>
                  <a:ext uri="{FF2B5EF4-FFF2-40B4-BE49-F238E27FC236}">
                    <a16:creationId xmlns="" xmlns:a16="http://schemas.microsoft.com/office/drawing/2014/main" id="{0826CD97-3C0C-4D87-963B-70B69A9EE8FF}"/>
                  </a:ext>
                </a:extLst>
              </p:cNvPr>
              <p:cNvSpPr/>
              <p:nvPr/>
            </p:nvSpPr>
            <p:spPr bwMode="auto">
              <a:xfrm>
                <a:off x="2244" y="1579"/>
                <a:ext cx="1080" cy="914"/>
              </a:xfrm>
              <a:custGeom>
                <a:avLst/>
                <a:gdLst>
                  <a:gd name="T0" fmla="*/ 268 w 456"/>
                  <a:gd name="T1" fmla="*/ 154 h 386"/>
                  <a:gd name="T2" fmla="*/ 258 w 456"/>
                  <a:gd name="T3" fmla="*/ 160 h 386"/>
                  <a:gd name="T4" fmla="*/ 222 w 456"/>
                  <a:gd name="T5" fmla="*/ 128 h 386"/>
                  <a:gd name="T6" fmla="*/ 196 w 456"/>
                  <a:gd name="T7" fmla="*/ 107 h 386"/>
                  <a:gd name="T8" fmla="*/ 199 w 456"/>
                  <a:gd name="T9" fmla="*/ 78 h 386"/>
                  <a:gd name="T10" fmla="*/ 170 w 456"/>
                  <a:gd name="T11" fmla="*/ 86 h 386"/>
                  <a:gd name="T12" fmla="*/ 148 w 456"/>
                  <a:gd name="T13" fmla="*/ 58 h 386"/>
                  <a:gd name="T14" fmla="*/ 138 w 456"/>
                  <a:gd name="T15" fmla="*/ 24 h 386"/>
                  <a:gd name="T16" fmla="*/ 128 w 456"/>
                  <a:gd name="T17" fmla="*/ 7 h 386"/>
                  <a:gd name="T18" fmla="*/ 105 w 456"/>
                  <a:gd name="T19" fmla="*/ 15 h 386"/>
                  <a:gd name="T20" fmla="*/ 89 w 456"/>
                  <a:gd name="T21" fmla="*/ 32 h 386"/>
                  <a:gd name="T22" fmla="*/ 49 w 456"/>
                  <a:gd name="T23" fmla="*/ 44 h 386"/>
                  <a:gd name="T24" fmla="*/ 25 w 456"/>
                  <a:gd name="T25" fmla="*/ 73 h 386"/>
                  <a:gd name="T26" fmla="*/ 2 w 456"/>
                  <a:gd name="T27" fmla="*/ 92 h 386"/>
                  <a:gd name="T28" fmla="*/ 33 w 456"/>
                  <a:gd name="T29" fmla="*/ 119 h 386"/>
                  <a:gd name="T30" fmla="*/ 56 w 456"/>
                  <a:gd name="T31" fmla="*/ 127 h 386"/>
                  <a:gd name="T32" fmla="*/ 112 w 456"/>
                  <a:gd name="T33" fmla="*/ 150 h 386"/>
                  <a:gd name="T34" fmla="*/ 152 w 456"/>
                  <a:gd name="T35" fmla="*/ 142 h 386"/>
                  <a:gd name="T36" fmla="*/ 186 w 456"/>
                  <a:gd name="T37" fmla="*/ 156 h 386"/>
                  <a:gd name="T38" fmla="*/ 216 w 456"/>
                  <a:gd name="T39" fmla="*/ 168 h 386"/>
                  <a:gd name="T40" fmla="*/ 262 w 456"/>
                  <a:gd name="T41" fmla="*/ 203 h 386"/>
                  <a:gd name="T42" fmla="*/ 274 w 456"/>
                  <a:gd name="T43" fmla="*/ 220 h 386"/>
                  <a:gd name="T44" fmla="*/ 271 w 456"/>
                  <a:gd name="T45" fmla="*/ 288 h 386"/>
                  <a:gd name="T46" fmla="*/ 252 w 456"/>
                  <a:gd name="T47" fmla="*/ 322 h 386"/>
                  <a:gd name="T48" fmla="*/ 224 w 456"/>
                  <a:gd name="T49" fmla="*/ 333 h 386"/>
                  <a:gd name="T50" fmla="*/ 250 w 456"/>
                  <a:gd name="T51" fmla="*/ 352 h 386"/>
                  <a:gd name="T52" fmla="*/ 262 w 456"/>
                  <a:gd name="T53" fmla="*/ 348 h 386"/>
                  <a:gd name="T54" fmla="*/ 263 w 456"/>
                  <a:gd name="T55" fmla="*/ 335 h 386"/>
                  <a:gd name="T56" fmla="*/ 276 w 456"/>
                  <a:gd name="T57" fmla="*/ 322 h 386"/>
                  <a:gd name="T58" fmla="*/ 288 w 456"/>
                  <a:gd name="T59" fmla="*/ 332 h 386"/>
                  <a:gd name="T60" fmla="*/ 322 w 456"/>
                  <a:gd name="T61" fmla="*/ 346 h 386"/>
                  <a:gd name="T62" fmla="*/ 334 w 456"/>
                  <a:gd name="T63" fmla="*/ 366 h 386"/>
                  <a:gd name="T64" fmla="*/ 364 w 456"/>
                  <a:gd name="T65" fmla="*/ 375 h 386"/>
                  <a:gd name="T66" fmla="*/ 364 w 456"/>
                  <a:gd name="T67" fmla="*/ 357 h 386"/>
                  <a:gd name="T68" fmla="*/ 368 w 456"/>
                  <a:gd name="T69" fmla="*/ 350 h 386"/>
                  <a:gd name="T70" fmla="*/ 383 w 456"/>
                  <a:gd name="T71" fmla="*/ 324 h 386"/>
                  <a:gd name="T72" fmla="*/ 385 w 456"/>
                  <a:gd name="T73" fmla="*/ 307 h 386"/>
                  <a:gd name="T74" fmla="*/ 400 w 456"/>
                  <a:gd name="T75" fmla="*/ 290 h 386"/>
                  <a:gd name="T76" fmla="*/ 423 w 456"/>
                  <a:gd name="T77" fmla="*/ 286 h 386"/>
                  <a:gd name="T78" fmla="*/ 446 w 456"/>
                  <a:gd name="T79" fmla="*/ 278 h 386"/>
                  <a:gd name="T80" fmla="*/ 453 w 456"/>
                  <a:gd name="T81" fmla="*/ 244 h 386"/>
                  <a:gd name="T82" fmla="*/ 412 w 456"/>
                  <a:gd name="T83" fmla="*/ 218 h 386"/>
                  <a:gd name="T84" fmla="*/ 396 w 456"/>
                  <a:gd name="T85" fmla="*/ 246 h 386"/>
                  <a:gd name="T86" fmla="*/ 408 w 456"/>
                  <a:gd name="T87" fmla="*/ 255 h 386"/>
                  <a:gd name="T88" fmla="*/ 406 w 456"/>
                  <a:gd name="T89" fmla="*/ 270 h 386"/>
                  <a:gd name="T90" fmla="*/ 389 w 456"/>
                  <a:gd name="T91" fmla="*/ 275 h 386"/>
                  <a:gd name="T92" fmla="*/ 374 w 456"/>
                  <a:gd name="T93" fmla="*/ 284 h 386"/>
                  <a:gd name="T94" fmla="*/ 363 w 456"/>
                  <a:gd name="T95" fmla="*/ 273 h 386"/>
                  <a:gd name="T96" fmla="*/ 356 w 456"/>
                  <a:gd name="T97" fmla="*/ 256 h 386"/>
                  <a:gd name="T98" fmla="*/ 350 w 456"/>
                  <a:gd name="T99" fmla="*/ 238 h 386"/>
                  <a:gd name="T100" fmla="*/ 326 w 456"/>
                  <a:gd name="T101" fmla="*/ 208 h 386"/>
                  <a:gd name="T102" fmla="*/ 299 w 456"/>
                  <a:gd name="T103" fmla="*/ 188 h 386"/>
                  <a:gd name="T104" fmla="*/ 300 w 456"/>
                  <a:gd name="T105" fmla="*/ 168 h 386"/>
                  <a:gd name="T106" fmla="*/ 325 w 456"/>
                  <a:gd name="T107" fmla="*/ 142 h 386"/>
                  <a:gd name="T108" fmla="*/ 296 w 456"/>
                  <a:gd name="T109" fmla="*/ 143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56" h="386">
                    <a:moveTo>
                      <a:pt x="271" y="140"/>
                    </a:moveTo>
                    <a:cubicBezTo>
                      <a:pt x="265" y="140"/>
                      <a:pt x="265" y="140"/>
                      <a:pt x="265" y="140"/>
                    </a:cubicBezTo>
                    <a:cubicBezTo>
                      <a:pt x="263" y="144"/>
                      <a:pt x="263" y="144"/>
                      <a:pt x="263" y="144"/>
                    </a:cubicBezTo>
                    <a:cubicBezTo>
                      <a:pt x="266" y="148"/>
                      <a:pt x="266" y="148"/>
                      <a:pt x="266" y="148"/>
                    </a:cubicBezTo>
                    <a:cubicBezTo>
                      <a:pt x="266" y="148"/>
                      <a:pt x="266" y="148"/>
                      <a:pt x="266" y="148"/>
                    </a:cubicBezTo>
                    <a:cubicBezTo>
                      <a:pt x="266" y="148"/>
                      <a:pt x="266" y="148"/>
                      <a:pt x="266" y="148"/>
                    </a:cubicBezTo>
                    <a:cubicBezTo>
                      <a:pt x="268" y="154"/>
                      <a:pt x="268" y="154"/>
                      <a:pt x="268" y="154"/>
                    </a:cubicBezTo>
                    <a:cubicBezTo>
                      <a:pt x="268" y="154"/>
                      <a:pt x="268" y="154"/>
                      <a:pt x="268" y="154"/>
                    </a:cubicBezTo>
                    <a:cubicBezTo>
                      <a:pt x="268" y="155"/>
                      <a:pt x="268" y="155"/>
                      <a:pt x="268" y="155"/>
                    </a:cubicBezTo>
                    <a:cubicBezTo>
                      <a:pt x="268" y="156"/>
                      <a:pt x="268" y="156"/>
                      <a:pt x="268" y="156"/>
                    </a:cubicBezTo>
                    <a:cubicBezTo>
                      <a:pt x="259" y="160"/>
                      <a:pt x="259" y="160"/>
                      <a:pt x="259" y="160"/>
                    </a:cubicBezTo>
                    <a:cubicBezTo>
                      <a:pt x="258" y="160"/>
                      <a:pt x="258" y="160"/>
                      <a:pt x="258" y="160"/>
                    </a:cubicBezTo>
                    <a:cubicBezTo>
                      <a:pt x="258" y="160"/>
                      <a:pt x="258" y="160"/>
                      <a:pt x="258" y="160"/>
                    </a:cubicBezTo>
                    <a:cubicBezTo>
                      <a:pt x="258" y="160"/>
                      <a:pt x="258" y="160"/>
                      <a:pt x="258" y="160"/>
                    </a:cubicBezTo>
                    <a:cubicBezTo>
                      <a:pt x="258" y="160"/>
                      <a:pt x="258" y="160"/>
                      <a:pt x="258" y="160"/>
                    </a:cubicBezTo>
                    <a:cubicBezTo>
                      <a:pt x="251" y="160"/>
                      <a:pt x="247" y="158"/>
                      <a:pt x="246" y="155"/>
                    </a:cubicBezTo>
                    <a:cubicBezTo>
                      <a:pt x="244" y="150"/>
                      <a:pt x="244" y="150"/>
                      <a:pt x="244" y="150"/>
                    </a:cubicBezTo>
                    <a:cubicBezTo>
                      <a:pt x="232" y="148"/>
                      <a:pt x="232" y="148"/>
                      <a:pt x="232" y="148"/>
                    </a:cubicBezTo>
                    <a:cubicBezTo>
                      <a:pt x="228" y="132"/>
                      <a:pt x="228" y="132"/>
                      <a:pt x="228" y="132"/>
                    </a:cubicBezTo>
                    <a:cubicBezTo>
                      <a:pt x="226" y="132"/>
                      <a:pt x="224" y="131"/>
                      <a:pt x="223" y="129"/>
                    </a:cubicBezTo>
                    <a:cubicBezTo>
                      <a:pt x="222" y="128"/>
                      <a:pt x="222" y="128"/>
                      <a:pt x="222" y="128"/>
                    </a:cubicBezTo>
                    <a:cubicBezTo>
                      <a:pt x="220" y="126"/>
                      <a:pt x="219" y="124"/>
                      <a:pt x="216" y="124"/>
                    </a:cubicBezTo>
                    <a:cubicBezTo>
                      <a:pt x="213" y="122"/>
                      <a:pt x="210" y="120"/>
                      <a:pt x="208" y="116"/>
                    </a:cubicBezTo>
                    <a:cubicBezTo>
                      <a:pt x="203" y="114"/>
                      <a:pt x="203" y="114"/>
                      <a:pt x="203" y="114"/>
                    </a:cubicBezTo>
                    <a:cubicBezTo>
                      <a:pt x="203" y="114"/>
                      <a:pt x="203" y="114"/>
                      <a:pt x="203" y="114"/>
                    </a:cubicBezTo>
                    <a:cubicBezTo>
                      <a:pt x="203" y="114"/>
                      <a:pt x="203" y="114"/>
                      <a:pt x="203" y="114"/>
                    </a:cubicBezTo>
                    <a:cubicBezTo>
                      <a:pt x="203" y="114"/>
                      <a:pt x="203" y="114"/>
                      <a:pt x="203" y="114"/>
                    </a:cubicBezTo>
                    <a:cubicBezTo>
                      <a:pt x="196" y="107"/>
                      <a:pt x="196" y="107"/>
                      <a:pt x="196" y="107"/>
                    </a:cubicBezTo>
                    <a:cubicBezTo>
                      <a:pt x="196" y="107"/>
                      <a:pt x="196" y="107"/>
                      <a:pt x="196" y="107"/>
                    </a:cubicBezTo>
                    <a:cubicBezTo>
                      <a:pt x="195" y="102"/>
                      <a:pt x="195" y="102"/>
                      <a:pt x="195" y="102"/>
                    </a:cubicBezTo>
                    <a:cubicBezTo>
                      <a:pt x="195" y="101"/>
                      <a:pt x="195" y="101"/>
                      <a:pt x="195" y="101"/>
                    </a:cubicBezTo>
                    <a:cubicBezTo>
                      <a:pt x="208" y="84"/>
                      <a:pt x="208" y="84"/>
                      <a:pt x="208" y="84"/>
                    </a:cubicBezTo>
                    <a:cubicBezTo>
                      <a:pt x="208" y="82"/>
                      <a:pt x="208" y="82"/>
                      <a:pt x="208" y="81"/>
                    </a:cubicBezTo>
                    <a:cubicBezTo>
                      <a:pt x="206" y="76"/>
                      <a:pt x="206" y="76"/>
                      <a:pt x="206" y="76"/>
                    </a:cubicBezTo>
                    <a:cubicBezTo>
                      <a:pt x="199" y="78"/>
                      <a:pt x="199" y="78"/>
                      <a:pt x="199" y="78"/>
                    </a:cubicBezTo>
                    <a:cubicBezTo>
                      <a:pt x="198" y="78"/>
                      <a:pt x="198" y="78"/>
                      <a:pt x="198" y="78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80" y="80"/>
                      <a:pt x="180" y="80"/>
                      <a:pt x="180" y="80"/>
                    </a:cubicBezTo>
                    <a:cubicBezTo>
                      <a:pt x="174" y="82"/>
                      <a:pt x="174" y="82"/>
                      <a:pt x="174" y="82"/>
                    </a:cubicBezTo>
                    <a:cubicBezTo>
                      <a:pt x="171" y="84"/>
                      <a:pt x="171" y="84"/>
                      <a:pt x="171" y="84"/>
                    </a:cubicBezTo>
                    <a:cubicBezTo>
                      <a:pt x="170" y="86"/>
                      <a:pt x="170" y="86"/>
                      <a:pt x="170" y="86"/>
                    </a:cubicBezTo>
                    <a:cubicBezTo>
                      <a:pt x="168" y="88"/>
                      <a:pt x="166" y="90"/>
                      <a:pt x="162" y="89"/>
                    </a:cubicBezTo>
                    <a:cubicBezTo>
                      <a:pt x="162" y="89"/>
                      <a:pt x="162" y="89"/>
                      <a:pt x="162" y="89"/>
                    </a:cubicBezTo>
                    <a:cubicBezTo>
                      <a:pt x="162" y="88"/>
                      <a:pt x="162" y="88"/>
                      <a:pt x="162" y="88"/>
                    </a:cubicBezTo>
                    <a:cubicBezTo>
                      <a:pt x="156" y="84"/>
                      <a:pt x="156" y="84"/>
                      <a:pt x="156" y="84"/>
                    </a:cubicBezTo>
                    <a:cubicBezTo>
                      <a:pt x="156" y="74"/>
                      <a:pt x="156" y="74"/>
                      <a:pt x="156" y="74"/>
                    </a:cubicBezTo>
                    <a:cubicBezTo>
                      <a:pt x="152" y="72"/>
                      <a:pt x="150" y="69"/>
                      <a:pt x="150" y="67"/>
                    </a:cubicBezTo>
                    <a:cubicBezTo>
                      <a:pt x="148" y="58"/>
                      <a:pt x="148" y="58"/>
                      <a:pt x="148" y="58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0" y="50"/>
                      <a:pt x="140" y="50"/>
                      <a:pt x="140" y="50"/>
                    </a:cubicBezTo>
                    <a:cubicBezTo>
                      <a:pt x="138" y="49"/>
                      <a:pt x="138" y="49"/>
                      <a:pt x="138" y="49"/>
                    </a:cubicBezTo>
                    <a:cubicBezTo>
                      <a:pt x="145" y="40"/>
                      <a:pt x="145" y="40"/>
                      <a:pt x="145" y="40"/>
                    </a:cubicBezTo>
                    <a:cubicBezTo>
                      <a:pt x="146" y="34"/>
                      <a:pt x="146" y="34"/>
                      <a:pt x="146" y="34"/>
                    </a:cubicBezTo>
                    <a:cubicBezTo>
                      <a:pt x="138" y="24"/>
                      <a:pt x="138" y="24"/>
                      <a:pt x="138" y="24"/>
                    </a:cubicBezTo>
                    <a:cubicBezTo>
                      <a:pt x="138" y="24"/>
                      <a:pt x="138" y="24"/>
                      <a:pt x="138" y="24"/>
                    </a:cubicBezTo>
                    <a:cubicBezTo>
                      <a:pt x="138" y="24"/>
                      <a:pt x="138" y="24"/>
                      <a:pt x="138" y="24"/>
                    </a:cubicBezTo>
                    <a:cubicBezTo>
                      <a:pt x="134" y="16"/>
                      <a:pt x="134" y="16"/>
                      <a:pt x="134" y="16"/>
                    </a:cubicBezTo>
                    <a:cubicBezTo>
                      <a:pt x="134" y="16"/>
                      <a:pt x="134" y="16"/>
                      <a:pt x="134" y="16"/>
                    </a:cubicBezTo>
                    <a:cubicBezTo>
                      <a:pt x="134" y="16"/>
                      <a:pt x="134" y="16"/>
                      <a:pt x="134" y="16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28" y="8"/>
                      <a:pt x="128" y="8"/>
                      <a:pt x="128" y="8"/>
                    </a:cubicBezTo>
                    <a:cubicBezTo>
                      <a:pt x="128" y="7"/>
                      <a:pt x="128" y="7"/>
                      <a:pt x="128" y="7"/>
                    </a:cubicBezTo>
                    <a:cubicBezTo>
                      <a:pt x="128" y="7"/>
                      <a:pt x="128" y="7"/>
                      <a:pt x="128" y="7"/>
                    </a:cubicBezTo>
                    <a:cubicBezTo>
                      <a:pt x="128" y="7"/>
                      <a:pt x="128" y="7"/>
                      <a:pt x="128" y="7"/>
                    </a:cubicBezTo>
                    <a:cubicBezTo>
                      <a:pt x="123" y="1"/>
                      <a:pt x="123" y="1"/>
                      <a:pt x="123" y="1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08" y="2"/>
                      <a:pt x="108" y="2"/>
                      <a:pt x="108" y="2"/>
                    </a:cubicBezTo>
                    <a:cubicBezTo>
                      <a:pt x="106" y="4"/>
                      <a:pt x="106" y="4"/>
                      <a:pt x="106" y="4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4" y="28"/>
                      <a:pt x="104" y="28"/>
                      <a:pt x="104" y="28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6" y="34"/>
                      <a:pt x="82" y="36"/>
                      <a:pt x="77" y="37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56" y="42"/>
                      <a:pt x="53" y="44"/>
                      <a:pt x="49" y="44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4" y="62"/>
                      <a:pt x="32" y="65"/>
                      <a:pt x="30" y="66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5" y="73"/>
                      <a:pt x="25" y="73"/>
                      <a:pt x="25" y="73"/>
                    </a:cubicBezTo>
                    <a:cubicBezTo>
                      <a:pt x="25" y="73"/>
                      <a:pt x="25" y="73"/>
                      <a:pt x="25" y="73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0" y="76"/>
                      <a:pt x="18" y="76"/>
                      <a:pt x="16" y="76"/>
                    </a:cubicBezTo>
                    <a:cubicBezTo>
                      <a:pt x="6" y="76"/>
                      <a:pt x="6" y="76"/>
                      <a:pt x="6" y="76"/>
                    </a:cubicBezTo>
                    <a:cubicBezTo>
                      <a:pt x="4" y="79"/>
                      <a:pt x="4" y="79"/>
                      <a:pt x="4" y="79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2" y="92"/>
                      <a:pt x="2" y="92"/>
                      <a:pt x="2" y="92"/>
                    </a:cubicBezTo>
                    <a:cubicBezTo>
                      <a:pt x="1" y="108"/>
                      <a:pt x="1" y="108"/>
                      <a:pt x="1" y="108"/>
                    </a:cubicBezTo>
                    <a:cubicBezTo>
                      <a:pt x="4" y="112"/>
                      <a:pt x="4" y="112"/>
                      <a:pt x="4" y="112"/>
                    </a:cubicBezTo>
                    <a:cubicBezTo>
                      <a:pt x="4" y="113"/>
                      <a:pt x="4" y="113"/>
                      <a:pt x="4" y="113"/>
                    </a:cubicBezTo>
                    <a:cubicBezTo>
                      <a:pt x="5" y="116"/>
                      <a:pt x="5" y="116"/>
                      <a:pt x="5" y="116"/>
                    </a:cubicBezTo>
                    <a:cubicBezTo>
                      <a:pt x="11" y="116"/>
                      <a:pt x="11" y="116"/>
                      <a:pt x="11" y="116"/>
                    </a:cubicBezTo>
                    <a:cubicBezTo>
                      <a:pt x="20" y="118"/>
                      <a:pt x="20" y="118"/>
                      <a:pt x="20" y="118"/>
                    </a:cubicBezTo>
                    <a:cubicBezTo>
                      <a:pt x="33" y="119"/>
                      <a:pt x="33" y="119"/>
                      <a:pt x="33" y="119"/>
                    </a:cubicBezTo>
                    <a:cubicBezTo>
                      <a:pt x="38" y="118"/>
                      <a:pt x="38" y="118"/>
                      <a:pt x="38" y="118"/>
                    </a:cubicBezTo>
                    <a:cubicBezTo>
                      <a:pt x="39" y="118"/>
                      <a:pt x="39" y="118"/>
                      <a:pt x="39" y="118"/>
                    </a:cubicBezTo>
                    <a:cubicBezTo>
                      <a:pt x="40" y="118"/>
                      <a:pt x="40" y="118"/>
                      <a:pt x="40" y="118"/>
                    </a:cubicBezTo>
                    <a:cubicBezTo>
                      <a:pt x="50" y="122"/>
                      <a:pt x="50" y="122"/>
                      <a:pt x="50" y="122"/>
                    </a:cubicBezTo>
                    <a:cubicBezTo>
                      <a:pt x="50" y="122"/>
                      <a:pt x="50" y="122"/>
                      <a:pt x="50" y="122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68" y="131"/>
                      <a:pt x="68" y="131"/>
                      <a:pt x="68" y="131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7" y="136"/>
                      <a:pt x="77" y="136"/>
                      <a:pt x="77" y="136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105" y="158"/>
                      <a:pt x="105" y="158"/>
                      <a:pt x="105" y="158"/>
                    </a:cubicBezTo>
                    <a:cubicBezTo>
                      <a:pt x="109" y="156"/>
                      <a:pt x="109" y="156"/>
                      <a:pt x="109" y="156"/>
                    </a:cubicBezTo>
                    <a:cubicBezTo>
                      <a:pt x="112" y="150"/>
                      <a:pt x="112" y="150"/>
                      <a:pt x="112" y="150"/>
                    </a:cubicBezTo>
                    <a:cubicBezTo>
                      <a:pt x="110" y="139"/>
                      <a:pt x="110" y="139"/>
                      <a:pt x="110" y="139"/>
                    </a:cubicBezTo>
                    <a:cubicBezTo>
                      <a:pt x="110" y="136"/>
                      <a:pt x="113" y="134"/>
                      <a:pt x="118" y="132"/>
                    </a:cubicBezTo>
                    <a:cubicBezTo>
                      <a:pt x="118" y="131"/>
                      <a:pt x="118" y="131"/>
                      <a:pt x="118" y="131"/>
                    </a:cubicBezTo>
                    <a:cubicBezTo>
                      <a:pt x="143" y="146"/>
                      <a:pt x="143" y="146"/>
                      <a:pt x="143" y="146"/>
                    </a:cubicBezTo>
                    <a:cubicBezTo>
                      <a:pt x="146" y="145"/>
                      <a:pt x="146" y="145"/>
                      <a:pt x="146" y="145"/>
                    </a:cubicBezTo>
                    <a:cubicBezTo>
                      <a:pt x="151" y="142"/>
                      <a:pt x="151" y="142"/>
                      <a:pt x="151" y="142"/>
                    </a:cubicBezTo>
                    <a:cubicBezTo>
                      <a:pt x="152" y="142"/>
                      <a:pt x="152" y="142"/>
                      <a:pt x="152" y="142"/>
                    </a:cubicBezTo>
                    <a:cubicBezTo>
                      <a:pt x="155" y="142"/>
                      <a:pt x="155" y="142"/>
                      <a:pt x="155" y="142"/>
                    </a:cubicBezTo>
                    <a:cubicBezTo>
                      <a:pt x="160" y="138"/>
                      <a:pt x="160" y="138"/>
                      <a:pt x="160" y="138"/>
                    </a:cubicBezTo>
                    <a:cubicBezTo>
                      <a:pt x="161" y="138"/>
                      <a:pt x="161" y="138"/>
                      <a:pt x="161" y="138"/>
                    </a:cubicBezTo>
                    <a:cubicBezTo>
                      <a:pt x="162" y="138"/>
                      <a:pt x="162" y="138"/>
                      <a:pt x="162" y="138"/>
                    </a:cubicBezTo>
                    <a:cubicBezTo>
                      <a:pt x="176" y="148"/>
                      <a:pt x="176" y="148"/>
                      <a:pt x="176" y="148"/>
                    </a:cubicBezTo>
                    <a:cubicBezTo>
                      <a:pt x="177" y="149"/>
                      <a:pt x="177" y="149"/>
                      <a:pt x="177" y="149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8" y="158"/>
                      <a:pt x="192" y="161"/>
                      <a:pt x="194" y="165"/>
                    </a:cubicBezTo>
                    <a:cubicBezTo>
                      <a:pt x="199" y="170"/>
                      <a:pt x="199" y="170"/>
                      <a:pt x="199" y="170"/>
                    </a:cubicBezTo>
                    <a:cubicBezTo>
                      <a:pt x="202" y="169"/>
                      <a:pt x="202" y="169"/>
                      <a:pt x="202" y="169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15" y="168"/>
                      <a:pt x="215" y="168"/>
                      <a:pt x="215" y="168"/>
                    </a:cubicBezTo>
                    <a:cubicBezTo>
                      <a:pt x="215" y="168"/>
                      <a:pt x="215" y="168"/>
                      <a:pt x="215" y="168"/>
                    </a:cubicBezTo>
                    <a:cubicBezTo>
                      <a:pt x="216" y="168"/>
                      <a:pt x="216" y="168"/>
                      <a:pt x="216" y="168"/>
                    </a:cubicBezTo>
                    <a:cubicBezTo>
                      <a:pt x="216" y="168"/>
                      <a:pt x="216" y="168"/>
                      <a:pt x="216" y="168"/>
                    </a:cubicBezTo>
                    <a:cubicBezTo>
                      <a:pt x="222" y="176"/>
                      <a:pt x="222" y="176"/>
                      <a:pt x="222" y="176"/>
                    </a:cubicBezTo>
                    <a:cubicBezTo>
                      <a:pt x="240" y="190"/>
                      <a:pt x="240" y="190"/>
                      <a:pt x="240" y="190"/>
                    </a:cubicBezTo>
                    <a:cubicBezTo>
                      <a:pt x="240" y="190"/>
                      <a:pt x="240" y="190"/>
                      <a:pt x="240" y="190"/>
                    </a:cubicBezTo>
                    <a:cubicBezTo>
                      <a:pt x="246" y="196"/>
                      <a:pt x="246" y="196"/>
                      <a:pt x="246" y="196"/>
                    </a:cubicBezTo>
                    <a:cubicBezTo>
                      <a:pt x="261" y="191"/>
                      <a:pt x="261" y="191"/>
                      <a:pt x="261" y="191"/>
                    </a:cubicBezTo>
                    <a:cubicBezTo>
                      <a:pt x="262" y="203"/>
                      <a:pt x="262" y="203"/>
                      <a:pt x="262" y="203"/>
                    </a:cubicBezTo>
                    <a:cubicBezTo>
                      <a:pt x="269" y="210"/>
                      <a:pt x="269" y="210"/>
                      <a:pt x="269" y="210"/>
                    </a:cubicBezTo>
                    <a:cubicBezTo>
                      <a:pt x="269" y="210"/>
                      <a:pt x="269" y="210"/>
                      <a:pt x="269" y="210"/>
                    </a:cubicBezTo>
                    <a:cubicBezTo>
                      <a:pt x="269" y="210"/>
                      <a:pt x="269" y="210"/>
                      <a:pt x="269" y="210"/>
                    </a:cubicBezTo>
                    <a:cubicBezTo>
                      <a:pt x="274" y="218"/>
                      <a:pt x="274" y="218"/>
                      <a:pt x="274" y="218"/>
                    </a:cubicBezTo>
                    <a:cubicBezTo>
                      <a:pt x="274" y="219"/>
                      <a:pt x="274" y="219"/>
                      <a:pt x="274" y="219"/>
                    </a:cubicBezTo>
                    <a:cubicBezTo>
                      <a:pt x="274" y="219"/>
                      <a:pt x="274" y="219"/>
                      <a:pt x="274" y="219"/>
                    </a:cubicBezTo>
                    <a:cubicBezTo>
                      <a:pt x="274" y="220"/>
                      <a:pt x="274" y="220"/>
                      <a:pt x="274" y="220"/>
                    </a:cubicBezTo>
                    <a:cubicBezTo>
                      <a:pt x="280" y="247"/>
                      <a:pt x="280" y="247"/>
                      <a:pt x="280" y="247"/>
                    </a:cubicBezTo>
                    <a:cubicBezTo>
                      <a:pt x="286" y="258"/>
                      <a:pt x="286" y="258"/>
                      <a:pt x="286" y="258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8" y="280"/>
                      <a:pt x="278" y="280"/>
                      <a:pt x="278" y="280"/>
                    </a:cubicBezTo>
                    <a:cubicBezTo>
                      <a:pt x="272" y="282"/>
                      <a:pt x="272" y="282"/>
                      <a:pt x="272" y="282"/>
                    </a:cubicBezTo>
                    <a:cubicBezTo>
                      <a:pt x="272" y="288"/>
                      <a:pt x="272" y="288"/>
                      <a:pt x="272" y="288"/>
                    </a:cubicBezTo>
                    <a:cubicBezTo>
                      <a:pt x="271" y="288"/>
                      <a:pt x="271" y="288"/>
                      <a:pt x="271" y="288"/>
                    </a:cubicBezTo>
                    <a:cubicBezTo>
                      <a:pt x="264" y="299"/>
                      <a:pt x="264" y="299"/>
                      <a:pt x="264" y="299"/>
                    </a:cubicBezTo>
                    <a:cubicBezTo>
                      <a:pt x="264" y="299"/>
                      <a:pt x="264" y="299"/>
                      <a:pt x="264" y="299"/>
                    </a:cubicBezTo>
                    <a:cubicBezTo>
                      <a:pt x="254" y="300"/>
                      <a:pt x="254" y="300"/>
                      <a:pt x="254" y="300"/>
                    </a:cubicBezTo>
                    <a:cubicBezTo>
                      <a:pt x="244" y="308"/>
                      <a:pt x="244" y="308"/>
                      <a:pt x="244" y="308"/>
                    </a:cubicBezTo>
                    <a:cubicBezTo>
                      <a:pt x="246" y="309"/>
                      <a:pt x="247" y="310"/>
                      <a:pt x="250" y="311"/>
                    </a:cubicBezTo>
                    <a:cubicBezTo>
                      <a:pt x="254" y="312"/>
                      <a:pt x="254" y="316"/>
                      <a:pt x="252" y="321"/>
                    </a:cubicBezTo>
                    <a:cubicBezTo>
                      <a:pt x="252" y="322"/>
                      <a:pt x="252" y="322"/>
                      <a:pt x="252" y="322"/>
                    </a:cubicBezTo>
                    <a:cubicBezTo>
                      <a:pt x="246" y="328"/>
                      <a:pt x="246" y="328"/>
                      <a:pt x="246" y="328"/>
                    </a:cubicBezTo>
                    <a:cubicBezTo>
                      <a:pt x="245" y="328"/>
                      <a:pt x="245" y="328"/>
                      <a:pt x="245" y="328"/>
                    </a:cubicBezTo>
                    <a:cubicBezTo>
                      <a:pt x="245" y="329"/>
                      <a:pt x="245" y="329"/>
                      <a:pt x="245" y="329"/>
                    </a:cubicBezTo>
                    <a:cubicBezTo>
                      <a:pt x="244" y="329"/>
                      <a:pt x="244" y="329"/>
                      <a:pt x="244" y="329"/>
                    </a:cubicBezTo>
                    <a:cubicBezTo>
                      <a:pt x="244" y="329"/>
                      <a:pt x="244" y="329"/>
                      <a:pt x="244" y="329"/>
                    </a:cubicBezTo>
                    <a:cubicBezTo>
                      <a:pt x="225" y="326"/>
                      <a:pt x="225" y="326"/>
                      <a:pt x="225" y="326"/>
                    </a:cubicBezTo>
                    <a:cubicBezTo>
                      <a:pt x="224" y="333"/>
                      <a:pt x="224" y="333"/>
                      <a:pt x="224" y="333"/>
                    </a:cubicBezTo>
                    <a:cubicBezTo>
                      <a:pt x="226" y="348"/>
                      <a:pt x="226" y="348"/>
                      <a:pt x="226" y="348"/>
                    </a:cubicBezTo>
                    <a:cubicBezTo>
                      <a:pt x="242" y="354"/>
                      <a:pt x="242" y="354"/>
                      <a:pt x="242" y="354"/>
                    </a:cubicBezTo>
                    <a:cubicBezTo>
                      <a:pt x="242" y="355"/>
                      <a:pt x="242" y="355"/>
                      <a:pt x="242" y="355"/>
                    </a:cubicBezTo>
                    <a:cubicBezTo>
                      <a:pt x="242" y="355"/>
                      <a:pt x="242" y="355"/>
                      <a:pt x="242" y="355"/>
                    </a:cubicBezTo>
                    <a:cubicBezTo>
                      <a:pt x="248" y="353"/>
                      <a:pt x="248" y="353"/>
                      <a:pt x="248" y="353"/>
                    </a:cubicBezTo>
                    <a:cubicBezTo>
                      <a:pt x="249" y="353"/>
                      <a:pt x="249" y="353"/>
                      <a:pt x="249" y="353"/>
                    </a:cubicBezTo>
                    <a:cubicBezTo>
                      <a:pt x="250" y="352"/>
                      <a:pt x="250" y="352"/>
                      <a:pt x="250" y="352"/>
                    </a:cubicBezTo>
                    <a:cubicBezTo>
                      <a:pt x="250" y="353"/>
                      <a:pt x="250" y="353"/>
                      <a:pt x="250" y="353"/>
                    </a:cubicBezTo>
                    <a:cubicBezTo>
                      <a:pt x="250" y="353"/>
                      <a:pt x="250" y="353"/>
                      <a:pt x="250" y="353"/>
                    </a:cubicBezTo>
                    <a:cubicBezTo>
                      <a:pt x="255" y="356"/>
                      <a:pt x="255" y="356"/>
                      <a:pt x="255" y="356"/>
                    </a:cubicBezTo>
                    <a:cubicBezTo>
                      <a:pt x="262" y="356"/>
                      <a:pt x="262" y="356"/>
                      <a:pt x="262" y="356"/>
                    </a:cubicBezTo>
                    <a:cubicBezTo>
                      <a:pt x="264" y="355"/>
                      <a:pt x="264" y="355"/>
                      <a:pt x="264" y="355"/>
                    </a:cubicBezTo>
                    <a:cubicBezTo>
                      <a:pt x="262" y="348"/>
                      <a:pt x="262" y="348"/>
                      <a:pt x="262" y="348"/>
                    </a:cubicBezTo>
                    <a:cubicBezTo>
                      <a:pt x="262" y="348"/>
                      <a:pt x="262" y="348"/>
                      <a:pt x="262" y="348"/>
                    </a:cubicBezTo>
                    <a:cubicBezTo>
                      <a:pt x="262" y="348"/>
                      <a:pt x="262" y="348"/>
                      <a:pt x="262" y="348"/>
                    </a:cubicBezTo>
                    <a:cubicBezTo>
                      <a:pt x="260" y="340"/>
                      <a:pt x="260" y="340"/>
                      <a:pt x="260" y="340"/>
                    </a:cubicBezTo>
                    <a:cubicBezTo>
                      <a:pt x="260" y="339"/>
                      <a:pt x="260" y="339"/>
                      <a:pt x="260" y="339"/>
                    </a:cubicBezTo>
                    <a:cubicBezTo>
                      <a:pt x="260" y="338"/>
                      <a:pt x="260" y="338"/>
                      <a:pt x="260" y="338"/>
                    </a:cubicBezTo>
                    <a:cubicBezTo>
                      <a:pt x="260" y="338"/>
                      <a:pt x="260" y="338"/>
                      <a:pt x="260" y="338"/>
                    </a:cubicBezTo>
                    <a:cubicBezTo>
                      <a:pt x="260" y="338"/>
                      <a:pt x="260" y="338"/>
                      <a:pt x="260" y="338"/>
                    </a:cubicBezTo>
                    <a:cubicBezTo>
                      <a:pt x="263" y="335"/>
                      <a:pt x="263" y="335"/>
                      <a:pt x="263" y="335"/>
                    </a:cubicBezTo>
                    <a:cubicBezTo>
                      <a:pt x="264" y="334"/>
                      <a:pt x="264" y="334"/>
                      <a:pt x="264" y="334"/>
                    </a:cubicBezTo>
                    <a:cubicBezTo>
                      <a:pt x="264" y="334"/>
                      <a:pt x="264" y="334"/>
                      <a:pt x="264" y="334"/>
                    </a:cubicBezTo>
                    <a:cubicBezTo>
                      <a:pt x="264" y="334"/>
                      <a:pt x="264" y="334"/>
                      <a:pt x="264" y="334"/>
                    </a:cubicBezTo>
                    <a:cubicBezTo>
                      <a:pt x="268" y="328"/>
                      <a:pt x="268" y="328"/>
                      <a:pt x="268" y="328"/>
                    </a:cubicBezTo>
                    <a:cubicBezTo>
                      <a:pt x="269" y="327"/>
                      <a:pt x="269" y="327"/>
                      <a:pt x="269" y="327"/>
                    </a:cubicBezTo>
                    <a:cubicBezTo>
                      <a:pt x="276" y="322"/>
                      <a:pt x="276" y="322"/>
                      <a:pt x="276" y="322"/>
                    </a:cubicBezTo>
                    <a:cubicBezTo>
                      <a:pt x="276" y="322"/>
                      <a:pt x="276" y="322"/>
                      <a:pt x="276" y="322"/>
                    </a:cubicBezTo>
                    <a:cubicBezTo>
                      <a:pt x="276" y="321"/>
                      <a:pt x="276" y="321"/>
                      <a:pt x="276" y="321"/>
                    </a:cubicBezTo>
                    <a:cubicBezTo>
                      <a:pt x="277" y="321"/>
                      <a:pt x="277" y="321"/>
                      <a:pt x="277" y="321"/>
                    </a:cubicBezTo>
                    <a:cubicBezTo>
                      <a:pt x="277" y="321"/>
                      <a:pt x="277" y="321"/>
                      <a:pt x="277" y="321"/>
                    </a:cubicBezTo>
                    <a:cubicBezTo>
                      <a:pt x="286" y="320"/>
                      <a:pt x="286" y="320"/>
                      <a:pt x="286" y="320"/>
                    </a:cubicBezTo>
                    <a:cubicBezTo>
                      <a:pt x="286" y="322"/>
                      <a:pt x="286" y="322"/>
                      <a:pt x="286" y="322"/>
                    </a:cubicBezTo>
                    <a:cubicBezTo>
                      <a:pt x="286" y="325"/>
                      <a:pt x="286" y="327"/>
                      <a:pt x="286" y="328"/>
                    </a:cubicBezTo>
                    <a:cubicBezTo>
                      <a:pt x="288" y="332"/>
                      <a:pt x="288" y="332"/>
                      <a:pt x="288" y="332"/>
                    </a:cubicBezTo>
                    <a:cubicBezTo>
                      <a:pt x="290" y="337"/>
                      <a:pt x="290" y="337"/>
                      <a:pt x="290" y="337"/>
                    </a:cubicBezTo>
                    <a:cubicBezTo>
                      <a:pt x="298" y="342"/>
                      <a:pt x="298" y="342"/>
                      <a:pt x="298" y="342"/>
                    </a:cubicBezTo>
                    <a:cubicBezTo>
                      <a:pt x="320" y="344"/>
                      <a:pt x="320" y="344"/>
                      <a:pt x="320" y="344"/>
                    </a:cubicBezTo>
                    <a:cubicBezTo>
                      <a:pt x="321" y="344"/>
                      <a:pt x="321" y="344"/>
                      <a:pt x="321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5"/>
                      <a:pt x="322" y="345"/>
                      <a:pt x="322" y="345"/>
                    </a:cubicBezTo>
                    <a:cubicBezTo>
                      <a:pt x="322" y="346"/>
                      <a:pt x="322" y="346"/>
                      <a:pt x="322" y="346"/>
                    </a:cubicBezTo>
                    <a:cubicBezTo>
                      <a:pt x="322" y="353"/>
                      <a:pt x="322" y="353"/>
                      <a:pt x="322" y="353"/>
                    </a:cubicBezTo>
                    <a:cubicBezTo>
                      <a:pt x="328" y="360"/>
                      <a:pt x="328" y="360"/>
                      <a:pt x="328" y="360"/>
                    </a:cubicBezTo>
                    <a:cubicBezTo>
                      <a:pt x="333" y="362"/>
                      <a:pt x="333" y="362"/>
                      <a:pt x="333" y="362"/>
                    </a:cubicBezTo>
                    <a:cubicBezTo>
                      <a:pt x="334" y="362"/>
                      <a:pt x="334" y="362"/>
                      <a:pt x="334" y="362"/>
                    </a:cubicBezTo>
                    <a:cubicBezTo>
                      <a:pt x="334" y="362"/>
                      <a:pt x="334" y="362"/>
                      <a:pt x="334" y="362"/>
                    </a:cubicBezTo>
                    <a:cubicBezTo>
                      <a:pt x="334" y="363"/>
                      <a:pt x="334" y="363"/>
                      <a:pt x="334" y="363"/>
                    </a:cubicBezTo>
                    <a:cubicBezTo>
                      <a:pt x="334" y="366"/>
                      <a:pt x="334" y="366"/>
                      <a:pt x="334" y="366"/>
                    </a:cubicBezTo>
                    <a:cubicBezTo>
                      <a:pt x="334" y="370"/>
                      <a:pt x="334" y="370"/>
                      <a:pt x="334" y="370"/>
                    </a:cubicBezTo>
                    <a:cubicBezTo>
                      <a:pt x="332" y="378"/>
                      <a:pt x="332" y="378"/>
                      <a:pt x="332" y="378"/>
                    </a:cubicBezTo>
                    <a:cubicBezTo>
                      <a:pt x="335" y="380"/>
                      <a:pt x="335" y="380"/>
                      <a:pt x="335" y="380"/>
                    </a:cubicBezTo>
                    <a:cubicBezTo>
                      <a:pt x="338" y="380"/>
                      <a:pt x="341" y="380"/>
                      <a:pt x="344" y="382"/>
                    </a:cubicBezTo>
                    <a:cubicBezTo>
                      <a:pt x="353" y="386"/>
                      <a:pt x="353" y="386"/>
                      <a:pt x="353" y="386"/>
                    </a:cubicBezTo>
                    <a:cubicBezTo>
                      <a:pt x="358" y="382"/>
                      <a:pt x="358" y="382"/>
                      <a:pt x="358" y="382"/>
                    </a:cubicBezTo>
                    <a:cubicBezTo>
                      <a:pt x="364" y="375"/>
                      <a:pt x="364" y="375"/>
                      <a:pt x="364" y="375"/>
                    </a:cubicBezTo>
                    <a:cubicBezTo>
                      <a:pt x="365" y="372"/>
                      <a:pt x="365" y="372"/>
                      <a:pt x="365" y="372"/>
                    </a:cubicBezTo>
                    <a:cubicBezTo>
                      <a:pt x="365" y="372"/>
                      <a:pt x="365" y="372"/>
                      <a:pt x="365" y="372"/>
                    </a:cubicBezTo>
                    <a:cubicBezTo>
                      <a:pt x="366" y="371"/>
                      <a:pt x="366" y="371"/>
                      <a:pt x="366" y="371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65" y="361"/>
                      <a:pt x="365" y="361"/>
                      <a:pt x="365" y="361"/>
                    </a:cubicBezTo>
                    <a:cubicBezTo>
                      <a:pt x="364" y="357"/>
                      <a:pt x="364" y="357"/>
                      <a:pt x="364" y="357"/>
                    </a:cubicBezTo>
                    <a:cubicBezTo>
                      <a:pt x="364" y="356"/>
                      <a:pt x="364" y="356"/>
                      <a:pt x="364" y="356"/>
                    </a:cubicBezTo>
                    <a:cubicBezTo>
                      <a:pt x="364" y="356"/>
                      <a:pt x="364" y="356"/>
                      <a:pt x="364" y="356"/>
                    </a:cubicBezTo>
                    <a:cubicBezTo>
                      <a:pt x="364" y="356"/>
                      <a:pt x="364" y="356"/>
                      <a:pt x="364" y="356"/>
                    </a:cubicBezTo>
                    <a:cubicBezTo>
                      <a:pt x="364" y="355"/>
                      <a:pt x="364" y="355"/>
                      <a:pt x="364" y="355"/>
                    </a:cubicBezTo>
                    <a:cubicBezTo>
                      <a:pt x="368" y="350"/>
                      <a:pt x="368" y="350"/>
                      <a:pt x="368" y="350"/>
                    </a:cubicBezTo>
                    <a:cubicBezTo>
                      <a:pt x="368" y="350"/>
                      <a:pt x="368" y="350"/>
                      <a:pt x="368" y="350"/>
                    </a:cubicBezTo>
                    <a:cubicBezTo>
                      <a:pt x="368" y="350"/>
                      <a:pt x="368" y="350"/>
                      <a:pt x="368" y="350"/>
                    </a:cubicBezTo>
                    <a:cubicBezTo>
                      <a:pt x="374" y="345"/>
                      <a:pt x="374" y="345"/>
                      <a:pt x="374" y="345"/>
                    </a:cubicBezTo>
                    <a:cubicBezTo>
                      <a:pt x="375" y="345"/>
                      <a:pt x="375" y="345"/>
                      <a:pt x="375" y="345"/>
                    </a:cubicBezTo>
                    <a:cubicBezTo>
                      <a:pt x="388" y="345"/>
                      <a:pt x="388" y="345"/>
                      <a:pt x="388" y="345"/>
                    </a:cubicBezTo>
                    <a:cubicBezTo>
                      <a:pt x="390" y="344"/>
                      <a:pt x="390" y="344"/>
                      <a:pt x="390" y="344"/>
                    </a:cubicBezTo>
                    <a:cubicBezTo>
                      <a:pt x="390" y="338"/>
                      <a:pt x="390" y="338"/>
                      <a:pt x="390" y="338"/>
                    </a:cubicBezTo>
                    <a:cubicBezTo>
                      <a:pt x="388" y="332"/>
                      <a:pt x="388" y="332"/>
                      <a:pt x="388" y="332"/>
                    </a:cubicBezTo>
                    <a:cubicBezTo>
                      <a:pt x="383" y="324"/>
                      <a:pt x="383" y="324"/>
                      <a:pt x="383" y="324"/>
                    </a:cubicBezTo>
                    <a:cubicBezTo>
                      <a:pt x="383" y="324"/>
                      <a:pt x="383" y="324"/>
                      <a:pt x="383" y="324"/>
                    </a:cubicBezTo>
                    <a:cubicBezTo>
                      <a:pt x="383" y="324"/>
                      <a:pt x="383" y="324"/>
                      <a:pt x="383" y="324"/>
                    </a:cubicBezTo>
                    <a:cubicBezTo>
                      <a:pt x="383" y="314"/>
                      <a:pt x="383" y="314"/>
                      <a:pt x="383" y="314"/>
                    </a:cubicBezTo>
                    <a:cubicBezTo>
                      <a:pt x="383" y="313"/>
                      <a:pt x="383" y="313"/>
                      <a:pt x="383" y="313"/>
                    </a:cubicBezTo>
                    <a:cubicBezTo>
                      <a:pt x="383" y="313"/>
                      <a:pt x="383" y="313"/>
                      <a:pt x="383" y="313"/>
                    </a:cubicBezTo>
                    <a:cubicBezTo>
                      <a:pt x="385" y="307"/>
                      <a:pt x="385" y="307"/>
                      <a:pt x="385" y="307"/>
                    </a:cubicBezTo>
                    <a:cubicBezTo>
                      <a:pt x="385" y="307"/>
                      <a:pt x="385" y="307"/>
                      <a:pt x="385" y="307"/>
                    </a:cubicBezTo>
                    <a:cubicBezTo>
                      <a:pt x="386" y="307"/>
                      <a:pt x="386" y="307"/>
                      <a:pt x="386" y="307"/>
                    </a:cubicBezTo>
                    <a:cubicBezTo>
                      <a:pt x="386" y="307"/>
                      <a:pt x="386" y="307"/>
                      <a:pt x="386" y="307"/>
                    </a:cubicBezTo>
                    <a:cubicBezTo>
                      <a:pt x="396" y="291"/>
                      <a:pt x="396" y="291"/>
                      <a:pt x="396" y="291"/>
                    </a:cubicBezTo>
                    <a:cubicBezTo>
                      <a:pt x="397" y="291"/>
                      <a:pt x="397" y="291"/>
                      <a:pt x="397" y="291"/>
                    </a:cubicBezTo>
                    <a:cubicBezTo>
                      <a:pt x="397" y="291"/>
                      <a:pt x="397" y="291"/>
                      <a:pt x="397" y="291"/>
                    </a:cubicBezTo>
                    <a:cubicBezTo>
                      <a:pt x="398" y="290"/>
                      <a:pt x="398" y="290"/>
                      <a:pt x="398" y="290"/>
                    </a:cubicBezTo>
                    <a:cubicBezTo>
                      <a:pt x="400" y="290"/>
                      <a:pt x="400" y="290"/>
                      <a:pt x="400" y="290"/>
                    </a:cubicBezTo>
                    <a:cubicBezTo>
                      <a:pt x="404" y="291"/>
                      <a:pt x="404" y="291"/>
                      <a:pt x="404" y="291"/>
                    </a:cubicBezTo>
                    <a:cubicBezTo>
                      <a:pt x="414" y="296"/>
                      <a:pt x="414" y="296"/>
                      <a:pt x="414" y="296"/>
                    </a:cubicBezTo>
                    <a:cubicBezTo>
                      <a:pt x="420" y="298"/>
                      <a:pt x="420" y="298"/>
                      <a:pt x="420" y="298"/>
                    </a:cubicBezTo>
                    <a:cubicBezTo>
                      <a:pt x="420" y="295"/>
                      <a:pt x="420" y="295"/>
                      <a:pt x="420" y="295"/>
                    </a:cubicBezTo>
                    <a:cubicBezTo>
                      <a:pt x="419" y="294"/>
                      <a:pt x="419" y="294"/>
                      <a:pt x="419" y="294"/>
                    </a:cubicBezTo>
                    <a:cubicBezTo>
                      <a:pt x="419" y="293"/>
                      <a:pt x="419" y="293"/>
                      <a:pt x="419" y="293"/>
                    </a:cubicBezTo>
                    <a:cubicBezTo>
                      <a:pt x="419" y="290"/>
                      <a:pt x="420" y="288"/>
                      <a:pt x="423" y="286"/>
                    </a:cubicBezTo>
                    <a:cubicBezTo>
                      <a:pt x="430" y="281"/>
                      <a:pt x="430" y="281"/>
                      <a:pt x="430" y="281"/>
                    </a:cubicBezTo>
                    <a:cubicBezTo>
                      <a:pt x="430" y="281"/>
                      <a:pt x="430" y="281"/>
                      <a:pt x="430" y="281"/>
                    </a:cubicBezTo>
                    <a:cubicBezTo>
                      <a:pt x="430" y="281"/>
                      <a:pt x="430" y="281"/>
                      <a:pt x="430" y="281"/>
                    </a:cubicBezTo>
                    <a:cubicBezTo>
                      <a:pt x="430" y="280"/>
                      <a:pt x="430" y="280"/>
                      <a:pt x="430" y="280"/>
                    </a:cubicBezTo>
                    <a:cubicBezTo>
                      <a:pt x="434" y="279"/>
                      <a:pt x="437" y="278"/>
                      <a:pt x="438" y="278"/>
                    </a:cubicBezTo>
                    <a:cubicBezTo>
                      <a:pt x="445" y="278"/>
                      <a:pt x="445" y="278"/>
                      <a:pt x="445" y="278"/>
                    </a:cubicBezTo>
                    <a:cubicBezTo>
                      <a:pt x="446" y="278"/>
                      <a:pt x="446" y="278"/>
                      <a:pt x="446" y="278"/>
                    </a:cubicBezTo>
                    <a:cubicBezTo>
                      <a:pt x="446" y="278"/>
                      <a:pt x="446" y="278"/>
                      <a:pt x="446" y="278"/>
                    </a:cubicBezTo>
                    <a:cubicBezTo>
                      <a:pt x="450" y="278"/>
                      <a:pt x="450" y="278"/>
                      <a:pt x="450" y="278"/>
                    </a:cubicBezTo>
                    <a:cubicBezTo>
                      <a:pt x="452" y="268"/>
                      <a:pt x="452" y="268"/>
                      <a:pt x="452" y="268"/>
                    </a:cubicBezTo>
                    <a:cubicBezTo>
                      <a:pt x="452" y="262"/>
                      <a:pt x="452" y="262"/>
                      <a:pt x="452" y="262"/>
                    </a:cubicBezTo>
                    <a:cubicBezTo>
                      <a:pt x="452" y="257"/>
                      <a:pt x="452" y="254"/>
                      <a:pt x="454" y="254"/>
                    </a:cubicBezTo>
                    <a:cubicBezTo>
                      <a:pt x="456" y="248"/>
                      <a:pt x="456" y="248"/>
                      <a:pt x="456" y="248"/>
                    </a:cubicBezTo>
                    <a:cubicBezTo>
                      <a:pt x="453" y="244"/>
                      <a:pt x="453" y="244"/>
                      <a:pt x="453" y="244"/>
                    </a:cubicBezTo>
                    <a:cubicBezTo>
                      <a:pt x="448" y="240"/>
                      <a:pt x="448" y="240"/>
                      <a:pt x="448" y="240"/>
                    </a:cubicBezTo>
                    <a:cubicBezTo>
                      <a:pt x="438" y="238"/>
                      <a:pt x="438" y="238"/>
                      <a:pt x="438" y="238"/>
                    </a:cubicBezTo>
                    <a:cubicBezTo>
                      <a:pt x="436" y="238"/>
                      <a:pt x="432" y="236"/>
                      <a:pt x="426" y="230"/>
                    </a:cubicBezTo>
                    <a:cubicBezTo>
                      <a:pt x="420" y="228"/>
                      <a:pt x="420" y="228"/>
                      <a:pt x="420" y="228"/>
                    </a:cubicBezTo>
                    <a:cubicBezTo>
                      <a:pt x="420" y="228"/>
                      <a:pt x="420" y="228"/>
                      <a:pt x="420" y="228"/>
                    </a:cubicBezTo>
                    <a:cubicBezTo>
                      <a:pt x="420" y="227"/>
                      <a:pt x="420" y="227"/>
                      <a:pt x="420" y="227"/>
                    </a:cubicBezTo>
                    <a:cubicBezTo>
                      <a:pt x="412" y="218"/>
                      <a:pt x="412" y="218"/>
                      <a:pt x="412" y="218"/>
                    </a:cubicBezTo>
                    <a:cubicBezTo>
                      <a:pt x="406" y="218"/>
                      <a:pt x="406" y="218"/>
                      <a:pt x="406" y="218"/>
                    </a:cubicBezTo>
                    <a:cubicBezTo>
                      <a:pt x="405" y="218"/>
                      <a:pt x="405" y="218"/>
                      <a:pt x="405" y="218"/>
                    </a:cubicBezTo>
                    <a:cubicBezTo>
                      <a:pt x="405" y="218"/>
                      <a:pt x="405" y="218"/>
                      <a:pt x="405" y="218"/>
                    </a:cubicBezTo>
                    <a:cubicBezTo>
                      <a:pt x="399" y="215"/>
                      <a:pt x="399" y="215"/>
                      <a:pt x="399" y="215"/>
                    </a:cubicBezTo>
                    <a:cubicBezTo>
                      <a:pt x="395" y="220"/>
                      <a:pt x="395" y="220"/>
                      <a:pt x="395" y="220"/>
                    </a:cubicBezTo>
                    <a:cubicBezTo>
                      <a:pt x="394" y="238"/>
                      <a:pt x="394" y="238"/>
                      <a:pt x="394" y="238"/>
                    </a:cubicBezTo>
                    <a:cubicBezTo>
                      <a:pt x="396" y="246"/>
                      <a:pt x="396" y="246"/>
                      <a:pt x="396" y="246"/>
                    </a:cubicBezTo>
                    <a:cubicBezTo>
                      <a:pt x="398" y="246"/>
                      <a:pt x="398" y="246"/>
                      <a:pt x="398" y="246"/>
                    </a:cubicBezTo>
                    <a:cubicBezTo>
                      <a:pt x="399" y="246"/>
                      <a:pt x="399" y="246"/>
                      <a:pt x="399" y="246"/>
                    </a:cubicBezTo>
                    <a:cubicBezTo>
                      <a:pt x="404" y="248"/>
                      <a:pt x="404" y="248"/>
                      <a:pt x="404" y="248"/>
                    </a:cubicBezTo>
                    <a:cubicBezTo>
                      <a:pt x="404" y="248"/>
                      <a:pt x="404" y="248"/>
                      <a:pt x="404" y="248"/>
                    </a:cubicBezTo>
                    <a:cubicBezTo>
                      <a:pt x="404" y="248"/>
                      <a:pt x="404" y="248"/>
                      <a:pt x="404" y="248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8" y="255"/>
                      <a:pt x="408" y="255"/>
                      <a:pt x="408" y="255"/>
                    </a:cubicBezTo>
                    <a:cubicBezTo>
                      <a:pt x="408" y="256"/>
                      <a:pt x="408" y="256"/>
                      <a:pt x="408" y="256"/>
                    </a:cubicBezTo>
                    <a:cubicBezTo>
                      <a:pt x="408" y="256"/>
                      <a:pt x="408" y="256"/>
                      <a:pt x="408" y="256"/>
                    </a:cubicBezTo>
                    <a:cubicBezTo>
                      <a:pt x="408" y="256"/>
                      <a:pt x="408" y="256"/>
                      <a:pt x="408" y="256"/>
                    </a:cubicBezTo>
                    <a:cubicBezTo>
                      <a:pt x="406" y="268"/>
                      <a:pt x="406" y="268"/>
                      <a:pt x="406" y="268"/>
                    </a:cubicBezTo>
                    <a:cubicBezTo>
                      <a:pt x="406" y="269"/>
                      <a:pt x="406" y="269"/>
                      <a:pt x="406" y="269"/>
                    </a:cubicBezTo>
                    <a:cubicBezTo>
                      <a:pt x="406" y="270"/>
                      <a:pt x="406" y="270"/>
                      <a:pt x="406" y="270"/>
                    </a:cubicBezTo>
                    <a:cubicBezTo>
                      <a:pt x="406" y="270"/>
                      <a:pt x="406" y="270"/>
                      <a:pt x="406" y="270"/>
                    </a:cubicBezTo>
                    <a:cubicBezTo>
                      <a:pt x="404" y="271"/>
                      <a:pt x="402" y="272"/>
                      <a:pt x="400" y="273"/>
                    </a:cubicBezTo>
                    <a:cubicBezTo>
                      <a:pt x="399" y="274"/>
                      <a:pt x="399" y="274"/>
                      <a:pt x="399" y="274"/>
                    </a:cubicBezTo>
                    <a:cubicBezTo>
                      <a:pt x="399" y="273"/>
                      <a:pt x="399" y="273"/>
                      <a:pt x="399" y="273"/>
                    </a:cubicBezTo>
                    <a:cubicBezTo>
                      <a:pt x="398" y="273"/>
                      <a:pt x="398" y="273"/>
                      <a:pt x="398" y="273"/>
                    </a:cubicBezTo>
                    <a:cubicBezTo>
                      <a:pt x="396" y="272"/>
                      <a:pt x="396" y="272"/>
                      <a:pt x="396" y="272"/>
                    </a:cubicBezTo>
                    <a:cubicBezTo>
                      <a:pt x="389" y="275"/>
                      <a:pt x="389" y="275"/>
                      <a:pt x="389" y="275"/>
                    </a:cubicBezTo>
                    <a:cubicBezTo>
                      <a:pt x="389" y="275"/>
                      <a:pt x="389" y="275"/>
                      <a:pt x="389" y="275"/>
                    </a:cubicBezTo>
                    <a:cubicBezTo>
                      <a:pt x="389" y="276"/>
                      <a:pt x="389" y="276"/>
                      <a:pt x="389" y="276"/>
                    </a:cubicBezTo>
                    <a:cubicBezTo>
                      <a:pt x="390" y="276"/>
                      <a:pt x="390" y="276"/>
                      <a:pt x="390" y="276"/>
                    </a:cubicBezTo>
                    <a:cubicBezTo>
                      <a:pt x="391" y="287"/>
                      <a:pt x="391" y="287"/>
                      <a:pt x="391" y="287"/>
                    </a:cubicBezTo>
                    <a:cubicBezTo>
                      <a:pt x="391" y="289"/>
                      <a:pt x="390" y="290"/>
                      <a:pt x="388" y="290"/>
                    </a:cubicBezTo>
                    <a:cubicBezTo>
                      <a:pt x="384" y="290"/>
                      <a:pt x="384" y="290"/>
                      <a:pt x="384" y="290"/>
                    </a:cubicBezTo>
                    <a:cubicBezTo>
                      <a:pt x="381" y="290"/>
                      <a:pt x="380" y="289"/>
                      <a:pt x="379" y="288"/>
                    </a:cubicBezTo>
                    <a:cubicBezTo>
                      <a:pt x="374" y="284"/>
                      <a:pt x="374" y="284"/>
                      <a:pt x="374" y="284"/>
                    </a:cubicBezTo>
                    <a:cubicBezTo>
                      <a:pt x="374" y="284"/>
                      <a:pt x="374" y="284"/>
                      <a:pt x="374" y="284"/>
                    </a:cubicBezTo>
                    <a:cubicBezTo>
                      <a:pt x="373" y="284"/>
                      <a:pt x="373" y="284"/>
                      <a:pt x="373" y="284"/>
                    </a:cubicBezTo>
                    <a:cubicBezTo>
                      <a:pt x="373" y="283"/>
                      <a:pt x="373" y="283"/>
                      <a:pt x="373" y="283"/>
                    </a:cubicBezTo>
                    <a:cubicBezTo>
                      <a:pt x="370" y="276"/>
                      <a:pt x="370" y="276"/>
                      <a:pt x="370" y="276"/>
                    </a:cubicBezTo>
                    <a:cubicBezTo>
                      <a:pt x="370" y="276"/>
                      <a:pt x="368" y="274"/>
                      <a:pt x="364" y="273"/>
                    </a:cubicBezTo>
                    <a:cubicBezTo>
                      <a:pt x="363" y="273"/>
                      <a:pt x="363" y="273"/>
                      <a:pt x="363" y="273"/>
                    </a:cubicBezTo>
                    <a:cubicBezTo>
                      <a:pt x="363" y="273"/>
                      <a:pt x="363" y="273"/>
                      <a:pt x="363" y="273"/>
                    </a:cubicBezTo>
                    <a:cubicBezTo>
                      <a:pt x="357" y="269"/>
                      <a:pt x="357" y="269"/>
                      <a:pt x="357" y="269"/>
                    </a:cubicBezTo>
                    <a:cubicBezTo>
                      <a:pt x="356" y="269"/>
                      <a:pt x="356" y="269"/>
                      <a:pt x="356" y="269"/>
                    </a:cubicBezTo>
                    <a:cubicBezTo>
                      <a:pt x="356" y="268"/>
                      <a:pt x="356" y="268"/>
                      <a:pt x="356" y="268"/>
                    </a:cubicBezTo>
                    <a:cubicBezTo>
                      <a:pt x="356" y="268"/>
                      <a:pt x="356" y="268"/>
                      <a:pt x="356" y="268"/>
                    </a:cubicBezTo>
                    <a:cubicBezTo>
                      <a:pt x="355" y="262"/>
                      <a:pt x="355" y="262"/>
                      <a:pt x="355" y="262"/>
                    </a:cubicBezTo>
                    <a:cubicBezTo>
                      <a:pt x="356" y="256"/>
                      <a:pt x="356" y="256"/>
                      <a:pt x="356" y="256"/>
                    </a:cubicBezTo>
                    <a:cubicBezTo>
                      <a:pt x="356" y="256"/>
                      <a:pt x="356" y="256"/>
                      <a:pt x="356" y="256"/>
                    </a:cubicBezTo>
                    <a:cubicBezTo>
                      <a:pt x="356" y="256"/>
                      <a:pt x="356" y="256"/>
                      <a:pt x="356" y="256"/>
                    </a:cubicBezTo>
                    <a:cubicBezTo>
                      <a:pt x="356" y="256"/>
                      <a:pt x="356" y="256"/>
                      <a:pt x="356" y="256"/>
                    </a:cubicBezTo>
                    <a:cubicBezTo>
                      <a:pt x="358" y="253"/>
                      <a:pt x="358" y="253"/>
                      <a:pt x="358" y="253"/>
                    </a:cubicBezTo>
                    <a:cubicBezTo>
                      <a:pt x="358" y="251"/>
                      <a:pt x="358" y="251"/>
                      <a:pt x="358" y="251"/>
                    </a:cubicBezTo>
                    <a:cubicBezTo>
                      <a:pt x="356" y="244"/>
                      <a:pt x="356" y="244"/>
                      <a:pt x="356" y="244"/>
                    </a:cubicBezTo>
                    <a:cubicBezTo>
                      <a:pt x="350" y="239"/>
                      <a:pt x="350" y="239"/>
                      <a:pt x="350" y="239"/>
                    </a:cubicBezTo>
                    <a:cubicBezTo>
                      <a:pt x="350" y="238"/>
                      <a:pt x="350" y="238"/>
                      <a:pt x="350" y="238"/>
                    </a:cubicBezTo>
                    <a:cubicBezTo>
                      <a:pt x="349" y="222"/>
                      <a:pt x="349" y="222"/>
                      <a:pt x="349" y="222"/>
                    </a:cubicBezTo>
                    <a:cubicBezTo>
                      <a:pt x="345" y="218"/>
                      <a:pt x="345" y="218"/>
                      <a:pt x="345" y="218"/>
                    </a:cubicBezTo>
                    <a:cubicBezTo>
                      <a:pt x="344" y="218"/>
                      <a:pt x="344" y="218"/>
                      <a:pt x="344" y="218"/>
                    </a:cubicBezTo>
                    <a:cubicBezTo>
                      <a:pt x="344" y="217"/>
                      <a:pt x="344" y="217"/>
                      <a:pt x="344" y="217"/>
                    </a:cubicBezTo>
                    <a:cubicBezTo>
                      <a:pt x="344" y="217"/>
                      <a:pt x="344" y="217"/>
                      <a:pt x="344" y="217"/>
                    </a:cubicBezTo>
                    <a:cubicBezTo>
                      <a:pt x="341" y="210"/>
                      <a:pt x="341" y="210"/>
                      <a:pt x="341" y="210"/>
                    </a:cubicBezTo>
                    <a:cubicBezTo>
                      <a:pt x="326" y="208"/>
                      <a:pt x="326" y="208"/>
                      <a:pt x="326" y="208"/>
                    </a:cubicBezTo>
                    <a:cubicBezTo>
                      <a:pt x="323" y="207"/>
                      <a:pt x="320" y="204"/>
                      <a:pt x="319" y="201"/>
                    </a:cubicBezTo>
                    <a:cubicBezTo>
                      <a:pt x="312" y="201"/>
                      <a:pt x="312" y="201"/>
                      <a:pt x="312" y="201"/>
                    </a:cubicBezTo>
                    <a:cubicBezTo>
                      <a:pt x="310" y="200"/>
                      <a:pt x="308" y="199"/>
                      <a:pt x="305" y="196"/>
                    </a:cubicBezTo>
                    <a:cubicBezTo>
                      <a:pt x="304" y="195"/>
                      <a:pt x="304" y="195"/>
                      <a:pt x="304" y="195"/>
                    </a:cubicBezTo>
                    <a:cubicBezTo>
                      <a:pt x="302" y="194"/>
                      <a:pt x="301" y="191"/>
                      <a:pt x="299" y="188"/>
                    </a:cubicBezTo>
                    <a:cubicBezTo>
                      <a:pt x="299" y="188"/>
                      <a:pt x="299" y="188"/>
                      <a:pt x="299" y="188"/>
                    </a:cubicBezTo>
                    <a:cubicBezTo>
                      <a:pt x="299" y="188"/>
                      <a:pt x="299" y="188"/>
                      <a:pt x="299" y="188"/>
                    </a:cubicBezTo>
                    <a:cubicBezTo>
                      <a:pt x="298" y="181"/>
                      <a:pt x="298" y="181"/>
                      <a:pt x="298" y="181"/>
                    </a:cubicBezTo>
                    <a:cubicBezTo>
                      <a:pt x="298" y="181"/>
                      <a:pt x="298" y="181"/>
                      <a:pt x="298" y="181"/>
                    </a:cubicBezTo>
                    <a:cubicBezTo>
                      <a:pt x="298" y="181"/>
                      <a:pt x="298" y="181"/>
                      <a:pt x="298" y="181"/>
                    </a:cubicBezTo>
                    <a:cubicBezTo>
                      <a:pt x="298" y="180"/>
                      <a:pt x="298" y="180"/>
                      <a:pt x="298" y="180"/>
                    </a:cubicBezTo>
                    <a:cubicBezTo>
                      <a:pt x="298" y="180"/>
                      <a:pt x="298" y="180"/>
                      <a:pt x="298" y="180"/>
                    </a:cubicBezTo>
                    <a:cubicBezTo>
                      <a:pt x="300" y="168"/>
                      <a:pt x="300" y="168"/>
                      <a:pt x="300" y="168"/>
                    </a:cubicBezTo>
                    <a:cubicBezTo>
                      <a:pt x="300" y="168"/>
                      <a:pt x="300" y="168"/>
                      <a:pt x="300" y="168"/>
                    </a:cubicBezTo>
                    <a:cubicBezTo>
                      <a:pt x="302" y="162"/>
                      <a:pt x="302" y="162"/>
                      <a:pt x="302" y="162"/>
                    </a:cubicBezTo>
                    <a:cubicBezTo>
                      <a:pt x="302" y="162"/>
                      <a:pt x="302" y="162"/>
                      <a:pt x="302" y="162"/>
                    </a:cubicBezTo>
                    <a:cubicBezTo>
                      <a:pt x="302" y="162"/>
                      <a:pt x="302" y="162"/>
                      <a:pt x="302" y="162"/>
                    </a:cubicBezTo>
                    <a:cubicBezTo>
                      <a:pt x="303" y="162"/>
                      <a:pt x="303" y="162"/>
                      <a:pt x="303" y="162"/>
                    </a:cubicBezTo>
                    <a:cubicBezTo>
                      <a:pt x="318" y="155"/>
                      <a:pt x="318" y="155"/>
                      <a:pt x="318" y="155"/>
                    </a:cubicBezTo>
                    <a:cubicBezTo>
                      <a:pt x="324" y="148"/>
                      <a:pt x="324" y="148"/>
                      <a:pt x="324" y="148"/>
                    </a:cubicBezTo>
                    <a:cubicBezTo>
                      <a:pt x="325" y="142"/>
                      <a:pt x="325" y="142"/>
                      <a:pt x="325" y="142"/>
                    </a:cubicBezTo>
                    <a:cubicBezTo>
                      <a:pt x="324" y="138"/>
                      <a:pt x="324" y="138"/>
                      <a:pt x="324" y="138"/>
                    </a:cubicBezTo>
                    <a:cubicBezTo>
                      <a:pt x="322" y="132"/>
                      <a:pt x="320" y="129"/>
                      <a:pt x="320" y="127"/>
                    </a:cubicBezTo>
                    <a:cubicBezTo>
                      <a:pt x="317" y="128"/>
                      <a:pt x="317" y="128"/>
                      <a:pt x="317" y="128"/>
                    </a:cubicBezTo>
                    <a:cubicBezTo>
                      <a:pt x="312" y="127"/>
                      <a:pt x="312" y="127"/>
                      <a:pt x="312" y="127"/>
                    </a:cubicBezTo>
                    <a:cubicBezTo>
                      <a:pt x="310" y="128"/>
                      <a:pt x="307" y="131"/>
                      <a:pt x="303" y="136"/>
                    </a:cubicBezTo>
                    <a:cubicBezTo>
                      <a:pt x="296" y="143"/>
                      <a:pt x="296" y="143"/>
                      <a:pt x="296" y="143"/>
                    </a:cubicBezTo>
                    <a:cubicBezTo>
                      <a:pt x="296" y="143"/>
                      <a:pt x="296" y="143"/>
                      <a:pt x="296" y="143"/>
                    </a:cubicBezTo>
                    <a:cubicBezTo>
                      <a:pt x="295" y="143"/>
                      <a:pt x="295" y="143"/>
                      <a:pt x="295" y="143"/>
                    </a:cubicBezTo>
                    <a:cubicBezTo>
                      <a:pt x="290" y="144"/>
                      <a:pt x="286" y="145"/>
                      <a:pt x="284" y="144"/>
                    </a:cubicBezTo>
                    <a:lnTo>
                      <a:pt x="271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şḻide">
                <a:extLst>
                  <a:ext uri="{FF2B5EF4-FFF2-40B4-BE49-F238E27FC236}">
                    <a16:creationId xmlns="" xmlns:a16="http://schemas.microsoft.com/office/drawing/2014/main" id="{14064866-7555-4976-ADD5-D886C1233ACD}"/>
                  </a:ext>
                </a:extLst>
              </p:cNvPr>
              <p:cNvSpPr/>
              <p:nvPr/>
            </p:nvSpPr>
            <p:spPr bwMode="auto">
              <a:xfrm>
                <a:off x="3011" y="1896"/>
                <a:ext cx="218" cy="360"/>
              </a:xfrm>
              <a:custGeom>
                <a:avLst/>
                <a:gdLst>
                  <a:gd name="T0" fmla="*/ 46 w 92"/>
                  <a:gd name="T1" fmla="*/ 29 h 152"/>
                  <a:gd name="T2" fmla="*/ 46 w 92"/>
                  <a:gd name="T3" fmla="*/ 43 h 152"/>
                  <a:gd name="T4" fmla="*/ 42 w 92"/>
                  <a:gd name="T5" fmla="*/ 54 h 152"/>
                  <a:gd name="T6" fmla="*/ 38 w 92"/>
                  <a:gd name="T7" fmla="*/ 62 h 152"/>
                  <a:gd name="T8" fmla="*/ 37 w 92"/>
                  <a:gd name="T9" fmla="*/ 61 h 152"/>
                  <a:gd name="T10" fmla="*/ 22 w 92"/>
                  <a:gd name="T11" fmla="*/ 65 h 152"/>
                  <a:gd name="T12" fmla="*/ 6 w 92"/>
                  <a:gd name="T13" fmla="*/ 67 h 152"/>
                  <a:gd name="T14" fmla="*/ 4 w 92"/>
                  <a:gd name="T15" fmla="*/ 70 h 152"/>
                  <a:gd name="T16" fmla="*/ 19 w 92"/>
                  <a:gd name="T17" fmla="*/ 72 h 152"/>
                  <a:gd name="T18" fmla="*/ 20 w 92"/>
                  <a:gd name="T19" fmla="*/ 72 h 152"/>
                  <a:gd name="T20" fmla="*/ 24 w 92"/>
                  <a:gd name="T21" fmla="*/ 81 h 152"/>
                  <a:gd name="T22" fmla="*/ 30 w 92"/>
                  <a:gd name="T23" fmla="*/ 92 h 152"/>
                  <a:gd name="T24" fmla="*/ 35 w 92"/>
                  <a:gd name="T25" fmla="*/ 108 h 152"/>
                  <a:gd name="T26" fmla="*/ 36 w 92"/>
                  <a:gd name="T27" fmla="*/ 108 h 152"/>
                  <a:gd name="T28" fmla="*/ 38 w 92"/>
                  <a:gd name="T29" fmla="*/ 116 h 152"/>
                  <a:gd name="T30" fmla="*/ 36 w 92"/>
                  <a:gd name="T31" fmla="*/ 124 h 152"/>
                  <a:gd name="T32" fmla="*/ 36 w 92"/>
                  <a:gd name="T33" fmla="*/ 132 h 152"/>
                  <a:gd name="T34" fmla="*/ 50 w 92"/>
                  <a:gd name="T35" fmla="*/ 140 h 152"/>
                  <a:gd name="T36" fmla="*/ 58 w 92"/>
                  <a:gd name="T37" fmla="*/ 151 h 152"/>
                  <a:gd name="T38" fmla="*/ 62 w 92"/>
                  <a:gd name="T39" fmla="*/ 152 h 152"/>
                  <a:gd name="T40" fmla="*/ 61 w 92"/>
                  <a:gd name="T41" fmla="*/ 139 h 152"/>
                  <a:gd name="T42" fmla="*/ 70 w 92"/>
                  <a:gd name="T43" fmla="*/ 134 h 152"/>
                  <a:gd name="T44" fmla="*/ 71 w 92"/>
                  <a:gd name="T45" fmla="*/ 134 h 152"/>
                  <a:gd name="T46" fmla="*/ 72 w 92"/>
                  <a:gd name="T47" fmla="*/ 134 h 152"/>
                  <a:gd name="T48" fmla="*/ 78 w 92"/>
                  <a:gd name="T49" fmla="*/ 133 h 152"/>
                  <a:gd name="T50" fmla="*/ 79 w 92"/>
                  <a:gd name="T51" fmla="*/ 122 h 152"/>
                  <a:gd name="T52" fmla="*/ 74 w 92"/>
                  <a:gd name="T53" fmla="*/ 116 h 152"/>
                  <a:gd name="T54" fmla="*/ 69 w 92"/>
                  <a:gd name="T55" fmla="*/ 116 h 152"/>
                  <a:gd name="T56" fmla="*/ 66 w 92"/>
                  <a:gd name="T57" fmla="*/ 105 h 152"/>
                  <a:gd name="T58" fmla="*/ 68 w 92"/>
                  <a:gd name="T59" fmla="*/ 84 h 152"/>
                  <a:gd name="T60" fmla="*/ 82 w 92"/>
                  <a:gd name="T61" fmla="*/ 80 h 152"/>
                  <a:gd name="T62" fmla="*/ 92 w 92"/>
                  <a:gd name="T63" fmla="*/ 54 h 152"/>
                  <a:gd name="T64" fmla="*/ 84 w 92"/>
                  <a:gd name="T65" fmla="*/ 48 h 152"/>
                  <a:gd name="T66" fmla="*/ 83 w 92"/>
                  <a:gd name="T67" fmla="*/ 48 h 152"/>
                  <a:gd name="T68" fmla="*/ 76 w 92"/>
                  <a:gd name="T69" fmla="*/ 48 h 152"/>
                  <a:gd name="T70" fmla="*/ 72 w 92"/>
                  <a:gd name="T71" fmla="*/ 42 h 152"/>
                  <a:gd name="T72" fmla="*/ 71 w 92"/>
                  <a:gd name="T73" fmla="*/ 42 h 152"/>
                  <a:gd name="T74" fmla="*/ 73 w 92"/>
                  <a:gd name="T75" fmla="*/ 26 h 152"/>
                  <a:gd name="T76" fmla="*/ 76 w 92"/>
                  <a:gd name="T77" fmla="*/ 18 h 152"/>
                  <a:gd name="T78" fmla="*/ 78 w 92"/>
                  <a:gd name="T79" fmla="*/ 10 h 152"/>
                  <a:gd name="T80" fmla="*/ 64 w 92"/>
                  <a:gd name="T81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2" h="152">
                    <a:moveTo>
                      <a:pt x="54" y="9"/>
                    </a:move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57"/>
                      <a:pt x="41" y="60"/>
                      <a:pt x="38" y="61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7" y="61"/>
                      <a:pt x="37" y="61"/>
                      <a:pt x="37" y="61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6" y="67"/>
                      <a:pt x="6" y="67"/>
                      <a:pt x="6" y="67"/>
                    </a:cubicBezTo>
                    <a:cubicBezTo>
                      <a:pt x="6" y="67"/>
                      <a:pt x="6" y="67"/>
                      <a:pt x="6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18" y="72"/>
                      <a:pt x="18" y="72"/>
                      <a:pt x="18" y="72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9" y="86"/>
                      <a:pt x="30" y="88"/>
                      <a:pt x="30" y="9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5" y="108"/>
                      <a:pt x="35" y="108"/>
                      <a:pt x="35" y="10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38" y="120"/>
                      <a:pt x="38" y="120"/>
                      <a:pt x="38" y="120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35" y="128"/>
                      <a:pt x="35" y="128"/>
                      <a:pt x="35" y="128"/>
                    </a:cubicBezTo>
                    <a:cubicBezTo>
                      <a:pt x="36" y="132"/>
                      <a:pt x="36" y="132"/>
                      <a:pt x="36" y="132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6" y="137"/>
                      <a:pt x="49" y="138"/>
                      <a:pt x="50" y="140"/>
                    </a:cubicBezTo>
                    <a:cubicBezTo>
                      <a:pt x="53" y="146"/>
                      <a:pt x="53" y="146"/>
                      <a:pt x="53" y="146"/>
                    </a:cubicBezTo>
                    <a:cubicBezTo>
                      <a:pt x="56" y="148"/>
                      <a:pt x="58" y="150"/>
                      <a:pt x="58" y="151"/>
                    </a:cubicBezTo>
                    <a:cubicBezTo>
                      <a:pt x="62" y="152"/>
                      <a:pt x="62" y="152"/>
                      <a:pt x="62" y="152"/>
                    </a:cubicBezTo>
                    <a:cubicBezTo>
                      <a:pt x="62" y="152"/>
                      <a:pt x="62" y="152"/>
                      <a:pt x="62" y="152"/>
                    </a:cubicBezTo>
                    <a:cubicBezTo>
                      <a:pt x="61" y="144"/>
                      <a:pt x="61" y="144"/>
                      <a:pt x="61" y="144"/>
                    </a:cubicBezTo>
                    <a:cubicBezTo>
                      <a:pt x="60" y="142"/>
                      <a:pt x="60" y="140"/>
                      <a:pt x="61" y="139"/>
                    </a:cubicBezTo>
                    <a:cubicBezTo>
                      <a:pt x="62" y="138"/>
                      <a:pt x="63" y="137"/>
                      <a:pt x="64" y="136"/>
                    </a:cubicBezTo>
                    <a:cubicBezTo>
                      <a:pt x="70" y="134"/>
                      <a:pt x="70" y="134"/>
                      <a:pt x="70" y="134"/>
                    </a:cubicBezTo>
                    <a:cubicBezTo>
                      <a:pt x="70" y="134"/>
                      <a:pt x="70" y="134"/>
                      <a:pt x="70" y="134"/>
                    </a:cubicBezTo>
                    <a:cubicBezTo>
                      <a:pt x="71" y="134"/>
                      <a:pt x="71" y="134"/>
                      <a:pt x="71" y="134"/>
                    </a:cubicBezTo>
                    <a:cubicBezTo>
                      <a:pt x="71" y="134"/>
                      <a:pt x="71" y="134"/>
                      <a:pt x="71" y="134"/>
                    </a:cubicBezTo>
                    <a:cubicBezTo>
                      <a:pt x="72" y="134"/>
                      <a:pt x="72" y="134"/>
                      <a:pt x="72" y="134"/>
                    </a:cubicBezTo>
                    <a:cubicBezTo>
                      <a:pt x="74" y="135"/>
                      <a:pt x="74" y="135"/>
                      <a:pt x="74" y="135"/>
                    </a:cubicBezTo>
                    <a:cubicBezTo>
                      <a:pt x="78" y="133"/>
                      <a:pt x="78" y="133"/>
                      <a:pt x="78" y="133"/>
                    </a:cubicBezTo>
                    <a:cubicBezTo>
                      <a:pt x="78" y="132"/>
                      <a:pt x="78" y="132"/>
                      <a:pt x="78" y="132"/>
                    </a:cubicBezTo>
                    <a:cubicBezTo>
                      <a:pt x="79" y="122"/>
                      <a:pt x="79" y="122"/>
                      <a:pt x="79" y="122"/>
                    </a:cubicBezTo>
                    <a:cubicBezTo>
                      <a:pt x="77" y="118"/>
                      <a:pt x="77" y="118"/>
                      <a:pt x="77" y="118"/>
                    </a:cubicBezTo>
                    <a:cubicBezTo>
                      <a:pt x="74" y="116"/>
                      <a:pt x="74" y="116"/>
                      <a:pt x="74" y="116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69" y="116"/>
                      <a:pt x="69" y="116"/>
                      <a:pt x="69" y="116"/>
                    </a:cubicBezTo>
                    <a:cubicBezTo>
                      <a:pt x="68" y="115"/>
                      <a:pt x="68" y="115"/>
                      <a:pt x="68" y="115"/>
                    </a:cubicBezTo>
                    <a:cubicBezTo>
                      <a:pt x="66" y="105"/>
                      <a:pt x="66" y="105"/>
                      <a:pt x="66" y="105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82" y="80"/>
                      <a:pt x="82" y="80"/>
                      <a:pt x="82" y="80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0" y="51"/>
                      <a:pt x="89" y="49"/>
                      <a:pt x="87" y="48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3" y="48"/>
                      <a:pt x="83" y="48"/>
                      <a:pt x="83" y="48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1" y="42"/>
                      <a:pt x="71" y="42"/>
                      <a:pt x="71" y="4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74" y="22"/>
                      <a:pt x="75" y="20"/>
                      <a:pt x="76" y="18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64" y="0"/>
                      <a:pt x="64" y="0"/>
                      <a:pt x="64" y="0"/>
                    </a:cubicBezTo>
                    <a:lnTo>
                      <a:pt x="54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Sľiḍé">
                <a:extLst>
                  <a:ext uri="{FF2B5EF4-FFF2-40B4-BE49-F238E27FC236}">
                    <a16:creationId xmlns="" xmlns:a16="http://schemas.microsoft.com/office/drawing/2014/main" id="{1A24E8A9-6E6F-421B-A761-197FB565F9DC}"/>
                  </a:ext>
                </a:extLst>
              </p:cNvPr>
              <p:cNvSpPr/>
              <p:nvPr/>
            </p:nvSpPr>
            <p:spPr bwMode="auto">
              <a:xfrm>
                <a:off x="949" y="950"/>
                <a:ext cx="1544" cy="1166"/>
              </a:xfrm>
              <a:custGeom>
                <a:avLst/>
                <a:gdLst>
                  <a:gd name="T0" fmla="*/ 639 w 652"/>
                  <a:gd name="T1" fmla="*/ 228 h 493"/>
                  <a:gd name="T2" fmla="*/ 612 w 652"/>
                  <a:gd name="T3" fmla="*/ 204 h 493"/>
                  <a:gd name="T4" fmla="*/ 596 w 652"/>
                  <a:gd name="T5" fmla="*/ 184 h 493"/>
                  <a:gd name="T6" fmla="*/ 520 w 652"/>
                  <a:gd name="T7" fmla="*/ 166 h 493"/>
                  <a:gd name="T8" fmla="*/ 524 w 652"/>
                  <a:gd name="T9" fmla="*/ 90 h 493"/>
                  <a:gd name="T10" fmla="*/ 470 w 652"/>
                  <a:gd name="T11" fmla="*/ 25 h 493"/>
                  <a:gd name="T12" fmla="*/ 443 w 652"/>
                  <a:gd name="T13" fmla="*/ 7 h 493"/>
                  <a:gd name="T14" fmla="*/ 401 w 652"/>
                  <a:gd name="T15" fmla="*/ 61 h 493"/>
                  <a:gd name="T16" fmla="*/ 309 w 652"/>
                  <a:gd name="T17" fmla="*/ 112 h 493"/>
                  <a:gd name="T18" fmla="*/ 291 w 652"/>
                  <a:gd name="T19" fmla="*/ 115 h 493"/>
                  <a:gd name="T20" fmla="*/ 237 w 652"/>
                  <a:gd name="T21" fmla="*/ 110 h 493"/>
                  <a:gd name="T22" fmla="*/ 245 w 652"/>
                  <a:gd name="T23" fmla="*/ 168 h 493"/>
                  <a:gd name="T24" fmla="*/ 234 w 652"/>
                  <a:gd name="T25" fmla="*/ 198 h 493"/>
                  <a:gd name="T26" fmla="*/ 226 w 652"/>
                  <a:gd name="T27" fmla="*/ 196 h 493"/>
                  <a:gd name="T28" fmla="*/ 202 w 652"/>
                  <a:gd name="T29" fmla="*/ 224 h 493"/>
                  <a:gd name="T30" fmla="*/ 165 w 652"/>
                  <a:gd name="T31" fmla="*/ 234 h 493"/>
                  <a:gd name="T32" fmla="*/ 92 w 652"/>
                  <a:gd name="T33" fmla="*/ 253 h 493"/>
                  <a:gd name="T34" fmla="*/ 53 w 652"/>
                  <a:gd name="T35" fmla="*/ 247 h 493"/>
                  <a:gd name="T36" fmla="*/ 33 w 652"/>
                  <a:gd name="T37" fmla="*/ 240 h 493"/>
                  <a:gd name="T38" fmla="*/ 5 w 652"/>
                  <a:gd name="T39" fmla="*/ 284 h 493"/>
                  <a:gd name="T40" fmla="*/ 27 w 652"/>
                  <a:gd name="T41" fmla="*/ 303 h 493"/>
                  <a:gd name="T42" fmla="*/ 21 w 652"/>
                  <a:gd name="T43" fmla="*/ 356 h 493"/>
                  <a:gd name="T44" fmla="*/ 21 w 652"/>
                  <a:gd name="T45" fmla="*/ 367 h 493"/>
                  <a:gd name="T46" fmla="*/ 60 w 652"/>
                  <a:gd name="T47" fmla="*/ 417 h 493"/>
                  <a:gd name="T48" fmla="*/ 85 w 652"/>
                  <a:gd name="T49" fmla="*/ 443 h 493"/>
                  <a:gd name="T50" fmla="*/ 105 w 652"/>
                  <a:gd name="T51" fmla="*/ 490 h 493"/>
                  <a:gd name="T52" fmla="*/ 130 w 652"/>
                  <a:gd name="T53" fmla="*/ 493 h 493"/>
                  <a:gd name="T54" fmla="*/ 145 w 652"/>
                  <a:gd name="T55" fmla="*/ 466 h 493"/>
                  <a:gd name="T56" fmla="*/ 165 w 652"/>
                  <a:gd name="T57" fmla="*/ 468 h 493"/>
                  <a:gd name="T58" fmla="*/ 230 w 652"/>
                  <a:gd name="T59" fmla="*/ 465 h 493"/>
                  <a:gd name="T60" fmla="*/ 251 w 652"/>
                  <a:gd name="T61" fmla="*/ 480 h 493"/>
                  <a:gd name="T62" fmla="*/ 285 w 652"/>
                  <a:gd name="T63" fmla="*/ 480 h 493"/>
                  <a:gd name="T64" fmla="*/ 360 w 652"/>
                  <a:gd name="T65" fmla="*/ 470 h 493"/>
                  <a:gd name="T66" fmla="*/ 413 w 652"/>
                  <a:gd name="T67" fmla="*/ 472 h 493"/>
                  <a:gd name="T68" fmla="*/ 446 w 652"/>
                  <a:gd name="T69" fmla="*/ 484 h 493"/>
                  <a:gd name="T70" fmla="*/ 473 w 652"/>
                  <a:gd name="T71" fmla="*/ 491 h 493"/>
                  <a:gd name="T72" fmla="*/ 469 w 652"/>
                  <a:gd name="T73" fmla="*/ 470 h 493"/>
                  <a:gd name="T74" fmla="*/ 477 w 652"/>
                  <a:gd name="T75" fmla="*/ 460 h 493"/>
                  <a:gd name="T76" fmla="*/ 479 w 652"/>
                  <a:gd name="T77" fmla="*/ 446 h 493"/>
                  <a:gd name="T78" fmla="*/ 461 w 652"/>
                  <a:gd name="T79" fmla="*/ 428 h 493"/>
                  <a:gd name="T80" fmla="*/ 462 w 652"/>
                  <a:gd name="T81" fmla="*/ 414 h 493"/>
                  <a:gd name="T82" fmla="*/ 494 w 652"/>
                  <a:gd name="T83" fmla="*/ 396 h 493"/>
                  <a:gd name="T84" fmla="*/ 527 w 652"/>
                  <a:gd name="T85" fmla="*/ 390 h 493"/>
                  <a:gd name="T86" fmla="*/ 544 w 652"/>
                  <a:gd name="T87" fmla="*/ 375 h 493"/>
                  <a:gd name="T88" fmla="*/ 545 w 652"/>
                  <a:gd name="T89" fmla="*/ 367 h 493"/>
                  <a:gd name="T90" fmla="*/ 547 w 652"/>
                  <a:gd name="T91" fmla="*/ 343 h 493"/>
                  <a:gd name="T92" fmla="*/ 585 w 652"/>
                  <a:gd name="T93" fmla="*/ 314 h 493"/>
                  <a:gd name="T94" fmla="*/ 603 w 652"/>
                  <a:gd name="T95" fmla="*/ 302 h 493"/>
                  <a:gd name="T96" fmla="*/ 635 w 652"/>
                  <a:gd name="T97" fmla="*/ 294 h 493"/>
                  <a:gd name="T98" fmla="*/ 648 w 652"/>
                  <a:gd name="T99" fmla="*/ 281 h 493"/>
                  <a:gd name="T100" fmla="*/ 651 w 652"/>
                  <a:gd name="T101" fmla="*/ 266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52" h="493">
                    <a:moveTo>
                      <a:pt x="651" y="265"/>
                    </a:moveTo>
                    <a:cubicBezTo>
                      <a:pt x="652" y="265"/>
                      <a:pt x="652" y="265"/>
                      <a:pt x="652" y="265"/>
                    </a:cubicBezTo>
                    <a:cubicBezTo>
                      <a:pt x="652" y="265"/>
                      <a:pt x="652" y="265"/>
                      <a:pt x="652" y="265"/>
                    </a:cubicBezTo>
                    <a:cubicBezTo>
                      <a:pt x="652" y="264"/>
                      <a:pt x="652" y="264"/>
                      <a:pt x="652" y="264"/>
                    </a:cubicBezTo>
                    <a:cubicBezTo>
                      <a:pt x="639" y="228"/>
                      <a:pt x="639" y="228"/>
                      <a:pt x="639" y="228"/>
                    </a:cubicBezTo>
                    <a:cubicBezTo>
                      <a:pt x="631" y="222"/>
                      <a:pt x="631" y="222"/>
                      <a:pt x="631" y="222"/>
                    </a:cubicBezTo>
                    <a:cubicBezTo>
                      <a:pt x="631" y="221"/>
                      <a:pt x="631" y="221"/>
                      <a:pt x="631" y="221"/>
                    </a:cubicBezTo>
                    <a:cubicBezTo>
                      <a:pt x="629" y="206"/>
                      <a:pt x="629" y="206"/>
                      <a:pt x="629" y="206"/>
                    </a:cubicBezTo>
                    <a:cubicBezTo>
                      <a:pt x="613" y="204"/>
                      <a:pt x="613" y="204"/>
                      <a:pt x="613" y="204"/>
                    </a:cubicBezTo>
                    <a:cubicBezTo>
                      <a:pt x="612" y="204"/>
                      <a:pt x="612" y="204"/>
                      <a:pt x="612" y="204"/>
                    </a:cubicBezTo>
                    <a:cubicBezTo>
                      <a:pt x="611" y="204"/>
                      <a:pt x="611" y="204"/>
                      <a:pt x="611" y="204"/>
                    </a:cubicBezTo>
                    <a:cubicBezTo>
                      <a:pt x="611" y="203"/>
                      <a:pt x="611" y="203"/>
                      <a:pt x="611" y="203"/>
                    </a:cubicBezTo>
                    <a:cubicBezTo>
                      <a:pt x="611" y="202"/>
                      <a:pt x="611" y="202"/>
                      <a:pt x="611" y="202"/>
                    </a:cubicBezTo>
                    <a:cubicBezTo>
                      <a:pt x="611" y="202"/>
                      <a:pt x="611" y="202"/>
                      <a:pt x="611" y="202"/>
                    </a:cubicBezTo>
                    <a:cubicBezTo>
                      <a:pt x="609" y="196"/>
                      <a:pt x="604" y="190"/>
                      <a:pt x="596" y="184"/>
                    </a:cubicBezTo>
                    <a:cubicBezTo>
                      <a:pt x="591" y="180"/>
                      <a:pt x="587" y="178"/>
                      <a:pt x="583" y="177"/>
                    </a:cubicBezTo>
                    <a:cubicBezTo>
                      <a:pt x="581" y="176"/>
                      <a:pt x="578" y="174"/>
                      <a:pt x="576" y="173"/>
                    </a:cubicBezTo>
                    <a:cubicBezTo>
                      <a:pt x="571" y="169"/>
                      <a:pt x="553" y="166"/>
                      <a:pt x="521" y="166"/>
                    </a:cubicBezTo>
                    <a:cubicBezTo>
                      <a:pt x="520" y="166"/>
                      <a:pt x="520" y="166"/>
                      <a:pt x="520" y="166"/>
                    </a:cubicBezTo>
                    <a:cubicBezTo>
                      <a:pt x="520" y="166"/>
                      <a:pt x="520" y="166"/>
                      <a:pt x="520" y="166"/>
                    </a:cubicBezTo>
                    <a:cubicBezTo>
                      <a:pt x="516" y="160"/>
                      <a:pt x="516" y="160"/>
                      <a:pt x="516" y="160"/>
                    </a:cubicBezTo>
                    <a:cubicBezTo>
                      <a:pt x="515" y="156"/>
                      <a:pt x="513" y="153"/>
                      <a:pt x="513" y="150"/>
                    </a:cubicBezTo>
                    <a:cubicBezTo>
                      <a:pt x="513" y="145"/>
                      <a:pt x="518" y="131"/>
                      <a:pt x="529" y="107"/>
                    </a:cubicBezTo>
                    <a:cubicBezTo>
                      <a:pt x="524" y="90"/>
                      <a:pt x="524" y="90"/>
                      <a:pt x="524" y="90"/>
                    </a:cubicBezTo>
                    <a:cubicBezTo>
                      <a:pt x="524" y="90"/>
                      <a:pt x="524" y="90"/>
                      <a:pt x="524" y="90"/>
                    </a:cubicBezTo>
                    <a:cubicBezTo>
                      <a:pt x="518" y="62"/>
                      <a:pt x="518" y="62"/>
                      <a:pt x="518" y="62"/>
                    </a:cubicBezTo>
                    <a:cubicBezTo>
                      <a:pt x="517" y="58"/>
                      <a:pt x="510" y="54"/>
                      <a:pt x="498" y="50"/>
                    </a:cubicBezTo>
                    <a:cubicBezTo>
                      <a:pt x="496" y="50"/>
                      <a:pt x="493" y="49"/>
                      <a:pt x="491" y="47"/>
                    </a:cubicBezTo>
                    <a:cubicBezTo>
                      <a:pt x="487" y="45"/>
                      <a:pt x="483" y="42"/>
                      <a:pt x="482" y="37"/>
                    </a:cubicBezTo>
                    <a:cubicBezTo>
                      <a:pt x="479" y="32"/>
                      <a:pt x="475" y="28"/>
                      <a:pt x="470" y="25"/>
                    </a:cubicBezTo>
                    <a:cubicBezTo>
                      <a:pt x="469" y="25"/>
                      <a:pt x="469" y="25"/>
                      <a:pt x="469" y="25"/>
                    </a:cubicBezTo>
                    <a:cubicBezTo>
                      <a:pt x="469" y="24"/>
                      <a:pt x="469" y="24"/>
                      <a:pt x="469" y="24"/>
                    </a:cubicBezTo>
                    <a:cubicBezTo>
                      <a:pt x="464" y="0"/>
                      <a:pt x="464" y="0"/>
                      <a:pt x="464" y="0"/>
                    </a:cubicBezTo>
                    <a:cubicBezTo>
                      <a:pt x="445" y="2"/>
                      <a:pt x="445" y="2"/>
                      <a:pt x="445" y="2"/>
                    </a:cubicBezTo>
                    <a:cubicBezTo>
                      <a:pt x="443" y="7"/>
                      <a:pt x="443" y="7"/>
                      <a:pt x="443" y="7"/>
                    </a:cubicBezTo>
                    <a:cubicBezTo>
                      <a:pt x="441" y="15"/>
                      <a:pt x="438" y="19"/>
                      <a:pt x="435" y="19"/>
                    </a:cubicBezTo>
                    <a:cubicBezTo>
                      <a:pt x="423" y="23"/>
                      <a:pt x="423" y="23"/>
                      <a:pt x="423" y="23"/>
                    </a:cubicBezTo>
                    <a:cubicBezTo>
                      <a:pt x="415" y="26"/>
                      <a:pt x="411" y="29"/>
                      <a:pt x="408" y="33"/>
                    </a:cubicBezTo>
                    <a:cubicBezTo>
                      <a:pt x="407" y="34"/>
                      <a:pt x="406" y="39"/>
                      <a:pt x="405" y="46"/>
                    </a:cubicBezTo>
                    <a:cubicBezTo>
                      <a:pt x="404" y="53"/>
                      <a:pt x="403" y="58"/>
                      <a:pt x="401" y="61"/>
                    </a:cubicBezTo>
                    <a:cubicBezTo>
                      <a:pt x="399" y="66"/>
                      <a:pt x="395" y="70"/>
                      <a:pt x="389" y="72"/>
                    </a:cubicBezTo>
                    <a:cubicBezTo>
                      <a:pt x="379" y="76"/>
                      <a:pt x="361" y="70"/>
                      <a:pt x="337" y="52"/>
                    </a:cubicBezTo>
                    <a:cubicBezTo>
                      <a:pt x="304" y="94"/>
                      <a:pt x="304" y="94"/>
                      <a:pt x="304" y="94"/>
                    </a:cubicBezTo>
                    <a:cubicBezTo>
                      <a:pt x="308" y="112"/>
                      <a:pt x="308" y="112"/>
                      <a:pt x="308" y="112"/>
                    </a:cubicBezTo>
                    <a:cubicBezTo>
                      <a:pt x="309" y="112"/>
                      <a:pt x="309" y="112"/>
                      <a:pt x="309" y="112"/>
                    </a:cubicBezTo>
                    <a:cubicBezTo>
                      <a:pt x="309" y="112"/>
                      <a:pt x="309" y="112"/>
                      <a:pt x="309" y="112"/>
                    </a:cubicBezTo>
                    <a:cubicBezTo>
                      <a:pt x="308" y="113"/>
                      <a:pt x="308" y="113"/>
                      <a:pt x="308" y="113"/>
                    </a:cubicBezTo>
                    <a:cubicBezTo>
                      <a:pt x="308" y="113"/>
                      <a:pt x="308" y="113"/>
                      <a:pt x="308" y="113"/>
                    </a:cubicBezTo>
                    <a:cubicBezTo>
                      <a:pt x="307" y="116"/>
                      <a:pt x="304" y="117"/>
                      <a:pt x="301" y="118"/>
                    </a:cubicBezTo>
                    <a:cubicBezTo>
                      <a:pt x="298" y="118"/>
                      <a:pt x="295" y="117"/>
                      <a:pt x="291" y="115"/>
                    </a:cubicBezTo>
                    <a:cubicBezTo>
                      <a:pt x="288" y="112"/>
                      <a:pt x="279" y="110"/>
                      <a:pt x="264" y="110"/>
                    </a:cubicBezTo>
                    <a:cubicBezTo>
                      <a:pt x="257" y="109"/>
                      <a:pt x="257" y="109"/>
                      <a:pt x="257" y="109"/>
                    </a:cubicBezTo>
                    <a:cubicBezTo>
                      <a:pt x="257" y="109"/>
                      <a:pt x="257" y="109"/>
                      <a:pt x="257" y="109"/>
                    </a:cubicBezTo>
                    <a:cubicBezTo>
                      <a:pt x="247" y="108"/>
                      <a:pt x="247" y="108"/>
                      <a:pt x="247" y="108"/>
                    </a:cubicBezTo>
                    <a:cubicBezTo>
                      <a:pt x="237" y="110"/>
                      <a:pt x="237" y="110"/>
                      <a:pt x="237" y="110"/>
                    </a:cubicBezTo>
                    <a:cubicBezTo>
                      <a:pt x="241" y="117"/>
                      <a:pt x="241" y="117"/>
                      <a:pt x="241" y="117"/>
                    </a:cubicBezTo>
                    <a:cubicBezTo>
                      <a:pt x="245" y="122"/>
                      <a:pt x="247" y="126"/>
                      <a:pt x="247" y="128"/>
                    </a:cubicBezTo>
                    <a:cubicBezTo>
                      <a:pt x="242" y="154"/>
                      <a:pt x="242" y="154"/>
                      <a:pt x="242" y="154"/>
                    </a:cubicBezTo>
                    <a:cubicBezTo>
                      <a:pt x="244" y="168"/>
                      <a:pt x="244" y="168"/>
                      <a:pt x="244" y="168"/>
                    </a:cubicBezTo>
                    <a:cubicBezTo>
                      <a:pt x="245" y="168"/>
                      <a:pt x="245" y="168"/>
                      <a:pt x="245" y="168"/>
                    </a:cubicBezTo>
                    <a:cubicBezTo>
                      <a:pt x="245" y="168"/>
                      <a:pt x="245" y="168"/>
                      <a:pt x="245" y="168"/>
                    </a:cubicBezTo>
                    <a:cubicBezTo>
                      <a:pt x="244" y="168"/>
                      <a:pt x="244" y="168"/>
                      <a:pt x="244" y="168"/>
                    </a:cubicBezTo>
                    <a:cubicBezTo>
                      <a:pt x="244" y="168"/>
                      <a:pt x="244" y="168"/>
                      <a:pt x="244" y="168"/>
                    </a:cubicBezTo>
                    <a:cubicBezTo>
                      <a:pt x="236" y="194"/>
                      <a:pt x="236" y="194"/>
                      <a:pt x="236" y="194"/>
                    </a:cubicBezTo>
                    <a:cubicBezTo>
                      <a:pt x="236" y="197"/>
                      <a:pt x="235" y="198"/>
                      <a:pt x="234" y="198"/>
                    </a:cubicBezTo>
                    <a:cubicBezTo>
                      <a:pt x="233" y="198"/>
                      <a:pt x="233" y="198"/>
                      <a:pt x="233" y="198"/>
                    </a:cubicBezTo>
                    <a:cubicBezTo>
                      <a:pt x="233" y="197"/>
                      <a:pt x="233" y="197"/>
                      <a:pt x="233" y="197"/>
                    </a:cubicBezTo>
                    <a:cubicBezTo>
                      <a:pt x="232" y="195"/>
                      <a:pt x="232" y="195"/>
                      <a:pt x="232" y="195"/>
                    </a:cubicBezTo>
                    <a:cubicBezTo>
                      <a:pt x="231" y="192"/>
                      <a:pt x="230" y="190"/>
                      <a:pt x="229" y="191"/>
                    </a:cubicBezTo>
                    <a:cubicBezTo>
                      <a:pt x="228" y="191"/>
                      <a:pt x="227" y="193"/>
                      <a:pt x="226" y="196"/>
                    </a:cubicBezTo>
                    <a:cubicBezTo>
                      <a:pt x="225" y="204"/>
                      <a:pt x="220" y="210"/>
                      <a:pt x="213" y="216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3" y="224"/>
                      <a:pt x="203" y="224"/>
                      <a:pt x="203" y="224"/>
                    </a:cubicBezTo>
                    <a:cubicBezTo>
                      <a:pt x="203" y="224"/>
                      <a:pt x="203" y="224"/>
                      <a:pt x="203" y="224"/>
                    </a:cubicBezTo>
                    <a:cubicBezTo>
                      <a:pt x="202" y="224"/>
                      <a:pt x="202" y="224"/>
                      <a:pt x="202" y="224"/>
                    </a:cubicBezTo>
                    <a:cubicBezTo>
                      <a:pt x="176" y="224"/>
                      <a:pt x="176" y="224"/>
                      <a:pt x="176" y="224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4"/>
                      <a:pt x="165" y="234"/>
                      <a:pt x="165" y="234"/>
                    </a:cubicBezTo>
                    <a:cubicBezTo>
                      <a:pt x="165" y="234"/>
                      <a:pt x="165" y="234"/>
                      <a:pt x="165" y="234"/>
                    </a:cubicBezTo>
                    <a:cubicBezTo>
                      <a:pt x="137" y="230"/>
                      <a:pt x="137" y="230"/>
                      <a:pt x="137" y="230"/>
                    </a:cubicBezTo>
                    <a:cubicBezTo>
                      <a:pt x="133" y="234"/>
                      <a:pt x="128" y="236"/>
                      <a:pt x="124" y="235"/>
                    </a:cubicBezTo>
                    <a:cubicBezTo>
                      <a:pt x="120" y="234"/>
                      <a:pt x="113" y="236"/>
                      <a:pt x="103" y="239"/>
                    </a:cubicBezTo>
                    <a:cubicBezTo>
                      <a:pt x="92" y="252"/>
                      <a:pt x="92" y="252"/>
                      <a:pt x="92" y="252"/>
                    </a:cubicBezTo>
                    <a:cubicBezTo>
                      <a:pt x="92" y="253"/>
                      <a:pt x="92" y="253"/>
                      <a:pt x="92" y="253"/>
                    </a:cubicBezTo>
                    <a:cubicBezTo>
                      <a:pt x="74" y="254"/>
                      <a:pt x="74" y="254"/>
                      <a:pt x="74" y="254"/>
                    </a:cubicBezTo>
                    <a:cubicBezTo>
                      <a:pt x="74" y="239"/>
                      <a:pt x="74" y="239"/>
                      <a:pt x="74" y="239"/>
                    </a:cubicBezTo>
                    <a:cubicBezTo>
                      <a:pt x="63" y="239"/>
                      <a:pt x="63" y="239"/>
                      <a:pt x="63" y="239"/>
                    </a:cubicBezTo>
                    <a:cubicBezTo>
                      <a:pt x="61" y="245"/>
                      <a:pt x="61" y="245"/>
                      <a:pt x="61" y="245"/>
                    </a:cubicBezTo>
                    <a:cubicBezTo>
                      <a:pt x="53" y="247"/>
                      <a:pt x="53" y="247"/>
                      <a:pt x="53" y="247"/>
                    </a:cubicBezTo>
                    <a:cubicBezTo>
                      <a:pt x="52" y="247"/>
                      <a:pt x="52" y="247"/>
                      <a:pt x="52" y="247"/>
                    </a:cubicBezTo>
                    <a:cubicBezTo>
                      <a:pt x="52" y="247"/>
                      <a:pt x="52" y="247"/>
                      <a:pt x="52" y="247"/>
                    </a:cubicBezTo>
                    <a:cubicBezTo>
                      <a:pt x="51" y="247"/>
                      <a:pt x="51" y="247"/>
                      <a:pt x="51" y="247"/>
                    </a:cubicBezTo>
                    <a:cubicBezTo>
                      <a:pt x="51" y="247"/>
                      <a:pt x="51" y="247"/>
                      <a:pt x="51" y="247"/>
                    </a:cubicBezTo>
                    <a:cubicBezTo>
                      <a:pt x="46" y="244"/>
                      <a:pt x="39" y="241"/>
                      <a:pt x="33" y="240"/>
                    </a:cubicBezTo>
                    <a:cubicBezTo>
                      <a:pt x="29" y="240"/>
                      <a:pt x="25" y="242"/>
                      <a:pt x="19" y="248"/>
                    </a:cubicBezTo>
                    <a:cubicBezTo>
                      <a:pt x="12" y="254"/>
                      <a:pt x="7" y="259"/>
                      <a:pt x="5" y="264"/>
                    </a:cubicBezTo>
                    <a:cubicBezTo>
                      <a:pt x="6" y="264"/>
                      <a:pt x="7" y="266"/>
                      <a:pt x="7" y="268"/>
                    </a:cubicBezTo>
                    <a:cubicBezTo>
                      <a:pt x="7" y="271"/>
                      <a:pt x="8" y="274"/>
                      <a:pt x="8" y="277"/>
                    </a:cubicBezTo>
                    <a:cubicBezTo>
                      <a:pt x="7" y="280"/>
                      <a:pt x="6" y="282"/>
                      <a:pt x="5" y="284"/>
                    </a:cubicBezTo>
                    <a:cubicBezTo>
                      <a:pt x="3" y="285"/>
                      <a:pt x="1" y="288"/>
                      <a:pt x="0" y="295"/>
                    </a:cubicBezTo>
                    <a:cubicBezTo>
                      <a:pt x="7" y="299"/>
                      <a:pt x="7" y="299"/>
                      <a:pt x="7" y="299"/>
                    </a:cubicBezTo>
                    <a:cubicBezTo>
                      <a:pt x="15" y="290"/>
                      <a:pt x="15" y="290"/>
                      <a:pt x="15" y="290"/>
                    </a:cubicBezTo>
                    <a:cubicBezTo>
                      <a:pt x="27" y="302"/>
                      <a:pt x="27" y="302"/>
                      <a:pt x="27" y="302"/>
                    </a:cubicBezTo>
                    <a:cubicBezTo>
                      <a:pt x="27" y="303"/>
                      <a:pt x="27" y="303"/>
                      <a:pt x="27" y="303"/>
                    </a:cubicBezTo>
                    <a:cubicBezTo>
                      <a:pt x="29" y="325"/>
                      <a:pt x="29" y="325"/>
                      <a:pt x="29" y="325"/>
                    </a:cubicBezTo>
                    <a:cubicBezTo>
                      <a:pt x="29" y="326"/>
                      <a:pt x="29" y="326"/>
                      <a:pt x="29" y="326"/>
                    </a:cubicBezTo>
                    <a:cubicBezTo>
                      <a:pt x="29" y="326"/>
                      <a:pt x="29" y="326"/>
                      <a:pt x="29" y="326"/>
                    </a:cubicBezTo>
                    <a:cubicBezTo>
                      <a:pt x="22" y="356"/>
                      <a:pt x="22" y="356"/>
                      <a:pt x="22" y="356"/>
                    </a:cubicBezTo>
                    <a:cubicBezTo>
                      <a:pt x="21" y="356"/>
                      <a:pt x="21" y="356"/>
                      <a:pt x="21" y="356"/>
                    </a:cubicBezTo>
                    <a:cubicBezTo>
                      <a:pt x="11" y="356"/>
                      <a:pt x="5" y="356"/>
                      <a:pt x="3" y="358"/>
                    </a:cubicBezTo>
                    <a:cubicBezTo>
                      <a:pt x="3" y="360"/>
                      <a:pt x="7" y="363"/>
                      <a:pt x="14" y="368"/>
                    </a:cubicBezTo>
                    <a:cubicBezTo>
                      <a:pt x="20" y="367"/>
                      <a:pt x="20" y="367"/>
                      <a:pt x="20" y="367"/>
                    </a:cubicBezTo>
                    <a:cubicBezTo>
                      <a:pt x="21" y="367"/>
                      <a:pt x="21" y="367"/>
                      <a:pt x="21" y="367"/>
                    </a:cubicBezTo>
                    <a:cubicBezTo>
                      <a:pt x="21" y="367"/>
                      <a:pt x="21" y="367"/>
                      <a:pt x="21" y="367"/>
                    </a:cubicBezTo>
                    <a:cubicBezTo>
                      <a:pt x="35" y="380"/>
                      <a:pt x="35" y="380"/>
                      <a:pt x="35" y="380"/>
                    </a:cubicBezTo>
                    <a:cubicBezTo>
                      <a:pt x="40" y="384"/>
                      <a:pt x="39" y="392"/>
                      <a:pt x="33" y="403"/>
                    </a:cubicBezTo>
                    <a:cubicBezTo>
                      <a:pt x="35" y="416"/>
                      <a:pt x="35" y="416"/>
                      <a:pt x="35" y="416"/>
                    </a:cubicBezTo>
                    <a:cubicBezTo>
                      <a:pt x="40" y="417"/>
                      <a:pt x="40" y="417"/>
                      <a:pt x="40" y="417"/>
                    </a:cubicBezTo>
                    <a:cubicBezTo>
                      <a:pt x="60" y="417"/>
                      <a:pt x="60" y="417"/>
                      <a:pt x="60" y="417"/>
                    </a:cubicBezTo>
                    <a:cubicBezTo>
                      <a:pt x="50" y="426"/>
                      <a:pt x="50" y="426"/>
                      <a:pt x="50" y="426"/>
                    </a:cubicBezTo>
                    <a:cubicBezTo>
                      <a:pt x="56" y="430"/>
                      <a:pt x="56" y="430"/>
                      <a:pt x="56" y="430"/>
                    </a:cubicBezTo>
                    <a:cubicBezTo>
                      <a:pt x="56" y="430"/>
                      <a:pt x="56" y="430"/>
                      <a:pt x="56" y="430"/>
                    </a:cubicBezTo>
                    <a:cubicBezTo>
                      <a:pt x="64" y="434"/>
                      <a:pt x="64" y="434"/>
                      <a:pt x="64" y="434"/>
                    </a:cubicBezTo>
                    <a:cubicBezTo>
                      <a:pt x="85" y="443"/>
                      <a:pt x="85" y="443"/>
                      <a:pt x="85" y="443"/>
                    </a:cubicBezTo>
                    <a:cubicBezTo>
                      <a:pt x="86" y="444"/>
                      <a:pt x="86" y="444"/>
                      <a:pt x="86" y="444"/>
                    </a:cubicBezTo>
                    <a:cubicBezTo>
                      <a:pt x="87" y="444"/>
                      <a:pt x="87" y="444"/>
                      <a:pt x="87" y="444"/>
                    </a:cubicBezTo>
                    <a:cubicBezTo>
                      <a:pt x="89" y="476"/>
                      <a:pt x="89" y="476"/>
                      <a:pt x="89" y="476"/>
                    </a:cubicBezTo>
                    <a:cubicBezTo>
                      <a:pt x="89" y="483"/>
                      <a:pt x="94" y="488"/>
                      <a:pt x="103" y="491"/>
                    </a:cubicBezTo>
                    <a:cubicBezTo>
                      <a:pt x="105" y="490"/>
                      <a:pt x="105" y="490"/>
                      <a:pt x="105" y="490"/>
                    </a:cubicBezTo>
                    <a:cubicBezTo>
                      <a:pt x="105" y="490"/>
                      <a:pt x="105" y="490"/>
                      <a:pt x="105" y="490"/>
                    </a:cubicBezTo>
                    <a:cubicBezTo>
                      <a:pt x="106" y="490"/>
                      <a:pt x="106" y="490"/>
                      <a:pt x="106" y="490"/>
                    </a:cubicBezTo>
                    <a:cubicBezTo>
                      <a:pt x="128" y="493"/>
                      <a:pt x="128" y="493"/>
                      <a:pt x="128" y="493"/>
                    </a:cubicBezTo>
                    <a:cubicBezTo>
                      <a:pt x="130" y="493"/>
                      <a:pt x="130" y="493"/>
                      <a:pt x="130" y="493"/>
                    </a:cubicBezTo>
                    <a:cubicBezTo>
                      <a:pt x="130" y="493"/>
                      <a:pt x="130" y="493"/>
                      <a:pt x="130" y="493"/>
                    </a:cubicBezTo>
                    <a:cubicBezTo>
                      <a:pt x="130" y="492"/>
                      <a:pt x="130" y="492"/>
                      <a:pt x="130" y="492"/>
                    </a:cubicBezTo>
                    <a:cubicBezTo>
                      <a:pt x="133" y="488"/>
                      <a:pt x="134" y="484"/>
                      <a:pt x="134" y="484"/>
                    </a:cubicBezTo>
                    <a:cubicBezTo>
                      <a:pt x="134" y="483"/>
                      <a:pt x="134" y="483"/>
                      <a:pt x="134" y="483"/>
                    </a:cubicBezTo>
                    <a:cubicBezTo>
                      <a:pt x="134" y="479"/>
                      <a:pt x="135" y="476"/>
                      <a:pt x="139" y="474"/>
                    </a:cubicBezTo>
                    <a:cubicBezTo>
                      <a:pt x="142" y="471"/>
                      <a:pt x="144" y="469"/>
                      <a:pt x="145" y="466"/>
                    </a:cubicBezTo>
                    <a:cubicBezTo>
                      <a:pt x="145" y="466"/>
                      <a:pt x="145" y="466"/>
                      <a:pt x="145" y="466"/>
                    </a:cubicBezTo>
                    <a:cubicBezTo>
                      <a:pt x="147" y="462"/>
                      <a:pt x="151" y="462"/>
                      <a:pt x="157" y="464"/>
                    </a:cubicBezTo>
                    <a:cubicBezTo>
                      <a:pt x="158" y="464"/>
                      <a:pt x="158" y="464"/>
                      <a:pt x="158" y="464"/>
                    </a:cubicBezTo>
                    <a:cubicBezTo>
                      <a:pt x="158" y="464"/>
                      <a:pt x="158" y="464"/>
                      <a:pt x="158" y="464"/>
                    </a:cubicBezTo>
                    <a:cubicBezTo>
                      <a:pt x="165" y="468"/>
                      <a:pt x="165" y="468"/>
                      <a:pt x="165" y="468"/>
                    </a:cubicBezTo>
                    <a:cubicBezTo>
                      <a:pt x="191" y="473"/>
                      <a:pt x="191" y="473"/>
                      <a:pt x="191" y="473"/>
                    </a:cubicBezTo>
                    <a:cubicBezTo>
                      <a:pt x="206" y="472"/>
                      <a:pt x="206" y="472"/>
                      <a:pt x="206" y="472"/>
                    </a:cubicBezTo>
                    <a:cubicBezTo>
                      <a:pt x="217" y="467"/>
                      <a:pt x="217" y="467"/>
                      <a:pt x="217" y="467"/>
                    </a:cubicBezTo>
                    <a:cubicBezTo>
                      <a:pt x="219" y="464"/>
                      <a:pt x="221" y="463"/>
                      <a:pt x="222" y="462"/>
                    </a:cubicBezTo>
                    <a:cubicBezTo>
                      <a:pt x="224" y="462"/>
                      <a:pt x="227" y="462"/>
                      <a:pt x="230" y="465"/>
                    </a:cubicBezTo>
                    <a:cubicBezTo>
                      <a:pt x="232" y="466"/>
                      <a:pt x="232" y="466"/>
                      <a:pt x="232" y="466"/>
                    </a:cubicBezTo>
                    <a:cubicBezTo>
                      <a:pt x="233" y="467"/>
                      <a:pt x="235" y="470"/>
                      <a:pt x="236" y="474"/>
                    </a:cubicBezTo>
                    <a:cubicBezTo>
                      <a:pt x="244" y="480"/>
                      <a:pt x="244" y="480"/>
                      <a:pt x="244" y="480"/>
                    </a:cubicBezTo>
                    <a:cubicBezTo>
                      <a:pt x="250" y="480"/>
                      <a:pt x="250" y="480"/>
                      <a:pt x="250" y="480"/>
                    </a:cubicBezTo>
                    <a:cubicBezTo>
                      <a:pt x="251" y="480"/>
                      <a:pt x="251" y="480"/>
                      <a:pt x="251" y="480"/>
                    </a:cubicBezTo>
                    <a:cubicBezTo>
                      <a:pt x="251" y="480"/>
                      <a:pt x="251" y="480"/>
                      <a:pt x="251" y="480"/>
                    </a:cubicBezTo>
                    <a:cubicBezTo>
                      <a:pt x="252" y="480"/>
                      <a:pt x="252" y="480"/>
                      <a:pt x="252" y="480"/>
                    </a:cubicBezTo>
                    <a:cubicBezTo>
                      <a:pt x="260" y="484"/>
                      <a:pt x="260" y="484"/>
                      <a:pt x="260" y="484"/>
                    </a:cubicBezTo>
                    <a:cubicBezTo>
                      <a:pt x="276" y="482"/>
                      <a:pt x="276" y="482"/>
                      <a:pt x="276" y="482"/>
                    </a:cubicBezTo>
                    <a:cubicBezTo>
                      <a:pt x="285" y="480"/>
                      <a:pt x="285" y="480"/>
                      <a:pt x="285" y="480"/>
                    </a:cubicBezTo>
                    <a:cubicBezTo>
                      <a:pt x="307" y="482"/>
                      <a:pt x="307" y="482"/>
                      <a:pt x="307" y="482"/>
                    </a:cubicBezTo>
                    <a:cubicBezTo>
                      <a:pt x="317" y="479"/>
                      <a:pt x="317" y="479"/>
                      <a:pt x="317" y="479"/>
                    </a:cubicBezTo>
                    <a:cubicBezTo>
                      <a:pt x="329" y="474"/>
                      <a:pt x="329" y="474"/>
                      <a:pt x="329" y="474"/>
                    </a:cubicBezTo>
                    <a:cubicBezTo>
                      <a:pt x="331" y="472"/>
                      <a:pt x="334" y="471"/>
                      <a:pt x="338" y="470"/>
                    </a:cubicBezTo>
                    <a:cubicBezTo>
                      <a:pt x="360" y="470"/>
                      <a:pt x="360" y="470"/>
                      <a:pt x="360" y="470"/>
                    </a:cubicBezTo>
                    <a:cubicBezTo>
                      <a:pt x="368" y="467"/>
                      <a:pt x="368" y="467"/>
                      <a:pt x="368" y="467"/>
                    </a:cubicBezTo>
                    <a:cubicBezTo>
                      <a:pt x="371" y="465"/>
                      <a:pt x="374" y="464"/>
                      <a:pt x="377" y="464"/>
                    </a:cubicBezTo>
                    <a:cubicBezTo>
                      <a:pt x="389" y="464"/>
                      <a:pt x="389" y="464"/>
                      <a:pt x="389" y="464"/>
                    </a:cubicBezTo>
                    <a:cubicBezTo>
                      <a:pt x="395" y="468"/>
                      <a:pt x="395" y="468"/>
                      <a:pt x="395" y="468"/>
                    </a:cubicBezTo>
                    <a:cubicBezTo>
                      <a:pt x="413" y="472"/>
                      <a:pt x="413" y="472"/>
                      <a:pt x="413" y="472"/>
                    </a:cubicBezTo>
                    <a:cubicBezTo>
                      <a:pt x="415" y="472"/>
                      <a:pt x="417" y="474"/>
                      <a:pt x="421" y="478"/>
                    </a:cubicBezTo>
                    <a:cubicBezTo>
                      <a:pt x="429" y="482"/>
                      <a:pt x="429" y="482"/>
                      <a:pt x="429" y="482"/>
                    </a:cubicBezTo>
                    <a:cubicBezTo>
                      <a:pt x="429" y="483"/>
                      <a:pt x="429" y="483"/>
                      <a:pt x="429" y="483"/>
                    </a:cubicBezTo>
                    <a:cubicBezTo>
                      <a:pt x="446" y="484"/>
                      <a:pt x="446" y="484"/>
                      <a:pt x="446" y="484"/>
                    </a:cubicBezTo>
                    <a:cubicBezTo>
                      <a:pt x="446" y="484"/>
                      <a:pt x="446" y="484"/>
                      <a:pt x="446" y="484"/>
                    </a:cubicBezTo>
                    <a:cubicBezTo>
                      <a:pt x="446" y="484"/>
                      <a:pt x="446" y="484"/>
                      <a:pt x="446" y="484"/>
                    </a:cubicBezTo>
                    <a:cubicBezTo>
                      <a:pt x="454" y="488"/>
                      <a:pt x="454" y="488"/>
                      <a:pt x="454" y="488"/>
                    </a:cubicBezTo>
                    <a:cubicBezTo>
                      <a:pt x="464" y="490"/>
                      <a:pt x="464" y="490"/>
                      <a:pt x="464" y="490"/>
                    </a:cubicBezTo>
                    <a:cubicBezTo>
                      <a:pt x="464" y="490"/>
                      <a:pt x="464" y="490"/>
                      <a:pt x="464" y="490"/>
                    </a:cubicBezTo>
                    <a:cubicBezTo>
                      <a:pt x="473" y="491"/>
                      <a:pt x="473" y="491"/>
                      <a:pt x="473" y="491"/>
                    </a:cubicBezTo>
                    <a:cubicBezTo>
                      <a:pt x="475" y="486"/>
                      <a:pt x="475" y="486"/>
                      <a:pt x="475" y="486"/>
                    </a:cubicBezTo>
                    <a:cubicBezTo>
                      <a:pt x="471" y="478"/>
                      <a:pt x="471" y="478"/>
                      <a:pt x="471" y="478"/>
                    </a:cubicBezTo>
                    <a:cubicBezTo>
                      <a:pt x="470" y="470"/>
                      <a:pt x="470" y="470"/>
                      <a:pt x="470" y="470"/>
                    </a:cubicBezTo>
                    <a:cubicBezTo>
                      <a:pt x="470" y="470"/>
                      <a:pt x="470" y="470"/>
                      <a:pt x="470" y="470"/>
                    </a:cubicBezTo>
                    <a:cubicBezTo>
                      <a:pt x="469" y="470"/>
                      <a:pt x="469" y="470"/>
                      <a:pt x="469" y="470"/>
                    </a:cubicBezTo>
                    <a:cubicBezTo>
                      <a:pt x="471" y="468"/>
                      <a:pt x="471" y="468"/>
                      <a:pt x="471" y="468"/>
                    </a:cubicBezTo>
                    <a:cubicBezTo>
                      <a:pt x="476" y="461"/>
                      <a:pt x="476" y="461"/>
                      <a:pt x="476" y="461"/>
                    </a:cubicBezTo>
                    <a:cubicBezTo>
                      <a:pt x="476" y="460"/>
                      <a:pt x="476" y="460"/>
                      <a:pt x="476" y="460"/>
                    </a:cubicBezTo>
                    <a:cubicBezTo>
                      <a:pt x="476" y="460"/>
                      <a:pt x="476" y="460"/>
                      <a:pt x="476" y="460"/>
                    </a:cubicBezTo>
                    <a:cubicBezTo>
                      <a:pt x="477" y="460"/>
                      <a:pt x="477" y="460"/>
                      <a:pt x="477" y="460"/>
                    </a:cubicBezTo>
                    <a:cubicBezTo>
                      <a:pt x="477" y="460"/>
                      <a:pt x="477" y="460"/>
                      <a:pt x="477" y="460"/>
                    </a:cubicBezTo>
                    <a:cubicBezTo>
                      <a:pt x="482" y="456"/>
                      <a:pt x="482" y="456"/>
                      <a:pt x="482" y="456"/>
                    </a:cubicBezTo>
                    <a:cubicBezTo>
                      <a:pt x="482" y="456"/>
                      <a:pt x="482" y="456"/>
                      <a:pt x="482" y="456"/>
                    </a:cubicBezTo>
                    <a:cubicBezTo>
                      <a:pt x="481" y="454"/>
                      <a:pt x="481" y="454"/>
                      <a:pt x="481" y="454"/>
                    </a:cubicBezTo>
                    <a:cubicBezTo>
                      <a:pt x="479" y="446"/>
                      <a:pt x="479" y="446"/>
                      <a:pt x="479" y="446"/>
                    </a:cubicBezTo>
                    <a:cubicBezTo>
                      <a:pt x="479" y="444"/>
                      <a:pt x="477" y="444"/>
                      <a:pt x="475" y="442"/>
                    </a:cubicBezTo>
                    <a:cubicBezTo>
                      <a:pt x="475" y="442"/>
                      <a:pt x="475" y="442"/>
                      <a:pt x="475" y="442"/>
                    </a:cubicBezTo>
                    <a:cubicBezTo>
                      <a:pt x="469" y="436"/>
                      <a:pt x="469" y="436"/>
                      <a:pt x="469" y="436"/>
                    </a:cubicBezTo>
                    <a:cubicBezTo>
                      <a:pt x="461" y="429"/>
                      <a:pt x="461" y="429"/>
                      <a:pt x="461" y="429"/>
                    </a:cubicBezTo>
                    <a:cubicBezTo>
                      <a:pt x="461" y="428"/>
                      <a:pt x="461" y="428"/>
                      <a:pt x="461" y="428"/>
                    </a:cubicBezTo>
                    <a:cubicBezTo>
                      <a:pt x="460" y="428"/>
                      <a:pt x="460" y="428"/>
                      <a:pt x="460" y="428"/>
                    </a:cubicBezTo>
                    <a:cubicBezTo>
                      <a:pt x="461" y="428"/>
                      <a:pt x="461" y="428"/>
                      <a:pt x="461" y="428"/>
                    </a:cubicBezTo>
                    <a:cubicBezTo>
                      <a:pt x="461" y="427"/>
                      <a:pt x="461" y="427"/>
                      <a:pt x="461" y="427"/>
                    </a:cubicBezTo>
                    <a:cubicBezTo>
                      <a:pt x="462" y="419"/>
                      <a:pt x="462" y="419"/>
                      <a:pt x="462" y="419"/>
                    </a:cubicBezTo>
                    <a:cubicBezTo>
                      <a:pt x="462" y="414"/>
                      <a:pt x="462" y="414"/>
                      <a:pt x="462" y="414"/>
                    </a:cubicBezTo>
                    <a:cubicBezTo>
                      <a:pt x="458" y="404"/>
                      <a:pt x="458" y="404"/>
                      <a:pt x="458" y="404"/>
                    </a:cubicBezTo>
                    <a:cubicBezTo>
                      <a:pt x="467" y="402"/>
                      <a:pt x="467" y="402"/>
                      <a:pt x="467" y="402"/>
                    </a:cubicBezTo>
                    <a:cubicBezTo>
                      <a:pt x="472" y="398"/>
                      <a:pt x="472" y="398"/>
                      <a:pt x="472" y="398"/>
                    </a:cubicBezTo>
                    <a:cubicBezTo>
                      <a:pt x="483" y="398"/>
                      <a:pt x="483" y="398"/>
                      <a:pt x="483" y="398"/>
                    </a:cubicBezTo>
                    <a:cubicBezTo>
                      <a:pt x="494" y="396"/>
                      <a:pt x="494" y="396"/>
                      <a:pt x="494" y="396"/>
                    </a:cubicBezTo>
                    <a:cubicBezTo>
                      <a:pt x="495" y="396"/>
                      <a:pt x="495" y="396"/>
                      <a:pt x="495" y="396"/>
                    </a:cubicBezTo>
                    <a:cubicBezTo>
                      <a:pt x="502" y="397"/>
                      <a:pt x="502" y="397"/>
                      <a:pt x="502" y="397"/>
                    </a:cubicBezTo>
                    <a:cubicBezTo>
                      <a:pt x="511" y="394"/>
                      <a:pt x="511" y="394"/>
                      <a:pt x="511" y="394"/>
                    </a:cubicBezTo>
                    <a:cubicBezTo>
                      <a:pt x="521" y="392"/>
                      <a:pt x="521" y="392"/>
                      <a:pt x="521" y="392"/>
                    </a:cubicBezTo>
                    <a:cubicBezTo>
                      <a:pt x="527" y="390"/>
                      <a:pt x="527" y="390"/>
                      <a:pt x="527" y="390"/>
                    </a:cubicBezTo>
                    <a:cubicBezTo>
                      <a:pt x="528" y="390"/>
                      <a:pt x="528" y="390"/>
                      <a:pt x="528" y="390"/>
                    </a:cubicBezTo>
                    <a:cubicBezTo>
                      <a:pt x="545" y="386"/>
                      <a:pt x="545" y="386"/>
                      <a:pt x="545" y="386"/>
                    </a:cubicBezTo>
                    <a:cubicBezTo>
                      <a:pt x="548" y="384"/>
                      <a:pt x="548" y="384"/>
                      <a:pt x="548" y="384"/>
                    </a:cubicBezTo>
                    <a:cubicBezTo>
                      <a:pt x="547" y="380"/>
                      <a:pt x="547" y="380"/>
                      <a:pt x="547" y="380"/>
                    </a:cubicBezTo>
                    <a:cubicBezTo>
                      <a:pt x="544" y="375"/>
                      <a:pt x="544" y="375"/>
                      <a:pt x="544" y="375"/>
                    </a:cubicBezTo>
                    <a:cubicBezTo>
                      <a:pt x="544" y="374"/>
                      <a:pt x="544" y="374"/>
                      <a:pt x="544" y="374"/>
                    </a:cubicBezTo>
                    <a:cubicBezTo>
                      <a:pt x="543" y="374"/>
                      <a:pt x="543" y="374"/>
                      <a:pt x="543" y="374"/>
                    </a:cubicBezTo>
                    <a:cubicBezTo>
                      <a:pt x="543" y="374"/>
                      <a:pt x="543" y="374"/>
                      <a:pt x="543" y="374"/>
                    </a:cubicBezTo>
                    <a:cubicBezTo>
                      <a:pt x="544" y="368"/>
                      <a:pt x="544" y="368"/>
                      <a:pt x="544" y="368"/>
                    </a:cubicBezTo>
                    <a:cubicBezTo>
                      <a:pt x="545" y="367"/>
                      <a:pt x="545" y="367"/>
                      <a:pt x="545" y="367"/>
                    </a:cubicBezTo>
                    <a:cubicBezTo>
                      <a:pt x="545" y="359"/>
                      <a:pt x="545" y="359"/>
                      <a:pt x="545" y="359"/>
                    </a:cubicBezTo>
                    <a:cubicBezTo>
                      <a:pt x="543" y="352"/>
                      <a:pt x="543" y="352"/>
                      <a:pt x="543" y="352"/>
                    </a:cubicBezTo>
                    <a:cubicBezTo>
                      <a:pt x="543" y="352"/>
                      <a:pt x="543" y="352"/>
                      <a:pt x="543" y="352"/>
                    </a:cubicBezTo>
                    <a:cubicBezTo>
                      <a:pt x="543" y="351"/>
                      <a:pt x="543" y="351"/>
                      <a:pt x="543" y="351"/>
                    </a:cubicBezTo>
                    <a:cubicBezTo>
                      <a:pt x="547" y="343"/>
                      <a:pt x="547" y="343"/>
                      <a:pt x="547" y="343"/>
                    </a:cubicBezTo>
                    <a:cubicBezTo>
                      <a:pt x="549" y="340"/>
                      <a:pt x="551" y="338"/>
                      <a:pt x="553" y="338"/>
                    </a:cubicBezTo>
                    <a:cubicBezTo>
                      <a:pt x="563" y="338"/>
                      <a:pt x="563" y="338"/>
                      <a:pt x="563" y="338"/>
                    </a:cubicBezTo>
                    <a:cubicBezTo>
                      <a:pt x="565" y="338"/>
                      <a:pt x="567" y="338"/>
                      <a:pt x="569" y="336"/>
                    </a:cubicBezTo>
                    <a:cubicBezTo>
                      <a:pt x="585" y="315"/>
                      <a:pt x="585" y="315"/>
                      <a:pt x="585" y="315"/>
                    </a:cubicBezTo>
                    <a:cubicBezTo>
                      <a:pt x="585" y="314"/>
                      <a:pt x="585" y="314"/>
                      <a:pt x="585" y="314"/>
                    </a:cubicBezTo>
                    <a:cubicBezTo>
                      <a:pt x="585" y="314"/>
                      <a:pt x="585" y="314"/>
                      <a:pt x="585" y="314"/>
                    </a:cubicBezTo>
                    <a:cubicBezTo>
                      <a:pt x="593" y="307"/>
                      <a:pt x="593" y="307"/>
                      <a:pt x="593" y="307"/>
                    </a:cubicBezTo>
                    <a:cubicBezTo>
                      <a:pt x="594" y="306"/>
                      <a:pt x="594" y="306"/>
                      <a:pt x="594" y="306"/>
                    </a:cubicBezTo>
                    <a:cubicBezTo>
                      <a:pt x="597" y="306"/>
                      <a:pt x="599" y="304"/>
                      <a:pt x="601" y="304"/>
                    </a:cubicBezTo>
                    <a:cubicBezTo>
                      <a:pt x="603" y="302"/>
                      <a:pt x="603" y="302"/>
                      <a:pt x="603" y="302"/>
                    </a:cubicBezTo>
                    <a:cubicBezTo>
                      <a:pt x="605" y="298"/>
                      <a:pt x="608" y="296"/>
                      <a:pt x="609" y="296"/>
                    </a:cubicBezTo>
                    <a:cubicBezTo>
                      <a:pt x="623" y="299"/>
                      <a:pt x="623" y="299"/>
                      <a:pt x="623" y="299"/>
                    </a:cubicBezTo>
                    <a:cubicBezTo>
                      <a:pt x="635" y="294"/>
                      <a:pt x="635" y="294"/>
                      <a:pt x="635" y="294"/>
                    </a:cubicBezTo>
                    <a:cubicBezTo>
                      <a:pt x="635" y="294"/>
                      <a:pt x="635" y="294"/>
                      <a:pt x="635" y="294"/>
                    </a:cubicBezTo>
                    <a:cubicBezTo>
                      <a:pt x="635" y="294"/>
                      <a:pt x="635" y="294"/>
                      <a:pt x="635" y="294"/>
                    </a:cubicBezTo>
                    <a:cubicBezTo>
                      <a:pt x="635" y="294"/>
                      <a:pt x="635" y="294"/>
                      <a:pt x="635" y="294"/>
                    </a:cubicBezTo>
                    <a:cubicBezTo>
                      <a:pt x="635" y="294"/>
                      <a:pt x="635" y="294"/>
                      <a:pt x="635" y="294"/>
                    </a:cubicBezTo>
                    <a:cubicBezTo>
                      <a:pt x="642" y="293"/>
                      <a:pt x="642" y="293"/>
                      <a:pt x="642" y="293"/>
                    </a:cubicBezTo>
                    <a:cubicBezTo>
                      <a:pt x="648" y="290"/>
                      <a:pt x="648" y="290"/>
                      <a:pt x="648" y="290"/>
                    </a:cubicBezTo>
                    <a:cubicBezTo>
                      <a:pt x="648" y="281"/>
                      <a:pt x="648" y="281"/>
                      <a:pt x="648" y="281"/>
                    </a:cubicBezTo>
                    <a:cubicBezTo>
                      <a:pt x="649" y="270"/>
                      <a:pt x="649" y="270"/>
                      <a:pt x="649" y="270"/>
                    </a:cubicBezTo>
                    <a:cubicBezTo>
                      <a:pt x="649" y="269"/>
                      <a:pt x="649" y="269"/>
                      <a:pt x="649" y="269"/>
                    </a:cubicBezTo>
                    <a:cubicBezTo>
                      <a:pt x="649" y="269"/>
                      <a:pt x="649" y="269"/>
                      <a:pt x="649" y="269"/>
                    </a:cubicBezTo>
                    <a:cubicBezTo>
                      <a:pt x="649" y="269"/>
                      <a:pt x="649" y="269"/>
                      <a:pt x="649" y="269"/>
                    </a:cubicBezTo>
                    <a:cubicBezTo>
                      <a:pt x="651" y="266"/>
                      <a:pt x="651" y="266"/>
                      <a:pt x="651" y="266"/>
                    </a:cubicBezTo>
                    <a:lnTo>
                      <a:pt x="651" y="2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ṣḻiḑe">
                <a:extLst>
                  <a:ext uri="{FF2B5EF4-FFF2-40B4-BE49-F238E27FC236}">
                    <a16:creationId xmlns="" xmlns:a16="http://schemas.microsoft.com/office/drawing/2014/main" id="{19DDA820-FE9F-4D12-A2FF-4A3FF8148B92}"/>
                  </a:ext>
                </a:extLst>
              </p:cNvPr>
              <p:cNvSpPr/>
              <p:nvPr/>
            </p:nvSpPr>
            <p:spPr bwMode="auto">
              <a:xfrm>
                <a:off x="1951" y="1865"/>
                <a:ext cx="961" cy="689"/>
              </a:xfrm>
              <a:custGeom>
                <a:avLst/>
                <a:gdLst>
                  <a:gd name="T0" fmla="*/ 241 w 406"/>
                  <a:gd name="T1" fmla="*/ 29 h 291"/>
                  <a:gd name="T2" fmla="*/ 228 w 406"/>
                  <a:gd name="T3" fmla="*/ 42 h 291"/>
                  <a:gd name="T4" fmla="*/ 190 w 406"/>
                  <a:gd name="T5" fmla="*/ 14 h 291"/>
                  <a:gd name="T6" fmla="*/ 178 w 406"/>
                  <a:gd name="T7" fmla="*/ 9 h 291"/>
                  <a:gd name="T8" fmla="*/ 144 w 406"/>
                  <a:gd name="T9" fmla="*/ 2 h 291"/>
                  <a:gd name="T10" fmla="*/ 114 w 406"/>
                  <a:gd name="T11" fmla="*/ 5 h 291"/>
                  <a:gd name="T12" fmla="*/ 98 w 406"/>
                  <a:gd name="T13" fmla="*/ 10 h 291"/>
                  <a:gd name="T14" fmla="*/ 72 w 406"/>
                  <a:gd name="T15" fmla="*/ 13 h 291"/>
                  <a:gd name="T16" fmla="*/ 41 w 406"/>
                  <a:gd name="T17" fmla="*/ 20 h 291"/>
                  <a:gd name="T18" fmla="*/ 49 w 406"/>
                  <a:gd name="T19" fmla="*/ 45 h 291"/>
                  <a:gd name="T20" fmla="*/ 62 w 406"/>
                  <a:gd name="T21" fmla="*/ 65 h 291"/>
                  <a:gd name="T22" fmla="*/ 52 w 406"/>
                  <a:gd name="T23" fmla="*/ 89 h 291"/>
                  <a:gd name="T24" fmla="*/ 56 w 406"/>
                  <a:gd name="T25" fmla="*/ 102 h 291"/>
                  <a:gd name="T26" fmla="*/ 30 w 406"/>
                  <a:gd name="T27" fmla="*/ 105 h 291"/>
                  <a:gd name="T28" fmla="*/ 10 w 406"/>
                  <a:gd name="T29" fmla="*/ 121 h 291"/>
                  <a:gd name="T30" fmla="*/ 2 w 406"/>
                  <a:gd name="T31" fmla="*/ 136 h 291"/>
                  <a:gd name="T32" fmla="*/ 5 w 406"/>
                  <a:gd name="T33" fmla="*/ 169 h 291"/>
                  <a:gd name="T34" fmla="*/ 8 w 406"/>
                  <a:gd name="T35" fmla="*/ 197 h 291"/>
                  <a:gd name="T36" fmla="*/ 38 w 406"/>
                  <a:gd name="T37" fmla="*/ 209 h 291"/>
                  <a:gd name="T38" fmla="*/ 50 w 406"/>
                  <a:gd name="T39" fmla="*/ 217 h 291"/>
                  <a:gd name="T40" fmla="*/ 63 w 406"/>
                  <a:gd name="T41" fmla="*/ 229 h 291"/>
                  <a:gd name="T42" fmla="*/ 93 w 406"/>
                  <a:gd name="T43" fmla="*/ 241 h 291"/>
                  <a:gd name="T44" fmla="*/ 136 w 406"/>
                  <a:gd name="T45" fmla="*/ 250 h 291"/>
                  <a:gd name="T46" fmla="*/ 158 w 406"/>
                  <a:gd name="T47" fmla="*/ 256 h 291"/>
                  <a:gd name="T48" fmla="*/ 170 w 406"/>
                  <a:gd name="T49" fmla="*/ 268 h 291"/>
                  <a:gd name="T50" fmla="*/ 174 w 406"/>
                  <a:gd name="T51" fmla="*/ 277 h 291"/>
                  <a:gd name="T52" fmla="*/ 183 w 406"/>
                  <a:gd name="T53" fmla="*/ 289 h 291"/>
                  <a:gd name="T54" fmla="*/ 195 w 406"/>
                  <a:gd name="T55" fmla="*/ 284 h 291"/>
                  <a:gd name="T56" fmla="*/ 210 w 406"/>
                  <a:gd name="T57" fmla="*/ 279 h 291"/>
                  <a:gd name="T58" fmla="*/ 222 w 406"/>
                  <a:gd name="T59" fmla="*/ 276 h 291"/>
                  <a:gd name="T60" fmla="*/ 226 w 406"/>
                  <a:gd name="T61" fmla="*/ 261 h 291"/>
                  <a:gd name="T62" fmla="*/ 242 w 406"/>
                  <a:gd name="T63" fmla="*/ 235 h 291"/>
                  <a:gd name="T64" fmla="*/ 239 w 406"/>
                  <a:gd name="T65" fmla="*/ 210 h 291"/>
                  <a:gd name="T66" fmla="*/ 246 w 406"/>
                  <a:gd name="T67" fmla="*/ 203 h 291"/>
                  <a:gd name="T68" fmla="*/ 278 w 406"/>
                  <a:gd name="T69" fmla="*/ 213 h 291"/>
                  <a:gd name="T70" fmla="*/ 284 w 406"/>
                  <a:gd name="T71" fmla="*/ 231 h 291"/>
                  <a:gd name="T72" fmla="*/ 299 w 406"/>
                  <a:gd name="T73" fmla="*/ 249 h 291"/>
                  <a:gd name="T74" fmla="*/ 325 w 406"/>
                  <a:gd name="T75" fmla="*/ 259 h 291"/>
                  <a:gd name="T76" fmla="*/ 332 w 406"/>
                  <a:gd name="T77" fmla="*/ 261 h 291"/>
                  <a:gd name="T78" fmla="*/ 350 w 406"/>
                  <a:gd name="T79" fmla="*/ 254 h 291"/>
                  <a:gd name="T80" fmla="*/ 361 w 406"/>
                  <a:gd name="T81" fmla="*/ 236 h 291"/>
                  <a:gd name="T82" fmla="*/ 346 w 406"/>
                  <a:gd name="T83" fmla="*/ 229 h 291"/>
                  <a:gd name="T84" fmla="*/ 367 w 406"/>
                  <a:gd name="T85" fmla="*/ 203 h 291"/>
                  <a:gd name="T86" fmla="*/ 376 w 406"/>
                  <a:gd name="T87" fmla="*/ 175 h 291"/>
                  <a:gd name="T88" fmla="*/ 402 w 406"/>
                  <a:gd name="T89" fmla="*/ 145 h 291"/>
                  <a:gd name="T90" fmla="*/ 400 w 406"/>
                  <a:gd name="T91" fmla="*/ 127 h 291"/>
                  <a:gd name="T92" fmla="*/ 382 w 406"/>
                  <a:gd name="T93" fmla="*/ 84 h 291"/>
                  <a:gd name="T94" fmla="*/ 368 w 406"/>
                  <a:gd name="T95" fmla="*/ 79 h 291"/>
                  <a:gd name="T96" fmla="*/ 336 w 406"/>
                  <a:gd name="T97" fmla="*/ 50 h 291"/>
                  <a:gd name="T98" fmla="*/ 328 w 406"/>
                  <a:gd name="T99" fmla="*/ 53 h 291"/>
                  <a:gd name="T100" fmla="*/ 308 w 406"/>
                  <a:gd name="T101" fmla="*/ 39 h 291"/>
                  <a:gd name="T102" fmla="*/ 281 w 406"/>
                  <a:gd name="T103" fmla="*/ 25 h 291"/>
                  <a:gd name="T104" fmla="*/ 272 w 406"/>
                  <a:gd name="T105" fmla="*/ 27 h 291"/>
                  <a:gd name="T106" fmla="*/ 242 w 406"/>
                  <a:gd name="T107" fmla="*/ 1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6" h="291">
                    <a:moveTo>
                      <a:pt x="242" y="15"/>
                    </a:moveTo>
                    <a:cubicBezTo>
                      <a:pt x="238" y="18"/>
                      <a:pt x="238" y="18"/>
                      <a:pt x="238" y="18"/>
                    </a:cubicBezTo>
                    <a:cubicBezTo>
                      <a:pt x="238" y="19"/>
                      <a:pt x="239" y="23"/>
                      <a:pt x="240" y="28"/>
                    </a:cubicBezTo>
                    <a:cubicBezTo>
                      <a:pt x="240" y="29"/>
                      <a:pt x="240" y="29"/>
                      <a:pt x="240" y="29"/>
                    </a:cubicBezTo>
                    <a:cubicBezTo>
                      <a:pt x="241" y="29"/>
                      <a:pt x="241" y="29"/>
                      <a:pt x="241" y="29"/>
                    </a:cubicBezTo>
                    <a:cubicBezTo>
                      <a:pt x="240" y="29"/>
                      <a:pt x="240" y="29"/>
                      <a:pt x="240" y="29"/>
                    </a:cubicBezTo>
                    <a:cubicBezTo>
                      <a:pt x="236" y="39"/>
                      <a:pt x="236" y="39"/>
                      <a:pt x="236" y="39"/>
                    </a:cubicBezTo>
                    <a:cubicBezTo>
                      <a:pt x="230" y="41"/>
                      <a:pt x="230" y="41"/>
                      <a:pt x="230" y="41"/>
                    </a:cubicBezTo>
                    <a:cubicBezTo>
                      <a:pt x="229" y="42"/>
                      <a:pt x="229" y="42"/>
                      <a:pt x="229" y="42"/>
                    </a:cubicBezTo>
                    <a:cubicBezTo>
                      <a:pt x="228" y="42"/>
                      <a:pt x="228" y="42"/>
                      <a:pt x="228" y="42"/>
                    </a:cubicBezTo>
                    <a:cubicBezTo>
                      <a:pt x="218" y="37"/>
                      <a:pt x="218" y="37"/>
                      <a:pt x="218" y="37"/>
                    </a:cubicBezTo>
                    <a:cubicBezTo>
                      <a:pt x="218" y="37"/>
                      <a:pt x="218" y="37"/>
                      <a:pt x="218" y="37"/>
                    </a:cubicBezTo>
                    <a:cubicBezTo>
                      <a:pt x="218" y="37"/>
                      <a:pt x="218" y="37"/>
                      <a:pt x="218" y="37"/>
                    </a:cubicBezTo>
                    <a:cubicBezTo>
                      <a:pt x="198" y="19"/>
                      <a:pt x="198" y="19"/>
                      <a:pt x="198" y="19"/>
                    </a:cubicBezTo>
                    <a:cubicBezTo>
                      <a:pt x="190" y="14"/>
                      <a:pt x="190" y="14"/>
                      <a:pt x="190" y="14"/>
                    </a:cubicBezTo>
                    <a:cubicBezTo>
                      <a:pt x="178" y="10"/>
                      <a:pt x="178" y="10"/>
                      <a:pt x="178" y="10"/>
                    </a:cubicBezTo>
                    <a:cubicBezTo>
                      <a:pt x="178" y="9"/>
                      <a:pt x="178" y="9"/>
                      <a:pt x="178" y="9"/>
                    </a:cubicBezTo>
                    <a:cubicBezTo>
                      <a:pt x="178" y="9"/>
                      <a:pt x="178" y="9"/>
                      <a:pt x="178" y="9"/>
                    </a:cubicBezTo>
                    <a:cubicBezTo>
                      <a:pt x="178" y="9"/>
                      <a:pt x="178" y="9"/>
                      <a:pt x="178" y="9"/>
                    </a:cubicBezTo>
                    <a:cubicBezTo>
                      <a:pt x="178" y="9"/>
                      <a:pt x="178" y="9"/>
                      <a:pt x="178" y="9"/>
                    </a:cubicBezTo>
                    <a:cubicBezTo>
                      <a:pt x="172" y="5"/>
                      <a:pt x="172" y="5"/>
                      <a:pt x="172" y="5"/>
                    </a:cubicBezTo>
                    <a:cubicBezTo>
                      <a:pt x="162" y="2"/>
                      <a:pt x="162" y="2"/>
                      <a:pt x="162" y="2"/>
                    </a:cubicBezTo>
                    <a:cubicBezTo>
                      <a:pt x="157" y="3"/>
                      <a:pt x="157" y="3"/>
                      <a:pt x="157" y="3"/>
                    </a:cubicBezTo>
                    <a:cubicBezTo>
                      <a:pt x="156" y="3"/>
                      <a:pt x="156" y="3"/>
                      <a:pt x="156" y="3"/>
                    </a:cubicBezTo>
                    <a:cubicBezTo>
                      <a:pt x="144" y="2"/>
                      <a:pt x="144" y="2"/>
                      <a:pt x="144" y="2"/>
                    </a:cubicBezTo>
                    <a:cubicBezTo>
                      <a:pt x="143" y="2"/>
                      <a:pt x="143" y="2"/>
                      <a:pt x="143" y="2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2" y="4"/>
                      <a:pt x="118" y="5"/>
                      <a:pt x="114" y="5"/>
                    </a:cubicBezTo>
                    <a:cubicBezTo>
                      <a:pt x="106" y="7"/>
                      <a:pt x="106" y="7"/>
                      <a:pt x="106" y="7"/>
                    </a:cubicBezTo>
                    <a:cubicBezTo>
                      <a:pt x="99" y="9"/>
                      <a:pt x="99" y="9"/>
                      <a:pt x="99" y="9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0" y="11"/>
                      <a:pt x="90" y="11"/>
                      <a:pt x="90" y="11"/>
                    </a:cubicBezTo>
                    <a:cubicBezTo>
                      <a:pt x="80" y="14"/>
                      <a:pt x="80" y="14"/>
                      <a:pt x="80" y="14"/>
                    </a:cubicBezTo>
                    <a:cubicBezTo>
                      <a:pt x="80" y="14"/>
                      <a:pt x="80" y="14"/>
                      <a:pt x="80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2" y="13"/>
                      <a:pt x="72" y="13"/>
                      <a:pt x="72" y="13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8" y="54"/>
                      <a:pt x="60" y="56"/>
                      <a:pt x="60" y="59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4" y="71"/>
                      <a:pt x="64" y="71"/>
                      <a:pt x="64" y="71"/>
                    </a:cubicBezTo>
                    <a:cubicBezTo>
                      <a:pt x="56" y="77"/>
                      <a:pt x="56" y="77"/>
                      <a:pt x="56" y="77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56" y="98"/>
                      <a:pt x="56" y="98"/>
                      <a:pt x="56" y="98"/>
                    </a:cubicBezTo>
                    <a:cubicBezTo>
                      <a:pt x="56" y="99"/>
                      <a:pt x="56" y="99"/>
                      <a:pt x="56" y="99"/>
                    </a:cubicBezTo>
                    <a:cubicBezTo>
                      <a:pt x="56" y="99"/>
                      <a:pt x="56" y="99"/>
                      <a:pt x="56" y="99"/>
                    </a:cubicBezTo>
                    <a:cubicBezTo>
                      <a:pt x="56" y="99"/>
                      <a:pt x="56" y="99"/>
                      <a:pt x="56" y="99"/>
                    </a:cubicBezTo>
                    <a:cubicBezTo>
                      <a:pt x="56" y="102"/>
                      <a:pt x="56" y="102"/>
                      <a:pt x="56" y="102"/>
                    </a:cubicBezTo>
                    <a:cubicBezTo>
                      <a:pt x="55" y="104"/>
                      <a:pt x="54" y="106"/>
                      <a:pt x="53" y="107"/>
                    </a:cubicBezTo>
                    <a:cubicBezTo>
                      <a:pt x="50" y="109"/>
                      <a:pt x="46" y="109"/>
                      <a:pt x="40" y="107"/>
                    </a:cubicBezTo>
                    <a:cubicBezTo>
                      <a:pt x="30" y="105"/>
                      <a:pt x="30" y="105"/>
                      <a:pt x="30" y="105"/>
                    </a:cubicBezTo>
                    <a:cubicBezTo>
                      <a:pt x="30" y="105"/>
                      <a:pt x="30" y="105"/>
                      <a:pt x="30" y="105"/>
                    </a:cubicBezTo>
                    <a:cubicBezTo>
                      <a:pt x="30" y="105"/>
                      <a:pt x="30" y="105"/>
                      <a:pt x="30" y="105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10" y="101"/>
                      <a:pt x="10" y="101"/>
                      <a:pt x="10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0" y="121"/>
                      <a:pt x="10" y="121"/>
                      <a:pt x="10" y="121"/>
                    </a:cubicBezTo>
                    <a:cubicBezTo>
                      <a:pt x="9" y="124"/>
                      <a:pt x="7" y="125"/>
                      <a:pt x="4" y="125"/>
                    </a:cubicBezTo>
                    <a:cubicBezTo>
                      <a:pt x="3" y="126"/>
                      <a:pt x="2" y="127"/>
                      <a:pt x="3" y="131"/>
                    </a:cubicBezTo>
                    <a:cubicBezTo>
                      <a:pt x="3" y="131"/>
                      <a:pt x="3" y="131"/>
                      <a:pt x="3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2" y="136"/>
                      <a:pt x="2" y="136"/>
                      <a:pt x="2" y="136"/>
                    </a:cubicBezTo>
                    <a:cubicBezTo>
                      <a:pt x="4" y="139"/>
                      <a:pt x="6" y="141"/>
                      <a:pt x="7" y="142"/>
                    </a:cubicBezTo>
                    <a:cubicBezTo>
                      <a:pt x="9" y="152"/>
                      <a:pt x="9" y="152"/>
                      <a:pt x="9" y="152"/>
                    </a:cubicBezTo>
                    <a:cubicBezTo>
                      <a:pt x="9" y="155"/>
                      <a:pt x="9" y="155"/>
                      <a:pt x="9" y="155"/>
                    </a:cubicBezTo>
                    <a:cubicBezTo>
                      <a:pt x="9" y="157"/>
                      <a:pt x="8" y="159"/>
                      <a:pt x="8" y="161"/>
                    </a:cubicBezTo>
                    <a:cubicBezTo>
                      <a:pt x="5" y="169"/>
                      <a:pt x="5" y="169"/>
                      <a:pt x="5" y="169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6" y="192"/>
                      <a:pt x="6" y="192"/>
                      <a:pt x="6" y="192"/>
                    </a:cubicBezTo>
                    <a:cubicBezTo>
                      <a:pt x="7" y="194"/>
                      <a:pt x="8" y="195"/>
                      <a:pt x="8" y="197"/>
                    </a:cubicBezTo>
                    <a:cubicBezTo>
                      <a:pt x="13" y="203"/>
                      <a:pt x="13" y="203"/>
                      <a:pt x="13" y="203"/>
                    </a:cubicBezTo>
                    <a:cubicBezTo>
                      <a:pt x="20" y="211"/>
                      <a:pt x="20" y="211"/>
                      <a:pt x="20" y="211"/>
                    </a:cubicBezTo>
                    <a:cubicBezTo>
                      <a:pt x="23" y="214"/>
                      <a:pt x="25" y="215"/>
                      <a:pt x="26" y="215"/>
                    </a:cubicBezTo>
                    <a:cubicBezTo>
                      <a:pt x="34" y="211"/>
                      <a:pt x="34" y="211"/>
                      <a:pt x="34" y="211"/>
                    </a:cubicBezTo>
                    <a:cubicBezTo>
                      <a:pt x="35" y="209"/>
                      <a:pt x="36" y="209"/>
                      <a:pt x="38" y="209"/>
                    </a:cubicBezTo>
                    <a:cubicBezTo>
                      <a:pt x="40" y="209"/>
                      <a:pt x="42" y="210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46" y="213"/>
                      <a:pt x="46" y="213"/>
                      <a:pt x="46" y="213"/>
                    </a:cubicBezTo>
                    <a:cubicBezTo>
                      <a:pt x="50" y="217"/>
                      <a:pt x="50" y="217"/>
                      <a:pt x="50" y="217"/>
                    </a:cubicBezTo>
                    <a:cubicBezTo>
                      <a:pt x="52" y="222"/>
                      <a:pt x="52" y="222"/>
                      <a:pt x="52" y="222"/>
                    </a:cubicBezTo>
                    <a:cubicBezTo>
                      <a:pt x="54" y="224"/>
                      <a:pt x="54" y="224"/>
                      <a:pt x="54" y="224"/>
                    </a:cubicBezTo>
                    <a:cubicBezTo>
                      <a:pt x="55" y="225"/>
                      <a:pt x="55" y="225"/>
                      <a:pt x="55" y="225"/>
                    </a:cubicBezTo>
                    <a:cubicBezTo>
                      <a:pt x="60" y="229"/>
                      <a:pt x="60" y="229"/>
                      <a:pt x="60" y="229"/>
                    </a:cubicBezTo>
                    <a:cubicBezTo>
                      <a:pt x="63" y="229"/>
                      <a:pt x="63" y="229"/>
                      <a:pt x="63" y="229"/>
                    </a:cubicBezTo>
                    <a:cubicBezTo>
                      <a:pt x="65" y="229"/>
                      <a:pt x="66" y="231"/>
                      <a:pt x="68" y="232"/>
                    </a:cubicBezTo>
                    <a:cubicBezTo>
                      <a:pt x="68" y="233"/>
                      <a:pt x="73" y="235"/>
                      <a:pt x="80" y="237"/>
                    </a:cubicBezTo>
                    <a:cubicBezTo>
                      <a:pt x="81" y="237"/>
                      <a:pt x="81" y="237"/>
                      <a:pt x="81" y="237"/>
                    </a:cubicBezTo>
                    <a:cubicBezTo>
                      <a:pt x="93" y="241"/>
                      <a:pt x="93" y="241"/>
                      <a:pt x="93" y="241"/>
                    </a:cubicBezTo>
                    <a:cubicBezTo>
                      <a:pt x="93" y="241"/>
                      <a:pt x="93" y="241"/>
                      <a:pt x="93" y="241"/>
                    </a:cubicBezTo>
                    <a:cubicBezTo>
                      <a:pt x="94" y="241"/>
                      <a:pt x="94" y="241"/>
                      <a:pt x="94" y="241"/>
                    </a:cubicBezTo>
                    <a:cubicBezTo>
                      <a:pt x="102" y="245"/>
                      <a:pt x="102" y="245"/>
                      <a:pt x="102" y="245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7" y="249"/>
                      <a:pt x="117" y="249"/>
                      <a:pt x="117" y="249"/>
                    </a:cubicBezTo>
                    <a:cubicBezTo>
                      <a:pt x="136" y="250"/>
                      <a:pt x="136" y="250"/>
                      <a:pt x="136" y="250"/>
                    </a:cubicBezTo>
                    <a:cubicBezTo>
                      <a:pt x="144" y="247"/>
                      <a:pt x="144" y="247"/>
                      <a:pt x="144" y="247"/>
                    </a:cubicBezTo>
                    <a:cubicBezTo>
                      <a:pt x="152" y="247"/>
                      <a:pt x="152" y="247"/>
                      <a:pt x="152" y="247"/>
                    </a:cubicBezTo>
                    <a:cubicBezTo>
                      <a:pt x="152" y="247"/>
                      <a:pt x="152" y="247"/>
                      <a:pt x="152" y="247"/>
                    </a:cubicBezTo>
                    <a:cubicBezTo>
                      <a:pt x="152" y="248"/>
                      <a:pt x="152" y="248"/>
                      <a:pt x="152" y="248"/>
                    </a:cubicBezTo>
                    <a:cubicBezTo>
                      <a:pt x="158" y="256"/>
                      <a:pt x="158" y="256"/>
                      <a:pt x="158" y="256"/>
                    </a:cubicBezTo>
                    <a:cubicBezTo>
                      <a:pt x="158" y="256"/>
                      <a:pt x="158" y="256"/>
                      <a:pt x="158" y="256"/>
                    </a:cubicBezTo>
                    <a:cubicBezTo>
                      <a:pt x="158" y="256"/>
                      <a:pt x="158" y="256"/>
                      <a:pt x="158" y="256"/>
                    </a:cubicBezTo>
                    <a:cubicBezTo>
                      <a:pt x="162" y="263"/>
                      <a:pt x="162" y="263"/>
                      <a:pt x="162" y="263"/>
                    </a:cubicBezTo>
                    <a:cubicBezTo>
                      <a:pt x="166" y="266"/>
                      <a:pt x="166" y="266"/>
                      <a:pt x="166" y="266"/>
                    </a:cubicBezTo>
                    <a:cubicBezTo>
                      <a:pt x="170" y="268"/>
                      <a:pt x="170" y="268"/>
                      <a:pt x="170" y="268"/>
                    </a:cubicBezTo>
                    <a:cubicBezTo>
                      <a:pt x="170" y="269"/>
                      <a:pt x="170" y="269"/>
                      <a:pt x="170" y="269"/>
                    </a:cubicBezTo>
                    <a:cubicBezTo>
                      <a:pt x="170" y="269"/>
                      <a:pt x="170" y="269"/>
                      <a:pt x="170" y="269"/>
                    </a:cubicBezTo>
                    <a:cubicBezTo>
                      <a:pt x="171" y="269"/>
                      <a:pt x="171" y="269"/>
                      <a:pt x="171" y="269"/>
                    </a:cubicBezTo>
                    <a:cubicBezTo>
                      <a:pt x="174" y="277"/>
                      <a:pt x="174" y="277"/>
                      <a:pt x="174" y="277"/>
                    </a:cubicBezTo>
                    <a:cubicBezTo>
                      <a:pt x="174" y="277"/>
                      <a:pt x="174" y="277"/>
                      <a:pt x="174" y="277"/>
                    </a:cubicBezTo>
                    <a:cubicBezTo>
                      <a:pt x="175" y="277"/>
                      <a:pt x="175" y="277"/>
                      <a:pt x="175" y="277"/>
                    </a:cubicBezTo>
                    <a:cubicBezTo>
                      <a:pt x="175" y="278"/>
                      <a:pt x="175" y="278"/>
                      <a:pt x="175" y="278"/>
                    </a:cubicBezTo>
                    <a:cubicBezTo>
                      <a:pt x="177" y="287"/>
                      <a:pt x="177" y="287"/>
                      <a:pt x="177" y="287"/>
                    </a:cubicBezTo>
                    <a:cubicBezTo>
                      <a:pt x="182" y="289"/>
                      <a:pt x="182" y="289"/>
                      <a:pt x="182" y="289"/>
                    </a:cubicBezTo>
                    <a:cubicBezTo>
                      <a:pt x="183" y="289"/>
                      <a:pt x="183" y="289"/>
                      <a:pt x="183" y="289"/>
                    </a:cubicBezTo>
                    <a:cubicBezTo>
                      <a:pt x="183" y="289"/>
                      <a:pt x="183" y="289"/>
                      <a:pt x="183" y="289"/>
                    </a:cubicBezTo>
                    <a:cubicBezTo>
                      <a:pt x="183" y="289"/>
                      <a:pt x="183" y="289"/>
                      <a:pt x="183" y="289"/>
                    </a:cubicBezTo>
                    <a:cubicBezTo>
                      <a:pt x="188" y="291"/>
                      <a:pt x="188" y="291"/>
                      <a:pt x="188" y="291"/>
                    </a:cubicBezTo>
                    <a:cubicBezTo>
                      <a:pt x="194" y="290"/>
                      <a:pt x="194" y="290"/>
                      <a:pt x="194" y="290"/>
                    </a:cubicBezTo>
                    <a:cubicBezTo>
                      <a:pt x="195" y="284"/>
                      <a:pt x="195" y="284"/>
                      <a:pt x="195" y="284"/>
                    </a:cubicBezTo>
                    <a:cubicBezTo>
                      <a:pt x="195" y="284"/>
                      <a:pt x="195" y="284"/>
                      <a:pt x="195" y="284"/>
                    </a:cubicBezTo>
                    <a:cubicBezTo>
                      <a:pt x="196" y="283"/>
                      <a:pt x="196" y="283"/>
                      <a:pt x="196" y="283"/>
                    </a:cubicBezTo>
                    <a:cubicBezTo>
                      <a:pt x="202" y="277"/>
                      <a:pt x="202" y="277"/>
                      <a:pt x="202" y="277"/>
                    </a:cubicBezTo>
                    <a:cubicBezTo>
                      <a:pt x="210" y="279"/>
                      <a:pt x="210" y="279"/>
                      <a:pt x="210" y="279"/>
                    </a:cubicBezTo>
                    <a:cubicBezTo>
                      <a:pt x="210" y="279"/>
                      <a:pt x="210" y="279"/>
                      <a:pt x="210" y="279"/>
                    </a:cubicBezTo>
                    <a:cubicBezTo>
                      <a:pt x="214" y="287"/>
                      <a:pt x="214" y="287"/>
                      <a:pt x="214" y="287"/>
                    </a:cubicBezTo>
                    <a:cubicBezTo>
                      <a:pt x="221" y="285"/>
                      <a:pt x="221" y="285"/>
                      <a:pt x="221" y="285"/>
                    </a:cubicBezTo>
                    <a:cubicBezTo>
                      <a:pt x="222" y="277"/>
                      <a:pt x="222" y="277"/>
                      <a:pt x="222" y="277"/>
                    </a:cubicBezTo>
                    <a:cubicBezTo>
                      <a:pt x="222" y="277"/>
                      <a:pt x="222" y="277"/>
                      <a:pt x="222" y="277"/>
                    </a:cubicBezTo>
                    <a:cubicBezTo>
                      <a:pt x="222" y="276"/>
                      <a:pt x="222" y="276"/>
                      <a:pt x="222" y="276"/>
                    </a:cubicBezTo>
                    <a:cubicBezTo>
                      <a:pt x="222" y="276"/>
                      <a:pt x="222" y="276"/>
                      <a:pt x="222" y="276"/>
                    </a:cubicBezTo>
                    <a:cubicBezTo>
                      <a:pt x="228" y="273"/>
                      <a:pt x="228" y="273"/>
                      <a:pt x="228" y="273"/>
                    </a:cubicBezTo>
                    <a:cubicBezTo>
                      <a:pt x="226" y="262"/>
                      <a:pt x="226" y="262"/>
                      <a:pt x="226" y="262"/>
                    </a:cubicBezTo>
                    <a:cubicBezTo>
                      <a:pt x="226" y="261"/>
                      <a:pt x="226" y="261"/>
                      <a:pt x="226" y="261"/>
                    </a:cubicBezTo>
                    <a:cubicBezTo>
                      <a:pt x="226" y="261"/>
                      <a:pt x="226" y="261"/>
                      <a:pt x="226" y="261"/>
                    </a:cubicBezTo>
                    <a:cubicBezTo>
                      <a:pt x="226" y="261"/>
                      <a:pt x="226" y="261"/>
                      <a:pt x="226" y="261"/>
                    </a:cubicBezTo>
                    <a:cubicBezTo>
                      <a:pt x="232" y="248"/>
                      <a:pt x="232" y="248"/>
                      <a:pt x="232" y="248"/>
                    </a:cubicBezTo>
                    <a:cubicBezTo>
                      <a:pt x="238" y="246"/>
                      <a:pt x="238" y="246"/>
                      <a:pt x="238" y="246"/>
                    </a:cubicBezTo>
                    <a:cubicBezTo>
                      <a:pt x="236" y="235"/>
                      <a:pt x="236" y="235"/>
                      <a:pt x="236" y="235"/>
                    </a:cubicBezTo>
                    <a:cubicBezTo>
                      <a:pt x="242" y="235"/>
                      <a:pt x="242" y="235"/>
                      <a:pt x="242" y="235"/>
                    </a:cubicBezTo>
                    <a:cubicBezTo>
                      <a:pt x="242" y="229"/>
                      <a:pt x="242" y="229"/>
                      <a:pt x="242" y="229"/>
                    </a:cubicBezTo>
                    <a:cubicBezTo>
                      <a:pt x="238" y="219"/>
                      <a:pt x="238" y="219"/>
                      <a:pt x="238" y="219"/>
                    </a:cubicBezTo>
                    <a:cubicBezTo>
                      <a:pt x="238" y="219"/>
                      <a:pt x="238" y="219"/>
                      <a:pt x="238" y="219"/>
                    </a:cubicBezTo>
                    <a:cubicBezTo>
                      <a:pt x="238" y="218"/>
                      <a:pt x="238" y="218"/>
                      <a:pt x="238" y="218"/>
                    </a:cubicBezTo>
                    <a:cubicBezTo>
                      <a:pt x="239" y="210"/>
                      <a:pt x="239" y="210"/>
                      <a:pt x="239" y="210"/>
                    </a:cubicBezTo>
                    <a:cubicBezTo>
                      <a:pt x="239" y="209"/>
                      <a:pt x="239" y="209"/>
                      <a:pt x="239" y="209"/>
                    </a:cubicBezTo>
                    <a:cubicBezTo>
                      <a:pt x="240" y="209"/>
                      <a:pt x="240" y="209"/>
                      <a:pt x="240" y="209"/>
                    </a:cubicBezTo>
                    <a:cubicBezTo>
                      <a:pt x="244" y="203"/>
                      <a:pt x="244" y="203"/>
                      <a:pt x="244" y="203"/>
                    </a:cubicBezTo>
                    <a:cubicBezTo>
                      <a:pt x="245" y="203"/>
                      <a:pt x="245" y="203"/>
                      <a:pt x="245" y="203"/>
                    </a:cubicBezTo>
                    <a:cubicBezTo>
                      <a:pt x="246" y="203"/>
                      <a:pt x="246" y="203"/>
                      <a:pt x="246" y="203"/>
                    </a:cubicBezTo>
                    <a:cubicBezTo>
                      <a:pt x="257" y="205"/>
                      <a:pt x="257" y="205"/>
                      <a:pt x="257" y="205"/>
                    </a:cubicBezTo>
                    <a:cubicBezTo>
                      <a:pt x="257" y="205"/>
                      <a:pt x="257" y="205"/>
                      <a:pt x="257" y="205"/>
                    </a:cubicBezTo>
                    <a:cubicBezTo>
                      <a:pt x="266" y="207"/>
                      <a:pt x="266" y="207"/>
                      <a:pt x="266" y="207"/>
                    </a:cubicBezTo>
                    <a:cubicBezTo>
                      <a:pt x="274" y="205"/>
                      <a:pt x="274" y="205"/>
                      <a:pt x="274" y="205"/>
                    </a:cubicBezTo>
                    <a:cubicBezTo>
                      <a:pt x="278" y="213"/>
                      <a:pt x="278" y="213"/>
                      <a:pt x="278" y="213"/>
                    </a:cubicBezTo>
                    <a:cubicBezTo>
                      <a:pt x="278" y="214"/>
                      <a:pt x="278" y="214"/>
                      <a:pt x="278" y="214"/>
                    </a:cubicBezTo>
                    <a:cubicBezTo>
                      <a:pt x="278" y="220"/>
                      <a:pt x="278" y="220"/>
                      <a:pt x="278" y="220"/>
                    </a:cubicBezTo>
                    <a:cubicBezTo>
                      <a:pt x="280" y="226"/>
                      <a:pt x="280" y="226"/>
                      <a:pt x="280" y="226"/>
                    </a:cubicBezTo>
                    <a:cubicBezTo>
                      <a:pt x="280" y="229"/>
                      <a:pt x="282" y="230"/>
                      <a:pt x="284" y="231"/>
                    </a:cubicBezTo>
                    <a:cubicBezTo>
                      <a:pt x="284" y="231"/>
                      <a:pt x="284" y="231"/>
                      <a:pt x="284" y="231"/>
                    </a:cubicBezTo>
                    <a:cubicBezTo>
                      <a:pt x="288" y="231"/>
                      <a:pt x="290" y="233"/>
                      <a:pt x="290" y="235"/>
                    </a:cubicBezTo>
                    <a:cubicBezTo>
                      <a:pt x="291" y="237"/>
                      <a:pt x="292" y="240"/>
                      <a:pt x="295" y="243"/>
                    </a:cubicBezTo>
                    <a:cubicBezTo>
                      <a:pt x="299" y="249"/>
                      <a:pt x="299" y="249"/>
                      <a:pt x="299" y="249"/>
                    </a:cubicBezTo>
                    <a:cubicBezTo>
                      <a:pt x="299" y="249"/>
                      <a:pt x="299" y="249"/>
                      <a:pt x="299" y="249"/>
                    </a:cubicBezTo>
                    <a:cubicBezTo>
                      <a:pt x="299" y="249"/>
                      <a:pt x="299" y="249"/>
                      <a:pt x="299" y="249"/>
                    </a:cubicBezTo>
                    <a:cubicBezTo>
                      <a:pt x="301" y="253"/>
                      <a:pt x="301" y="253"/>
                      <a:pt x="301" y="253"/>
                    </a:cubicBezTo>
                    <a:cubicBezTo>
                      <a:pt x="305" y="253"/>
                      <a:pt x="305" y="253"/>
                      <a:pt x="305" y="253"/>
                    </a:cubicBezTo>
                    <a:cubicBezTo>
                      <a:pt x="312" y="247"/>
                      <a:pt x="312" y="247"/>
                      <a:pt x="312" y="247"/>
                    </a:cubicBezTo>
                    <a:cubicBezTo>
                      <a:pt x="316" y="256"/>
                      <a:pt x="316" y="256"/>
                      <a:pt x="316" y="256"/>
                    </a:cubicBezTo>
                    <a:cubicBezTo>
                      <a:pt x="325" y="259"/>
                      <a:pt x="325" y="259"/>
                      <a:pt x="325" y="259"/>
                    </a:cubicBezTo>
                    <a:cubicBezTo>
                      <a:pt x="325" y="259"/>
                      <a:pt x="325" y="259"/>
                      <a:pt x="325" y="259"/>
                    </a:cubicBezTo>
                    <a:cubicBezTo>
                      <a:pt x="326" y="259"/>
                      <a:pt x="326" y="259"/>
                      <a:pt x="326" y="259"/>
                    </a:cubicBezTo>
                    <a:cubicBezTo>
                      <a:pt x="330" y="267"/>
                      <a:pt x="330" y="267"/>
                      <a:pt x="330" y="267"/>
                    </a:cubicBezTo>
                    <a:cubicBezTo>
                      <a:pt x="332" y="269"/>
                      <a:pt x="332" y="269"/>
                      <a:pt x="332" y="269"/>
                    </a:cubicBezTo>
                    <a:cubicBezTo>
                      <a:pt x="332" y="261"/>
                      <a:pt x="332" y="261"/>
                      <a:pt x="332" y="261"/>
                    </a:cubicBezTo>
                    <a:cubicBezTo>
                      <a:pt x="332" y="261"/>
                      <a:pt x="332" y="261"/>
                      <a:pt x="332" y="261"/>
                    </a:cubicBezTo>
                    <a:cubicBezTo>
                      <a:pt x="332" y="259"/>
                      <a:pt x="332" y="259"/>
                      <a:pt x="332" y="259"/>
                    </a:cubicBezTo>
                    <a:cubicBezTo>
                      <a:pt x="350" y="259"/>
                      <a:pt x="350" y="259"/>
                      <a:pt x="350" y="259"/>
                    </a:cubicBezTo>
                    <a:cubicBezTo>
                      <a:pt x="350" y="257"/>
                      <a:pt x="350" y="257"/>
                      <a:pt x="350" y="257"/>
                    </a:cubicBezTo>
                    <a:cubicBezTo>
                      <a:pt x="351" y="257"/>
                      <a:pt x="351" y="255"/>
                      <a:pt x="350" y="254"/>
                    </a:cubicBezTo>
                    <a:cubicBezTo>
                      <a:pt x="349" y="251"/>
                      <a:pt x="348" y="249"/>
                      <a:pt x="348" y="247"/>
                    </a:cubicBezTo>
                    <a:cubicBezTo>
                      <a:pt x="348" y="243"/>
                      <a:pt x="348" y="241"/>
                      <a:pt x="349" y="240"/>
                    </a:cubicBezTo>
                    <a:cubicBezTo>
                      <a:pt x="350" y="239"/>
                      <a:pt x="351" y="239"/>
                      <a:pt x="353" y="239"/>
                    </a:cubicBezTo>
                    <a:cubicBezTo>
                      <a:pt x="360" y="241"/>
                      <a:pt x="360" y="241"/>
                      <a:pt x="360" y="241"/>
                    </a:cubicBezTo>
                    <a:cubicBezTo>
                      <a:pt x="361" y="236"/>
                      <a:pt x="361" y="236"/>
                      <a:pt x="361" y="236"/>
                    </a:cubicBezTo>
                    <a:cubicBezTo>
                      <a:pt x="348" y="230"/>
                      <a:pt x="348" y="230"/>
                      <a:pt x="348" y="230"/>
                    </a:cubicBezTo>
                    <a:cubicBezTo>
                      <a:pt x="347" y="230"/>
                      <a:pt x="347" y="230"/>
                      <a:pt x="347" y="230"/>
                    </a:cubicBezTo>
                    <a:cubicBezTo>
                      <a:pt x="346" y="229"/>
                      <a:pt x="346" y="229"/>
                      <a:pt x="346" y="229"/>
                    </a:cubicBezTo>
                    <a:cubicBezTo>
                      <a:pt x="346" y="229"/>
                      <a:pt x="346" y="229"/>
                      <a:pt x="346" y="229"/>
                    </a:cubicBezTo>
                    <a:cubicBezTo>
                      <a:pt x="346" y="229"/>
                      <a:pt x="346" y="229"/>
                      <a:pt x="346" y="229"/>
                    </a:cubicBezTo>
                    <a:cubicBezTo>
                      <a:pt x="344" y="213"/>
                      <a:pt x="344" y="213"/>
                      <a:pt x="344" y="213"/>
                    </a:cubicBezTo>
                    <a:cubicBezTo>
                      <a:pt x="345" y="203"/>
                      <a:pt x="345" y="203"/>
                      <a:pt x="345" y="203"/>
                    </a:cubicBezTo>
                    <a:cubicBezTo>
                      <a:pt x="345" y="201"/>
                      <a:pt x="345" y="201"/>
                      <a:pt x="345" y="201"/>
                    </a:cubicBezTo>
                    <a:cubicBezTo>
                      <a:pt x="345" y="201"/>
                      <a:pt x="345" y="201"/>
                      <a:pt x="345" y="201"/>
                    </a:cubicBezTo>
                    <a:cubicBezTo>
                      <a:pt x="367" y="203"/>
                      <a:pt x="367" y="203"/>
                      <a:pt x="367" y="203"/>
                    </a:cubicBezTo>
                    <a:cubicBezTo>
                      <a:pt x="372" y="198"/>
                      <a:pt x="372" y="198"/>
                      <a:pt x="372" y="198"/>
                    </a:cubicBezTo>
                    <a:cubicBezTo>
                      <a:pt x="374" y="196"/>
                      <a:pt x="373" y="195"/>
                      <a:pt x="372" y="194"/>
                    </a:cubicBezTo>
                    <a:cubicBezTo>
                      <a:pt x="367" y="192"/>
                      <a:pt x="364" y="190"/>
                      <a:pt x="364" y="187"/>
                    </a:cubicBezTo>
                    <a:cubicBezTo>
                      <a:pt x="364" y="186"/>
                      <a:pt x="364" y="185"/>
                      <a:pt x="366" y="184"/>
                    </a:cubicBezTo>
                    <a:cubicBezTo>
                      <a:pt x="376" y="175"/>
                      <a:pt x="376" y="175"/>
                      <a:pt x="376" y="175"/>
                    </a:cubicBezTo>
                    <a:cubicBezTo>
                      <a:pt x="386" y="174"/>
                      <a:pt x="386" y="174"/>
                      <a:pt x="386" y="174"/>
                    </a:cubicBezTo>
                    <a:cubicBezTo>
                      <a:pt x="391" y="165"/>
                      <a:pt x="391" y="165"/>
                      <a:pt x="391" y="165"/>
                    </a:cubicBezTo>
                    <a:cubicBezTo>
                      <a:pt x="391" y="157"/>
                      <a:pt x="391" y="157"/>
                      <a:pt x="391" y="157"/>
                    </a:cubicBezTo>
                    <a:cubicBezTo>
                      <a:pt x="398" y="155"/>
                      <a:pt x="398" y="155"/>
                      <a:pt x="398" y="155"/>
                    </a:cubicBezTo>
                    <a:cubicBezTo>
                      <a:pt x="400" y="149"/>
                      <a:pt x="402" y="146"/>
                      <a:pt x="402" y="145"/>
                    </a:cubicBezTo>
                    <a:cubicBezTo>
                      <a:pt x="406" y="138"/>
                      <a:pt x="406" y="138"/>
                      <a:pt x="406" y="138"/>
                    </a:cubicBezTo>
                    <a:cubicBezTo>
                      <a:pt x="400" y="128"/>
                      <a:pt x="400" y="128"/>
                      <a:pt x="400" y="128"/>
                    </a:cubicBezTo>
                    <a:cubicBezTo>
                      <a:pt x="400" y="128"/>
                      <a:pt x="400" y="128"/>
                      <a:pt x="400" y="128"/>
                    </a:cubicBezTo>
                    <a:cubicBezTo>
                      <a:pt x="400" y="128"/>
                      <a:pt x="400" y="128"/>
                      <a:pt x="400" y="128"/>
                    </a:cubicBezTo>
                    <a:cubicBezTo>
                      <a:pt x="400" y="127"/>
                      <a:pt x="400" y="127"/>
                      <a:pt x="400" y="127"/>
                    </a:cubicBezTo>
                    <a:cubicBezTo>
                      <a:pt x="396" y="114"/>
                      <a:pt x="396" y="114"/>
                      <a:pt x="396" y="114"/>
                    </a:cubicBezTo>
                    <a:cubicBezTo>
                      <a:pt x="396" y="113"/>
                      <a:pt x="396" y="113"/>
                      <a:pt x="396" y="113"/>
                    </a:cubicBezTo>
                    <a:cubicBezTo>
                      <a:pt x="394" y="99"/>
                      <a:pt x="394" y="99"/>
                      <a:pt x="394" y="99"/>
                    </a:cubicBezTo>
                    <a:cubicBezTo>
                      <a:pt x="389" y="91"/>
                      <a:pt x="389" y="91"/>
                      <a:pt x="389" y="91"/>
                    </a:cubicBezTo>
                    <a:cubicBezTo>
                      <a:pt x="382" y="84"/>
                      <a:pt x="382" y="84"/>
                      <a:pt x="382" y="84"/>
                    </a:cubicBezTo>
                    <a:cubicBezTo>
                      <a:pt x="382" y="84"/>
                      <a:pt x="382" y="84"/>
                      <a:pt x="382" y="84"/>
                    </a:cubicBezTo>
                    <a:cubicBezTo>
                      <a:pt x="382" y="83"/>
                      <a:pt x="382" y="83"/>
                      <a:pt x="382" y="83"/>
                    </a:cubicBezTo>
                    <a:cubicBezTo>
                      <a:pt x="382" y="83"/>
                      <a:pt x="382" y="83"/>
                      <a:pt x="382" y="83"/>
                    </a:cubicBezTo>
                    <a:cubicBezTo>
                      <a:pt x="381" y="75"/>
                      <a:pt x="381" y="75"/>
                      <a:pt x="381" y="75"/>
                    </a:cubicBezTo>
                    <a:cubicBezTo>
                      <a:pt x="368" y="79"/>
                      <a:pt x="368" y="79"/>
                      <a:pt x="368" y="79"/>
                    </a:cubicBezTo>
                    <a:cubicBezTo>
                      <a:pt x="368" y="79"/>
                      <a:pt x="368" y="79"/>
                      <a:pt x="368" y="79"/>
                    </a:cubicBezTo>
                    <a:cubicBezTo>
                      <a:pt x="362" y="72"/>
                      <a:pt x="362" y="72"/>
                      <a:pt x="362" y="72"/>
                    </a:cubicBezTo>
                    <a:cubicBezTo>
                      <a:pt x="344" y="59"/>
                      <a:pt x="344" y="59"/>
                      <a:pt x="344" y="59"/>
                    </a:cubicBezTo>
                    <a:cubicBezTo>
                      <a:pt x="343" y="59"/>
                      <a:pt x="343" y="59"/>
                      <a:pt x="343" y="59"/>
                    </a:cubicBezTo>
                    <a:cubicBezTo>
                      <a:pt x="336" y="50"/>
                      <a:pt x="336" y="50"/>
                      <a:pt x="336" y="50"/>
                    </a:cubicBezTo>
                    <a:cubicBezTo>
                      <a:pt x="332" y="47"/>
                      <a:pt x="332" y="47"/>
                      <a:pt x="332" y="47"/>
                    </a:cubicBezTo>
                    <a:cubicBezTo>
                      <a:pt x="329" y="51"/>
                      <a:pt x="329" y="51"/>
                      <a:pt x="329" y="51"/>
                    </a:cubicBezTo>
                    <a:cubicBezTo>
                      <a:pt x="329" y="52"/>
                      <a:pt x="329" y="52"/>
                      <a:pt x="329" y="52"/>
                    </a:cubicBezTo>
                    <a:cubicBezTo>
                      <a:pt x="329" y="53"/>
                      <a:pt x="329" y="53"/>
                      <a:pt x="329" y="53"/>
                    </a:cubicBezTo>
                    <a:cubicBezTo>
                      <a:pt x="328" y="53"/>
                      <a:pt x="328" y="53"/>
                      <a:pt x="328" y="53"/>
                    </a:cubicBezTo>
                    <a:cubicBezTo>
                      <a:pt x="328" y="53"/>
                      <a:pt x="328" y="53"/>
                      <a:pt x="328" y="53"/>
                    </a:cubicBezTo>
                    <a:cubicBezTo>
                      <a:pt x="322" y="53"/>
                      <a:pt x="322" y="53"/>
                      <a:pt x="322" y="53"/>
                    </a:cubicBezTo>
                    <a:cubicBezTo>
                      <a:pt x="321" y="53"/>
                      <a:pt x="321" y="53"/>
                      <a:pt x="321" y="53"/>
                    </a:cubicBezTo>
                    <a:cubicBezTo>
                      <a:pt x="321" y="53"/>
                      <a:pt x="321" y="53"/>
                      <a:pt x="321" y="53"/>
                    </a:cubicBezTo>
                    <a:cubicBezTo>
                      <a:pt x="308" y="39"/>
                      <a:pt x="308" y="39"/>
                      <a:pt x="308" y="39"/>
                    </a:cubicBezTo>
                    <a:cubicBezTo>
                      <a:pt x="305" y="38"/>
                      <a:pt x="302" y="35"/>
                      <a:pt x="298" y="31"/>
                    </a:cubicBezTo>
                    <a:cubicBezTo>
                      <a:pt x="292" y="27"/>
                      <a:pt x="292" y="27"/>
                      <a:pt x="292" y="27"/>
                    </a:cubicBezTo>
                    <a:cubicBezTo>
                      <a:pt x="292" y="26"/>
                      <a:pt x="292" y="26"/>
                      <a:pt x="292" y="26"/>
                    </a:cubicBezTo>
                    <a:cubicBezTo>
                      <a:pt x="285" y="22"/>
                      <a:pt x="285" y="22"/>
                      <a:pt x="285" y="22"/>
                    </a:cubicBezTo>
                    <a:cubicBezTo>
                      <a:pt x="281" y="25"/>
                      <a:pt x="281" y="25"/>
                      <a:pt x="281" y="25"/>
                    </a:cubicBezTo>
                    <a:cubicBezTo>
                      <a:pt x="280" y="26"/>
                      <a:pt x="280" y="26"/>
                      <a:pt x="280" y="26"/>
                    </a:cubicBezTo>
                    <a:cubicBezTo>
                      <a:pt x="280" y="26"/>
                      <a:pt x="280" y="26"/>
                      <a:pt x="280" y="26"/>
                    </a:cubicBezTo>
                    <a:cubicBezTo>
                      <a:pt x="280" y="26"/>
                      <a:pt x="280" y="26"/>
                      <a:pt x="280" y="26"/>
                    </a:cubicBezTo>
                    <a:cubicBezTo>
                      <a:pt x="276" y="25"/>
                      <a:pt x="276" y="25"/>
                      <a:pt x="276" y="25"/>
                    </a:cubicBezTo>
                    <a:cubicBezTo>
                      <a:pt x="272" y="27"/>
                      <a:pt x="272" y="27"/>
                      <a:pt x="272" y="27"/>
                    </a:cubicBezTo>
                    <a:cubicBezTo>
                      <a:pt x="272" y="27"/>
                      <a:pt x="272" y="27"/>
                      <a:pt x="272" y="27"/>
                    </a:cubicBezTo>
                    <a:cubicBezTo>
                      <a:pt x="271" y="28"/>
                      <a:pt x="271" y="28"/>
                      <a:pt x="271" y="28"/>
                    </a:cubicBezTo>
                    <a:cubicBezTo>
                      <a:pt x="271" y="28"/>
                      <a:pt x="271" y="28"/>
                      <a:pt x="271" y="28"/>
                    </a:cubicBezTo>
                    <a:cubicBezTo>
                      <a:pt x="265" y="29"/>
                      <a:pt x="265" y="29"/>
                      <a:pt x="265" y="29"/>
                    </a:cubicBezTo>
                    <a:cubicBezTo>
                      <a:pt x="258" y="24"/>
                      <a:pt x="250" y="20"/>
                      <a:pt x="24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śľiḑé">
                <a:extLst>
                  <a:ext uri="{FF2B5EF4-FFF2-40B4-BE49-F238E27FC236}">
                    <a16:creationId xmlns="" xmlns:a16="http://schemas.microsoft.com/office/drawing/2014/main" id="{5616D22D-30BA-4833-BB6C-FE1D068951FB}"/>
                  </a:ext>
                </a:extLst>
              </p:cNvPr>
              <p:cNvSpPr/>
              <p:nvPr/>
            </p:nvSpPr>
            <p:spPr bwMode="auto">
              <a:xfrm>
                <a:off x="2502" y="2348"/>
                <a:ext cx="831" cy="729"/>
              </a:xfrm>
              <a:custGeom>
                <a:avLst/>
                <a:gdLst>
                  <a:gd name="T0" fmla="*/ 10 w 351"/>
                  <a:gd name="T1" fmla="*/ 14 h 308"/>
                  <a:gd name="T2" fmla="*/ 9 w 351"/>
                  <a:gd name="T3" fmla="*/ 35 h 308"/>
                  <a:gd name="T4" fmla="*/ 5 w 351"/>
                  <a:gd name="T5" fmla="*/ 57 h 308"/>
                  <a:gd name="T6" fmla="*/ 19 w 351"/>
                  <a:gd name="T7" fmla="*/ 69 h 308"/>
                  <a:gd name="T8" fmla="*/ 35 w 351"/>
                  <a:gd name="T9" fmla="*/ 97 h 308"/>
                  <a:gd name="T10" fmla="*/ 37 w 351"/>
                  <a:gd name="T11" fmla="*/ 122 h 308"/>
                  <a:gd name="T12" fmla="*/ 45 w 351"/>
                  <a:gd name="T13" fmla="*/ 143 h 308"/>
                  <a:gd name="T14" fmla="*/ 50 w 351"/>
                  <a:gd name="T15" fmla="*/ 175 h 308"/>
                  <a:gd name="T16" fmla="*/ 47 w 351"/>
                  <a:gd name="T17" fmla="*/ 218 h 308"/>
                  <a:gd name="T18" fmla="*/ 55 w 351"/>
                  <a:gd name="T19" fmla="*/ 231 h 308"/>
                  <a:gd name="T20" fmla="*/ 62 w 351"/>
                  <a:gd name="T21" fmla="*/ 213 h 308"/>
                  <a:gd name="T22" fmla="*/ 78 w 351"/>
                  <a:gd name="T23" fmla="*/ 220 h 308"/>
                  <a:gd name="T24" fmla="*/ 85 w 351"/>
                  <a:gd name="T25" fmla="*/ 237 h 308"/>
                  <a:gd name="T26" fmla="*/ 102 w 351"/>
                  <a:gd name="T27" fmla="*/ 239 h 308"/>
                  <a:gd name="T28" fmla="*/ 119 w 351"/>
                  <a:gd name="T29" fmla="*/ 279 h 308"/>
                  <a:gd name="T30" fmla="*/ 123 w 351"/>
                  <a:gd name="T31" fmla="*/ 299 h 308"/>
                  <a:gd name="T32" fmla="*/ 131 w 351"/>
                  <a:gd name="T33" fmla="*/ 308 h 308"/>
                  <a:gd name="T34" fmla="*/ 153 w 351"/>
                  <a:gd name="T35" fmla="*/ 293 h 308"/>
                  <a:gd name="T36" fmla="*/ 164 w 351"/>
                  <a:gd name="T37" fmla="*/ 268 h 308"/>
                  <a:gd name="T38" fmla="*/ 173 w 351"/>
                  <a:gd name="T39" fmla="*/ 255 h 308"/>
                  <a:gd name="T40" fmla="*/ 187 w 351"/>
                  <a:gd name="T41" fmla="*/ 235 h 308"/>
                  <a:gd name="T42" fmla="*/ 195 w 351"/>
                  <a:gd name="T43" fmla="*/ 218 h 308"/>
                  <a:gd name="T44" fmla="*/ 221 w 351"/>
                  <a:gd name="T45" fmla="*/ 225 h 308"/>
                  <a:gd name="T46" fmla="*/ 229 w 351"/>
                  <a:gd name="T47" fmla="*/ 236 h 308"/>
                  <a:gd name="T48" fmla="*/ 240 w 351"/>
                  <a:gd name="T49" fmla="*/ 233 h 308"/>
                  <a:gd name="T50" fmla="*/ 255 w 351"/>
                  <a:gd name="T51" fmla="*/ 249 h 308"/>
                  <a:gd name="T52" fmla="*/ 275 w 351"/>
                  <a:gd name="T53" fmla="*/ 233 h 308"/>
                  <a:gd name="T54" fmla="*/ 264 w 351"/>
                  <a:gd name="T55" fmla="*/ 229 h 308"/>
                  <a:gd name="T56" fmla="*/ 259 w 351"/>
                  <a:gd name="T57" fmla="*/ 210 h 308"/>
                  <a:gd name="T58" fmla="*/ 275 w 351"/>
                  <a:gd name="T59" fmla="*/ 209 h 308"/>
                  <a:gd name="T60" fmla="*/ 259 w 351"/>
                  <a:gd name="T61" fmla="*/ 187 h 308"/>
                  <a:gd name="T62" fmla="*/ 255 w 351"/>
                  <a:gd name="T63" fmla="*/ 163 h 308"/>
                  <a:gd name="T64" fmla="*/ 303 w 351"/>
                  <a:gd name="T65" fmla="*/ 143 h 308"/>
                  <a:gd name="T66" fmla="*/ 327 w 351"/>
                  <a:gd name="T67" fmla="*/ 121 h 308"/>
                  <a:gd name="T68" fmla="*/ 333 w 351"/>
                  <a:gd name="T69" fmla="*/ 111 h 308"/>
                  <a:gd name="T70" fmla="*/ 343 w 351"/>
                  <a:gd name="T71" fmla="*/ 85 h 308"/>
                  <a:gd name="T72" fmla="*/ 325 w 351"/>
                  <a:gd name="T73" fmla="*/ 78 h 308"/>
                  <a:gd name="T74" fmla="*/ 315 w 351"/>
                  <a:gd name="T75" fmla="*/ 68 h 308"/>
                  <a:gd name="T76" fmla="*/ 304 w 351"/>
                  <a:gd name="T77" fmla="*/ 73 h 308"/>
                  <a:gd name="T78" fmla="*/ 298 w 351"/>
                  <a:gd name="T79" fmla="*/ 63 h 308"/>
                  <a:gd name="T80" fmla="*/ 287 w 351"/>
                  <a:gd name="T81" fmla="*/ 62 h 308"/>
                  <a:gd name="T82" fmla="*/ 263 w 351"/>
                  <a:gd name="T83" fmla="*/ 58 h 308"/>
                  <a:gd name="T84" fmla="*/ 253 w 351"/>
                  <a:gd name="T85" fmla="*/ 59 h 308"/>
                  <a:gd name="T86" fmla="*/ 219 w 351"/>
                  <a:gd name="T87" fmla="*/ 55 h 308"/>
                  <a:gd name="T88" fmla="*/ 217 w 351"/>
                  <a:gd name="T89" fmla="*/ 39 h 308"/>
                  <a:gd name="T90" fmla="*/ 180 w 351"/>
                  <a:gd name="T91" fmla="*/ 16 h 308"/>
                  <a:gd name="T92" fmla="*/ 163 w 351"/>
                  <a:gd name="T93" fmla="*/ 5 h 308"/>
                  <a:gd name="T94" fmla="*/ 160 w 351"/>
                  <a:gd name="T95" fmla="*/ 31 h 308"/>
                  <a:gd name="T96" fmla="*/ 140 w 351"/>
                  <a:gd name="T97" fmla="*/ 33 h 308"/>
                  <a:gd name="T98" fmla="*/ 131 w 351"/>
                  <a:gd name="T99" fmla="*/ 41 h 308"/>
                  <a:gd name="T100" fmla="*/ 122 w 351"/>
                  <a:gd name="T101" fmla="*/ 55 h 308"/>
                  <a:gd name="T102" fmla="*/ 95 w 351"/>
                  <a:gd name="T103" fmla="*/ 67 h 308"/>
                  <a:gd name="T104" fmla="*/ 77 w 351"/>
                  <a:gd name="T105" fmla="*/ 50 h 308"/>
                  <a:gd name="T106" fmla="*/ 63 w 351"/>
                  <a:gd name="T107" fmla="*/ 47 h 308"/>
                  <a:gd name="T108" fmla="*/ 49 w 351"/>
                  <a:gd name="T109" fmla="*/ 31 h 308"/>
                  <a:gd name="T110" fmla="*/ 34 w 351"/>
                  <a:gd name="T111" fmla="*/ 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51" h="308">
                    <a:moveTo>
                      <a:pt x="33" y="7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9" y="91"/>
                      <a:pt x="31" y="93"/>
                      <a:pt x="35" y="97"/>
                    </a:cubicBezTo>
                    <a:cubicBezTo>
                      <a:pt x="35" y="97"/>
                      <a:pt x="35" y="97"/>
                      <a:pt x="35" y="97"/>
                    </a:cubicBezTo>
                    <a:cubicBezTo>
                      <a:pt x="36" y="97"/>
                      <a:pt x="36" y="97"/>
                      <a:pt x="36" y="97"/>
                    </a:cubicBezTo>
                    <a:cubicBezTo>
                      <a:pt x="36" y="97"/>
                      <a:pt x="36" y="97"/>
                      <a:pt x="36" y="97"/>
                    </a:cubicBezTo>
                    <a:cubicBezTo>
                      <a:pt x="35" y="98"/>
                      <a:pt x="35" y="98"/>
                      <a:pt x="35" y="98"/>
                    </a:cubicBezTo>
                    <a:cubicBezTo>
                      <a:pt x="35" y="107"/>
                      <a:pt x="35" y="107"/>
                      <a:pt x="35" y="107"/>
                    </a:cubicBezTo>
                    <a:cubicBezTo>
                      <a:pt x="37" y="109"/>
                      <a:pt x="37" y="115"/>
                      <a:pt x="37" y="122"/>
                    </a:cubicBezTo>
                    <a:cubicBezTo>
                      <a:pt x="41" y="127"/>
                      <a:pt x="42" y="131"/>
                      <a:pt x="42" y="133"/>
                    </a:cubicBezTo>
                    <a:cubicBezTo>
                      <a:pt x="42" y="135"/>
                      <a:pt x="43" y="138"/>
                      <a:pt x="45" y="143"/>
                    </a:cubicBezTo>
                    <a:cubicBezTo>
                      <a:pt x="45" y="143"/>
                      <a:pt x="45" y="143"/>
                      <a:pt x="45" y="143"/>
                    </a:cubicBezTo>
                    <a:cubicBezTo>
                      <a:pt x="45" y="143"/>
                      <a:pt x="45" y="143"/>
                      <a:pt x="45" y="143"/>
                    </a:cubicBezTo>
                    <a:cubicBezTo>
                      <a:pt x="45" y="143"/>
                      <a:pt x="45" y="143"/>
                      <a:pt x="45" y="143"/>
                    </a:cubicBezTo>
                    <a:cubicBezTo>
                      <a:pt x="46" y="149"/>
                      <a:pt x="46" y="153"/>
                      <a:pt x="45" y="157"/>
                    </a:cubicBezTo>
                    <a:cubicBezTo>
                      <a:pt x="43" y="160"/>
                      <a:pt x="45" y="165"/>
                      <a:pt x="49" y="173"/>
                    </a:cubicBezTo>
                    <a:cubicBezTo>
                      <a:pt x="50" y="173"/>
                      <a:pt x="50" y="173"/>
                      <a:pt x="50" y="173"/>
                    </a:cubicBezTo>
                    <a:cubicBezTo>
                      <a:pt x="50" y="174"/>
                      <a:pt x="50" y="174"/>
                      <a:pt x="50" y="174"/>
                    </a:cubicBezTo>
                    <a:cubicBezTo>
                      <a:pt x="50" y="175"/>
                      <a:pt x="50" y="175"/>
                      <a:pt x="50" y="175"/>
                    </a:cubicBezTo>
                    <a:cubicBezTo>
                      <a:pt x="43" y="189"/>
                      <a:pt x="43" y="189"/>
                      <a:pt x="43" y="189"/>
                    </a:cubicBezTo>
                    <a:cubicBezTo>
                      <a:pt x="45" y="192"/>
                      <a:pt x="45" y="194"/>
                      <a:pt x="45" y="196"/>
                    </a:cubicBezTo>
                    <a:cubicBezTo>
                      <a:pt x="43" y="209"/>
                      <a:pt x="43" y="209"/>
                      <a:pt x="43" y="209"/>
                    </a:cubicBezTo>
                    <a:cubicBezTo>
                      <a:pt x="43" y="213"/>
                      <a:pt x="43" y="216"/>
                      <a:pt x="45" y="217"/>
                    </a:cubicBezTo>
                    <a:cubicBezTo>
                      <a:pt x="47" y="218"/>
                      <a:pt x="47" y="218"/>
                      <a:pt x="47" y="218"/>
                    </a:cubicBezTo>
                    <a:cubicBezTo>
                      <a:pt x="51" y="220"/>
                      <a:pt x="52" y="222"/>
                      <a:pt x="52" y="224"/>
                    </a:cubicBezTo>
                    <a:cubicBezTo>
                      <a:pt x="51" y="231"/>
                      <a:pt x="51" y="231"/>
                      <a:pt x="51" y="231"/>
                    </a:cubicBezTo>
                    <a:cubicBezTo>
                      <a:pt x="53" y="231"/>
                      <a:pt x="53" y="231"/>
                      <a:pt x="53" y="231"/>
                    </a:cubicBezTo>
                    <a:cubicBezTo>
                      <a:pt x="54" y="232"/>
                      <a:pt x="54" y="232"/>
                      <a:pt x="54" y="232"/>
                    </a:cubicBezTo>
                    <a:cubicBezTo>
                      <a:pt x="55" y="231"/>
                      <a:pt x="55" y="231"/>
                      <a:pt x="55" y="231"/>
                    </a:cubicBezTo>
                    <a:cubicBezTo>
                      <a:pt x="56" y="229"/>
                      <a:pt x="57" y="228"/>
                      <a:pt x="58" y="226"/>
                    </a:cubicBezTo>
                    <a:cubicBezTo>
                      <a:pt x="59" y="225"/>
                      <a:pt x="59" y="225"/>
                      <a:pt x="59" y="225"/>
                    </a:cubicBezTo>
                    <a:cubicBezTo>
                      <a:pt x="59" y="224"/>
                      <a:pt x="59" y="224"/>
                      <a:pt x="59" y="224"/>
                    </a:cubicBezTo>
                    <a:cubicBezTo>
                      <a:pt x="61" y="223"/>
                      <a:pt x="61" y="222"/>
                      <a:pt x="63" y="220"/>
                    </a:cubicBezTo>
                    <a:cubicBezTo>
                      <a:pt x="63" y="218"/>
                      <a:pt x="63" y="215"/>
                      <a:pt x="62" y="213"/>
                    </a:cubicBezTo>
                    <a:cubicBezTo>
                      <a:pt x="61" y="211"/>
                      <a:pt x="61" y="211"/>
                      <a:pt x="61" y="211"/>
                    </a:cubicBezTo>
                    <a:cubicBezTo>
                      <a:pt x="63" y="210"/>
                      <a:pt x="63" y="210"/>
                      <a:pt x="63" y="210"/>
                    </a:cubicBezTo>
                    <a:cubicBezTo>
                      <a:pt x="70" y="209"/>
                      <a:pt x="73" y="209"/>
                      <a:pt x="75" y="212"/>
                    </a:cubicBezTo>
                    <a:cubicBezTo>
                      <a:pt x="78" y="220"/>
                      <a:pt x="78" y="220"/>
                      <a:pt x="78" y="220"/>
                    </a:cubicBezTo>
                    <a:cubicBezTo>
                      <a:pt x="78" y="220"/>
                      <a:pt x="78" y="220"/>
                      <a:pt x="78" y="220"/>
                    </a:cubicBezTo>
                    <a:cubicBezTo>
                      <a:pt x="78" y="221"/>
                      <a:pt x="78" y="221"/>
                      <a:pt x="78" y="221"/>
                    </a:cubicBezTo>
                    <a:cubicBezTo>
                      <a:pt x="79" y="234"/>
                      <a:pt x="79" y="234"/>
                      <a:pt x="79" y="234"/>
                    </a:cubicBezTo>
                    <a:cubicBezTo>
                      <a:pt x="85" y="237"/>
                      <a:pt x="85" y="237"/>
                      <a:pt x="85" y="237"/>
                    </a:cubicBezTo>
                    <a:cubicBezTo>
                      <a:pt x="85" y="237"/>
                      <a:pt x="85" y="237"/>
                      <a:pt x="85" y="237"/>
                    </a:cubicBezTo>
                    <a:cubicBezTo>
                      <a:pt x="85" y="237"/>
                      <a:pt x="85" y="237"/>
                      <a:pt x="85" y="237"/>
                    </a:cubicBezTo>
                    <a:cubicBezTo>
                      <a:pt x="89" y="239"/>
                      <a:pt x="89" y="239"/>
                      <a:pt x="89" y="239"/>
                    </a:cubicBezTo>
                    <a:cubicBezTo>
                      <a:pt x="92" y="236"/>
                      <a:pt x="92" y="236"/>
                      <a:pt x="92" y="236"/>
                    </a:cubicBezTo>
                    <a:cubicBezTo>
                      <a:pt x="95" y="233"/>
                      <a:pt x="95" y="233"/>
                      <a:pt x="95" y="233"/>
                    </a:cubicBezTo>
                    <a:cubicBezTo>
                      <a:pt x="97" y="233"/>
                      <a:pt x="97" y="233"/>
                      <a:pt x="97" y="233"/>
                    </a:cubicBezTo>
                    <a:cubicBezTo>
                      <a:pt x="99" y="234"/>
                      <a:pt x="101" y="236"/>
                      <a:pt x="102" y="239"/>
                    </a:cubicBezTo>
                    <a:cubicBezTo>
                      <a:pt x="103" y="249"/>
                      <a:pt x="103" y="249"/>
                      <a:pt x="103" y="249"/>
                    </a:cubicBezTo>
                    <a:cubicBezTo>
                      <a:pt x="104" y="251"/>
                      <a:pt x="104" y="251"/>
                      <a:pt x="104" y="251"/>
                    </a:cubicBezTo>
                    <a:cubicBezTo>
                      <a:pt x="115" y="274"/>
                      <a:pt x="115" y="274"/>
                      <a:pt x="115" y="274"/>
                    </a:cubicBezTo>
                    <a:cubicBezTo>
                      <a:pt x="119" y="278"/>
                      <a:pt x="119" y="278"/>
                      <a:pt x="119" y="278"/>
                    </a:cubicBezTo>
                    <a:cubicBezTo>
                      <a:pt x="119" y="279"/>
                      <a:pt x="119" y="279"/>
                      <a:pt x="119" y="279"/>
                    </a:cubicBezTo>
                    <a:cubicBezTo>
                      <a:pt x="119" y="279"/>
                      <a:pt x="119" y="279"/>
                      <a:pt x="119" y="279"/>
                    </a:cubicBezTo>
                    <a:cubicBezTo>
                      <a:pt x="121" y="289"/>
                      <a:pt x="121" y="289"/>
                      <a:pt x="121" y="289"/>
                    </a:cubicBezTo>
                    <a:cubicBezTo>
                      <a:pt x="121" y="289"/>
                      <a:pt x="121" y="289"/>
                      <a:pt x="121" y="289"/>
                    </a:cubicBezTo>
                    <a:cubicBezTo>
                      <a:pt x="122" y="298"/>
                      <a:pt x="122" y="298"/>
                      <a:pt x="122" y="298"/>
                    </a:cubicBezTo>
                    <a:cubicBezTo>
                      <a:pt x="123" y="299"/>
                      <a:pt x="123" y="299"/>
                      <a:pt x="123" y="299"/>
                    </a:cubicBezTo>
                    <a:cubicBezTo>
                      <a:pt x="125" y="295"/>
                      <a:pt x="128" y="293"/>
                      <a:pt x="129" y="293"/>
                    </a:cubicBezTo>
                    <a:cubicBezTo>
                      <a:pt x="131" y="294"/>
                      <a:pt x="131" y="295"/>
                      <a:pt x="131" y="296"/>
                    </a:cubicBezTo>
                    <a:cubicBezTo>
                      <a:pt x="131" y="299"/>
                      <a:pt x="131" y="299"/>
                      <a:pt x="131" y="299"/>
                    </a:cubicBezTo>
                    <a:cubicBezTo>
                      <a:pt x="131" y="306"/>
                      <a:pt x="131" y="306"/>
                      <a:pt x="131" y="306"/>
                    </a:cubicBezTo>
                    <a:cubicBezTo>
                      <a:pt x="131" y="308"/>
                      <a:pt x="131" y="308"/>
                      <a:pt x="131" y="308"/>
                    </a:cubicBezTo>
                    <a:cubicBezTo>
                      <a:pt x="133" y="308"/>
                      <a:pt x="135" y="308"/>
                      <a:pt x="135" y="307"/>
                    </a:cubicBezTo>
                    <a:cubicBezTo>
                      <a:pt x="139" y="301"/>
                      <a:pt x="139" y="301"/>
                      <a:pt x="139" y="301"/>
                    </a:cubicBezTo>
                    <a:cubicBezTo>
                      <a:pt x="144" y="297"/>
                      <a:pt x="144" y="297"/>
                      <a:pt x="144" y="297"/>
                    </a:cubicBezTo>
                    <a:cubicBezTo>
                      <a:pt x="147" y="295"/>
                      <a:pt x="149" y="293"/>
                      <a:pt x="153" y="293"/>
                    </a:cubicBezTo>
                    <a:cubicBezTo>
                      <a:pt x="153" y="293"/>
                      <a:pt x="153" y="293"/>
                      <a:pt x="153" y="293"/>
                    </a:cubicBezTo>
                    <a:cubicBezTo>
                      <a:pt x="161" y="295"/>
                      <a:pt x="161" y="295"/>
                      <a:pt x="161" y="295"/>
                    </a:cubicBezTo>
                    <a:cubicBezTo>
                      <a:pt x="164" y="294"/>
                      <a:pt x="164" y="294"/>
                      <a:pt x="164" y="294"/>
                    </a:cubicBezTo>
                    <a:cubicBezTo>
                      <a:pt x="168" y="288"/>
                      <a:pt x="168" y="288"/>
                      <a:pt x="168" y="288"/>
                    </a:cubicBezTo>
                    <a:cubicBezTo>
                      <a:pt x="167" y="279"/>
                      <a:pt x="167" y="279"/>
                      <a:pt x="167" y="279"/>
                    </a:cubicBezTo>
                    <a:cubicBezTo>
                      <a:pt x="165" y="275"/>
                      <a:pt x="163" y="271"/>
                      <a:pt x="164" y="268"/>
                    </a:cubicBezTo>
                    <a:cubicBezTo>
                      <a:pt x="165" y="261"/>
                      <a:pt x="165" y="261"/>
                      <a:pt x="165" y="261"/>
                    </a:cubicBezTo>
                    <a:cubicBezTo>
                      <a:pt x="165" y="260"/>
                      <a:pt x="165" y="260"/>
                      <a:pt x="165" y="260"/>
                    </a:cubicBezTo>
                    <a:cubicBezTo>
                      <a:pt x="166" y="259"/>
                      <a:pt x="166" y="259"/>
                      <a:pt x="166" y="259"/>
                    </a:cubicBezTo>
                    <a:cubicBezTo>
                      <a:pt x="166" y="259"/>
                      <a:pt x="166" y="259"/>
                      <a:pt x="166" y="259"/>
                    </a:cubicBezTo>
                    <a:cubicBezTo>
                      <a:pt x="173" y="255"/>
                      <a:pt x="173" y="255"/>
                      <a:pt x="173" y="255"/>
                    </a:cubicBezTo>
                    <a:cubicBezTo>
                      <a:pt x="174" y="255"/>
                      <a:pt x="174" y="255"/>
                      <a:pt x="174" y="255"/>
                    </a:cubicBezTo>
                    <a:cubicBezTo>
                      <a:pt x="174" y="255"/>
                      <a:pt x="174" y="255"/>
                      <a:pt x="174" y="255"/>
                    </a:cubicBezTo>
                    <a:cubicBezTo>
                      <a:pt x="179" y="251"/>
                      <a:pt x="179" y="251"/>
                      <a:pt x="179" y="251"/>
                    </a:cubicBezTo>
                    <a:cubicBezTo>
                      <a:pt x="186" y="242"/>
                      <a:pt x="186" y="242"/>
                      <a:pt x="186" y="242"/>
                    </a:cubicBezTo>
                    <a:cubicBezTo>
                      <a:pt x="187" y="235"/>
                      <a:pt x="187" y="235"/>
                      <a:pt x="187" y="235"/>
                    </a:cubicBezTo>
                    <a:cubicBezTo>
                      <a:pt x="179" y="218"/>
                      <a:pt x="179" y="218"/>
                      <a:pt x="179" y="218"/>
                    </a:cubicBezTo>
                    <a:cubicBezTo>
                      <a:pt x="195" y="225"/>
                      <a:pt x="195" y="225"/>
                      <a:pt x="195" y="225"/>
                    </a:cubicBezTo>
                    <a:cubicBezTo>
                      <a:pt x="195" y="219"/>
                      <a:pt x="195" y="219"/>
                      <a:pt x="195" y="219"/>
                    </a:cubicBezTo>
                    <a:cubicBezTo>
                      <a:pt x="195" y="219"/>
                      <a:pt x="195" y="219"/>
                      <a:pt x="195" y="219"/>
                    </a:cubicBezTo>
                    <a:cubicBezTo>
                      <a:pt x="195" y="218"/>
                      <a:pt x="195" y="218"/>
                      <a:pt x="195" y="218"/>
                    </a:cubicBezTo>
                    <a:cubicBezTo>
                      <a:pt x="201" y="213"/>
                      <a:pt x="201" y="213"/>
                      <a:pt x="201" y="213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4" y="210"/>
                      <a:pt x="214" y="210"/>
                      <a:pt x="214" y="210"/>
                    </a:cubicBezTo>
                    <a:cubicBezTo>
                      <a:pt x="221" y="225"/>
                      <a:pt x="221" y="225"/>
                      <a:pt x="221" y="225"/>
                    </a:cubicBezTo>
                    <a:cubicBezTo>
                      <a:pt x="221" y="225"/>
                      <a:pt x="221" y="225"/>
                      <a:pt x="221" y="225"/>
                    </a:cubicBezTo>
                    <a:cubicBezTo>
                      <a:pt x="220" y="231"/>
                      <a:pt x="220" y="231"/>
                      <a:pt x="220" y="231"/>
                    </a:cubicBezTo>
                    <a:cubicBezTo>
                      <a:pt x="221" y="236"/>
                      <a:pt x="221" y="236"/>
                      <a:pt x="221" y="236"/>
                    </a:cubicBezTo>
                    <a:cubicBezTo>
                      <a:pt x="221" y="239"/>
                      <a:pt x="223" y="240"/>
                      <a:pt x="224" y="240"/>
                    </a:cubicBezTo>
                    <a:cubicBezTo>
                      <a:pt x="226" y="240"/>
                      <a:pt x="227" y="239"/>
                      <a:pt x="229" y="237"/>
                    </a:cubicBezTo>
                    <a:cubicBezTo>
                      <a:pt x="229" y="236"/>
                      <a:pt x="229" y="236"/>
                      <a:pt x="229" y="236"/>
                    </a:cubicBezTo>
                    <a:cubicBezTo>
                      <a:pt x="229" y="236"/>
                      <a:pt x="229" y="236"/>
                      <a:pt x="229" y="236"/>
                    </a:cubicBezTo>
                    <a:cubicBezTo>
                      <a:pt x="230" y="236"/>
                      <a:pt x="230" y="236"/>
                      <a:pt x="230" y="236"/>
                    </a:cubicBezTo>
                    <a:cubicBezTo>
                      <a:pt x="239" y="233"/>
                      <a:pt x="239" y="233"/>
                      <a:pt x="239" y="233"/>
                    </a:cubicBezTo>
                    <a:cubicBezTo>
                      <a:pt x="239" y="233"/>
                      <a:pt x="239" y="233"/>
                      <a:pt x="239" y="233"/>
                    </a:cubicBezTo>
                    <a:cubicBezTo>
                      <a:pt x="240" y="233"/>
                      <a:pt x="240" y="233"/>
                      <a:pt x="240" y="233"/>
                    </a:cubicBezTo>
                    <a:cubicBezTo>
                      <a:pt x="245" y="233"/>
                      <a:pt x="247" y="234"/>
                      <a:pt x="249" y="236"/>
                    </a:cubicBezTo>
                    <a:cubicBezTo>
                      <a:pt x="249" y="247"/>
                      <a:pt x="249" y="247"/>
                      <a:pt x="249" y="247"/>
                    </a:cubicBezTo>
                    <a:cubicBezTo>
                      <a:pt x="249" y="247"/>
                      <a:pt x="249" y="247"/>
                      <a:pt x="249" y="247"/>
                    </a:cubicBezTo>
                    <a:cubicBezTo>
                      <a:pt x="251" y="248"/>
                      <a:pt x="251" y="248"/>
                      <a:pt x="251" y="248"/>
                    </a:cubicBezTo>
                    <a:cubicBezTo>
                      <a:pt x="255" y="249"/>
                      <a:pt x="255" y="249"/>
                      <a:pt x="255" y="249"/>
                    </a:cubicBezTo>
                    <a:cubicBezTo>
                      <a:pt x="261" y="249"/>
                      <a:pt x="261" y="249"/>
                      <a:pt x="261" y="249"/>
                    </a:cubicBezTo>
                    <a:cubicBezTo>
                      <a:pt x="271" y="246"/>
                      <a:pt x="271" y="246"/>
                      <a:pt x="271" y="246"/>
                    </a:cubicBezTo>
                    <a:cubicBezTo>
                      <a:pt x="277" y="241"/>
                      <a:pt x="277" y="241"/>
                      <a:pt x="277" y="241"/>
                    </a:cubicBezTo>
                    <a:cubicBezTo>
                      <a:pt x="278" y="236"/>
                      <a:pt x="278" y="236"/>
                      <a:pt x="278" y="236"/>
                    </a:cubicBezTo>
                    <a:cubicBezTo>
                      <a:pt x="275" y="233"/>
                      <a:pt x="275" y="233"/>
                      <a:pt x="275" y="233"/>
                    </a:cubicBezTo>
                    <a:cubicBezTo>
                      <a:pt x="265" y="229"/>
                      <a:pt x="265" y="229"/>
                      <a:pt x="265" y="229"/>
                    </a:cubicBezTo>
                    <a:cubicBezTo>
                      <a:pt x="265" y="229"/>
                      <a:pt x="265" y="229"/>
                      <a:pt x="265" y="229"/>
                    </a:cubicBezTo>
                    <a:cubicBezTo>
                      <a:pt x="264" y="229"/>
                      <a:pt x="264" y="229"/>
                      <a:pt x="264" y="229"/>
                    </a:cubicBezTo>
                    <a:cubicBezTo>
                      <a:pt x="264" y="229"/>
                      <a:pt x="264" y="229"/>
                      <a:pt x="264" y="229"/>
                    </a:cubicBezTo>
                    <a:cubicBezTo>
                      <a:pt x="264" y="229"/>
                      <a:pt x="264" y="229"/>
                      <a:pt x="264" y="229"/>
                    </a:cubicBezTo>
                    <a:cubicBezTo>
                      <a:pt x="252" y="217"/>
                      <a:pt x="252" y="217"/>
                      <a:pt x="252" y="217"/>
                    </a:cubicBezTo>
                    <a:cubicBezTo>
                      <a:pt x="253" y="216"/>
                      <a:pt x="253" y="216"/>
                      <a:pt x="253" y="216"/>
                    </a:cubicBezTo>
                    <a:cubicBezTo>
                      <a:pt x="259" y="211"/>
                      <a:pt x="259" y="211"/>
                      <a:pt x="259" y="211"/>
                    </a:cubicBezTo>
                    <a:cubicBezTo>
                      <a:pt x="259" y="210"/>
                      <a:pt x="259" y="210"/>
                      <a:pt x="259" y="210"/>
                    </a:cubicBezTo>
                    <a:cubicBezTo>
                      <a:pt x="259" y="210"/>
                      <a:pt x="259" y="210"/>
                      <a:pt x="259" y="210"/>
                    </a:cubicBezTo>
                    <a:cubicBezTo>
                      <a:pt x="265" y="208"/>
                      <a:pt x="265" y="208"/>
                      <a:pt x="265" y="208"/>
                    </a:cubicBezTo>
                    <a:cubicBezTo>
                      <a:pt x="265" y="208"/>
                      <a:pt x="265" y="208"/>
                      <a:pt x="265" y="208"/>
                    </a:cubicBezTo>
                    <a:cubicBezTo>
                      <a:pt x="267" y="208"/>
                      <a:pt x="267" y="208"/>
                      <a:pt x="267" y="208"/>
                    </a:cubicBezTo>
                    <a:cubicBezTo>
                      <a:pt x="275" y="209"/>
                      <a:pt x="275" y="209"/>
                      <a:pt x="275" y="209"/>
                    </a:cubicBezTo>
                    <a:cubicBezTo>
                      <a:pt x="275" y="209"/>
                      <a:pt x="275" y="209"/>
                      <a:pt x="275" y="209"/>
                    </a:cubicBezTo>
                    <a:cubicBezTo>
                      <a:pt x="275" y="210"/>
                      <a:pt x="275" y="210"/>
                      <a:pt x="275" y="210"/>
                    </a:cubicBezTo>
                    <a:cubicBezTo>
                      <a:pt x="275" y="207"/>
                      <a:pt x="275" y="207"/>
                      <a:pt x="275" y="207"/>
                    </a:cubicBezTo>
                    <a:cubicBezTo>
                      <a:pt x="272" y="201"/>
                      <a:pt x="272" y="201"/>
                      <a:pt x="272" y="201"/>
                    </a:cubicBezTo>
                    <a:cubicBezTo>
                      <a:pt x="266" y="198"/>
                      <a:pt x="266" y="198"/>
                      <a:pt x="266" y="198"/>
                    </a:cubicBezTo>
                    <a:cubicBezTo>
                      <a:pt x="259" y="187"/>
                      <a:pt x="259" y="187"/>
                      <a:pt x="259" y="187"/>
                    </a:cubicBezTo>
                    <a:cubicBezTo>
                      <a:pt x="259" y="187"/>
                      <a:pt x="259" y="187"/>
                      <a:pt x="259" y="187"/>
                    </a:cubicBezTo>
                    <a:cubicBezTo>
                      <a:pt x="258" y="186"/>
                      <a:pt x="258" y="186"/>
                      <a:pt x="258" y="186"/>
                    </a:cubicBezTo>
                    <a:cubicBezTo>
                      <a:pt x="258" y="186"/>
                      <a:pt x="258" y="186"/>
                      <a:pt x="258" y="186"/>
                    </a:cubicBezTo>
                    <a:cubicBezTo>
                      <a:pt x="255" y="173"/>
                      <a:pt x="255" y="173"/>
                      <a:pt x="255" y="173"/>
                    </a:cubicBezTo>
                    <a:cubicBezTo>
                      <a:pt x="255" y="163"/>
                      <a:pt x="255" y="163"/>
                      <a:pt x="255" y="163"/>
                    </a:cubicBezTo>
                    <a:cubicBezTo>
                      <a:pt x="261" y="157"/>
                      <a:pt x="261" y="157"/>
                      <a:pt x="261" y="157"/>
                    </a:cubicBezTo>
                    <a:cubicBezTo>
                      <a:pt x="271" y="157"/>
                      <a:pt x="271" y="157"/>
                      <a:pt x="271" y="157"/>
                    </a:cubicBezTo>
                    <a:cubicBezTo>
                      <a:pt x="293" y="159"/>
                      <a:pt x="293" y="159"/>
                      <a:pt x="293" y="159"/>
                    </a:cubicBezTo>
                    <a:cubicBezTo>
                      <a:pt x="303" y="144"/>
                      <a:pt x="303" y="144"/>
                      <a:pt x="303" y="144"/>
                    </a:cubicBezTo>
                    <a:cubicBezTo>
                      <a:pt x="303" y="143"/>
                      <a:pt x="303" y="143"/>
                      <a:pt x="303" y="143"/>
                    </a:cubicBezTo>
                    <a:cubicBezTo>
                      <a:pt x="304" y="143"/>
                      <a:pt x="304" y="143"/>
                      <a:pt x="304" y="143"/>
                    </a:cubicBezTo>
                    <a:cubicBezTo>
                      <a:pt x="313" y="139"/>
                      <a:pt x="313" y="139"/>
                      <a:pt x="313" y="139"/>
                    </a:cubicBezTo>
                    <a:cubicBezTo>
                      <a:pt x="317" y="130"/>
                      <a:pt x="317" y="130"/>
                      <a:pt x="317" y="130"/>
                    </a:cubicBezTo>
                    <a:cubicBezTo>
                      <a:pt x="317" y="129"/>
                      <a:pt x="317" y="129"/>
                      <a:pt x="317" y="129"/>
                    </a:cubicBezTo>
                    <a:cubicBezTo>
                      <a:pt x="327" y="121"/>
                      <a:pt x="327" y="121"/>
                      <a:pt x="327" y="121"/>
                    </a:cubicBezTo>
                    <a:cubicBezTo>
                      <a:pt x="332" y="112"/>
                      <a:pt x="332" y="112"/>
                      <a:pt x="332" y="112"/>
                    </a:cubicBezTo>
                    <a:cubicBezTo>
                      <a:pt x="332" y="112"/>
                      <a:pt x="332" y="112"/>
                      <a:pt x="332" y="112"/>
                    </a:cubicBezTo>
                    <a:cubicBezTo>
                      <a:pt x="333" y="112"/>
                      <a:pt x="333" y="112"/>
                      <a:pt x="333" y="112"/>
                    </a:cubicBezTo>
                    <a:cubicBezTo>
                      <a:pt x="333" y="111"/>
                      <a:pt x="333" y="111"/>
                      <a:pt x="333" y="111"/>
                    </a:cubicBezTo>
                    <a:cubicBezTo>
                      <a:pt x="333" y="111"/>
                      <a:pt x="333" y="111"/>
                      <a:pt x="333" y="111"/>
                    </a:cubicBezTo>
                    <a:cubicBezTo>
                      <a:pt x="337" y="107"/>
                      <a:pt x="337" y="107"/>
                      <a:pt x="337" y="107"/>
                    </a:cubicBezTo>
                    <a:cubicBezTo>
                      <a:pt x="341" y="99"/>
                      <a:pt x="341" y="99"/>
                      <a:pt x="341" y="99"/>
                    </a:cubicBezTo>
                    <a:cubicBezTo>
                      <a:pt x="343" y="87"/>
                      <a:pt x="343" y="87"/>
                      <a:pt x="343" y="87"/>
                    </a:cubicBezTo>
                    <a:cubicBezTo>
                      <a:pt x="343" y="86"/>
                      <a:pt x="343" y="86"/>
                      <a:pt x="343" y="86"/>
                    </a:cubicBezTo>
                    <a:cubicBezTo>
                      <a:pt x="343" y="85"/>
                      <a:pt x="343" y="85"/>
                      <a:pt x="343" y="85"/>
                    </a:cubicBezTo>
                    <a:cubicBezTo>
                      <a:pt x="350" y="81"/>
                      <a:pt x="350" y="81"/>
                      <a:pt x="350" y="81"/>
                    </a:cubicBezTo>
                    <a:cubicBezTo>
                      <a:pt x="351" y="79"/>
                      <a:pt x="351" y="79"/>
                      <a:pt x="351" y="79"/>
                    </a:cubicBezTo>
                    <a:cubicBezTo>
                      <a:pt x="342" y="78"/>
                      <a:pt x="342" y="78"/>
                      <a:pt x="342" y="78"/>
                    </a:cubicBezTo>
                    <a:cubicBezTo>
                      <a:pt x="326" y="79"/>
                      <a:pt x="326" y="79"/>
                      <a:pt x="326" y="79"/>
                    </a:cubicBezTo>
                    <a:cubicBezTo>
                      <a:pt x="325" y="78"/>
                      <a:pt x="325" y="78"/>
                      <a:pt x="325" y="78"/>
                    </a:cubicBezTo>
                    <a:cubicBezTo>
                      <a:pt x="319" y="73"/>
                      <a:pt x="319" y="73"/>
                      <a:pt x="319" y="73"/>
                    </a:cubicBezTo>
                    <a:cubicBezTo>
                      <a:pt x="319" y="73"/>
                      <a:pt x="319" y="73"/>
                      <a:pt x="319" y="73"/>
                    </a:cubicBezTo>
                    <a:cubicBezTo>
                      <a:pt x="319" y="73"/>
                      <a:pt x="319" y="73"/>
                      <a:pt x="319" y="73"/>
                    </a:cubicBezTo>
                    <a:cubicBezTo>
                      <a:pt x="319" y="73"/>
                      <a:pt x="319" y="73"/>
                      <a:pt x="319" y="73"/>
                    </a:cubicBezTo>
                    <a:cubicBezTo>
                      <a:pt x="315" y="68"/>
                      <a:pt x="315" y="68"/>
                      <a:pt x="315" y="68"/>
                    </a:cubicBezTo>
                    <a:cubicBezTo>
                      <a:pt x="315" y="69"/>
                      <a:pt x="315" y="69"/>
                      <a:pt x="315" y="69"/>
                    </a:cubicBezTo>
                    <a:cubicBezTo>
                      <a:pt x="314" y="69"/>
                      <a:pt x="314" y="69"/>
                      <a:pt x="314" y="69"/>
                    </a:cubicBezTo>
                    <a:cubicBezTo>
                      <a:pt x="313" y="71"/>
                      <a:pt x="311" y="71"/>
                      <a:pt x="309" y="71"/>
                    </a:cubicBezTo>
                    <a:cubicBezTo>
                      <a:pt x="307" y="72"/>
                      <a:pt x="307" y="72"/>
                      <a:pt x="307" y="72"/>
                    </a:cubicBezTo>
                    <a:cubicBezTo>
                      <a:pt x="306" y="73"/>
                      <a:pt x="305" y="73"/>
                      <a:pt x="304" y="73"/>
                    </a:cubicBezTo>
                    <a:cubicBezTo>
                      <a:pt x="303" y="73"/>
                      <a:pt x="303" y="71"/>
                      <a:pt x="302" y="69"/>
                    </a:cubicBezTo>
                    <a:cubicBezTo>
                      <a:pt x="302" y="67"/>
                      <a:pt x="301" y="65"/>
                      <a:pt x="299" y="63"/>
                    </a:cubicBezTo>
                    <a:cubicBezTo>
                      <a:pt x="298" y="63"/>
                      <a:pt x="298" y="63"/>
                      <a:pt x="298" y="63"/>
                    </a:cubicBezTo>
                    <a:cubicBezTo>
                      <a:pt x="298" y="63"/>
                      <a:pt x="298" y="63"/>
                      <a:pt x="298" y="63"/>
                    </a:cubicBezTo>
                    <a:cubicBezTo>
                      <a:pt x="298" y="63"/>
                      <a:pt x="298" y="63"/>
                      <a:pt x="298" y="63"/>
                    </a:cubicBezTo>
                    <a:cubicBezTo>
                      <a:pt x="296" y="57"/>
                      <a:pt x="296" y="57"/>
                      <a:pt x="296" y="57"/>
                    </a:cubicBezTo>
                    <a:cubicBezTo>
                      <a:pt x="294" y="57"/>
                      <a:pt x="294" y="57"/>
                      <a:pt x="294" y="57"/>
                    </a:cubicBezTo>
                    <a:cubicBezTo>
                      <a:pt x="288" y="61"/>
                      <a:pt x="288" y="61"/>
                      <a:pt x="288" y="61"/>
                    </a:cubicBezTo>
                    <a:cubicBezTo>
                      <a:pt x="288" y="62"/>
                      <a:pt x="288" y="62"/>
                      <a:pt x="288" y="62"/>
                    </a:cubicBezTo>
                    <a:cubicBezTo>
                      <a:pt x="287" y="62"/>
                      <a:pt x="287" y="62"/>
                      <a:pt x="287" y="62"/>
                    </a:cubicBezTo>
                    <a:cubicBezTo>
                      <a:pt x="273" y="65"/>
                      <a:pt x="273" y="65"/>
                      <a:pt x="273" y="65"/>
                    </a:cubicBezTo>
                    <a:cubicBezTo>
                      <a:pt x="273" y="65"/>
                      <a:pt x="273" y="65"/>
                      <a:pt x="273" y="65"/>
                    </a:cubicBezTo>
                    <a:cubicBezTo>
                      <a:pt x="272" y="64"/>
                      <a:pt x="272" y="64"/>
                      <a:pt x="272" y="64"/>
                    </a:cubicBezTo>
                    <a:cubicBezTo>
                      <a:pt x="263" y="58"/>
                      <a:pt x="263" y="58"/>
                      <a:pt x="263" y="58"/>
                    </a:cubicBezTo>
                    <a:cubicBezTo>
                      <a:pt x="263" y="58"/>
                      <a:pt x="263" y="58"/>
                      <a:pt x="263" y="58"/>
                    </a:cubicBezTo>
                    <a:cubicBezTo>
                      <a:pt x="262" y="57"/>
                      <a:pt x="262" y="57"/>
                      <a:pt x="262" y="57"/>
                    </a:cubicBezTo>
                    <a:cubicBezTo>
                      <a:pt x="262" y="57"/>
                      <a:pt x="262" y="57"/>
                      <a:pt x="262" y="57"/>
                    </a:cubicBezTo>
                    <a:cubicBezTo>
                      <a:pt x="262" y="57"/>
                      <a:pt x="262" y="57"/>
                      <a:pt x="262" y="57"/>
                    </a:cubicBezTo>
                    <a:cubicBezTo>
                      <a:pt x="259" y="52"/>
                      <a:pt x="259" y="52"/>
                      <a:pt x="259" y="52"/>
                    </a:cubicBezTo>
                    <a:cubicBezTo>
                      <a:pt x="253" y="59"/>
                      <a:pt x="253" y="59"/>
                      <a:pt x="253" y="59"/>
                    </a:cubicBezTo>
                    <a:cubicBezTo>
                      <a:pt x="248" y="65"/>
                      <a:pt x="244" y="67"/>
                      <a:pt x="242" y="65"/>
                    </a:cubicBezTo>
                    <a:cubicBezTo>
                      <a:pt x="233" y="60"/>
                      <a:pt x="233" y="60"/>
                      <a:pt x="233" y="60"/>
                    </a:cubicBezTo>
                    <a:cubicBezTo>
                      <a:pt x="226" y="59"/>
                      <a:pt x="226" y="59"/>
                      <a:pt x="226" y="59"/>
                    </a:cubicBezTo>
                    <a:cubicBezTo>
                      <a:pt x="225" y="60"/>
                      <a:pt x="225" y="60"/>
                      <a:pt x="225" y="60"/>
                    </a:cubicBezTo>
                    <a:cubicBezTo>
                      <a:pt x="219" y="55"/>
                      <a:pt x="219" y="55"/>
                      <a:pt x="219" y="55"/>
                    </a:cubicBezTo>
                    <a:cubicBezTo>
                      <a:pt x="219" y="55"/>
                      <a:pt x="219" y="55"/>
                      <a:pt x="219" y="55"/>
                    </a:cubicBezTo>
                    <a:cubicBezTo>
                      <a:pt x="218" y="55"/>
                      <a:pt x="218" y="55"/>
                      <a:pt x="218" y="55"/>
                    </a:cubicBezTo>
                    <a:cubicBezTo>
                      <a:pt x="221" y="44"/>
                      <a:pt x="221" y="44"/>
                      <a:pt x="221" y="44"/>
                    </a:cubicBezTo>
                    <a:cubicBezTo>
                      <a:pt x="221" y="40"/>
                      <a:pt x="221" y="40"/>
                      <a:pt x="221" y="40"/>
                    </a:cubicBezTo>
                    <a:cubicBezTo>
                      <a:pt x="217" y="39"/>
                      <a:pt x="217" y="39"/>
                      <a:pt x="217" y="39"/>
                    </a:cubicBezTo>
                    <a:cubicBezTo>
                      <a:pt x="217" y="39"/>
                      <a:pt x="217" y="39"/>
                      <a:pt x="217" y="39"/>
                    </a:cubicBezTo>
                    <a:cubicBezTo>
                      <a:pt x="208" y="29"/>
                      <a:pt x="208" y="29"/>
                      <a:pt x="208" y="29"/>
                    </a:cubicBezTo>
                    <a:cubicBezTo>
                      <a:pt x="209" y="23"/>
                      <a:pt x="209" y="23"/>
                      <a:pt x="209" y="23"/>
                    </a:cubicBezTo>
                    <a:cubicBezTo>
                      <a:pt x="188" y="21"/>
                      <a:pt x="188" y="21"/>
                      <a:pt x="188" y="21"/>
                    </a:cubicBezTo>
                    <a:cubicBezTo>
                      <a:pt x="180" y="16"/>
                      <a:pt x="180" y="16"/>
                      <a:pt x="180" y="16"/>
                    </a:cubicBezTo>
                    <a:cubicBezTo>
                      <a:pt x="178" y="15"/>
                      <a:pt x="176" y="13"/>
                      <a:pt x="175" y="9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155" y="15"/>
                      <a:pt x="155" y="15"/>
                      <a:pt x="155" y="15"/>
                    </a:cubicBezTo>
                    <a:cubicBezTo>
                      <a:pt x="157" y="21"/>
                      <a:pt x="157" y="21"/>
                      <a:pt x="157" y="21"/>
                    </a:cubicBezTo>
                    <a:cubicBezTo>
                      <a:pt x="159" y="30"/>
                      <a:pt x="159" y="30"/>
                      <a:pt x="159" y="30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60" y="31"/>
                      <a:pt x="160" y="31"/>
                      <a:pt x="160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4"/>
                      <a:pt x="156" y="35"/>
                      <a:pt x="153" y="35"/>
                    </a:cubicBezTo>
                    <a:cubicBezTo>
                      <a:pt x="145" y="35"/>
                      <a:pt x="145" y="35"/>
                      <a:pt x="145" y="35"/>
                    </a:cubicBezTo>
                    <a:cubicBezTo>
                      <a:pt x="140" y="33"/>
                      <a:pt x="140" y="33"/>
                      <a:pt x="140" y="33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3" y="35"/>
                      <a:pt x="133" y="35"/>
                      <a:pt x="133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3"/>
                      <a:pt x="131" y="43"/>
                      <a:pt x="131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19" y="39"/>
                      <a:pt x="119" y="39"/>
                      <a:pt x="119" y="39"/>
                    </a:cubicBezTo>
                    <a:cubicBezTo>
                      <a:pt x="119" y="43"/>
                      <a:pt x="120" y="45"/>
                      <a:pt x="121" y="48"/>
                    </a:cubicBezTo>
                    <a:cubicBezTo>
                      <a:pt x="123" y="51"/>
                      <a:pt x="123" y="53"/>
                      <a:pt x="122" y="55"/>
                    </a:cubicBezTo>
                    <a:cubicBezTo>
                      <a:pt x="121" y="58"/>
                      <a:pt x="121" y="58"/>
                      <a:pt x="121" y="58"/>
                    </a:cubicBezTo>
                    <a:cubicBezTo>
                      <a:pt x="119" y="59"/>
                      <a:pt x="116" y="60"/>
                      <a:pt x="111" y="59"/>
                    </a:cubicBezTo>
                    <a:cubicBezTo>
                      <a:pt x="104" y="59"/>
                      <a:pt x="104" y="59"/>
                      <a:pt x="104" y="59"/>
                    </a:cubicBezTo>
                    <a:cubicBezTo>
                      <a:pt x="103" y="71"/>
                      <a:pt x="103" y="71"/>
                      <a:pt x="103" y="71"/>
                    </a:cubicBezTo>
                    <a:cubicBezTo>
                      <a:pt x="95" y="67"/>
                      <a:pt x="95" y="67"/>
                      <a:pt x="95" y="67"/>
                    </a:cubicBezTo>
                    <a:cubicBezTo>
                      <a:pt x="94" y="67"/>
                      <a:pt x="94" y="67"/>
                      <a:pt x="94" y="67"/>
                    </a:cubicBezTo>
                    <a:cubicBezTo>
                      <a:pt x="94" y="67"/>
                      <a:pt x="94" y="67"/>
                      <a:pt x="94" y="67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67" y="54"/>
                      <a:pt x="67" y="54"/>
                      <a:pt x="67" y="54"/>
                    </a:cubicBezTo>
                    <a:cubicBezTo>
                      <a:pt x="66" y="54"/>
                      <a:pt x="66" y="54"/>
                      <a:pt x="66" y="54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59" y="42"/>
                      <a:pt x="59" y="42"/>
                      <a:pt x="59" y="42"/>
                    </a:cubicBezTo>
                    <a:cubicBezTo>
                      <a:pt x="56" y="38"/>
                      <a:pt x="54" y="35"/>
                      <a:pt x="53" y="33"/>
                    </a:cubicBezTo>
                    <a:cubicBezTo>
                      <a:pt x="53" y="32"/>
                      <a:pt x="53" y="31"/>
                      <a:pt x="51" y="31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46" y="29"/>
                      <a:pt x="44" y="27"/>
                      <a:pt x="43" y="23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ṥḷïḋè">
                <a:extLst>
                  <a:ext uri="{FF2B5EF4-FFF2-40B4-BE49-F238E27FC236}">
                    <a16:creationId xmlns="" xmlns:a16="http://schemas.microsoft.com/office/drawing/2014/main" id="{525D15E7-43DD-470E-93B3-D57515D61369}"/>
                  </a:ext>
                </a:extLst>
              </p:cNvPr>
              <p:cNvSpPr/>
              <p:nvPr/>
            </p:nvSpPr>
            <p:spPr bwMode="auto">
              <a:xfrm>
                <a:off x="1120" y="2052"/>
                <a:ext cx="1489" cy="904"/>
              </a:xfrm>
              <a:custGeom>
                <a:avLst/>
                <a:gdLst>
                  <a:gd name="T0" fmla="*/ 67 w 629"/>
                  <a:gd name="T1" fmla="*/ 18 h 382"/>
                  <a:gd name="T2" fmla="*/ 34 w 629"/>
                  <a:gd name="T3" fmla="*/ 29 h 382"/>
                  <a:gd name="T4" fmla="*/ 21 w 629"/>
                  <a:gd name="T5" fmla="*/ 54 h 382"/>
                  <a:gd name="T6" fmla="*/ 10 w 629"/>
                  <a:gd name="T7" fmla="*/ 105 h 382"/>
                  <a:gd name="T8" fmla="*/ 9 w 629"/>
                  <a:gd name="T9" fmla="*/ 119 h 382"/>
                  <a:gd name="T10" fmla="*/ 31 w 629"/>
                  <a:gd name="T11" fmla="*/ 166 h 382"/>
                  <a:gd name="T12" fmla="*/ 65 w 629"/>
                  <a:gd name="T13" fmla="*/ 204 h 382"/>
                  <a:gd name="T14" fmla="*/ 92 w 629"/>
                  <a:gd name="T15" fmla="*/ 196 h 382"/>
                  <a:gd name="T16" fmla="*/ 118 w 629"/>
                  <a:gd name="T17" fmla="*/ 230 h 382"/>
                  <a:gd name="T18" fmla="*/ 145 w 629"/>
                  <a:gd name="T19" fmla="*/ 250 h 382"/>
                  <a:gd name="T20" fmla="*/ 157 w 629"/>
                  <a:gd name="T21" fmla="*/ 271 h 382"/>
                  <a:gd name="T22" fmla="*/ 189 w 629"/>
                  <a:gd name="T23" fmla="*/ 293 h 382"/>
                  <a:gd name="T24" fmla="*/ 204 w 629"/>
                  <a:gd name="T25" fmla="*/ 302 h 382"/>
                  <a:gd name="T26" fmla="*/ 236 w 629"/>
                  <a:gd name="T27" fmla="*/ 314 h 382"/>
                  <a:gd name="T28" fmla="*/ 299 w 629"/>
                  <a:gd name="T29" fmla="*/ 324 h 382"/>
                  <a:gd name="T30" fmla="*/ 297 w 629"/>
                  <a:gd name="T31" fmla="*/ 350 h 382"/>
                  <a:gd name="T32" fmla="*/ 387 w 629"/>
                  <a:gd name="T33" fmla="*/ 339 h 382"/>
                  <a:gd name="T34" fmla="*/ 397 w 629"/>
                  <a:gd name="T35" fmla="*/ 369 h 382"/>
                  <a:gd name="T36" fmla="*/ 479 w 629"/>
                  <a:gd name="T37" fmla="*/ 357 h 382"/>
                  <a:gd name="T38" fmla="*/ 513 w 629"/>
                  <a:gd name="T39" fmla="*/ 340 h 382"/>
                  <a:gd name="T40" fmla="*/ 569 w 629"/>
                  <a:gd name="T41" fmla="*/ 360 h 382"/>
                  <a:gd name="T42" fmla="*/ 570 w 629"/>
                  <a:gd name="T43" fmla="*/ 358 h 382"/>
                  <a:gd name="T44" fmla="*/ 597 w 629"/>
                  <a:gd name="T45" fmla="*/ 348 h 382"/>
                  <a:gd name="T46" fmla="*/ 608 w 629"/>
                  <a:gd name="T47" fmla="*/ 332 h 382"/>
                  <a:gd name="T48" fmla="*/ 624 w 629"/>
                  <a:gd name="T49" fmla="*/ 281 h 382"/>
                  <a:gd name="T50" fmla="*/ 617 w 629"/>
                  <a:gd name="T51" fmla="*/ 248 h 382"/>
                  <a:gd name="T52" fmla="*/ 601 w 629"/>
                  <a:gd name="T53" fmla="*/ 207 h 382"/>
                  <a:gd name="T54" fmla="*/ 593 w 629"/>
                  <a:gd name="T55" fmla="*/ 192 h 382"/>
                  <a:gd name="T56" fmla="*/ 583 w 629"/>
                  <a:gd name="T57" fmla="*/ 197 h 382"/>
                  <a:gd name="T58" fmla="*/ 558 w 629"/>
                  <a:gd name="T59" fmla="*/ 203 h 382"/>
                  <a:gd name="T60" fmla="*/ 532 w 629"/>
                  <a:gd name="T61" fmla="*/ 214 h 382"/>
                  <a:gd name="T62" fmla="*/ 513 w 629"/>
                  <a:gd name="T63" fmla="*/ 190 h 382"/>
                  <a:gd name="T64" fmla="*/ 496 w 629"/>
                  <a:gd name="T65" fmla="*/ 172 h 382"/>
                  <a:gd name="T66" fmla="*/ 443 w 629"/>
                  <a:gd name="T67" fmla="*/ 166 h 382"/>
                  <a:gd name="T68" fmla="*/ 403 w 629"/>
                  <a:gd name="T69" fmla="*/ 150 h 382"/>
                  <a:gd name="T70" fmla="*/ 389 w 629"/>
                  <a:gd name="T71" fmla="*/ 134 h 382"/>
                  <a:gd name="T72" fmla="*/ 369 w 629"/>
                  <a:gd name="T73" fmla="*/ 136 h 382"/>
                  <a:gd name="T74" fmla="*/ 347 w 629"/>
                  <a:gd name="T75" fmla="*/ 98 h 382"/>
                  <a:gd name="T76" fmla="*/ 356 w 629"/>
                  <a:gd name="T77" fmla="*/ 74 h 382"/>
                  <a:gd name="T78" fmla="*/ 357 w 629"/>
                  <a:gd name="T79" fmla="*/ 40 h 382"/>
                  <a:gd name="T80" fmla="*/ 357 w 629"/>
                  <a:gd name="T81" fmla="*/ 22 h 382"/>
                  <a:gd name="T82" fmla="*/ 355 w 629"/>
                  <a:gd name="T83" fmla="*/ 20 h 382"/>
                  <a:gd name="T84" fmla="*/ 347 w 629"/>
                  <a:gd name="T85" fmla="*/ 15 h 382"/>
                  <a:gd name="T86" fmla="*/ 305 w 629"/>
                  <a:gd name="T87" fmla="*/ 2 h 382"/>
                  <a:gd name="T88" fmla="*/ 260 w 629"/>
                  <a:gd name="T89" fmla="*/ 12 h 382"/>
                  <a:gd name="T90" fmla="*/ 221 w 629"/>
                  <a:gd name="T91" fmla="*/ 18 h 382"/>
                  <a:gd name="T92" fmla="*/ 206 w 629"/>
                  <a:gd name="T93" fmla="*/ 20 h 382"/>
                  <a:gd name="T94" fmla="*/ 171 w 629"/>
                  <a:gd name="T95" fmla="*/ 18 h 382"/>
                  <a:gd name="T96" fmla="*/ 152 w 629"/>
                  <a:gd name="T97" fmla="*/ 0 h 382"/>
                  <a:gd name="T98" fmla="*/ 135 w 629"/>
                  <a:gd name="T99" fmla="*/ 10 h 382"/>
                  <a:gd name="T100" fmla="*/ 92 w 629"/>
                  <a:gd name="T101" fmla="*/ 6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9" h="382">
                    <a:moveTo>
                      <a:pt x="77" y="2"/>
                    </a:moveTo>
                    <a:cubicBezTo>
                      <a:pt x="77" y="2"/>
                      <a:pt x="77" y="2"/>
                      <a:pt x="77" y="2"/>
                    </a:cubicBezTo>
                    <a:cubicBezTo>
                      <a:pt x="76" y="6"/>
                      <a:pt x="73" y="8"/>
                      <a:pt x="70" y="11"/>
                    </a:cubicBezTo>
                    <a:cubicBezTo>
                      <a:pt x="67" y="12"/>
                      <a:pt x="67" y="14"/>
                      <a:pt x="67" y="16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20"/>
                      <a:pt x="65" y="23"/>
                      <a:pt x="62" y="28"/>
                    </a:cubicBezTo>
                    <a:cubicBezTo>
                      <a:pt x="62" y="30"/>
                      <a:pt x="62" y="30"/>
                      <a:pt x="62" y="30"/>
                    </a:cubicBezTo>
                    <a:cubicBezTo>
                      <a:pt x="61" y="31"/>
                      <a:pt x="59" y="32"/>
                      <a:pt x="57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26" y="44"/>
                      <a:pt x="22" y="50"/>
                      <a:pt x="21" y="54"/>
                    </a:cubicBezTo>
                    <a:cubicBezTo>
                      <a:pt x="21" y="56"/>
                      <a:pt x="23" y="63"/>
                      <a:pt x="29" y="75"/>
                    </a:cubicBezTo>
                    <a:cubicBezTo>
                      <a:pt x="32" y="84"/>
                      <a:pt x="32" y="84"/>
                      <a:pt x="32" y="84"/>
                    </a:cubicBezTo>
                    <a:cubicBezTo>
                      <a:pt x="34" y="88"/>
                      <a:pt x="33" y="92"/>
                      <a:pt x="29" y="98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7" y="92"/>
                      <a:pt x="7" y="92"/>
                      <a:pt x="7" y="92"/>
                    </a:cubicBezTo>
                    <a:cubicBezTo>
                      <a:pt x="4" y="108"/>
                      <a:pt x="4" y="108"/>
                      <a:pt x="4" y="108"/>
                    </a:cubicBezTo>
                    <a:cubicBezTo>
                      <a:pt x="9" y="116"/>
                      <a:pt x="9" y="116"/>
                      <a:pt x="9" y="116"/>
                    </a:cubicBezTo>
                    <a:cubicBezTo>
                      <a:pt x="10" y="117"/>
                      <a:pt x="10" y="118"/>
                      <a:pt x="9" y="118"/>
                    </a:cubicBezTo>
                    <a:cubicBezTo>
                      <a:pt x="9" y="119"/>
                      <a:pt x="9" y="119"/>
                      <a:pt x="9" y="119"/>
                    </a:cubicBezTo>
                    <a:cubicBezTo>
                      <a:pt x="7" y="120"/>
                      <a:pt x="5" y="124"/>
                      <a:pt x="2" y="131"/>
                    </a:cubicBezTo>
                    <a:cubicBezTo>
                      <a:pt x="0" y="137"/>
                      <a:pt x="1" y="143"/>
                      <a:pt x="6" y="150"/>
                    </a:cubicBezTo>
                    <a:cubicBezTo>
                      <a:pt x="15" y="150"/>
                      <a:pt x="15" y="150"/>
                      <a:pt x="15" y="150"/>
                    </a:cubicBezTo>
                    <a:cubicBezTo>
                      <a:pt x="19" y="150"/>
                      <a:pt x="23" y="156"/>
                      <a:pt x="30" y="165"/>
                    </a:cubicBezTo>
                    <a:cubicBezTo>
                      <a:pt x="31" y="166"/>
                      <a:pt x="31" y="166"/>
                      <a:pt x="31" y="166"/>
                    </a:cubicBezTo>
                    <a:cubicBezTo>
                      <a:pt x="31" y="166"/>
                      <a:pt x="31" y="166"/>
                      <a:pt x="31" y="166"/>
                    </a:cubicBezTo>
                    <a:cubicBezTo>
                      <a:pt x="31" y="168"/>
                      <a:pt x="32" y="170"/>
                      <a:pt x="34" y="172"/>
                    </a:cubicBezTo>
                    <a:cubicBezTo>
                      <a:pt x="55" y="192"/>
                      <a:pt x="55" y="192"/>
                      <a:pt x="55" y="192"/>
                    </a:cubicBezTo>
                    <a:cubicBezTo>
                      <a:pt x="55" y="192"/>
                      <a:pt x="55" y="192"/>
                      <a:pt x="55" y="192"/>
                    </a:cubicBezTo>
                    <a:cubicBezTo>
                      <a:pt x="65" y="204"/>
                      <a:pt x="65" y="204"/>
                      <a:pt x="65" y="204"/>
                    </a:cubicBezTo>
                    <a:cubicBezTo>
                      <a:pt x="70" y="204"/>
                      <a:pt x="70" y="204"/>
                      <a:pt x="70" y="204"/>
                    </a:cubicBezTo>
                    <a:cubicBezTo>
                      <a:pt x="76" y="193"/>
                      <a:pt x="76" y="193"/>
                      <a:pt x="76" y="193"/>
                    </a:cubicBezTo>
                    <a:cubicBezTo>
                      <a:pt x="77" y="192"/>
                      <a:pt x="77" y="192"/>
                      <a:pt x="77" y="192"/>
                    </a:cubicBezTo>
                    <a:cubicBezTo>
                      <a:pt x="77" y="192"/>
                      <a:pt x="77" y="192"/>
                      <a:pt x="77" y="192"/>
                    </a:cubicBezTo>
                    <a:cubicBezTo>
                      <a:pt x="92" y="196"/>
                      <a:pt x="92" y="196"/>
                      <a:pt x="92" y="196"/>
                    </a:cubicBezTo>
                    <a:cubicBezTo>
                      <a:pt x="92" y="196"/>
                      <a:pt x="92" y="196"/>
                      <a:pt x="92" y="196"/>
                    </a:cubicBezTo>
                    <a:cubicBezTo>
                      <a:pt x="92" y="197"/>
                      <a:pt x="92" y="197"/>
                      <a:pt x="92" y="197"/>
                    </a:cubicBezTo>
                    <a:cubicBezTo>
                      <a:pt x="94" y="207"/>
                      <a:pt x="94" y="207"/>
                      <a:pt x="94" y="207"/>
                    </a:cubicBezTo>
                    <a:cubicBezTo>
                      <a:pt x="112" y="227"/>
                      <a:pt x="112" y="227"/>
                      <a:pt x="112" y="227"/>
                    </a:cubicBezTo>
                    <a:cubicBezTo>
                      <a:pt x="118" y="230"/>
                      <a:pt x="118" y="230"/>
                      <a:pt x="118" y="230"/>
                    </a:cubicBezTo>
                    <a:cubicBezTo>
                      <a:pt x="118" y="230"/>
                      <a:pt x="118" y="230"/>
                      <a:pt x="118" y="230"/>
                    </a:cubicBezTo>
                    <a:cubicBezTo>
                      <a:pt x="121" y="232"/>
                      <a:pt x="121" y="232"/>
                      <a:pt x="121" y="232"/>
                    </a:cubicBezTo>
                    <a:cubicBezTo>
                      <a:pt x="121" y="232"/>
                      <a:pt x="121" y="232"/>
                      <a:pt x="121" y="232"/>
                    </a:cubicBezTo>
                    <a:cubicBezTo>
                      <a:pt x="135" y="252"/>
                      <a:pt x="135" y="252"/>
                      <a:pt x="135" y="252"/>
                    </a:cubicBezTo>
                    <a:cubicBezTo>
                      <a:pt x="145" y="250"/>
                      <a:pt x="145" y="250"/>
                      <a:pt x="145" y="250"/>
                    </a:cubicBezTo>
                    <a:cubicBezTo>
                      <a:pt x="146" y="250"/>
                      <a:pt x="146" y="250"/>
                      <a:pt x="146" y="250"/>
                    </a:cubicBezTo>
                    <a:cubicBezTo>
                      <a:pt x="147" y="250"/>
                      <a:pt x="147" y="250"/>
                      <a:pt x="147" y="250"/>
                    </a:cubicBezTo>
                    <a:cubicBezTo>
                      <a:pt x="147" y="251"/>
                      <a:pt x="147" y="251"/>
                      <a:pt x="147" y="251"/>
                    </a:cubicBezTo>
                    <a:cubicBezTo>
                      <a:pt x="148" y="252"/>
                      <a:pt x="148" y="252"/>
                      <a:pt x="148" y="252"/>
                    </a:cubicBezTo>
                    <a:cubicBezTo>
                      <a:pt x="157" y="271"/>
                      <a:pt x="157" y="271"/>
                      <a:pt x="157" y="271"/>
                    </a:cubicBezTo>
                    <a:cubicBezTo>
                      <a:pt x="168" y="278"/>
                      <a:pt x="168" y="278"/>
                      <a:pt x="168" y="278"/>
                    </a:cubicBezTo>
                    <a:cubicBezTo>
                      <a:pt x="177" y="280"/>
                      <a:pt x="177" y="280"/>
                      <a:pt x="177" y="280"/>
                    </a:cubicBezTo>
                    <a:cubicBezTo>
                      <a:pt x="182" y="292"/>
                      <a:pt x="182" y="292"/>
                      <a:pt x="182" y="292"/>
                    </a:cubicBezTo>
                    <a:cubicBezTo>
                      <a:pt x="189" y="292"/>
                      <a:pt x="189" y="292"/>
                      <a:pt x="189" y="292"/>
                    </a:cubicBezTo>
                    <a:cubicBezTo>
                      <a:pt x="189" y="293"/>
                      <a:pt x="189" y="293"/>
                      <a:pt x="189" y="293"/>
                    </a:cubicBezTo>
                    <a:cubicBezTo>
                      <a:pt x="189" y="293"/>
                      <a:pt x="189" y="293"/>
                      <a:pt x="189" y="293"/>
                    </a:cubicBezTo>
                    <a:cubicBezTo>
                      <a:pt x="203" y="301"/>
                      <a:pt x="203" y="301"/>
                      <a:pt x="203" y="301"/>
                    </a:cubicBezTo>
                    <a:cubicBezTo>
                      <a:pt x="203" y="301"/>
                      <a:pt x="203" y="301"/>
                      <a:pt x="203" y="301"/>
                    </a:cubicBezTo>
                    <a:cubicBezTo>
                      <a:pt x="203" y="301"/>
                      <a:pt x="203" y="301"/>
                      <a:pt x="203" y="301"/>
                    </a:cubicBezTo>
                    <a:cubicBezTo>
                      <a:pt x="204" y="302"/>
                      <a:pt x="204" y="302"/>
                      <a:pt x="204" y="302"/>
                    </a:cubicBezTo>
                    <a:cubicBezTo>
                      <a:pt x="214" y="314"/>
                      <a:pt x="214" y="314"/>
                      <a:pt x="214" y="314"/>
                    </a:cubicBezTo>
                    <a:cubicBezTo>
                      <a:pt x="229" y="312"/>
                      <a:pt x="229" y="312"/>
                      <a:pt x="229" y="312"/>
                    </a:cubicBezTo>
                    <a:cubicBezTo>
                      <a:pt x="230" y="312"/>
                      <a:pt x="230" y="312"/>
                      <a:pt x="230" y="312"/>
                    </a:cubicBezTo>
                    <a:cubicBezTo>
                      <a:pt x="236" y="314"/>
                      <a:pt x="236" y="314"/>
                      <a:pt x="236" y="314"/>
                    </a:cubicBezTo>
                    <a:cubicBezTo>
                      <a:pt x="236" y="314"/>
                      <a:pt x="236" y="314"/>
                      <a:pt x="236" y="314"/>
                    </a:cubicBezTo>
                    <a:cubicBezTo>
                      <a:pt x="246" y="322"/>
                      <a:pt x="246" y="322"/>
                      <a:pt x="246" y="322"/>
                    </a:cubicBezTo>
                    <a:cubicBezTo>
                      <a:pt x="263" y="324"/>
                      <a:pt x="263" y="324"/>
                      <a:pt x="263" y="324"/>
                    </a:cubicBezTo>
                    <a:cubicBezTo>
                      <a:pt x="273" y="322"/>
                      <a:pt x="273" y="322"/>
                      <a:pt x="273" y="322"/>
                    </a:cubicBezTo>
                    <a:cubicBezTo>
                      <a:pt x="273" y="322"/>
                      <a:pt x="273" y="322"/>
                      <a:pt x="273" y="322"/>
                    </a:cubicBezTo>
                    <a:cubicBezTo>
                      <a:pt x="287" y="320"/>
                      <a:pt x="296" y="321"/>
                      <a:pt x="299" y="324"/>
                    </a:cubicBezTo>
                    <a:cubicBezTo>
                      <a:pt x="301" y="328"/>
                      <a:pt x="300" y="331"/>
                      <a:pt x="295" y="335"/>
                    </a:cubicBezTo>
                    <a:cubicBezTo>
                      <a:pt x="291" y="339"/>
                      <a:pt x="291" y="339"/>
                      <a:pt x="291" y="339"/>
                    </a:cubicBezTo>
                    <a:cubicBezTo>
                      <a:pt x="290" y="341"/>
                      <a:pt x="292" y="344"/>
                      <a:pt x="297" y="349"/>
                    </a:cubicBezTo>
                    <a:cubicBezTo>
                      <a:pt x="297" y="350"/>
                      <a:pt x="297" y="350"/>
                      <a:pt x="297" y="350"/>
                    </a:cubicBezTo>
                    <a:cubicBezTo>
                      <a:pt x="297" y="350"/>
                      <a:pt x="297" y="350"/>
                      <a:pt x="297" y="350"/>
                    </a:cubicBezTo>
                    <a:cubicBezTo>
                      <a:pt x="300" y="352"/>
                      <a:pt x="300" y="352"/>
                      <a:pt x="300" y="352"/>
                    </a:cubicBezTo>
                    <a:cubicBezTo>
                      <a:pt x="301" y="351"/>
                      <a:pt x="301" y="351"/>
                      <a:pt x="301" y="351"/>
                    </a:cubicBezTo>
                    <a:cubicBezTo>
                      <a:pt x="311" y="332"/>
                      <a:pt x="319" y="322"/>
                      <a:pt x="325" y="320"/>
                    </a:cubicBezTo>
                    <a:cubicBezTo>
                      <a:pt x="331" y="318"/>
                      <a:pt x="343" y="323"/>
                      <a:pt x="363" y="335"/>
                    </a:cubicBezTo>
                    <a:cubicBezTo>
                      <a:pt x="387" y="339"/>
                      <a:pt x="387" y="339"/>
                      <a:pt x="387" y="339"/>
                    </a:cubicBezTo>
                    <a:cubicBezTo>
                      <a:pt x="387" y="340"/>
                      <a:pt x="387" y="340"/>
                      <a:pt x="387" y="340"/>
                    </a:cubicBezTo>
                    <a:cubicBezTo>
                      <a:pt x="387" y="341"/>
                      <a:pt x="387" y="341"/>
                      <a:pt x="387" y="341"/>
                    </a:cubicBezTo>
                    <a:cubicBezTo>
                      <a:pt x="385" y="352"/>
                      <a:pt x="385" y="352"/>
                      <a:pt x="385" y="352"/>
                    </a:cubicBezTo>
                    <a:cubicBezTo>
                      <a:pt x="397" y="354"/>
                      <a:pt x="397" y="354"/>
                      <a:pt x="397" y="354"/>
                    </a:cubicBezTo>
                    <a:cubicBezTo>
                      <a:pt x="397" y="369"/>
                      <a:pt x="397" y="369"/>
                      <a:pt x="397" y="369"/>
                    </a:cubicBezTo>
                    <a:cubicBezTo>
                      <a:pt x="401" y="376"/>
                      <a:pt x="403" y="380"/>
                      <a:pt x="405" y="381"/>
                    </a:cubicBezTo>
                    <a:cubicBezTo>
                      <a:pt x="407" y="382"/>
                      <a:pt x="419" y="382"/>
                      <a:pt x="441" y="381"/>
                    </a:cubicBezTo>
                    <a:cubicBezTo>
                      <a:pt x="453" y="374"/>
                      <a:pt x="453" y="374"/>
                      <a:pt x="453" y="374"/>
                    </a:cubicBezTo>
                    <a:cubicBezTo>
                      <a:pt x="465" y="358"/>
                      <a:pt x="465" y="358"/>
                      <a:pt x="465" y="358"/>
                    </a:cubicBezTo>
                    <a:cubicBezTo>
                      <a:pt x="479" y="357"/>
                      <a:pt x="479" y="357"/>
                      <a:pt x="479" y="357"/>
                    </a:cubicBezTo>
                    <a:cubicBezTo>
                      <a:pt x="486" y="355"/>
                      <a:pt x="486" y="355"/>
                      <a:pt x="486" y="355"/>
                    </a:cubicBezTo>
                    <a:cubicBezTo>
                      <a:pt x="512" y="340"/>
                      <a:pt x="512" y="340"/>
                      <a:pt x="512" y="340"/>
                    </a:cubicBezTo>
                    <a:cubicBezTo>
                      <a:pt x="513" y="340"/>
                      <a:pt x="513" y="340"/>
                      <a:pt x="513" y="340"/>
                    </a:cubicBezTo>
                    <a:cubicBezTo>
                      <a:pt x="513" y="340"/>
                      <a:pt x="513" y="340"/>
                      <a:pt x="513" y="340"/>
                    </a:cubicBezTo>
                    <a:cubicBezTo>
                      <a:pt x="513" y="340"/>
                      <a:pt x="513" y="340"/>
                      <a:pt x="513" y="340"/>
                    </a:cubicBezTo>
                    <a:cubicBezTo>
                      <a:pt x="528" y="338"/>
                      <a:pt x="537" y="338"/>
                      <a:pt x="539" y="340"/>
                    </a:cubicBezTo>
                    <a:cubicBezTo>
                      <a:pt x="557" y="354"/>
                      <a:pt x="557" y="354"/>
                      <a:pt x="557" y="354"/>
                    </a:cubicBezTo>
                    <a:cubicBezTo>
                      <a:pt x="562" y="356"/>
                      <a:pt x="562" y="356"/>
                      <a:pt x="562" y="356"/>
                    </a:cubicBezTo>
                    <a:cubicBezTo>
                      <a:pt x="563" y="357"/>
                      <a:pt x="563" y="357"/>
                      <a:pt x="563" y="357"/>
                    </a:cubicBezTo>
                    <a:cubicBezTo>
                      <a:pt x="569" y="360"/>
                      <a:pt x="569" y="360"/>
                      <a:pt x="569" y="360"/>
                    </a:cubicBezTo>
                    <a:cubicBezTo>
                      <a:pt x="570" y="360"/>
                      <a:pt x="570" y="360"/>
                      <a:pt x="570" y="360"/>
                    </a:cubicBezTo>
                    <a:cubicBezTo>
                      <a:pt x="570" y="359"/>
                      <a:pt x="570" y="359"/>
                      <a:pt x="570" y="359"/>
                    </a:cubicBezTo>
                    <a:cubicBezTo>
                      <a:pt x="570" y="358"/>
                      <a:pt x="570" y="358"/>
                      <a:pt x="570" y="358"/>
                    </a:cubicBezTo>
                    <a:cubicBezTo>
                      <a:pt x="570" y="358"/>
                      <a:pt x="570" y="358"/>
                      <a:pt x="570" y="358"/>
                    </a:cubicBezTo>
                    <a:cubicBezTo>
                      <a:pt x="570" y="358"/>
                      <a:pt x="570" y="358"/>
                      <a:pt x="570" y="358"/>
                    </a:cubicBezTo>
                    <a:cubicBezTo>
                      <a:pt x="573" y="346"/>
                      <a:pt x="573" y="346"/>
                      <a:pt x="573" y="346"/>
                    </a:cubicBezTo>
                    <a:cubicBezTo>
                      <a:pt x="571" y="342"/>
                      <a:pt x="571" y="339"/>
                      <a:pt x="573" y="337"/>
                    </a:cubicBezTo>
                    <a:cubicBezTo>
                      <a:pt x="573" y="335"/>
                      <a:pt x="575" y="334"/>
                      <a:pt x="579" y="333"/>
                    </a:cubicBezTo>
                    <a:cubicBezTo>
                      <a:pt x="585" y="332"/>
                      <a:pt x="590" y="337"/>
                      <a:pt x="596" y="348"/>
                    </a:cubicBezTo>
                    <a:cubicBezTo>
                      <a:pt x="597" y="348"/>
                      <a:pt x="597" y="348"/>
                      <a:pt x="597" y="348"/>
                    </a:cubicBezTo>
                    <a:cubicBezTo>
                      <a:pt x="597" y="348"/>
                      <a:pt x="597" y="348"/>
                      <a:pt x="597" y="348"/>
                    </a:cubicBezTo>
                    <a:cubicBezTo>
                      <a:pt x="607" y="344"/>
                      <a:pt x="607" y="344"/>
                      <a:pt x="607" y="344"/>
                    </a:cubicBezTo>
                    <a:cubicBezTo>
                      <a:pt x="609" y="344"/>
                      <a:pt x="610" y="342"/>
                      <a:pt x="610" y="340"/>
                    </a:cubicBezTo>
                    <a:cubicBezTo>
                      <a:pt x="608" y="332"/>
                      <a:pt x="608" y="332"/>
                      <a:pt x="608" y="332"/>
                    </a:cubicBezTo>
                    <a:cubicBezTo>
                      <a:pt x="608" y="332"/>
                      <a:pt x="608" y="332"/>
                      <a:pt x="608" y="332"/>
                    </a:cubicBezTo>
                    <a:cubicBezTo>
                      <a:pt x="607" y="329"/>
                      <a:pt x="608" y="326"/>
                      <a:pt x="611" y="325"/>
                    </a:cubicBezTo>
                    <a:cubicBezTo>
                      <a:pt x="615" y="322"/>
                      <a:pt x="615" y="322"/>
                      <a:pt x="615" y="322"/>
                    </a:cubicBezTo>
                    <a:cubicBezTo>
                      <a:pt x="623" y="312"/>
                      <a:pt x="623" y="312"/>
                      <a:pt x="623" y="312"/>
                    </a:cubicBezTo>
                    <a:cubicBezTo>
                      <a:pt x="629" y="299"/>
                      <a:pt x="629" y="299"/>
                      <a:pt x="629" y="299"/>
                    </a:cubicBezTo>
                    <a:cubicBezTo>
                      <a:pt x="624" y="291"/>
                      <a:pt x="623" y="285"/>
                      <a:pt x="624" y="281"/>
                    </a:cubicBezTo>
                    <a:cubicBezTo>
                      <a:pt x="625" y="270"/>
                      <a:pt x="625" y="270"/>
                      <a:pt x="625" y="270"/>
                    </a:cubicBezTo>
                    <a:cubicBezTo>
                      <a:pt x="623" y="265"/>
                      <a:pt x="622" y="262"/>
                      <a:pt x="622" y="259"/>
                    </a:cubicBezTo>
                    <a:cubicBezTo>
                      <a:pt x="622" y="258"/>
                      <a:pt x="620" y="254"/>
                      <a:pt x="617" y="249"/>
                    </a:cubicBezTo>
                    <a:cubicBezTo>
                      <a:pt x="617" y="249"/>
                      <a:pt x="617" y="249"/>
                      <a:pt x="617" y="249"/>
                    </a:cubicBezTo>
                    <a:cubicBezTo>
                      <a:pt x="617" y="248"/>
                      <a:pt x="617" y="248"/>
                      <a:pt x="617" y="248"/>
                    </a:cubicBezTo>
                    <a:cubicBezTo>
                      <a:pt x="615" y="234"/>
                      <a:pt x="615" y="234"/>
                      <a:pt x="615" y="234"/>
                    </a:cubicBezTo>
                    <a:cubicBezTo>
                      <a:pt x="615" y="231"/>
                      <a:pt x="615" y="228"/>
                      <a:pt x="615" y="224"/>
                    </a:cubicBezTo>
                    <a:cubicBezTo>
                      <a:pt x="612" y="221"/>
                      <a:pt x="609" y="218"/>
                      <a:pt x="608" y="216"/>
                    </a:cubicBezTo>
                    <a:cubicBezTo>
                      <a:pt x="602" y="208"/>
                      <a:pt x="602" y="208"/>
                      <a:pt x="602" y="208"/>
                    </a:cubicBezTo>
                    <a:cubicBezTo>
                      <a:pt x="601" y="207"/>
                      <a:pt x="601" y="207"/>
                      <a:pt x="601" y="207"/>
                    </a:cubicBezTo>
                    <a:cubicBezTo>
                      <a:pt x="601" y="206"/>
                      <a:pt x="601" y="206"/>
                      <a:pt x="601" y="206"/>
                    </a:cubicBezTo>
                    <a:cubicBezTo>
                      <a:pt x="601" y="206"/>
                      <a:pt x="601" y="206"/>
                      <a:pt x="601" y="206"/>
                    </a:cubicBezTo>
                    <a:cubicBezTo>
                      <a:pt x="599" y="196"/>
                      <a:pt x="599" y="196"/>
                      <a:pt x="599" y="196"/>
                    </a:cubicBezTo>
                    <a:cubicBezTo>
                      <a:pt x="593" y="191"/>
                      <a:pt x="593" y="191"/>
                      <a:pt x="593" y="191"/>
                    </a:cubicBezTo>
                    <a:cubicBezTo>
                      <a:pt x="593" y="192"/>
                      <a:pt x="593" y="192"/>
                      <a:pt x="593" y="192"/>
                    </a:cubicBezTo>
                    <a:cubicBezTo>
                      <a:pt x="582" y="182"/>
                      <a:pt x="582" y="182"/>
                      <a:pt x="582" y="182"/>
                    </a:cubicBezTo>
                    <a:cubicBezTo>
                      <a:pt x="582" y="183"/>
                      <a:pt x="582" y="183"/>
                      <a:pt x="582" y="183"/>
                    </a:cubicBezTo>
                    <a:cubicBezTo>
                      <a:pt x="583" y="196"/>
                      <a:pt x="583" y="196"/>
                      <a:pt x="583" y="196"/>
                    </a:cubicBezTo>
                    <a:cubicBezTo>
                      <a:pt x="583" y="196"/>
                      <a:pt x="583" y="196"/>
                      <a:pt x="583" y="196"/>
                    </a:cubicBezTo>
                    <a:cubicBezTo>
                      <a:pt x="583" y="197"/>
                      <a:pt x="583" y="197"/>
                      <a:pt x="583" y="197"/>
                    </a:cubicBezTo>
                    <a:cubicBezTo>
                      <a:pt x="577" y="200"/>
                      <a:pt x="577" y="200"/>
                      <a:pt x="577" y="200"/>
                    </a:cubicBezTo>
                    <a:cubicBezTo>
                      <a:pt x="577" y="208"/>
                      <a:pt x="577" y="208"/>
                      <a:pt x="577" y="208"/>
                    </a:cubicBezTo>
                    <a:cubicBezTo>
                      <a:pt x="577" y="209"/>
                      <a:pt x="577" y="209"/>
                      <a:pt x="577" y="209"/>
                    </a:cubicBezTo>
                    <a:cubicBezTo>
                      <a:pt x="563" y="214"/>
                      <a:pt x="563" y="214"/>
                      <a:pt x="563" y="214"/>
                    </a:cubicBezTo>
                    <a:cubicBezTo>
                      <a:pt x="558" y="203"/>
                      <a:pt x="558" y="203"/>
                      <a:pt x="558" y="203"/>
                    </a:cubicBezTo>
                    <a:cubicBezTo>
                      <a:pt x="555" y="202"/>
                      <a:pt x="555" y="202"/>
                      <a:pt x="555" y="202"/>
                    </a:cubicBezTo>
                    <a:cubicBezTo>
                      <a:pt x="551" y="207"/>
                      <a:pt x="551" y="207"/>
                      <a:pt x="551" y="207"/>
                    </a:cubicBezTo>
                    <a:cubicBezTo>
                      <a:pt x="548" y="215"/>
                      <a:pt x="548" y="215"/>
                      <a:pt x="548" y="215"/>
                    </a:cubicBezTo>
                    <a:cubicBezTo>
                      <a:pt x="538" y="218"/>
                      <a:pt x="538" y="218"/>
                      <a:pt x="538" y="218"/>
                    </a:cubicBezTo>
                    <a:cubicBezTo>
                      <a:pt x="532" y="214"/>
                      <a:pt x="532" y="214"/>
                      <a:pt x="532" y="214"/>
                    </a:cubicBezTo>
                    <a:cubicBezTo>
                      <a:pt x="524" y="211"/>
                      <a:pt x="524" y="211"/>
                      <a:pt x="524" y="211"/>
                    </a:cubicBezTo>
                    <a:cubicBezTo>
                      <a:pt x="522" y="200"/>
                      <a:pt x="522" y="200"/>
                      <a:pt x="522" y="200"/>
                    </a:cubicBezTo>
                    <a:cubicBezTo>
                      <a:pt x="519" y="193"/>
                      <a:pt x="519" y="193"/>
                      <a:pt x="519" y="193"/>
                    </a:cubicBezTo>
                    <a:cubicBezTo>
                      <a:pt x="514" y="191"/>
                      <a:pt x="514" y="191"/>
                      <a:pt x="514" y="191"/>
                    </a:cubicBezTo>
                    <a:cubicBezTo>
                      <a:pt x="513" y="190"/>
                      <a:pt x="513" y="190"/>
                      <a:pt x="513" y="190"/>
                    </a:cubicBezTo>
                    <a:cubicBezTo>
                      <a:pt x="510" y="186"/>
                      <a:pt x="510" y="186"/>
                      <a:pt x="510" y="186"/>
                    </a:cubicBezTo>
                    <a:cubicBezTo>
                      <a:pt x="510" y="186"/>
                      <a:pt x="510" y="186"/>
                      <a:pt x="510" y="186"/>
                    </a:cubicBezTo>
                    <a:cubicBezTo>
                      <a:pt x="506" y="180"/>
                      <a:pt x="506" y="180"/>
                      <a:pt x="506" y="180"/>
                    </a:cubicBezTo>
                    <a:cubicBezTo>
                      <a:pt x="501" y="172"/>
                      <a:pt x="501" y="172"/>
                      <a:pt x="501" y="172"/>
                    </a:cubicBezTo>
                    <a:cubicBezTo>
                      <a:pt x="496" y="172"/>
                      <a:pt x="496" y="172"/>
                      <a:pt x="496" y="172"/>
                    </a:cubicBezTo>
                    <a:cubicBezTo>
                      <a:pt x="488" y="175"/>
                      <a:pt x="488" y="175"/>
                      <a:pt x="488" y="175"/>
                    </a:cubicBezTo>
                    <a:cubicBezTo>
                      <a:pt x="487" y="176"/>
                      <a:pt x="487" y="176"/>
                      <a:pt x="487" y="176"/>
                    </a:cubicBezTo>
                    <a:cubicBezTo>
                      <a:pt x="467" y="174"/>
                      <a:pt x="467" y="174"/>
                      <a:pt x="467" y="174"/>
                    </a:cubicBezTo>
                    <a:cubicBezTo>
                      <a:pt x="451" y="171"/>
                      <a:pt x="451" y="171"/>
                      <a:pt x="451" y="171"/>
                    </a:cubicBezTo>
                    <a:cubicBezTo>
                      <a:pt x="450" y="170"/>
                      <a:pt x="447" y="169"/>
                      <a:pt x="443" y="166"/>
                    </a:cubicBezTo>
                    <a:cubicBezTo>
                      <a:pt x="431" y="162"/>
                      <a:pt x="431" y="162"/>
                      <a:pt x="431" y="162"/>
                    </a:cubicBezTo>
                    <a:cubicBezTo>
                      <a:pt x="422" y="160"/>
                      <a:pt x="417" y="158"/>
                      <a:pt x="415" y="156"/>
                    </a:cubicBezTo>
                    <a:cubicBezTo>
                      <a:pt x="413" y="154"/>
                      <a:pt x="413" y="154"/>
                      <a:pt x="413" y="154"/>
                    </a:cubicBezTo>
                    <a:cubicBezTo>
                      <a:pt x="411" y="154"/>
                      <a:pt x="411" y="154"/>
                      <a:pt x="411" y="154"/>
                    </a:cubicBezTo>
                    <a:cubicBezTo>
                      <a:pt x="403" y="150"/>
                      <a:pt x="403" y="150"/>
                      <a:pt x="403" y="150"/>
                    </a:cubicBezTo>
                    <a:cubicBezTo>
                      <a:pt x="403" y="149"/>
                      <a:pt x="403" y="149"/>
                      <a:pt x="403" y="149"/>
                    </a:cubicBezTo>
                    <a:cubicBezTo>
                      <a:pt x="401" y="148"/>
                      <a:pt x="400" y="146"/>
                      <a:pt x="399" y="145"/>
                    </a:cubicBezTo>
                    <a:cubicBezTo>
                      <a:pt x="398" y="141"/>
                      <a:pt x="398" y="141"/>
                      <a:pt x="398" y="141"/>
                    </a:cubicBezTo>
                    <a:cubicBezTo>
                      <a:pt x="395" y="136"/>
                      <a:pt x="395" y="136"/>
                      <a:pt x="395" y="136"/>
                    </a:cubicBezTo>
                    <a:cubicBezTo>
                      <a:pt x="389" y="134"/>
                      <a:pt x="389" y="134"/>
                      <a:pt x="389" y="134"/>
                    </a:cubicBezTo>
                    <a:cubicBezTo>
                      <a:pt x="387" y="135"/>
                      <a:pt x="387" y="135"/>
                      <a:pt x="387" y="135"/>
                    </a:cubicBezTo>
                    <a:cubicBezTo>
                      <a:pt x="385" y="137"/>
                      <a:pt x="385" y="137"/>
                      <a:pt x="385" y="137"/>
                    </a:cubicBezTo>
                    <a:cubicBezTo>
                      <a:pt x="384" y="138"/>
                      <a:pt x="384" y="138"/>
                      <a:pt x="384" y="138"/>
                    </a:cubicBezTo>
                    <a:cubicBezTo>
                      <a:pt x="382" y="139"/>
                      <a:pt x="380" y="140"/>
                      <a:pt x="379" y="140"/>
                    </a:cubicBezTo>
                    <a:cubicBezTo>
                      <a:pt x="375" y="141"/>
                      <a:pt x="372" y="140"/>
                      <a:pt x="369" y="136"/>
                    </a:cubicBezTo>
                    <a:cubicBezTo>
                      <a:pt x="361" y="128"/>
                      <a:pt x="361" y="128"/>
                      <a:pt x="361" y="128"/>
                    </a:cubicBezTo>
                    <a:cubicBezTo>
                      <a:pt x="358" y="124"/>
                      <a:pt x="356" y="121"/>
                      <a:pt x="355" y="119"/>
                    </a:cubicBezTo>
                    <a:cubicBezTo>
                      <a:pt x="353" y="116"/>
                      <a:pt x="353" y="116"/>
                      <a:pt x="353" y="116"/>
                    </a:cubicBezTo>
                    <a:cubicBezTo>
                      <a:pt x="351" y="113"/>
                      <a:pt x="349" y="110"/>
                      <a:pt x="347" y="108"/>
                    </a:cubicBezTo>
                    <a:cubicBezTo>
                      <a:pt x="346" y="104"/>
                      <a:pt x="346" y="101"/>
                      <a:pt x="347" y="98"/>
                    </a:cubicBezTo>
                    <a:cubicBezTo>
                      <a:pt x="347" y="98"/>
                      <a:pt x="347" y="98"/>
                      <a:pt x="347" y="98"/>
                    </a:cubicBezTo>
                    <a:cubicBezTo>
                      <a:pt x="347" y="98"/>
                      <a:pt x="347" y="98"/>
                      <a:pt x="347" y="98"/>
                    </a:cubicBezTo>
                    <a:cubicBezTo>
                      <a:pt x="352" y="89"/>
                      <a:pt x="352" y="89"/>
                      <a:pt x="352" y="89"/>
                    </a:cubicBezTo>
                    <a:cubicBezTo>
                      <a:pt x="355" y="80"/>
                      <a:pt x="355" y="80"/>
                      <a:pt x="355" y="80"/>
                    </a:cubicBezTo>
                    <a:cubicBezTo>
                      <a:pt x="356" y="74"/>
                      <a:pt x="356" y="74"/>
                      <a:pt x="356" y="74"/>
                    </a:cubicBezTo>
                    <a:cubicBezTo>
                      <a:pt x="354" y="64"/>
                      <a:pt x="354" y="64"/>
                      <a:pt x="354" y="64"/>
                    </a:cubicBezTo>
                    <a:cubicBezTo>
                      <a:pt x="348" y="59"/>
                      <a:pt x="348" y="59"/>
                      <a:pt x="348" y="59"/>
                    </a:cubicBezTo>
                    <a:cubicBezTo>
                      <a:pt x="349" y="52"/>
                      <a:pt x="349" y="52"/>
                      <a:pt x="349" y="52"/>
                    </a:cubicBezTo>
                    <a:cubicBezTo>
                      <a:pt x="349" y="46"/>
                      <a:pt x="351" y="43"/>
                      <a:pt x="355" y="42"/>
                    </a:cubicBezTo>
                    <a:cubicBezTo>
                      <a:pt x="357" y="42"/>
                      <a:pt x="357" y="41"/>
                      <a:pt x="357" y="40"/>
                    </a:cubicBezTo>
                    <a:cubicBezTo>
                      <a:pt x="357" y="39"/>
                      <a:pt x="357" y="39"/>
                      <a:pt x="357" y="39"/>
                    </a:cubicBezTo>
                    <a:cubicBezTo>
                      <a:pt x="357" y="31"/>
                      <a:pt x="357" y="31"/>
                      <a:pt x="357" y="31"/>
                    </a:cubicBezTo>
                    <a:cubicBezTo>
                      <a:pt x="357" y="31"/>
                      <a:pt x="357" y="31"/>
                      <a:pt x="357" y="31"/>
                    </a:cubicBezTo>
                    <a:cubicBezTo>
                      <a:pt x="357" y="31"/>
                      <a:pt x="357" y="31"/>
                      <a:pt x="357" y="31"/>
                    </a:cubicBezTo>
                    <a:cubicBezTo>
                      <a:pt x="357" y="22"/>
                      <a:pt x="357" y="22"/>
                      <a:pt x="357" y="22"/>
                    </a:cubicBezTo>
                    <a:cubicBezTo>
                      <a:pt x="357" y="22"/>
                      <a:pt x="357" y="22"/>
                      <a:pt x="357" y="22"/>
                    </a:cubicBezTo>
                    <a:cubicBezTo>
                      <a:pt x="356" y="21"/>
                      <a:pt x="356" y="21"/>
                      <a:pt x="356" y="21"/>
                    </a:cubicBezTo>
                    <a:cubicBezTo>
                      <a:pt x="356" y="21"/>
                      <a:pt x="356" y="21"/>
                      <a:pt x="356" y="21"/>
                    </a:cubicBezTo>
                    <a:cubicBezTo>
                      <a:pt x="356" y="21"/>
                      <a:pt x="356" y="21"/>
                      <a:pt x="356" y="21"/>
                    </a:cubicBezTo>
                    <a:cubicBezTo>
                      <a:pt x="355" y="20"/>
                      <a:pt x="355" y="20"/>
                      <a:pt x="355" y="20"/>
                    </a:cubicBezTo>
                    <a:cubicBezTo>
                      <a:pt x="355" y="20"/>
                      <a:pt x="355" y="20"/>
                      <a:pt x="355" y="20"/>
                    </a:cubicBezTo>
                    <a:cubicBezTo>
                      <a:pt x="354" y="20"/>
                      <a:pt x="354" y="20"/>
                      <a:pt x="354" y="20"/>
                    </a:cubicBezTo>
                    <a:cubicBezTo>
                      <a:pt x="347" y="15"/>
                      <a:pt x="347" y="15"/>
                      <a:pt x="347" y="15"/>
                    </a:cubicBezTo>
                    <a:cubicBezTo>
                      <a:pt x="347" y="15"/>
                      <a:pt x="347" y="15"/>
                      <a:pt x="347" y="15"/>
                    </a:cubicBezTo>
                    <a:cubicBezTo>
                      <a:pt x="347" y="15"/>
                      <a:pt x="347" y="15"/>
                      <a:pt x="347" y="15"/>
                    </a:cubicBezTo>
                    <a:cubicBezTo>
                      <a:pt x="341" y="10"/>
                      <a:pt x="341" y="10"/>
                      <a:pt x="341" y="10"/>
                    </a:cubicBezTo>
                    <a:cubicBezTo>
                      <a:pt x="322" y="7"/>
                      <a:pt x="322" y="7"/>
                      <a:pt x="322" y="7"/>
                    </a:cubicBezTo>
                    <a:cubicBezTo>
                      <a:pt x="322" y="7"/>
                      <a:pt x="322" y="7"/>
                      <a:pt x="322" y="7"/>
                    </a:cubicBezTo>
                    <a:cubicBezTo>
                      <a:pt x="316" y="2"/>
                      <a:pt x="316" y="2"/>
                      <a:pt x="316" y="2"/>
                    </a:cubicBezTo>
                    <a:cubicBezTo>
                      <a:pt x="305" y="2"/>
                      <a:pt x="305" y="2"/>
                      <a:pt x="305" y="2"/>
                    </a:cubicBezTo>
                    <a:cubicBezTo>
                      <a:pt x="303" y="2"/>
                      <a:pt x="301" y="4"/>
                      <a:pt x="299" y="5"/>
                    </a:cubicBezTo>
                    <a:cubicBezTo>
                      <a:pt x="298" y="5"/>
                      <a:pt x="298" y="5"/>
                      <a:pt x="298" y="5"/>
                    </a:cubicBezTo>
                    <a:cubicBezTo>
                      <a:pt x="289" y="8"/>
                      <a:pt x="289" y="8"/>
                      <a:pt x="289" y="8"/>
                    </a:cubicBezTo>
                    <a:cubicBezTo>
                      <a:pt x="267" y="8"/>
                      <a:pt x="267" y="8"/>
                      <a:pt x="267" y="8"/>
                    </a:cubicBezTo>
                    <a:cubicBezTo>
                      <a:pt x="264" y="9"/>
                      <a:pt x="261" y="10"/>
                      <a:pt x="260" y="12"/>
                    </a:cubicBezTo>
                    <a:cubicBezTo>
                      <a:pt x="257" y="14"/>
                      <a:pt x="253" y="15"/>
                      <a:pt x="247" y="17"/>
                    </a:cubicBezTo>
                    <a:cubicBezTo>
                      <a:pt x="237" y="20"/>
                      <a:pt x="237" y="20"/>
                      <a:pt x="237" y="20"/>
                    </a:cubicBezTo>
                    <a:cubicBezTo>
                      <a:pt x="237" y="20"/>
                      <a:pt x="237" y="20"/>
                      <a:pt x="237" y="20"/>
                    </a:cubicBezTo>
                    <a:cubicBezTo>
                      <a:pt x="236" y="20"/>
                      <a:pt x="236" y="20"/>
                      <a:pt x="236" y="20"/>
                    </a:cubicBezTo>
                    <a:cubicBezTo>
                      <a:pt x="221" y="18"/>
                      <a:pt x="221" y="18"/>
                      <a:pt x="221" y="18"/>
                    </a:cubicBezTo>
                    <a:cubicBezTo>
                      <a:pt x="220" y="18"/>
                      <a:pt x="220" y="18"/>
                      <a:pt x="220" y="18"/>
                    </a:cubicBezTo>
                    <a:cubicBezTo>
                      <a:pt x="220" y="18"/>
                      <a:pt x="220" y="18"/>
                      <a:pt x="220" y="18"/>
                    </a:cubicBezTo>
                    <a:cubicBezTo>
                      <a:pt x="220" y="18"/>
                      <a:pt x="220" y="18"/>
                      <a:pt x="220" y="18"/>
                    </a:cubicBezTo>
                    <a:cubicBezTo>
                      <a:pt x="215" y="18"/>
                      <a:pt x="215" y="18"/>
                      <a:pt x="215" y="18"/>
                    </a:cubicBezTo>
                    <a:cubicBezTo>
                      <a:pt x="206" y="20"/>
                      <a:pt x="206" y="20"/>
                      <a:pt x="206" y="20"/>
                    </a:cubicBezTo>
                    <a:cubicBezTo>
                      <a:pt x="188" y="22"/>
                      <a:pt x="188" y="22"/>
                      <a:pt x="188" y="22"/>
                    </a:cubicBezTo>
                    <a:cubicBezTo>
                      <a:pt x="188" y="22"/>
                      <a:pt x="188" y="22"/>
                      <a:pt x="188" y="22"/>
                    </a:cubicBezTo>
                    <a:cubicBezTo>
                      <a:pt x="187" y="22"/>
                      <a:pt x="187" y="22"/>
                      <a:pt x="187" y="22"/>
                    </a:cubicBezTo>
                    <a:cubicBezTo>
                      <a:pt x="179" y="18"/>
                      <a:pt x="179" y="18"/>
                      <a:pt x="179" y="18"/>
                    </a:cubicBezTo>
                    <a:cubicBezTo>
                      <a:pt x="171" y="18"/>
                      <a:pt x="171" y="18"/>
                      <a:pt x="171" y="18"/>
                    </a:cubicBezTo>
                    <a:cubicBezTo>
                      <a:pt x="168" y="18"/>
                      <a:pt x="165" y="15"/>
                      <a:pt x="161" y="10"/>
                    </a:cubicBezTo>
                    <a:cubicBezTo>
                      <a:pt x="160" y="10"/>
                      <a:pt x="160" y="10"/>
                      <a:pt x="160" y="10"/>
                    </a:cubicBezTo>
                    <a:cubicBezTo>
                      <a:pt x="159" y="6"/>
                      <a:pt x="158" y="4"/>
                      <a:pt x="158" y="4"/>
                    </a:cubicBezTo>
                    <a:cubicBezTo>
                      <a:pt x="156" y="2"/>
                      <a:pt x="156" y="2"/>
                      <a:pt x="156" y="2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49" y="4"/>
                      <a:pt x="149" y="4"/>
                      <a:pt x="149" y="4"/>
                    </a:cubicBezTo>
                    <a:cubicBezTo>
                      <a:pt x="149" y="4"/>
                      <a:pt x="149" y="4"/>
                      <a:pt x="149" y="4"/>
                    </a:cubicBezTo>
                    <a:cubicBezTo>
                      <a:pt x="136" y="10"/>
                      <a:pt x="136" y="10"/>
                      <a:pt x="136" y="10"/>
                    </a:cubicBezTo>
                    <a:cubicBezTo>
                      <a:pt x="135" y="10"/>
                      <a:pt x="135" y="10"/>
                      <a:pt x="135" y="10"/>
                    </a:cubicBezTo>
                    <a:cubicBezTo>
                      <a:pt x="135" y="10"/>
                      <a:pt x="135" y="10"/>
                      <a:pt x="135" y="10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7" y="11"/>
                      <a:pt x="112" y="10"/>
                      <a:pt x="106" y="8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84" y="2"/>
                      <a:pt x="84" y="2"/>
                      <a:pt x="84" y="2"/>
                    </a:cubicBezTo>
                    <a:lnTo>
                      <a:pt x="77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ş1ïdê">
                <a:extLst>
                  <a:ext uri="{FF2B5EF4-FFF2-40B4-BE49-F238E27FC236}">
                    <a16:creationId xmlns="" xmlns:a16="http://schemas.microsoft.com/office/drawing/2014/main" id="{45867437-3A71-4C5A-8569-1A8E41A4EBC5}"/>
                  </a:ext>
                </a:extLst>
              </p:cNvPr>
              <p:cNvSpPr/>
              <p:nvPr/>
            </p:nvSpPr>
            <p:spPr bwMode="auto">
              <a:xfrm>
                <a:off x="2476" y="2805"/>
                <a:ext cx="673" cy="701"/>
              </a:xfrm>
              <a:custGeom>
                <a:avLst/>
                <a:gdLst>
                  <a:gd name="T0" fmla="*/ 10 w 284"/>
                  <a:gd name="T1" fmla="*/ 182 h 296"/>
                  <a:gd name="T2" fmla="*/ 41 w 284"/>
                  <a:gd name="T3" fmla="*/ 181 h 296"/>
                  <a:gd name="T4" fmla="*/ 42 w 284"/>
                  <a:gd name="T5" fmla="*/ 195 h 296"/>
                  <a:gd name="T6" fmla="*/ 68 w 284"/>
                  <a:gd name="T7" fmla="*/ 221 h 296"/>
                  <a:gd name="T8" fmla="*/ 72 w 284"/>
                  <a:gd name="T9" fmla="*/ 260 h 296"/>
                  <a:gd name="T10" fmla="*/ 110 w 284"/>
                  <a:gd name="T11" fmla="*/ 270 h 296"/>
                  <a:gd name="T12" fmla="*/ 118 w 284"/>
                  <a:gd name="T13" fmla="*/ 282 h 296"/>
                  <a:gd name="T14" fmla="*/ 136 w 284"/>
                  <a:gd name="T15" fmla="*/ 296 h 296"/>
                  <a:gd name="T16" fmla="*/ 136 w 284"/>
                  <a:gd name="T17" fmla="*/ 284 h 296"/>
                  <a:gd name="T18" fmla="*/ 135 w 284"/>
                  <a:gd name="T19" fmla="*/ 244 h 296"/>
                  <a:gd name="T20" fmla="*/ 162 w 284"/>
                  <a:gd name="T21" fmla="*/ 236 h 296"/>
                  <a:gd name="T22" fmla="*/ 190 w 284"/>
                  <a:gd name="T23" fmla="*/ 236 h 296"/>
                  <a:gd name="T24" fmla="*/ 220 w 284"/>
                  <a:gd name="T25" fmla="*/ 233 h 296"/>
                  <a:gd name="T26" fmla="*/ 256 w 284"/>
                  <a:gd name="T27" fmla="*/ 211 h 296"/>
                  <a:gd name="T28" fmla="*/ 265 w 284"/>
                  <a:gd name="T29" fmla="*/ 214 h 296"/>
                  <a:gd name="T30" fmla="*/ 270 w 284"/>
                  <a:gd name="T31" fmla="*/ 216 h 296"/>
                  <a:gd name="T32" fmla="*/ 284 w 284"/>
                  <a:gd name="T33" fmla="*/ 205 h 296"/>
                  <a:gd name="T34" fmla="*/ 274 w 284"/>
                  <a:gd name="T35" fmla="*/ 194 h 296"/>
                  <a:gd name="T36" fmla="*/ 252 w 284"/>
                  <a:gd name="T37" fmla="*/ 180 h 296"/>
                  <a:gd name="T38" fmla="*/ 236 w 284"/>
                  <a:gd name="T39" fmla="*/ 182 h 296"/>
                  <a:gd name="T40" fmla="*/ 230 w 284"/>
                  <a:gd name="T41" fmla="*/ 170 h 296"/>
                  <a:gd name="T42" fmla="*/ 234 w 284"/>
                  <a:gd name="T43" fmla="*/ 155 h 296"/>
                  <a:gd name="T44" fmla="*/ 226 w 284"/>
                  <a:gd name="T45" fmla="*/ 136 h 296"/>
                  <a:gd name="T46" fmla="*/ 232 w 284"/>
                  <a:gd name="T47" fmla="*/ 106 h 296"/>
                  <a:gd name="T48" fmla="*/ 216 w 284"/>
                  <a:gd name="T49" fmla="*/ 102 h 296"/>
                  <a:gd name="T50" fmla="*/ 200 w 284"/>
                  <a:gd name="T51" fmla="*/ 84 h 296"/>
                  <a:gd name="T52" fmla="*/ 198 w 284"/>
                  <a:gd name="T53" fmla="*/ 74 h 296"/>
                  <a:gd name="T54" fmla="*/ 206 w 284"/>
                  <a:gd name="T55" fmla="*/ 66 h 296"/>
                  <a:gd name="T56" fmla="*/ 236 w 284"/>
                  <a:gd name="T57" fmla="*/ 63 h 296"/>
                  <a:gd name="T58" fmla="*/ 243 w 284"/>
                  <a:gd name="T59" fmla="*/ 66 h 296"/>
                  <a:gd name="T60" fmla="*/ 256 w 284"/>
                  <a:gd name="T61" fmla="*/ 54 h 296"/>
                  <a:gd name="T62" fmla="*/ 235 w 284"/>
                  <a:gd name="T63" fmla="*/ 52 h 296"/>
                  <a:gd name="T64" fmla="*/ 227 w 284"/>
                  <a:gd name="T65" fmla="*/ 44 h 296"/>
                  <a:gd name="T66" fmla="*/ 222 w 284"/>
                  <a:gd name="T67" fmla="*/ 22 h 296"/>
                  <a:gd name="T68" fmla="*/ 198 w 284"/>
                  <a:gd name="T69" fmla="*/ 34 h 296"/>
                  <a:gd name="T70" fmla="*/ 201 w 284"/>
                  <a:gd name="T71" fmla="*/ 50 h 296"/>
                  <a:gd name="T72" fmla="*/ 193 w 284"/>
                  <a:gd name="T73" fmla="*/ 62 h 296"/>
                  <a:gd name="T74" fmla="*/ 183 w 284"/>
                  <a:gd name="T75" fmla="*/ 85 h 296"/>
                  <a:gd name="T76" fmla="*/ 183 w 284"/>
                  <a:gd name="T77" fmla="*/ 98 h 296"/>
                  <a:gd name="T78" fmla="*/ 178 w 284"/>
                  <a:gd name="T79" fmla="*/ 104 h 296"/>
                  <a:gd name="T80" fmla="*/ 173 w 284"/>
                  <a:gd name="T81" fmla="*/ 107 h 296"/>
                  <a:gd name="T82" fmla="*/ 154 w 284"/>
                  <a:gd name="T83" fmla="*/ 112 h 296"/>
                  <a:gd name="T84" fmla="*/ 138 w 284"/>
                  <a:gd name="T85" fmla="*/ 110 h 296"/>
                  <a:gd name="T86" fmla="*/ 129 w 284"/>
                  <a:gd name="T87" fmla="*/ 106 h 296"/>
                  <a:gd name="T88" fmla="*/ 122 w 284"/>
                  <a:gd name="T89" fmla="*/ 84 h 296"/>
                  <a:gd name="T90" fmla="*/ 113 w 284"/>
                  <a:gd name="T91" fmla="*/ 64 h 296"/>
                  <a:gd name="T92" fmla="*/ 110 w 284"/>
                  <a:gd name="T93" fmla="*/ 57 h 296"/>
                  <a:gd name="T94" fmla="*/ 100 w 284"/>
                  <a:gd name="T95" fmla="*/ 52 h 296"/>
                  <a:gd name="T96" fmla="*/ 86 w 284"/>
                  <a:gd name="T97" fmla="*/ 44 h 296"/>
                  <a:gd name="T98" fmla="*/ 86 w 284"/>
                  <a:gd name="T99" fmla="*/ 35 h 296"/>
                  <a:gd name="T100" fmla="*/ 77 w 284"/>
                  <a:gd name="T101" fmla="*/ 29 h 296"/>
                  <a:gd name="T102" fmla="*/ 61 w 284"/>
                  <a:gd name="T103" fmla="*/ 42 h 296"/>
                  <a:gd name="T104" fmla="*/ 50 w 284"/>
                  <a:gd name="T105" fmla="*/ 21 h 296"/>
                  <a:gd name="T106" fmla="*/ 40 w 284"/>
                  <a:gd name="T107" fmla="*/ 10 h 296"/>
                  <a:gd name="T108" fmla="*/ 28 w 284"/>
                  <a:gd name="T109" fmla="*/ 33 h 296"/>
                  <a:gd name="T110" fmla="*/ 28 w 284"/>
                  <a:gd name="T111" fmla="*/ 54 h 296"/>
                  <a:gd name="T112" fmla="*/ 46 w 284"/>
                  <a:gd name="T113" fmla="*/ 70 h 296"/>
                  <a:gd name="T114" fmla="*/ 31 w 284"/>
                  <a:gd name="T115" fmla="*/ 128 h 296"/>
                  <a:gd name="T116" fmla="*/ 2 w 284"/>
                  <a:gd name="T117" fmla="*/ 174 h 296"/>
                  <a:gd name="T118" fmla="*/ 2 w 284"/>
                  <a:gd name="T119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84" h="296">
                    <a:moveTo>
                      <a:pt x="2" y="182"/>
                    </a:moveTo>
                    <a:cubicBezTo>
                      <a:pt x="0" y="187"/>
                      <a:pt x="0" y="187"/>
                      <a:pt x="0" y="187"/>
                    </a:cubicBezTo>
                    <a:cubicBezTo>
                      <a:pt x="3" y="187"/>
                      <a:pt x="6" y="185"/>
                      <a:pt x="9" y="183"/>
                    </a:cubicBezTo>
                    <a:cubicBezTo>
                      <a:pt x="10" y="182"/>
                      <a:pt x="10" y="182"/>
                      <a:pt x="10" y="182"/>
                    </a:cubicBezTo>
                    <a:cubicBezTo>
                      <a:pt x="10" y="182"/>
                      <a:pt x="10" y="182"/>
                      <a:pt x="10" y="182"/>
                    </a:cubicBezTo>
                    <a:cubicBezTo>
                      <a:pt x="26" y="180"/>
                      <a:pt x="26" y="180"/>
                      <a:pt x="26" y="180"/>
                    </a:cubicBezTo>
                    <a:cubicBezTo>
                      <a:pt x="37" y="175"/>
                      <a:pt x="37" y="175"/>
                      <a:pt x="37" y="175"/>
                    </a:cubicBezTo>
                    <a:cubicBezTo>
                      <a:pt x="41" y="181"/>
                      <a:pt x="41" y="181"/>
                      <a:pt x="41" y="181"/>
                    </a:cubicBezTo>
                    <a:cubicBezTo>
                      <a:pt x="42" y="181"/>
                      <a:pt x="42" y="181"/>
                      <a:pt x="42" y="181"/>
                    </a:cubicBezTo>
                    <a:cubicBezTo>
                      <a:pt x="37" y="189"/>
                      <a:pt x="37" y="189"/>
                      <a:pt x="37" y="189"/>
                    </a:cubicBezTo>
                    <a:cubicBezTo>
                      <a:pt x="42" y="194"/>
                      <a:pt x="42" y="194"/>
                      <a:pt x="42" y="194"/>
                    </a:cubicBezTo>
                    <a:cubicBezTo>
                      <a:pt x="42" y="195"/>
                      <a:pt x="42" y="195"/>
                      <a:pt x="42" y="195"/>
                    </a:cubicBezTo>
                    <a:cubicBezTo>
                      <a:pt x="42" y="196"/>
                      <a:pt x="42" y="196"/>
                      <a:pt x="42" y="196"/>
                    </a:cubicBezTo>
                    <a:cubicBezTo>
                      <a:pt x="38" y="213"/>
                      <a:pt x="38" y="213"/>
                      <a:pt x="38" y="213"/>
                    </a:cubicBezTo>
                    <a:cubicBezTo>
                      <a:pt x="49" y="220"/>
                      <a:pt x="49" y="220"/>
                      <a:pt x="49" y="220"/>
                    </a:cubicBezTo>
                    <a:cubicBezTo>
                      <a:pt x="68" y="221"/>
                      <a:pt x="68" y="221"/>
                      <a:pt x="68" y="221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53" y="240"/>
                      <a:pt x="47" y="248"/>
                      <a:pt x="48" y="251"/>
                    </a:cubicBezTo>
                    <a:cubicBezTo>
                      <a:pt x="55" y="253"/>
                      <a:pt x="55" y="253"/>
                      <a:pt x="55" y="253"/>
                    </a:cubicBezTo>
                    <a:cubicBezTo>
                      <a:pt x="64" y="254"/>
                      <a:pt x="70" y="256"/>
                      <a:pt x="72" y="260"/>
                    </a:cubicBezTo>
                    <a:cubicBezTo>
                      <a:pt x="74" y="265"/>
                      <a:pt x="77" y="270"/>
                      <a:pt x="79" y="275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6" y="282"/>
                      <a:pt x="96" y="282"/>
                      <a:pt x="96" y="282"/>
                    </a:cubicBezTo>
                    <a:cubicBezTo>
                      <a:pt x="110" y="270"/>
                      <a:pt x="110" y="270"/>
                      <a:pt x="110" y="270"/>
                    </a:cubicBezTo>
                    <a:cubicBezTo>
                      <a:pt x="118" y="281"/>
                      <a:pt x="118" y="281"/>
                      <a:pt x="118" y="281"/>
                    </a:cubicBezTo>
                    <a:cubicBezTo>
                      <a:pt x="118" y="282"/>
                      <a:pt x="118" y="282"/>
                      <a:pt x="118" y="282"/>
                    </a:cubicBezTo>
                    <a:cubicBezTo>
                      <a:pt x="118" y="282"/>
                      <a:pt x="118" y="282"/>
                      <a:pt x="118" y="282"/>
                    </a:cubicBezTo>
                    <a:cubicBezTo>
                      <a:pt x="118" y="282"/>
                      <a:pt x="118" y="282"/>
                      <a:pt x="118" y="282"/>
                    </a:cubicBezTo>
                    <a:cubicBezTo>
                      <a:pt x="120" y="292"/>
                      <a:pt x="120" y="292"/>
                      <a:pt x="120" y="292"/>
                    </a:cubicBezTo>
                    <a:cubicBezTo>
                      <a:pt x="126" y="293"/>
                      <a:pt x="126" y="293"/>
                      <a:pt x="126" y="293"/>
                    </a:cubicBezTo>
                    <a:cubicBezTo>
                      <a:pt x="126" y="293"/>
                      <a:pt x="126" y="293"/>
                      <a:pt x="126" y="293"/>
                    </a:cubicBezTo>
                    <a:cubicBezTo>
                      <a:pt x="136" y="296"/>
                      <a:pt x="136" y="296"/>
                      <a:pt x="136" y="296"/>
                    </a:cubicBezTo>
                    <a:cubicBezTo>
                      <a:pt x="138" y="296"/>
                      <a:pt x="138" y="296"/>
                      <a:pt x="138" y="296"/>
                    </a:cubicBezTo>
                    <a:cubicBezTo>
                      <a:pt x="138" y="295"/>
                      <a:pt x="138" y="295"/>
                      <a:pt x="138" y="295"/>
                    </a:cubicBezTo>
                    <a:cubicBezTo>
                      <a:pt x="136" y="285"/>
                      <a:pt x="136" y="285"/>
                      <a:pt x="136" y="285"/>
                    </a:cubicBezTo>
                    <a:cubicBezTo>
                      <a:pt x="136" y="284"/>
                      <a:pt x="136" y="284"/>
                      <a:pt x="136" y="284"/>
                    </a:cubicBezTo>
                    <a:cubicBezTo>
                      <a:pt x="131" y="261"/>
                      <a:pt x="131" y="261"/>
                      <a:pt x="131" y="261"/>
                    </a:cubicBezTo>
                    <a:cubicBezTo>
                      <a:pt x="131" y="260"/>
                      <a:pt x="131" y="260"/>
                      <a:pt x="131" y="260"/>
                    </a:cubicBezTo>
                    <a:cubicBezTo>
                      <a:pt x="134" y="244"/>
                      <a:pt x="134" y="244"/>
                      <a:pt x="134" y="244"/>
                    </a:cubicBezTo>
                    <a:cubicBezTo>
                      <a:pt x="135" y="244"/>
                      <a:pt x="135" y="244"/>
                      <a:pt x="135" y="244"/>
                    </a:cubicBezTo>
                    <a:cubicBezTo>
                      <a:pt x="136" y="244"/>
                      <a:pt x="136" y="244"/>
                      <a:pt x="136" y="244"/>
                    </a:cubicBezTo>
                    <a:cubicBezTo>
                      <a:pt x="147" y="245"/>
                      <a:pt x="147" y="245"/>
                      <a:pt x="147" y="245"/>
                    </a:cubicBezTo>
                    <a:cubicBezTo>
                      <a:pt x="160" y="235"/>
                      <a:pt x="160" y="235"/>
                      <a:pt x="160" y="235"/>
                    </a:cubicBezTo>
                    <a:cubicBezTo>
                      <a:pt x="162" y="236"/>
                      <a:pt x="162" y="236"/>
                      <a:pt x="162" y="236"/>
                    </a:cubicBezTo>
                    <a:cubicBezTo>
                      <a:pt x="169" y="241"/>
                      <a:pt x="174" y="246"/>
                      <a:pt x="176" y="249"/>
                    </a:cubicBezTo>
                    <a:cubicBezTo>
                      <a:pt x="178" y="248"/>
                      <a:pt x="183" y="244"/>
                      <a:pt x="189" y="237"/>
                    </a:cubicBezTo>
                    <a:cubicBezTo>
                      <a:pt x="189" y="236"/>
                      <a:pt x="189" y="236"/>
                      <a:pt x="189" y="236"/>
                    </a:cubicBezTo>
                    <a:cubicBezTo>
                      <a:pt x="190" y="236"/>
                      <a:pt x="190" y="236"/>
                      <a:pt x="190" y="236"/>
                    </a:cubicBezTo>
                    <a:cubicBezTo>
                      <a:pt x="210" y="241"/>
                      <a:pt x="210" y="241"/>
                      <a:pt x="210" y="241"/>
                    </a:cubicBezTo>
                    <a:cubicBezTo>
                      <a:pt x="219" y="234"/>
                      <a:pt x="219" y="234"/>
                      <a:pt x="219" y="234"/>
                    </a:cubicBezTo>
                    <a:cubicBezTo>
                      <a:pt x="219" y="233"/>
                      <a:pt x="219" y="233"/>
                      <a:pt x="219" y="233"/>
                    </a:cubicBezTo>
                    <a:cubicBezTo>
                      <a:pt x="220" y="233"/>
                      <a:pt x="220" y="233"/>
                      <a:pt x="220" y="233"/>
                    </a:cubicBezTo>
                    <a:cubicBezTo>
                      <a:pt x="220" y="233"/>
                      <a:pt x="220" y="233"/>
                      <a:pt x="220" y="233"/>
                    </a:cubicBezTo>
                    <a:cubicBezTo>
                      <a:pt x="220" y="233"/>
                      <a:pt x="220" y="233"/>
                      <a:pt x="220" y="233"/>
                    </a:cubicBezTo>
                    <a:cubicBezTo>
                      <a:pt x="229" y="235"/>
                      <a:pt x="229" y="235"/>
                      <a:pt x="229" y="235"/>
                    </a:cubicBezTo>
                    <a:cubicBezTo>
                      <a:pt x="256" y="211"/>
                      <a:pt x="256" y="211"/>
                      <a:pt x="256" y="211"/>
                    </a:cubicBezTo>
                    <a:cubicBezTo>
                      <a:pt x="264" y="213"/>
                      <a:pt x="264" y="213"/>
                      <a:pt x="264" y="213"/>
                    </a:cubicBezTo>
                    <a:cubicBezTo>
                      <a:pt x="264" y="213"/>
                      <a:pt x="264" y="213"/>
                      <a:pt x="264" y="213"/>
                    </a:cubicBezTo>
                    <a:cubicBezTo>
                      <a:pt x="265" y="214"/>
                      <a:pt x="265" y="214"/>
                      <a:pt x="265" y="214"/>
                    </a:cubicBezTo>
                    <a:cubicBezTo>
                      <a:pt x="265" y="214"/>
                      <a:pt x="265" y="214"/>
                      <a:pt x="265" y="214"/>
                    </a:cubicBezTo>
                    <a:cubicBezTo>
                      <a:pt x="266" y="214"/>
                      <a:pt x="266" y="214"/>
                      <a:pt x="266" y="214"/>
                    </a:cubicBezTo>
                    <a:cubicBezTo>
                      <a:pt x="268" y="218"/>
                      <a:pt x="268" y="218"/>
                      <a:pt x="268" y="218"/>
                    </a:cubicBezTo>
                    <a:cubicBezTo>
                      <a:pt x="270" y="216"/>
                      <a:pt x="270" y="216"/>
                      <a:pt x="270" y="216"/>
                    </a:cubicBezTo>
                    <a:cubicBezTo>
                      <a:pt x="270" y="216"/>
                      <a:pt x="270" y="216"/>
                      <a:pt x="270" y="216"/>
                    </a:cubicBezTo>
                    <a:cubicBezTo>
                      <a:pt x="270" y="215"/>
                      <a:pt x="270" y="215"/>
                      <a:pt x="270" y="215"/>
                    </a:cubicBezTo>
                    <a:cubicBezTo>
                      <a:pt x="270" y="215"/>
                      <a:pt x="270" y="215"/>
                      <a:pt x="270" y="215"/>
                    </a:cubicBezTo>
                    <a:cubicBezTo>
                      <a:pt x="278" y="211"/>
                      <a:pt x="278" y="211"/>
                      <a:pt x="278" y="211"/>
                    </a:cubicBezTo>
                    <a:cubicBezTo>
                      <a:pt x="284" y="205"/>
                      <a:pt x="284" y="205"/>
                      <a:pt x="284" y="205"/>
                    </a:cubicBezTo>
                    <a:cubicBezTo>
                      <a:pt x="283" y="193"/>
                      <a:pt x="283" y="193"/>
                      <a:pt x="283" y="193"/>
                    </a:cubicBezTo>
                    <a:cubicBezTo>
                      <a:pt x="282" y="191"/>
                      <a:pt x="282" y="191"/>
                      <a:pt x="282" y="191"/>
                    </a:cubicBezTo>
                    <a:cubicBezTo>
                      <a:pt x="274" y="194"/>
                      <a:pt x="274" y="194"/>
                      <a:pt x="274" y="194"/>
                    </a:cubicBezTo>
                    <a:cubicBezTo>
                      <a:pt x="274" y="194"/>
                      <a:pt x="274" y="194"/>
                      <a:pt x="274" y="194"/>
                    </a:cubicBezTo>
                    <a:cubicBezTo>
                      <a:pt x="272" y="195"/>
                      <a:pt x="270" y="196"/>
                      <a:pt x="267" y="196"/>
                    </a:cubicBezTo>
                    <a:cubicBezTo>
                      <a:pt x="258" y="196"/>
                      <a:pt x="258" y="196"/>
                      <a:pt x="258" y="196"/>
                    </a:cubicBezTo>
                    <a:cubicBezTo>
                      <a:pt x="255" y="196"/>
                      <a:pt x="254" y="195"/>
                      <a:pt x="252" y="193"/>
                    </a:cubicBezTo>
                    <a:cubicBezTo>
                      <a:pt x="252" y="180"/>
                      <a:pt x="252" y="180"/>
                      <a:pt x="252" y="180"/>
                    </a:cubicBezTo>
                    <a:cubicBezTo>
                      <a:pt x="249" y="179"/>
                      <a:pt x="248" y="178"/>
                      <a:pt x="246" y="178"/>
                    </a:cubicBezTo>
                    <a:cubicBezTo>
                      <a:pt x="244" y="179"/>
                      <a:pt x="244" y="179"/>
                      <a:pt x="244" y="179"/>
                    </a:cubicBezTo>
                    <a:cubicBezTo>
                      <a:pt x="242" y="180"/>
                      <a:pt x="242" y="180"/>
                      <a:pt x="242" y="180"/>
                    </a:cubicBezTo>
                    <a:cubicBezTo>
                      <a:pt x="236" y="182"/>
                      <a:pt x="236" y="182"/>
                      <a:pt x="236" y="182"/>
                    </a:cubicBezTo>
                    <a:cubicBezTo>
                      <a:pt x="234" y="182"/>
                      <a:pt x="234" y="182"/>
                      <a:pt x="234" y="182"/>
                    </a:cubicBezTo>
                    <a:cubicBezTo>
                      <a:pt x="234" y="181"/>
                      <a:pt x="234" y="181"/>
                      <a:pt x="234" y="181"/>
                    </a:cubicBezTo>
                    <a:cubicBezTo>
                      <a:pt x="231" y="175"/>
                      <a:pt x="231" y="175"/>
                      <a:pt x="231" y="175"/>
                    </a:cubicBezTo>
                    <a:cubicBezTo>
                      <a:pt x="230" y="170"/>
                      <a:pt x="230" y="170"/>
                      <a:pt x="230" y="170"/>
                    </a:cubicBezTo>
                    <a:cubicBezTo>
                      <a:pt x="230" y="170"/>
                      <a:pt x="230" y="170"/>
                      <a:pt x="230" y="170"/>
                    </a:cubicBezTo>
                    <a:cubicBezTo>
                      <a:pt x="234" y="155"/>
                      <a:pt x="234" y="155"/>
                      <a:pt x="234" y="155"/>
                    </a:cubicBezTo>
                    <a:cubicBezTo>
                      <a:pt x="234" y="155"/>
                      <a:pt x="234" y="155"/>
                      <a:pt x="234" y="155"/>
                    </a:cubicBezTo>
                    <a:cubicBezTo>
                      <a:pt x="234" y="155"/>
                      <a:pt x="234" y="155"/>
                      <a:pt x="234" y="155"/>
                    </a:cubicBezTo>
                    <a:cubicBezTo>
                      <a:pt x="234" y="154"/>
                      <a:pt x="234" y="154"/>
                      <a:pt x="234" y="154"/>
                    </a:cubicBezTo>
                    <a:cubicBezTo>
                      <a:pt x="238" y="147"/>
                      <a:pt x="238" y="147"/>
                      <a:pt x="238" y="147"/>
                    </a:cubicBezTo>
                    <a:cubicBezTo>
                      <a:pt x="226" y="137"/>
                      <a:pt x="226" y="137"/>
                      <a:pt x="226" y="137"/>
                    </a:cubicBezTo>
                    <a:cubicBezTo>
                      <a:pt x="226" y="136"/>
                      <a:pt x="226" y="136"/>
                      <a:pt x="226" y="136"/>
                    </a:cubicBezTo>
                    <a:cubicBezTo>
                      <a:pt x="226" y="136"/>
                      <a:pt x="226" y="136"/>
                      <a:pt x="226" y="136"/>
                    </a:cubicBezTo>
                    <a:cubicBezTo>
                      <a:pt x="226" y="124"/>
                      <a:pt x="226" y="124"/>
                      <a:pt x="226" y="124"/>
                    </a:cubicBezTo>
                    <a:cubicBezTo>
                      <a:pt x="226" y="124"/>
                      <a:pt x="226" y="124"/>
                      <a:pt x="226" y="124"/>
                    </a:cubicBezTo>
                    <a:cubicBezTo>
                      <a:pt x="232" y="106"/>
                      <a:pt x="232" y="106"/>
                      <a:pt x="232" y="106"/>
                    </a:cubicBezTo>
                    <a:cubicBezTo>
                      <a:pt x="228" y="96"/>
                      <a:pt x="228" y="96"/>
                      <a:pt x="228" y="96"/>
                    </a:cubicBezTo>
                    <a:cubicBezTo>
                      <a:pt x="225" y="95"/>
                      <a:pt x="225" y="95"/>
                      <a:pt x="225" y="95"/>
                    </a:cubicBezTo>
                    <a:cubicBezTo>
                      <a:pt x="220" y="95"/>
                      <a:pt x="220" y="95"/>
                      <a:pt x="220" y="95"/>
                    </a:cubicBezTo>
                    <a:cubicBezTo>
                      <a:pt x="216" y="102"/>
                      <a:pt x="216" y="102"/>
                      <a:pt x="216" y="102"/>
                    </a:cubicBezTo>
                    <a:cubicBezTo>
                      <a:pt x="210" y="98"/>
                      <a:pt x="210" y="98"/>
                      <a:pt x="210" y="98"/>
                    </a:cubicBezTo>
                    <a:cubicBezTo>
                      <a:pt x="205" y="95"/>
                      <a:pt x="205" y="95"/>
                      <a:pt x="205" y="95"/>
                    </a:cubicBezTo>
                    <a:cubicBezTo>
                      <a:pt x="200" y="84"/>
                      <a:pt x="200" y="84"/>
                      <a:pt x="200" y="84"/>
                    </a:cubicBezTo>
                    <a:cubicBezTo>
                      <a:pt x="200" y="84"/>
                      <a:pt x="200" y="84"/>
                      <a:pt x="200" y="84"/>
                    </a:cubicBezTo>
                    <a:cubicBezTo>
                      <a:pt x="200" y="84"/>
                      <a:pt x="200" y="84"/>
                      <a:pt x="200" y="84"/>
                    </a:cubicBezTo>
                    <a:cubicBezTo>
                      <a:pt x="199" y="76"/>
                      <a:pt x="199" y="76"/>
                      <a:pt x="199" y="76"/>
                    </a:cubicBezTo>
                    <a:cubicBezTo>
                      <a:pt x="199" y="75"/>
                      <a:pt x="199" y="75"/>
                      <a:pt x="199" y="75"/>
                    </a:cubicBezTo>
                    <a:cubicBezTo>
                      <a:pt x="198" y="74"/>
                      <a:pt x="198" y="74"/>
                      <a:pt x="198" y="74"/>
                    </a:cubicBezTo>
                    <a:cubicBezTo>
                      <a:pt x="200" y="74"/>
                      <a:pt x="200" y="74"/>
                      <a:pt x="200" y="74"/>
                    </a:cubicBezTo>
                    <a:cubicBezTo>
                      <a:pt x="205" y="66"/>
                      <a:pt x="205" y="66"/>
                      <a:pt x="205" y="66"/>
                    </a:cubicBezTo>
                    <a:cubicBezTo>
                      <a:pt x="206" y="66"/>
                      <a:pt x="206" y="66"/>
                      <a:pt x="206" y="66"/>
                    </a:cubicBezTo>
                    <a:cubicBezTo>
                      <a:pt x="206" y="66"/>
                      <a:pt x="206" y="66"/>
                      <a:pt x="206" y="66"/>
                    </a:cubicBezTo>
                    <a:cubicBezTo>
                      <a:pt x="206" y="66"/>
                      <a:pt x="206" y="66"/>
                      <a:pt x="206" y="66"/>
                    </a:cubicBezTo>
                    <a:cubicBezTo>
                      <a:pt x="210" y="65"/>
                      <a:pt x="210" y="65"/>
                      <a:pt x="210" y="65"/>
                    </a:cubicBezTo>
                    <a:cubicBezTo>
                      <a:pt x="215" y="64"/>
                      <a:pt x="215" y="64"/>
                      <a:pt x="215" y="64"/>
                    </a:cubicBezTo>
                    <a:cubicBezTo>
                      <a:pt x="236" y="63"/>
                      <a:pt x="236" y="63"/>
                      <a:pt x="236" y="63"/>
                    </a:cubicBezTo>
                    <a:cubicBezTo>
                      <a:pt x="236" y="63"/>
                      <a:pt x="236" y="63"/>
                      <a:pt x="236" y="63"/>
                    </a:cubicBezTo>
                    <a:cubicBezTo>
                      <a:pt x="239" y="64"/>
                      <a:pt x="239" y="64"/>
                      <a:pt x="239" y="64"/>
                    </a:cubicBezTo>
                    <a:cubicBezTo>
                      <a:pt x="240" y="64"/>
                      <a:pt x="240" y="64"/>
                      <a:pt x="240" y="64"/>
                    </a:cubicBezTo>
                    <a:cubicBezTo>
                      <a:pt x="243" y="66"/>
                      <a:pt x="243" y="66"/>
                      <a:pt x="243" y="66"/>
                    </a:cubicBezTo>
                    <a:cubicBezTo>
                      <a:pt x="248" y="63"/>
                      <a:pt x="248" y="63"/>
                      <a:pt x="248" y="63"/>
                    </a:cubicBezTo>
                    <a:cubicBezTo>
                      <a:pt x="253" y="60"/>
                      <a:pt x="253" y="60"/>
                      <a:pt x="253" y="60"/>
                    </a:cubicBezTo>
                    <a:cubicBezTo>
                      <a:pt x="256" y="56"/>
                      <a:pt x="256" y="56"/>
                      <a:pt x="256" y="56"/>
                    </a:cubicBezTo>
                    <a:cubicBezTo>
                      <a:pt x="256" y="54"/>
                      <a:pt x="256" y="54"/>
                      <a:pt x="256" y="54"/>
                    </a:cubicBezTo>
                    <a:cubicBezTo>
                      <a:pt x="256" y="45"/>
                      <a:pt x="256" y="45"/>
                      <a:pt x="256" y="45"/>
                    </a:cubicBezTo>
                    <a:cubicBezTo>
                      <a:pt x="251" y="44"/>
                      <a:pt x="251" y="44"/>
                      <a:pt x="251" y="44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0" y="50"/>
                      <a:pt x="238" y="52"/>
                      <a:pt x="235" y="52"/>
                    </a:cubicBezTo>
                    <a:cubicBezTo>
                      <a:pt x="232" y="52"/>
                      <a:pt x="230" y="49"/>
                      <a:pt x="227" y="45"/>
                    </a:cubicBezTo>
                    <a:cubicBezTo>
                      <a:pt x="227" y="45"/>
                      <a:pt x="227" y="45"/>
                      <a:pt x="227" y="45"/>
                    </a:cubicBezTo>
                    <a:cubicBezTo>
                      <a:pt x="227" y="45"/>
                      <a:pt x="227" y="45"/>
                      <a:pt x="227" y="45"/>
                    </a:cubicBezTo>
                    <a:cubicBezTo>
                      <a:pt x="227" y="44"/>
                      <a:pt x="227" y="44"/>
                      <a:pt x="227" y="44"/>
                    </a:cubicBezTo>
                    <a:cubicBezTo>
                      <a:pt x="226" y="39"/>
                      <a:pt x="226" y="39"/>
                      <a:pt x="226" y="39"/>
                    </a:cubicBezTo>
                    <a:cubicBezTo>
                      <a:pt x="226" y="38"/>
                      <a:pt x="226" y="38"/>
                      <a:pt x="226" y="38"/>
                    </a:cubicBezTo>
                    <a:cubicBezTo>
                      <a:pt x="227" y="33"/>
                      <a:pt x="227" y="33"/>
                      <a:pt x="227" y="33"/>
                    </a:cubicBezTo>
                    <a:cubicBezTo>
                      <a:pt x="222" y="22"/>
                      <a:pt x="222" y="22"/>
                      <a:pt x="222" y="22"/>
                    </a:cubicBezTo>
                    <a:cubicBezTo>
                      <a:pt x="214" y="24"/>
                      <a:pt x="214" y="24"/>
                      <a:pt x="214" y="24"/>
                    </a:cubicBezTo>
                    <a:cubicBezTo>
                      <a:pt x="210" y="28"/>
                      <a:pt x="210" y="28"/>
                      <a:pt x="210" y="28"/>
                    </a:cubicBezTo>
                    <a:cubicBezTo>
                      <a:pt x="212" y="40"/>
                      <a:pt x="212" y="40"/>
                      <a:pt x="212" y="40"/>
                    </a:cubicBezTo>
                    <a:cubicBezTo>
                      <a:pt x="198" y="34"/>
                      <a:pt x="198" y="34"/>
                      <a:pt x="198" y="34"/>
                    </a:cubicBezTo>
                    <a:cubicBezTo>
                      <a:pt x="202" y="41"/>
                      <a:pt x="202" y="41"/>
                      <a:pt x="202" y="41"/>
                    </a:cubicBezTo>
                    <a:cubicBezTo>
                      <a:pt x="202" y="41"/>
                      <a:pt x="202" y="41"/>
                      <a:pt x="202" y="41"/>
                    </a:cubicBezTo>
                    <a:cubicBezTo>
                      <a:pt x="202" y="42"/>
                      <a:pt x="202" y="42"/>
                      <a:pt x="202" y="42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1"/>
                      <a:pt x="201" y="51"/>
                      <a:pt x="201" y="51"/>
                    </a:cubicBezTo>
                    <a:cubicBezTo>
                      <a:pt x="200" y="51"/>
                      <a:pt x="200" y="51"/>
                      <a:pt x="200" y="51"/>
                    </a:cubicBezTo>
                    <a:cubicBezTo>
                      <a:pt x="193" y="62"/>
                      <a:pt x="193" y="62"/>
                      <a:pt x="193" y="62"/>
                    </a:cubicBezTo>
                    <a:cubicBezTo>
                      <a:pt x="193" y="62"/>
                      <a:pt x="193" y="62"/>
                      <a:pt x="193" y="62"/>
                    </a:cubicBezTo>
                    <a:cubicBezTo>
                      <a:pt x="180" y="69"/>
                      <a:pt x="180" y="69"/>
                      <a:pt x="180" y="69"/>
                    </a:cubicBezTo>
                    <a:cubicBezTo>
                      <a:pt x="179" y="76"/>
                      <a:pt x="179" y="76"/>
                      <a:pt x="179" y="76"/>
                    </a:cubicBezTo>
                    <a:cubicBezTo>
                      <a:pt x="179" y="78"/>
                      <a:pt x="180" y="81"/>
                      <a:pt x="182" y="85"/>
                    </a:cubicBezTo>
                    <a:cubicBezTo>
                      <a:pt x="183" y="85"/>
                      <a:pt x="183" y="85"/>
                      <a:pt x="183" y="85"/>
                    </a:cubicBezTo>
                    <a:cubicBezTo>
                      <a:pt x="183" y="86"/>
                      <a:pt x="183" y="86"/>
                      <a:pt x="183" y="86"/>
                    </a:cubicBezTo>
                    <a:cubicBezTo>
                      <a:pt x="184" y="96"/>
                      <a:pt x="184" y="96"/>
                      <a:pt x="184" y="96"/>
                    </a:cubicBezTo>
                    <a:cubicBezTo>
                      <a:pt x="184" y="97"/>
                      <a:pt x="184" y="97"/>
                      <a:pt x="184" y="97"/>
                    </a:cubicBezTo>
                    <a:cubicBezTo>
                      <a:pt x="183" y="98"/>
                      <a:pt x="183" y="98"/>
                      <a:pt x="183" y="98"/>
                    </a:cubicBezTo>
                    <a:cubicBezTo>
                      <a:pt x="178" y="104"/>
                      <a:pt x="178" y="104"/>
                      <a:pt x="178" y="104"/>
                    </a:cubicBezTo>
                    <a:cubicBezTo>
                      <a:pt x="178" y="104"/>
                      <a:pt x="178" y="104"/>
                      <a:pt x="178" y="104"/>
                    </a:cubicBezTo>
                    <a:cubicBezTo>
                      <a:pt x="178" y="104"/>
                      <a:pt x="178" y="104"/>
                      <a:pt x="178" y="104"/>
                    </a:cubicBezTo>
                    <a:cubicBezTo>
                      <a:pt x="178" y="104"/>
                      <a:pt x="178" y="104"/>
                      <a:pt x="178" y="104"/>
                    </a:cubicBezTo>
                    <a:cubicBezTo>
                      <a:pt x="174" y="107"/>
                      <a:pt x="174" y="107"/>
                      <a:pt x="174" y="107"/>
                    </a:cubicBezTo>
                    <a:cubicBezTo>
                      <a:pt x="174" y="107"/>
                      <a:pt x="174" y="107"/>
                      <a:pt x="174" y="107"/>
                    </a:cubicBezTo>
                    <a:cubicBezTo>
                      <a:pt x="173" y="107"/>
                      <a:pt x="173" y="107"/>
                      <a:pt x="173" y="107"/>
                    </a:cubicBezTo>
                    <a:cubicBezTo>
                      <a:pt x="173" y="107"/>
                      <a:pt x="173" y="107"/>
                      <a:pt x="173" y="107"/>
                    </a:cubicBezTo>
                    <a:cubicBezTo>
                      <a:pt x="172" y="107"/>
                      <a:pt x="172" y="107"/>
                      <a:pt x="172" y="107"/>
                    </a:cubicBezTo>
                    <a:cubicBezTo>
                      <a:pt x="163" y="105"/>
                      <a:pt x="163" y="105"/>
                      <a:pt x="163" y="105"/>
                    </a:cubicBezTo>
                    <a:cubicBezTo>
                      <a:pt x="162" y="105"/>
                      <a:pt x="160" y="106"/>
                      <a:pt x="158" y="107"/>
                    </a:cubicBez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0" y="116"/>
                      <a:pt x="150" y="116"/>
                      <a:pt x="150" y="116"/>
                    </a:cubicBezTo>
                    <a:cubicBezTo>
                      <a:pt x="148" y="119"/>
                      <a:pt x="146" y="120"/>
                      <a:pt x="141" y="119"/>
                    </a:cubicBezTo>
                    <a:cubicBezTo>
                      <a:pt x="138" y="119"/>
                      <a:pt x="138" y="116"/>
                      <a:pt x="138" y="112"/>
                    </a:cubicBezTo>
                    <a:cubicBezTo>
                      <a:pt x="138" y="110"/>
                      <a:pt x="138" y="110"/>
                      <a:pt x="138" y="110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6" y="109"/>
                      <a:pt x="136" y="109"/>
                      <a:pt x="136" y="109"/>
                    </a:cubicBezTo>
                    <a:cubicBezTo>
                      <a:pt x="135" y="110"/>
                      <a:pt x="134" y="111"/>
                      <a:pt x="132" y="111"/>
                    </a:cubicBezTo>
                    <a:cubicBezTo>
                      <a:pt x="131" y="110"/>
                      <a:pt x="130" y="109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28" y="96"/>
                      <a:pt x="128" y="96"/>
                      <a:pt x="128" y="96"/>
                    </a:cubicBezTo>
                    <a:cubicBezTo>
                      <a:pt x="126" y="88"/>
                      <a:pt x="126" y="88"/>
                      <a:pt x="126" y="88"/>
                    </a:cubicBezTo>
                    <a:cubicBezTo>
                      <a:pt x="122" y="84"/>
                      <a:pt x="122" y="84"/>
                      <a:pt x="122" y="84"/>
                    </a:cubicBezTo>
                    <a:cubicBezTo>
                      <a:pt x="122" y="84"/>
                      <a:pt x="122" y="84"/>
                      <a:pt x="122" y="84"/>
                    </a:cubicBezTo>
                    <a:cubicBezTo>
                      <a:pt x="122" y="83"/>
                      <a:pt x="122" y="83"/>
                      <a:pt x="122" y="83"/>
                    </a:cubicBezTo>
                    <a:cubicBezTo>
                      <a:pt x="113" y="64"/>
                      <a:pt x="113" y="64"/>
                      <a:pt x="113" y="64"/>
                    </a:cubicBezTo>
                    <a:cubicBezTo>
                      <a:pt x="113" y="64"/>
                      <a:pt x="113" y="64"/>
                      <a:pt x="113" y="64"/>
                    </a:cubicBezTo>
                    <a:cubicBezTo>
                      <a:pt x="110" y="58"/>
                      <a:pt x="110" y="58"/>
                      <a:pt x="110" y="58"/>
                    </a:cubicBezTo>
                    <a:cubicBezTo>
                      <a:pt x="110" y="58"/>
                      <a:pt x="110" y="58"/>
                      <a:pt x="110" y="58"/>
                    </a:cubicBezTo>
                    <a:cubicBezTo>
                      <a:pt x="110" y="58"/>
                      <a:pt x="110" y="58"/>
                      <a:pt x="110" y="58"/>
                    </a:cubicBezTo>
                    <a:cubicBezTo>
                      <a:pt x="110" y="57"/>
                      <a:pt x="110" y="57"/>
                      <a:pt x="110" y="57"/>
                    </a:cubicBezTo>
                    <a:cubicBezTo>
                      <a:pt x="108" y="47"/>
                      <a:pt x="108" y="47"/>
                      <a:pt x="108" y="47"/>
                    </a:cubicBezTo>
                    <a:cubicBezTo>
                      <a:pt x="107" y="45"/>
                      <a:pt x="107" y="45"/>
                      <a:pt x="107" y="45"/>
                    </a:cubicBezTo>
                    <a:cubicBezTo>
                      <a:pt x="106" y="46"/>
                      <a:pt x="106" y="46"/>
                      <a:pt x="106" y="46"/>
                    </a:cubicBezTo>
                    <a:cubicBezTo>
                      <a:pt x="103" y="50"/>
                      <a:pt x="101" y="52"/>
                      <a:pt x="100" y="52"/>
                    </a:cubicBezTo>
                    <a:cubicBezTo>
                      <a:pt x="99" y="52"/>
                      <a:pt x="97" y="50"/>
                      <a:pt x="94" y="48"/>
                    </a:cubicBezTo>
                    <a:cubicBezTo>
                      <a:pt x="88" y="45"/>
                      <a:pt x="88" y="45"/>
                      <a:pt x="88" y="45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35"/>
                      <a:pt x="86" y="35"/>
                      <a:pt x="86" y="35"/>
                    </a:cubicBezTo>
                    <a:cubicBezTo>
                      <a:pt x="86" y="35"/>
                      <a:pt x="86" y="35"/>
                      <a:pt x="86" y="35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81" y="21"/>
                      <a:pt x="81" y="21"/>
                      <a:pt x="81" y="21"/>
                    </a:cubicBezTo>
                    <a:cubicBezTo>
                      <a:pt x="78" y="21"/>
                      <a:pt x="78" y="21"/>
                      <a:pt x="78" y="21"/>
                    </a:cubicBezTo>
                    <a:cubicBezTo>
                      <a:pt x="78" y="24"/>
                      <a:pt x="78" y="27"/>
                      <a:pt x="77" y="29"/>
                    </a:cubicBezTo>
                    <a:cubicBezTo>
                      <a:pt x="76" y="31"/>
                      <a:pt x="75" y="33"/>
                      <a:pt x="72" y="35"/>
                    </a:cubicBezTo>
                    <a:cubicBezTo>
                      <a:pt x="72" y="38"/>
                      <a:pt x="70" y="40"/>
                      <a:pt x="69" y="41"/>
                    </a:cubicBezTo>
                    <a:cubicBezTo>
                      <a:pt x="66" y="44"/>
                      <a:pt x="64" y="44"/>
                      <a:pt x="62" y="42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58" y="41"/>
                      <a:pt x="58" y="38"/>
                      <a:pt x="58" y="33"/>
                    </a:cubicBezTo>
                    <a:cubicBezTo>
                      <a:pt x="58" y="31"/>
                      <a:pt x="58" y="31"/>
                      <a:pt x="58" y="31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1" y="27"/>
                      <a:pt x="50" y="24"/>
                      <a:pt x="50" y="21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40" y="17"/>
                      <a:pt x="41" y="20"/>
                      <a:pt x="41" y="22"/>
                    </a:cubicBezTo>
                    <a:cubicBezTo>
                      <a:pt x="41" y="26"/>
                      <a:pt x="39" y="29"/>
                      <a:pt x="36" y="30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52"/>
                      <a:pt x="27" y="54"/>
                      <a:pt x="28" y="54"/>
                    </a:cubicBezTo>
                    <a:cubicBezTo>
                      <a:pt x="30" y="55"/>
                      <a:pt x="33" y="55"/>
                      <a:pt x="36" y="53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46" y="69"/>
                      <a:pt x="46" y="69"/>
                      <a:pt x="46" y="69"/>
                    </a:cubicBezTo>
                    <a:cubicBezTo>
                      <a:pt x="46" y="70"/>
                      <a:pt x="46" y="70"/>
                      <a:pt x="46" y="70"/>
                    </a:cubicBezTo>
                    <a:cubicBezTo>
                      <a:pt x="46" y="70"/>
                      <a:pt x="46" y="70"/>
                      <a:pt x="46" y="70"/>
                    </a:cubicBezTo>
                    <a:cubicBezTo>
                      <a:pt x="46" y="70"/>
                      <a:pt x="46" y="70"/>
                      <a:pt x="46" y="70"/>
                    </a:cubicBezTo>
                    <a:cubicBezTo>
                      <a:pt x="43" y="102"/>
                      <a:pt x="40" y="120"/>
                      <a:pt x="36" y="125"/>
                    </a:cubicBezTo>
                    <a:cubicBezTo>
                      <a:pt x="35" y="126"/>
                      <a:pt x="34" y="127"/>
                      <a:pt x="31" y="128"/>
                    </a:cubicBezTo>
                    <a:cubicBezTo>
                      <a:pt x="28" y="128"/>
                      <a:pt x="26" y="127"/>
                      <a:pt x="24" y="126"/>
                    </a:cubicBezTo>
                    <a:cubicBezTo>
                      <a:pt x="13" y="146"/>
                      <a:pt x="6" y="157"/>
                      <a:pt x="3" y="159"/>
                    </a:cubicBezTo>
                    <a:cubicBezTo>
                      <a:pt x="4" y="159"/>
                      <a:pt x="4" y="159"/>
                      <a:pt x="4" y="159"/>
                    </a:cubicBezTo>
                    <a:cubicBezTo>
                      <a:pt x="2" y="159"/>
                      <a:pt x="1" y="164"/>
                      <a:pt x="2" y="174"/>
                    </a:cubicBezTo>
                    <a:cubicBezTo>
                      <a:pt x="4" y="176"/>
                      <a:pt x="4" y="176"/>
                      <a:pt x="4" y="176"/>
                    </a:cubicBezTo>
                    <a:cubicBezTo>
                      <a:pt x="5" y="176"/>
                      <a:pt x="5" y="176"/>
                      <a:pt x="5" y="176"/>
                    </a:cubicBezTo>
                    <a:cubicBezTo>
                      <a:pt x="6" y="177"/>
                      <a:pt x="6" y="177"/>
                      <a:pt x="6" y="177"/>
                    </a:cubicBezTo>
                    <a:lnTo>
                      <a:pt x="2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sļïḍe">
                <a:extLst>
                  <a:ext uri="{FF2B5EF4-FFF2-40B4-BE49-F238E27FC236}">
                    <a16:creationId xmlns="" xmlns:a16="http://schemas.microsoft.com/office/drawing/2014/main" id="{E21F03F1-F05F-429F-BA27-5CB671EFFD98}"/>
                  </a:ext>
                </a:extLst>
              </p:cNvPr>
              <p:cNvSpPr/>
              <p:nvPr/>
            </p:nvSpPr>
            <p:spPr bwMode="auto">
              <a:xfrm>
                <a:off x="2959" y="2796"/>
                <a:ext cx="455" cy="392"/>
              </a:xfrm>
              <a:custGeom>
                <a:avLst/>
                <a:gdLst>
                  <a:gd name="T0" fmla="*/ 142 w 192"/>
                  <a:gd name="T1" fmla="*/ 7 h 166"/>
                  <a:gd name="T2" fmla="*/ 131 w 192"/>
                  <a:gd name="T3" fmla="*/ 10 h 166"/>
                  <a:gd name="T4" fmla="*/ 129 w 192"/>
                  <a:gd name="T5" fmla="*/ 0 h 166"/>
                  <a:gd name="T6" fmla="*/ 125 w 192"/>
                  <a:gd name="T7" fmla="*/ 10 h 166"/>
                  <a:gd name="T8" fmla="*/ 119 w 192"/>
                  <a:gd name="T9" fmla="*/ 18 h 166"/>
                  <a:gd name="T10" fmla="*/ 108 w 192"/>
                  <a:gd name="T11" fmla="*/ 17 h 166"/>
                  <a:gd name="T12" fmla="*/ 106 w 192"/>
                  <a:gd name="T13" fmla="*/ 25 h 166"/>
                  <a:gd name="T14" fmla="*/ 94 w 192"/>
                  <a:gd name="T15" fmla="*/ 28 h 166"/>
                  <a:gd name="T16" fmla="*/ 90 w 192"/>
                  <a:gd name="T17" fmla="*/ 30 h 166"/>
                  <a:gd name="T18" fmla="*/ 80 w 192"/>
                  <a:gd name="T19" fmla="*/ 26 h 166"/>
                  <a:gd name="T20" fmla="*/ 73 w 192"/>
                  <a:gd name="T21" fmla="*/ 24 h 166"/>
                  <a:gd name="T22" fmla="*/ 84 w 192"/>
                  <a:gd name="T23" fmla="*/ 40 h 166"/>
                  <a:gd name="T24" fmla="*/ 90 w 192"/>
                  <a:gd name="T25" fmla="*/ 46 h 166"/>
                  <a:gd name="T26" fmla="*/ 88 w 192"/>
                  <a:gd name="T27" fmla="*/ 55 h 166"/>
                  <a:gd name="T28" fmla="*/ 69 w 192"/>
                  <a:gd name="T29" fmla="*/ 64 h 166"/>
                  <a:gd name="T30" fmla="*/ 62 w 192"/>
                  <a:gd name="T31" fmla="*/ 65 h 166"/>
                  <a:gd name="T32" fmla="*/ 55 w 192"/>
                  <a:gd name="T33" fmla="*/ 63 h 166"/>
                  <a:gd name="T34" fmla="*/ 47 w 192"/>
                  <a:gd name="T35" fmla="*/ 71 h 166"/>
                  <a:gd name="T36" fmla="*/ 39 w 192"/>
                  <a:gd name="T37" fmla="*/ 74 h 166"/>
                  <a:gd name="T38" fmla="*/ 8 w 192"/>
                  <a:gd name="T39" fmla="*/ 74 h 166"/>
                  <a:gd name="T40" fmla="*/ 4 w 192"/>
                  <a:gd name="T41" fmla="*/ 96 h 166"/>
                  <a:gd name="T42" fmla="*/ 11 w 192"/>
                  <a:gd name="T43" fmla="*/ 100 h 166"/>
                  <a:gd name="T44" fmla="*/ 15 w 192"/>
                  <a:gd name="T45" fmla="*/ 95 h 166"/>
                  <a:gd name="T46" fmla="*/ 28 w 192"/>
                  <a:gd name="T47" fmla="*/ 96 h 166"/>
                  <a:gd name="T48" fmla="*/ 31 w 192"/>
                  <a:gd name="T49" fmla="*/ 118 h 166"/>
                  <a:gd name="T50" fmla="*/ 26 w 192"/>
                  <a:gd name="T51" fmla="*/ 130 h 166"/>
                  <a:gd name="T52" fmla="*/ 38 w 192"/>
                  <a:gd name="T53" fmla="*/ 148 h 166"/>
                  <a:gd name="T54" fmla="*/ 33 w 192"/>
                  <a:gd name="T55" fmla="*/ 166 h 166"/>
                  <a:gd name="T56" fmla="*/ 46 w 192"/>
                  <a:gd name="T57" fmla="*/ 159 h 166"/>
                  <a:gd name="T58" fmla="*/ 55 w 192"/>
                  <a:gd name="T59" fmla="*/ 160 h 166"/>
                  <a:gd name="T60" fmla="*/ 84 w 192"/>
                  <a:gd name="T61" fmla="*/ 160 h 166"/>
                  <a:gd name="T62" fmla="*/ 98 w 192"/>
                  <a:gd name="T63" fmla="*/ 150 h 166"/>
                  <a:gd name="T64" fmla="*/ 114 w 192"/>
                  <a:gd name="T65" fmla="*/ 137 h 166"/>
                  <a:gd name="T66" fmla="*/ 124 w 192"/>
                  <a:gd name="T67" fmla="*/ 141 h 166"/>
                  <a:gd name="T68" fmla="*/ 137 w 192"/>
                  <a:gd name="T69" fmla="*/ 146 h 166"/>
                  <a:gd name="T70" fmla="*/ 146 w 192"/>
                  <a:gd name="T71" fmla="*/ 149 h 166"/>
                  <a:gd name="T72" fmla="*/ 148 w 192"/>
                  <a:gd name="T73" fmla="*/ 144 h 166"/>
                  <a:gd name="T74" fmla="*/ 151 w 192"/>
                  <a:gd name="T75" fmla="*/ 142 h 166"/>
                  <a:gd name="T76" fmla="*/ 157 w 192"/>
                  <a:gd name="T77" fmla="*/ 138 h 166"/>
                  <a:gd name="T78" fmla="*/ 173 w 192"/>
                  <a:gd name="T79" fmla="*/ 126 h 166"/>
                  <a:gd name="T80" fmla="*/ 176 w 192"/>
                  <a:gd name="T81" fmla="*/ 124 h 166"/>
                  <a:gd name="T82" fmla="*/ 183 w 192"/>
                  <a:gd name="T83" fmla="*/ 122 h 166"/>
                  <a:gd name="T84" fmla="*/ 190 w 192"/>
                  <a:gd name="T85" fmla="*/ 118 h 166"/>
                  <a:gd name="T86" fmla="*/ 186 w 192"/>
                  <a:gd name="T87" fmla="*/ 103 h 166"/>
                  <a:gd name="T88" fmla="*/ 188 w 192"/>
                  <a:gd name="T89" fmla="*/ 94 h 166"/>
                  <a:gd name="T90" fmla="*/ 174 w 192"/>
                  <a:gd name="T91" fmla="*/ 83 h 166"/>
                  <a:gd name="T92" fmla="*/ 186 w 192"/>
                  <a:gd name="T93" fmla="*/ 34 h 166"/>
                  <a:gd name="T94" fmla="*/ 178 w 192"/>
                  <a:gd name="T95" fmla="*/ 38 h 166"/>
                  <a:gd name="T96" fmla="*/ 168 w 192"/>
                  <a:gd name="T97" fmla="*/ 38 h 166"/>
                  <a:gd name="T98" fmla="*/ 167 w 192"/>
                  <a:gd name="T99" fmla="*/ 34 h 166"/>
                  <a:gd name="T100" fmla="*/ 166 w 192"/>
                  <a:gd name="T101" fmla="*/ 32 h 166"/>
                  <a:gd name="T102" fmla="*/ 156 w 192"/>
                  <a:gd name="T103" fmla="*/ 2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2" h="166">
                    <a:moveTo>
                      <a:pt x="150" y="3"/>
                    </a:moveTo>
                    <a:cubicBezTo>
                      <a:pt x="148" y="2"/>
                      <a:pt x="148" y="2"/>
                      <a:pt x="148" y="2"/>
                    </a:cubicBezTo>
                    <a:cubicBezTo>
                      <a:pt x="144" y="4"/>
                      <a:pt x="144" y="4"/>
                      <a:pt x="144" y="4"/>
                    </a:cubicBezTo>
                    <a:cubicBezTo>
                      <a:pt x="142" y="7"/>
                      <a:pt x="142" y="7"/>
                      <a:pt x="142" y="7"/>
                    </a:cubicBezTo>
                    <a:cubicBezTo>
                      <a:pt x="141" y="11"/>
                      <a:pt x="139" y="13"/>
                      <a:pt x="136" y="13"/>
                    </a:cubicBezTo>
                    <a:cubicBezTo>
                      <a:pt x="135" y="13"/>
                      <a:pt x="133" y="12"/>
                      <a:pt x="132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0" y="6"/>
                      <a:pt x="130" y="6"/>
                      <a:pt x="130" y="6"/>
                    </a:cubicBezTo>
                    <a:cubicBezTo>
                      <a:pt x="130" y="5"/>
                      <a:pt x="130" y="5"/>
                      <a:pt x="130" y="5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25" y="4"/>
                      <a:pt x="125" y="4"/>
                      <a:pt x="125" y="4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4" y="10"/>
                      <a:pt x="124" y="10"/>
                      <a:pt x="124" y="10"/>
                    </a:cubicBezTo>
                    <a:cubicBezTo>
                      <a:pt x="120" y="17"/>
                      <a:pt x="120" y="17"/>
                      <a:pt x="120" y="17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18" y="18"/>
                      <a:pt x="118" y="18"/>
                      <a:pt x="118" y="18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6" y="25"/>
                      <a:pt x="106" y="25"/>
                      <a:pt x="106" y="25"/>
                    </a:cubicBezTo>
                    <a:cubicBezTo>
                      <a:pt x="106" y="25"/>
                      <a:pt x="106" y="25"/>
                      <a:pt x="106" y="25"/>
                    </a:cubicBezTo>
                    <a:cubicBezTo>
                      <a:pt x="103" y="29"/>
                      <a:pt x="103" y="29"/>
                      <a:pt x="103" y="29"/>
                    </a:cubicBezTo>
                    <a:cubicBezTo>
                      <a:pt x="94" y="29"/>
                      <a:pt x="94" y="29"/>
                      <a:pt x="94" y="29"/>
                    </a:cubicBezTo>
                    <a:cubicBezTo>
                      <a:pt x="94" y="28"/>
                      <a:pt x="94" y="28"/>
                      <a:pt x="94" y="28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9"/>
                      <a:pt x="91" y="29"/>
                      <a:pt x="91" y="29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0" y="27"/>
                      <a:pt x="80" y="27"/>
                      <a:pt x="80" y="27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73" y="24"/>
                      <a:pt x="73" y="24"/>
                      <a:pt x="73" y="24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66" y="28"/>
                      <a:pt x="66" y="28"/>
                      <a:pt x="66" y="28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90" y="46"/>
                      <a:pt x="90" y="46"/>
                      <a:pt x="90" y="46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88" y="55"/>
                      <a:pt x="88" y="55"/>
                      <a:pt x="88" y="55"/>
                    </a:cubicBezTo>
                    <a:cubicBezTo>
                      <a:pt x="88" y="55"/>
                      <a:pt x="88" y="55"/>
                      <a:pt x="88" y="55"/>
                    </a:cubicBezTo>
                    <a:cubicBezTo>
                      <a:pt x="81" y="60"/>
                      <a:pt x="81" y="60"/>
                      <a:pt x="81" y="60"/>
                    </a:cubicBezTo>
                    <a:cubicBezTo>
                      <a:pt x="81" y="61"/>
                      <a:pt x="81" y="61"/>
                      <a:pt x="81" y="61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47" y="71"/>
                      <a:pt x="47" y="71"/>
                      <a:pt x="47" y="71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4" y="96"/>
                      <a:pt x="4" y="96"/>
                      <a:pt x="4" y="96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11" y="100"/>
                      <a:pt x="11" y="100"/>
                      <a:pt x="11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5" y="95"/>
                      <a:pt x="15" y="95"/>
                      <a:pt x="15" y="95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2" y="94"/>
                      <a:pt x="22" y="94"/>
                      <a:pt x="22" y="94"/>
                    </a:cubicBezTo>
                    <a:cubicBezTo>
                      <a:pt x="22" y="94"/>
                      <a:pt x="22" y="94"/>
                      <a:pt x="22" y="94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34" y="110"/>
                      <a:pt x="34" y="110"/>
                      <a:pt x="34" y="110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1" y="118"/>
                      <a:pt x="31" y="118"/>
                      <a:pt x="31" y="118"/>
                    </a:cubicBezTo>
                    <a:cubicBezTo>
                      <a:pt x="31" y="118"/>
                      <a:pt x="31" y="118"/>
                      <a:pt x="31" y="118"/>
                    </a:cubicBezTo>
                    <a:cubicBezTo>
                      <a:pt x="29" y="122"/>
                      <a:pt x="29" y="122"/>
                      <a:pt x="29" y="122"/>
                    </a:cubicBezTo>
                    <a:cubicBezTo>
                      <a:pt x="29" y="123"/>
                      <a:pt x="29" y="123"/>
                      <a:pt x="29" y="123"/>
                    </a:cubicBezTo>
                    <a:cubicBezTo>
                      <a:pt x="26" y="130"/>
                      <a:pt x="26" y="130"/>
                      <a:pt x="26" y="130"/>
                    </a:cubicBezTo>
                    <a:cubicBezTo>
                      <a:pt x="26" y="138"/>
                      <a:pt x="26" y="138"/>
                      <a:pt x="26" y="138"/>
                    </a:cubicBezTo>
                    <a:cubicBezTo>
                      <a:pt x="31" y="143"/>
                      <a:pt x="31" y="143"/>
                      <a:pt x="31" y="143"/>
                    </a:cubicBezTo>
                    <a:cubicBezTo>
                      <a:pt x="31" y="143"/>
                      <a:pt x="31" y="143"/>
                      <a:pt x="31" y="143"/>
                    </a:cubicBezTo>
                    <a:cubicBezTo>
                      <a:pt x="38" y="148"/>
                      <a:pt x="38" y="148"/>
                      <a:pt x="38" y="148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9" y="149"/>
                      <a:pt x="39" y="149"/>
                      <a:pt x="39" y="149"/>
                    </a:cubicBezTo>
                    <a:cubicBezTo>
                      <a:pt x="34" y="160"/>
                      <a:pt x="34" y="160"/>
                      <a:pt x="34" y="160"/>
                    </a:cubicBezTo>
                    <a:cubicBezTo>
                      <a:pt x="33" y="166"/>
                      <a:pt x="33" y="166"/>
                      <a:pt x="33" y="166"/>
                    </a:cubicBezTo>
                    <a:cubicBezTo>
                      <a:pt x="34" y="165"/>
                      <a:pt x="34" y="165"/>
                      <a:pt x="34" y="165"/>
                    </a:cubicBezTo>
                    <a:cubicBezTo>
                      <a:pt x="35" y="165"/>
                      <a:pt x="35" y="165"/>
                      <a:pt x="35" y="165"/>
                    </a:cubicBezTo>
                    <a:cubicBezTo>
                      <a:pt x="39" y="163"/>
                      <a:pt x="39" y="163"/>
                      <a:pt x="39" y="163"/>
                    </a:cubicBezTo>
                    <a:cubicBezTo>
                      <a:pt x="46" y="159"/>
                      <a:pt x="46" y="159"/>
                      <a:pt x="46" y="159"/>
                    </a:cubicBezTo>
                    <a:cubicBezTo>
                      <a:pt x="46" y="159"/>
                      <a:pt x="46" y="159"/>
                      <a:pt x="46" y="159"/>
                    </a:cubicBezTo>
                    <a:cubicBezTo>
                      <a:pt x="54" y="160"/>
                      <a:pt x="54" y="160"/>
                      <a:pt x="54" y="160"/>
                    </a:cubicBezTo>
                    <a:cubicBezTo>
                      <a:pt x="55" y="160"/>
                      <a:pt x="55" y="160"/>
                      <a:pt x="55" y="160"/>
                    </a:cubicBezTo>
                    <a:cubicBezTo>
                      <a:pt x="55" y="160"/>
                      <a:pt x="55" y="160"/>
                      <a:pt x="55" y="160"/>
                    </a:cubicBezTo>
                    <a:cubicBezTo>
                      <a:pt x="67" y="165"/>
                      <a:pt x="67" y="165"/>
                      <a:pt x="67" y="165"/>
                    </a:cubicBezTo>
                    <a:cubicBezTo>
                      <a:pt x="80" y="165"/>
                      <a:pt x="80" y="165"/>
                      <a:pt x="80" y="165"/>
                    </a:cubicBezTo>
                    <a:cubicBezTo>
                      <a:pt x="84" y="160"/>
                      <a:pt x="84" y="160"/>
                      <a:pt x="84" y="160"/>
                    </a:cubicBezTo>
                    <a:cubicBezTo>
                      <a:pt x="84" y="160"/>
                      <a:pt x="84" y="160"/>
                      <a:pt x="84" y="160"/>
                    </a:cubicBezTo>
                    <a:cubicBezTo>
                      <a:pt x="84" y="160"/>
                      <a:pt x="84" y="160"/>
                      <a:pt x="84" y="160"/>
                    </a:cubicBezTo>
                    <a:cubicBezTo>
                      <a:pt x="91" y="156"/>
                      <a:pt x="91" y="156"/>
                      <a:pt x="91" y="156"/>
                    </a:cubicBezTo>
                    <a:cubicBezTo>
                      <a:pt x="98" y="151"/>
                      <a:pt x="98" y="151"/>
                      <a:pt x="98" y="151"/>
                    </a:cubicBezTo>
                    <a:cubicBezTo>
                      <a:pt x="98" y="150"/>
                      <a:pt x="98" y="150"/>
                      <a:pt x="98" y="150"/>
                    </a:cubicBezTo>
                    <a:cubicBezTo>
                      <a:pt x="98" y="150"/>
                      <a:pt x="98" y="150"/>
                      <a:pt x="98" y="150"/>
                    </a:cubicBezTo>
                    <a:cubicBezTo>
                      <a:pt x="103" y="149"/>
                      <a:pt x="103" y="149"/>
                      <a:pt x="103" y="149"/>
                    </a:cubicBezTo>
                    <a:cubicBezTo>
                      <a:pt x="108" y="145"/>
                      <a:pt x="108" y="145"/>
                      <a:pt x="108" y="145"/>
                    </a:cubicBezTo>
                    <a:cubicBezTo>
                      <a:pt x="114" y="137"/>
                      <a:pt x="114" y="137"/>
                      <a:pt x="114" y="137"/>
                    </a:cubicBezTo>
                    <a:cubicBezTo>
                      <a:pt x="123" y="140"/>
                      <a:pt x="123" y="140"/>
                      <a:pt x="123" y="140"/>
                    </a:cubicBezTo>
                    <a:cubicBezTo>
                      <a:pt x="124" y="140"/>
                      <a:pt x="124" y="140"/>
                      <a:pt x="124" y="140"/>
                    </a:cubicBezTo>
                    <a:cubicBezTo>
                      <a:pt x="124" y="141"/>
                      <a:pt x="124" y="141"/>
                      <a:pt x="124" y="141"/>
                    </a:cubicBezTo>
                    <a:cubicBezTo>
                      <a:pt x="124" y="141"/>
                      <a:pt x="124" y="141"/>
                      <a:pt x="124" y="141"/>
                    </a:cubicBezTo>
                    <a:cubicBezTo>
                      <a:pt x="126" y="144"/>
                      <a:pt x="127" y="146"/>
                      <a:pt x="128" y="146"/>
                    </a:cubicBezTo>
                    <a:cubicBezTo>
                      <a:pt x="133" y="146"/>
                      <a:pt x="133" y="146"/>
                      <a:pt x="133" y="146"/>
                    </a:cubicBezTo>
                    <a:cubicBezTo>
                      <a:pt x="134" y="146"/>
                      <a:pt x="134" y="146"/>
                      <a:pt x="134" y="146"/>
                    </a:cubicBezTo>
                    <a:cubicBezTo>
                      <a:pt x="137" y="146"/>
                      <a:pt x="137" y="146"/>
                      <a:pt x="137" y="146"/>
                    </a:cubicBezTo>
                    <a:cubicBezTo>
                      <a:pt x="138" y="146"/>
                      <a:pt x="138" y="146"/>
                      <a:pt x="138" y="146"/>
                    </a:cubicBezTo>
                    <a:cubicBezTo>
                      <a:pt x="138" y="147"/>
                      <a:pt x="138" y="147"/>
                      <a:pt x="138" y="147"/>
                    </a:cubicBezTo>
                    <a:cubicBezTo>
                      <a:pt x="144" y="149"/>
                      <a:pt x="144" y="149"/>
                      <a:pt x="144" y="149"/>
                    </a:cubicBezTo>
                    <a:cubicBezTo>
                      <a:pt x="146" y="149"/>
                      <a:pt x="146" y="149"/>
                      <a:pt x="146" y="149"/>
                    </a:cubicBezTo>
                    <a:cubicBezTo>
                      <a:pt x="147" y="148"/>
                      <a:pt x="147" y="148"/>
                      <a:pt x="147" y="148"/>
                    </a:cubicBezTo>
                    <a:cubicBezTo>
                      <a:pt x="148" y="145"/>
                      <a:pt x="148" y="145"/>
                      <a:pt x="148" y="145"/>
                    </a:cubicBezTo>
                    <a:cubicBezTo>
                      <a:pt x="148" y="145"/>
                      <a:pt x="148" y="145"/>
                      <a:pt x="148" y="145"/>
                    </a:cubicBezTo>
                    <a:cubicBezTo>
                      <a:pt x="148" y="144"/>
                      <a:pt x="148" y="144"/>
                      <a:pt x="148" y="144"/>
                    </a:cubicBezTo>
                    <a:cubicBezTo>
                      <a:pt x="148" y="144"/>
                      <a:pt x="148" y="144"/>
                      <a:pt x="148" y="144"/>
                    </a:cubicBezTo>
                    <a:cubicBezTo>
                      <a:pt x="148" y="144"/>
                      <a:pt x="148" y="144"/>
                      <a:pt x="148" y="144"/>
                    </a:cubicBezTo>
                    <a:cubicBezTo>
                      <a:pt x="151" y="142"/>
                      <a:pt x="151" y="142"/>
                      <a:pt x="151" y="142"/>
                    </a:cubicBezTo>
                    <a:cubicBezTo>
                      <a:pt x="151" y="142"/>
                      <a:pt x="151" y="142"/>
                      <a:pt x="151" y="142"/>
                    </a:cubicBezTo>
                    <a:cubicBezTo>
                      <a:pt x="156" y="138"/>
                      <a:pt x="156" y="138"/>
                      <a:pt x="156" y="138"/>
                    </a:cubicBezTo>
                    <a:cubicBezTo>
                      <a:pt x="156" y="138"/>
                      <a:pt x="156" y="138"/>
                      <a:pt x="156" y="138"/>
                    </a:cubicBezTo>
                    <a:cubicBezTo>
                      <a:pt x="156" y="138"/>
                      <a:pt x="156" y="138"/>
                      <a:pt x="156" y="138"/>
                    </a:cubicBezTo>
                    <a:cubicBezTo>
                      <a:pt x="157" y="138"/>
                      <a:pt x="157" y="138"/>
                      <a:pt x="157" y="138"/>
                    </a:cubicBezTo>
                    <a:cubicBezTo>
                      <a:pt x="161" y="138"/>
                      <a:pt x="161" y="138"/>
                      <a:pt x="161" y="138"/>
                    </a:cubicBezTo>
                    <a:cubicBezTo>
                      <a:pt x="161" y="136"/>
                      <a:pt x="162" y="133"/>
                      <a:pt x="165" y="131"/>
                    </a:cubicBezTo>
                    <a:cubicBezTo>
                      <a:pt x="168" y="129"/>
                      <a:pt x="170" y="128"/>
                      <a:pt x="171" y="128"/>
                    </a:cubicBezTo>
                    <a:cubicBezTo>
                      <a:pt x="173" y="126"/>
                      <a:pt x="173" y="126"/>
                      <a:pt x="173" y="126"/>
                    </a:cubicBezTo>
                    <a:cubicBezTo>
                      <a:pt x="174" y="126"/>
                      <a:pt x="174" y="126"/>
                      <a:pt x="174" y="126"/>
                    </a:cubicBezTo>
                    <a:cubicBezTo>
                      <a:pt x="174" y="126"/>
                      <a:pt x="174" y="126"/>
                      <a:pt x="174" y="126"/>
                    </a:cubicBezTo>
                    <a:cubicBezTo>
                      <a:pt x="176" y="124"/>
                      <a:pt x="176" y="124"/>
                      <a:pt x="176" y="124"/>
                    </a:cubicBezTo>
                    <a:cubicBezTo>
                      <a:pt x="176" y="124"/>
                      <a:pt x="176" y="124"/>
                      <a:pt x="176" y="124"/>
                    </a:cubicBezTo>
                    <a:cubicBezTo>
                      <a:pt x="176" y="124"/>
                      <a:pt x="176" y="124"/>
                      <a:pt x="176" y="124"/>
                    </a:cubicBezTo>
                    <a:cubicBezTo>
                      <a:pt x="176" y="123"/>
                      <a:pt x="176" y="123"/>
                      <a:pt x="176" y="123"/>
                    </a:cubicBezTo>
                    <a:cubicBezTo>
                      <a:pt x="177" y="123"/>
                      <a:pt x="177" y="123"/>
                      <a:pt x="177" y="123"/>
                    </a:cubicBezTo>
                    <a:cubicBezTo>
                      <a:pt x="183" y="122"/>
                      <a:pt x="183" y="122"/>
                      <a:pt x="183" y="122"/>
                    </a:cubicBezTo>
                    <a:cubicBezTo>
                      <a:pt x="187" y="122"/>
                      <a:pt x="187" y="122"/>
                      <a:pt x="187" y="122"/>
                    </a:cubicBezTo>
                    <a:cubicBezTo>
                      <a:pt x="188" y="120"/>
                      <a:pt x="188" y="120"/>
                      <a:pt x="188" y="120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2" y="114"/>
                      <a:pt x="192" y="114"/>
                      <a:pt x="192" y="114"/>
                    </a:cubicBezTo>
                    <a:cubicBezTo>
                      <a:pt x="191" y="114"/>
                      <a:pt x="191" y="114"/>
                      <a:pt x="191" y="114"/>
                    </a:cubicBezTo>
                    <a:cubicBezTo>
                      <a:pt x="188" y="111"/>
                      <a:pt x="187" y="108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2"/>
                      <a:pt x="186" y="102"/>
                      <a:pt x="186" y="102"/>
                    </a:cubicBezTo>
                    <a:cubicBezTo>
                      <a:pt x="188" y="94"/>
                      <a:pt x="188" y="94"/>
                      <a:pt x="188" y="94"/>
                    </a:cubicBezTo>
                    <a:cubicBezTo>
                      <a:pt x="188" y="91"/>
                      <a:pt x="188" y="89"/>
                      <a:pt x="190" y="87"/>
                    </a:cubicBezTo>
                    <a:cubicBezTo>
                      <a:pt x="190" y="80"/>
                      <a:pt x="190" y="80"/>
                      <a:pt x="190" y="80"/>
                    </a:cubicBezTo>
                    <a:cubicBezTo>
                      <a:pt x="189" y="79"/>
                      <a:pt x="188" y="78"/>
                      <a:pt x="186" y="78"/>
                    </a:cubicBezTo>
                    <a:cubicBezTo>
                      <a:pt x="174" y="83"/>
                      <a:pt x="174" y="83"/>
                      <a:pt x="174" y="83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5" y="68"/>
                      <a:pt x="179" y="64"/>
                      <a:pt x="186" y="60"/>
                    </a:cubicBezTo>
                    <a:cubicBezTo>
                      <a:pt x="183" y="46"/>
                      <a:pt x="183" y="46"/>
                      <a:pt x="183" y="46"/>
                    </a:cubicBezTo>
                    <a:cubicBezTo>
                      <a:pt x="182" y="41"/>
                      <a:pt x="183" y="37"/>
                      <a:pt x="186" y="34"/>
                    </a:cubicBezTo>
                    <a:cubicBezTo>
                      <a:pt x="186" y="32"/>
                      <a:pt x="186" y="32"/>
                      <a:pt x="186" y="32"/>
                    </a:cubicBezTo>
                    <a:cubicBezTo>
                      <a:pt x="182" y="32"/>
                      <a:pt x="182" y="32"/>
                      <a:pt x="182" y="32"/>
                    </a:cubicBezTo>
                    <a:cubicBezTo>
                      <a:pt x="180" y="32"/>
                      <a:pt x="180" y="32"/>
                      <a:pt x="180" y="32"/>
                    </a:cubicBezTo>
                    <a:cubicBezTo>
                      <a:pt x="178" y="38"/>
                      <a:pt x="178" y="38"/>
                      <a:pt x="178" y="38"/>
                    </a:cubicBezTo>
                    <a:cubicBezTo>
                      <a:pt x="177" y="40"/>
                      <a:pt x="175" y="41"/>
                      <a:pt x="174" y="41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169" y="38"/>
                      <a:pt x="169" y="38"/>
                      <a:pt x="169" y="38"/>
                    </a:cubicBezTo>
                    <a:cubicBezTo>
                      <a:pt x="168" y="38"/>
                      <a:pt x="168" y="38"/>
                      <a:pt x="168" y="38"/>
                    </a:cubicBezTo>
                    <a:cubicBezTo>
                      <a:pt x="168" y="38"/>
                      <a:pt x="168" y="38"/>
                      <a:pt x="168" y="38"/>
                    </a:cubicBezTo>
                    <a:cubicBezTo>
                      <a:pt x="168" y="38"/>
                      <a:pt x="168" y="38"/>
                      <a:pt x="168" y="38"/>
                    </a:cubicBezTo>
                    <a:cubicBezTo>
                      <a:pt x="168" y="37"/>
                      <a:pt x="168" y="37"/>
                      <a:pt x="168" y="37"/>
                    </a:cubicBezTo>
                    <a:cubicBezTo>
                      <a:pt x="167" y="34"/>
                      <a:pt x="167" y="34"/>
                      <a:pt x="167" y="34"/>
                    </a:cubicBezTo>
                    <a:cubicBezTo>
                      <a:pt x="166" y="30"/>
                      <a:pt x="166" y="30"/>
                      <a:pt x="166" y="30"/>
                    </a:cubicBezTo>
                    <a:cubicBezTo>
                      <a:pt x="166" y="30"/>
                      <a:pt x="166" y="30"/>
                      <a:pt x="166" y="30"/>
                    </a:cubicBezTo>
                    <a:cubicBezTo>
                      <a:pt x="166" y="30"/>
                      <a:pt x="166" y="30"/>
                      <a:pt x="166" y="30"/>
                    </a:cubicBezTo>
                    <a:cubicBezTo>
                      <a:pt x="166" y="32"/>
                      <a:pt x="166" y="32"/>
                      <a:pt x="166" y="32"/>
                    </a:cubicBezTo>
                    <a:cubicBezTo>
                      <a:pt x="158" y="32"/>
                      <a:pt x="158" y="32"/>
                      <a:pt x="158" y="32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0"/>
                      <a:pt x="156" y="20"/>
                      <a:pt x="156" y="20"/>
                    </a:cubicBezTo>
                    <a:cubicBezTo>
                      <a:pt x="152" y="12"/>
                      <a:pt x="152" y="12"/>
                      <a:pt x="152" y="12"/>
                    </a:cubicBezTo>
                    <a:cubicBezTo>
                      <a:pt x="152" y="6"/>
                      <a:pt x="152" y="6"/>
                      <a:pt x="152" y="6"/>
                    </a:cubicBezTo>
                    <a:lnTo>
                      <a:pt x="15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şlïḓe">
                <a:extLst>
                  <a:ext uri="{FF2B5EF4-FFF2-40B4-BE49-F238E27FC236}">
                    <a16:creationId xmlns="" xmlns:a16="http://schemas.microsoft.com/office/drawing/2014/main" id="{0272D1FC-09D9-4159-861B-1CB02FDD2B20}"/>
                  </a:ext>
                </a:extLst>
              </p:cNvPr>
              <p:cNvSpPr/>
              <p:nvPr/>
            </p:nvSpPr>
            <p:spPr bwMode="auto">
              <a:xfrm>
                <a:off x="3033" y="3037"/>
                <a:ext cx="594" cy="452"/>
              </a:xfrm>
              <a:custGeom>
                <a:avLst/>
                <a:gdLst>
                  <a:gd name="T0" fmla="*/ 202 w 251"/>
                  <a:gd name="T1" fmla="*/ 6 h 191"/>
                  <a:gd name="T2" fmla="*/ 188 w 251"/>
                  <a:gd name="T3" fmla="*/ 18 h 191"/>
                  <a:gd name="T4" fmla="*/ 172 w 251"/>
                  <a:gd name="T5" fmla="*/ 22 h 191"/>
                  <a:gd name="T6" fmla="*/ 161 w 251"/>
                  <a:gd name="T7" fmla="*/ 21 h 191"/>
                  <a:gd name="T8" fmla="*/ 161 w 251"/>
                  <a:gd name="T9" fmla="*/ 21 h 191"/>
                  <a:gd name="T10" fmla="*/ 147 w 251"/>
                  <a:gd name="T11" fmla="*/ 26 h 191"/>
                  <a:gd name="T12" fmla="*/ 137 w 251"/>
                  <a:gd name="T13" fmla="*/ 32 h 191"/>
                  <a:gd name="T14" fmla="*/ 127 w 251"/>
                  <a:gd name="T15" fmla="*/ 40 h 191"/>
                  <a:gd name="T16" fmla="*/ 120 w 251"/>
                  <a:gd name="T17" fmla="*/ 47 h 191"/>
                  <a:gd name="T18" fmla="*/ 118 w 251"/>
                  <a:gd name="T19" fmla="*/ 51 h 191"/>
                  <a:gd name="T20" fmla="*/ 103 w 251"/>
                  <a:gd name="T21" fmla="*/ 48 h 191"/>
                  <a:gd name="T22" fmla="*/ 85 w 251"/>
                  <a:gd name="T23" fmla="*/ 40 h 191"/>
                  <a:gd name="T24" fmla="*/ 80 w 251"/>
                  <a:gd name="T25" fmla="*/ 46 h 191"/>
                  <a:gd name="T26" fmla="*/ 74 w 251"/>
                  <a:gd name="T27" fmla="*/ 51 h 191"/>
                  <a:gd name="T28" fmla="*/ 63 w 251"/>
                  <a:gd name="T29" fmla="*/ 58 h 191"/>
                  <a:gd name="T30" fmla="*/ 51 w 251"/>
                  <a:gd name="T31" fmla="*/ 67 h 191"/>
                  <a:gd name="T32" fmla="*/ 23 w 251"/>
                  <a:gd name="T33" fmla="*/ 62 h 191"/>
                  <a:gd name="T34" fmla="*/ 9 w 251"/>
                  <a:gd name="T35" fmla="*/ 65 h 191"/>
                  <a:gd name="T36" fmla="*/ 1 w 251"/>
                  <a:gd name="T37" fmla="*/ 69 h 191"/>
                  <a:gd name="T38" fmla="*/ 2 w 251"/>
                  <a:gd name="T39" fmla="*/ 79 h 191"/>
                  <a:gd name="T40" fmla="*/ 21 w 251"/>
                  <a:gd name="T41" fmla="*/ 79 h 191"/>
                  <a:gd name="T42" fmla="*/ 23 w 251"/>
                  <a:gd name="T43" fmla="*/ 94 h 191"/>
                  <a:gd name="T44" fmla="*/ 38 w 251"/>
                  <a:gd name="T45" fmla="*/ 92 h 191"/>
                  <a:gd name="T46" fmla="*/ 50 w 251"/>
                  <a:gd name="T47" fmla="*/ 89 h 191"/>
                  <a:gd name="T48" fmla="*/ 53 w 251"/>
                  <a:gd name="T49" fmla="*/ 108 h 191"/>
                  <a:gd name="T50" fmla="*/ 46 w 251"/>
                  <a:gd name="T51" fmla="*/ 116 h 191"/>
                  <a:gd name="T52" fmla="*/ 35 w 251"/>
                  <a:gd name="T53" fmla="*/ 124 h 191"/>
                  <a:gd name="T54" fmla="*/ 53 w 251"/>
                  <a:gd name="T55" fmla="*/ 128 h 191"/>
                  <a:gd name="T56" fmla="*/ 61 w 251"/>
                  <a:gd name="T57" fmla="*/ 133 h 191"/>
                  <a:gd name="T58" fmla="*/ 77 w 251"/>
                  <a:gd name="T59" fmla="*/ 142 h 191"/>
                  <a:gd name="T60" fmla="*/ 70 w 251"/>
                  <a:gd name="T61" fmla="*/ 150 h 191"/>
                  <a:gd name="T62" fmla="*/ 97 w 251"/>
                  <a:gd name="T63" fmla="*/ 178 h 191"/>
                  <a:gd name="T64" fmla="*/ 107 w 251"/>
                  <a:gd name="T65" fmla="*/ 174 h 191"/>
                  <a:gd name="T66" fmla="*/ 123 w 251"/>
                  <a:gd name="T67" fmla="*/ 184 h 191"/>
                  <a:gd name="T68" fmla="*/ 127 w 251"/>
                  <a:gd name="T69" fmla="*/ 179 h 191"/>
                  <a:gd name="T70" fmla="*/ 135 w 251"/>
                  <a:gd name="T71" fmla="*/ 180 h 191"/>
                  <a:gd name="T72" fmla="*/ 155 w 251"/>
                  <a:gd name="T73" fmla="*/ 185 h 191"/>
                  <a:gd name="T74" fmla="*/ 157 w 251"/>
                  <a:gd name="T75" fmla="*/ 186 h 191"/>
                  <a:gd name="T76" fmla="*/ 173 w 251"/>
                  <a:gd name="T77" fmla="*/ 173 h 191"/>
                  <a:gd name="T78" fmla="*/ 179 w 251"/>
                  <a:gd name="T79" fmla="*/ 178 h 191"/>
                  <a:gd name="T80" fmla="*/ 183 w 251"/>
                  <a:gd name="T81" fmla="*/ 170 h 191"/>
                  <a:gd name="T82" fmla="*/ 198 w 251"/>
                  <a:gd name="T83" fmla="*/ 152 h 191"/>
                  <a:gd name="T84" fmla="*/ 207 w 251"/>
                  <a:gd name="T85" fmla="*/ 154 h 191"/>
                  <a:gd name="T86" fmla="*/ 205 w 251"/>
                  <a:gd name="T87" fmla="*/ 143 h 191"/>
                  <a:gd name="T88" fmla="*/ 207 w 251"/>
                  <a:gd name="T89" fmla="*/ 137 h 191"/>
                  <a:gd name="T90" fmla="*/ 229 w 251"/>
                  <a:gd name="T91" fmla="*/ 126 h 191"/>
                  <a:gd name="T92" fmla="*/ 228 w 251"/>
                  <a:gd name="T93" fmla="*/ 114 h 191"/>
                  <a:gd name="T94" fmla="*/ 233 w 251"/>
                  <a:gd name="T95" fmla="*/ 105 h 191"/>
                  <a:gd name="T96" fmla="*/ 239 w 251"/>
                  <a:gd name="T97" fmla="*/ 90 h 191"/>
                  <a:gd name="T98" fmla="*/ 248 w 251"/>
                  <a:gd name="T99" fmla="*/ 78 h 191"/>
                  <a:gd name="T100" fmla="*/ 248 w 251"/>
                  <a:gd name="T101" fmla="*/ 67 h 191"/>
                  <a:gd name="T102" fmla="*/ 248 w 251"/>
                  <a:gd name="T103" fmla="*/ 60 h 191"/>
                  <a:gd name="T104" fmla="*/ 227 w 251"/>
                  <a:gd name="T105" fmla="*/ 61 h 191"/>
                  <a:gd name="T106" fmla="*/ 221 w 251"/>
                  <a:gd name="T107" fmla="*/ 51 h 191"/>
                  <a:gd name="T108" fmla="*/ 211 w 251"/>
                  <a:gd name="T109" fmla="*/ 50 h 191"/>
                  <a:gd name="T110" fmla="*/ 222 w 251"/>
                  <a:gd name="T111" fmla="*/ 29 h 191"/>
                  <a:gd name="T112" fmla="*/ 221 w 251"/>
                  <a:gd name="T113" fmla="*/ 14 h 191"/>
                  <a:gd name="T114" fmla="*/ 217 w 251"/>
                  <a:gd name="T115" fmla="*/ 0 h 191"/>
                  <a:gd name="T116" fmla="*/ 208 w 251"/>
                  <a:gd name="T117" fmla="*/ 4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1" h="191">
                    <a:moveTo>
                      <a:pt x="201" y="4"/>
                    </a:moveTo>
                    <a:cubicBezTo>
                      <a:pt x="201" y="5"/>
                      <a:pt x="201" y="5"/>
                      <a:pt x="201" y="5"/>
                    </a:cubicBezTo>
                    <a:cubicBezTo>
                      <a:pt x="202" y="6"/>
                      <a:pt x="202" y="6"/>
                      <a:pt x="202" y="6"/>
                    </a:cubicBezTo>
                    <a:cubicBezTo>
                      <a:pt x="197" y="14"/>
                      <a:pt x="197" y="14"/>
                      <a:pt x="197" y="14"/>
                    </a:cubicBezTo>
                    <a:cubicBezTo>
                      <a:pt x="195" y="16"/>
                      <a:pt x="192" y="18"/>
                      <a:pt x="189" y="18"/>
                    </a:cubicBezTo>
                    <a:cubicBezTo>
                      <a:pt x="188" y="18"/>
                      <a:pt x="188" y="18"/>
                      <a:pt x="188" y="18"/>
                    </a:cubicBezTo>
                    <a:cubicBezTo>
                      <a:pt x="184" y="15"/>
                      <a:pt x="184" y="15"/>
                      <a:pt x="184" y="15"/>
                    </a:cubicBezTo>
                    <a:cubicBezTo>
                      <a:pt x="180" y="16"/>
                      <a:pt x="180" y="16"/>
                      <a:pt x="180" y="16"/>
                    </a:cubicBezTo>
                    <a:cubicBezTo>
                      <a:pt x="172" y="22"/>
                      <a:pt x="172" y="22"/>
                      <a:pt x="172" y="22"/>
                    </a:cubicBezTo>
                    <a:cubicBezTo>
                      <a:pt x="170" y="22"/>
                      <a:pt x="167" y="20"/>
                      <a:pt x="164" y="16"/>
                    </a:cubicBezTo>
                    <a:cubicBezTo>
                      <a:pt x="161" y="21"/>
                      <a:pt x="161" y="21"/>
                      <a:pt x="161" y="21"/>
                    </a:cubicBezTo>
                    <a:cubicBezTo>
                      <a:pt x="161" y="21"/>
                      <a:pt x="161" y="21"/>
                      <a:pt x="161" y="21"/>
                    </a:cubicBezTo>
                    <a:cubicBezTo>
                      <a:pt x="161" y="21"/>
                      <a:pt x="161" y="21"/>
                      <a:pt x="161" y="21"/>
                    </a:cubicBezTo>
                    <a:cubicBezTo>
                      <a:pt x="161" y="21"/>
                      <a:pt x="161" y="21"/>
                      <a:pt x="161" y="21"/>
                    </a:cubicBezTo>
                    <a:cubicBezTo>
                      <a:pt x="161" y="21"/>
                      <a:pt x="161" y="21"/>
                      <a:pt x="161" y="21"/>
                    </a:cubicBezTo>
                    <a:cubicBezTo>
                      <a:pt x="158" y="24"/>
                      <a:pt x="158" y="24"/>
                      <a:pt x="158" y="24"/>
                    </a:cubicBezTo>
                    <a:cubicBezTo>
                      <a:pt x="153" y="24"/>
                      <a:pt x="153" y="24"/>
                      <a:pt x="153" y="24"/>
                    </a:cubicBezTo>
                    <a:cubicBezTo>
                      <a:pt x="147" y="26"/>
                      <a:pt x="147" y="26"/>
                      <a:pt x="147" y="26"/>
                    </a:cubicBezTo>
                    <a:cubicBezTo>
                      <a:pt x="141" y="30"/>
                      <a:pt x="141" y="30"/>
                      <a:pt x="141" y="30"/>
                    </a:cubicBezTo>
                    <a:cubicBezTo>
                      <a:pt x="139" y="30"/>
                      <a:pt x="139" y="30"/>
                      <a:pt x="139" y="30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5" y="34"/>
                      <a:pt x="134" y="36"/>
                      <a:pt x="135" y="37"/>
                    </a:cubicBezTo>
                    <a:cubicBezTo>
                      <a:pt x="138" y="41"/>
                      <a:pt x="138" y="41"/>
                      <a:pt x="138" y="41"/>
                    </a:cubicBezTo>
                    <a:cubicBezTo>
                      <a:pt x="127" y="40"/>
                      <a:pt x="127" y="40"/>
                      <a:pt x="127" y="40"/>
                    </a:cubicBezTo>
                    <a:cubicBezTo>
                      <a:pt x="121" y="45"/>
                      <a:pt x="121" y="45"/>
                      <a:pt x="121" y="45"/>
                    </a:cubicBezTo>
                    <a:cubicBezTo>
                      <a:pt x="120" y="47"/>
                      <a:pt x="120" y="47"/>
                      <a:pt x="120" y="47"/>
                    </a:cubicBezTo>
                    <a:cubicBezTo>
                      <a:pt x="120" y="47"/>
                      <a:pt x="120" y="47"/>
                      <a:pt x="120" y="47"/>
                    </a:cubicBezTo>
                    <a:cubicBezTo>
                      <a:pt x="119" y="50"/>
                      <a:pt x="119" y="50"/>
                      <a:pt x="119" y="50"/>
                    </a:cubicBezTo>
                    <a:cubicBezTo>
                      <a:pt x="118" y="51"/>
                      <a:pt x="118" y="51"/>
                      <a:pt x="118" y="51"/>
                    </a:cubicBezTo>
                    <a:cubicBezTo>
                      <a:pt x="118" y="51"/>
                      <a:pt x="118" y="51"/>
                      <a:pt x="118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05" y="48"/>
                      <a:pt x="105" y="48"/>
                      <a:pt x="105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97" y="49"/>
                      <a:pt x="97" y="49"/>
                      <a:pt x="97" y="49"/>
                    </a:cubicBezTo>
                    <a:cubicBezTo>
                      <a:pt x="95" y="49"/>
                      <a:pt x="92" y="46"/>
                      <a:pt x="89" y="42"/>
                    </a:cubicBezTo>
                    <a:cubicBezTo>
                      <a:pt x="85" y="40"/>
                      <a:pt x="85" y="40"/>
                      <a:pt x="85" y="40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3" y="51"/>
                      <a:pt x="73" y="51"/>
                      <a:pt x="73" y="51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56" y="61"/>
                      <a:pt x="56" y="61"/>
                      <a:pt x="56" y="61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3" y="67"/>
                      <a:pt x="2" y="68"/>
                      <a:pt x="1" y="69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3" y="76"/>
                      <a:pt x="16" y="77"/>
                      <a:pt x="20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23" y="94"/>
                      <a:pt x="23" y="94"/>
                      <a:pt x="23" y="94"/>
                    </a:cubicBezTo>
                    <a:cubicBezTo>
                      <a:pt x="32" y="94"/>
                      <a:pt x="32" y="94"/>
                      <a:pt x="32" y="94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41" y="90"/>
                      <a:pt x="44" y="89"/>
                      <a:pt x="47" y="88"/>
                    </a:cubicBezTo>
                    <a:cubicBezTo>
                      <a:pt x="49" y="88"/>
                      <a:pt x="49" y="88"/>
                      <a:pt x="49" y="88"/>
                    </a:cubicBezTo>
                    <a:cubicBezTo>
                      <a:pt x="50" y="89"/>
                      <a:pt x="50" y="89"/>
                      <a:pt x="50" y="89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3" y="108"/>
                      <a:pt x="53" y="108"/>
                      <a:pt x="53" y="108"/>
                    </a:cubicBezTo>
                    <a:cubicBezTo>
                      <a:pt x="53" y="109"/>
                      <a:pt x="53" y="109"/>
                      <a:pt x="53" y="109"/>
                    </a:cubicBezTo>
                    <a:cubicBezTo>
                      <a:pt x="46" y="116"/>
                      <a:pt x="46" y="116"/>
                      <a:pt x="46" y="116"/>
                    </a:cubicBezTo>
                    <a:cubicBezTo>
                      <a:pt x="46" y="116"/>
                      <a:pt x="46" y="116"/>
                      <a:pt x="46" y="116"/>
                    </a:cubicBezTo>
                    <a:cubicBezTo>
                      <a:pt x="46" y="117"/>
                      <a:pt x="46" y="117"/>
                      <a:pt x="46" y="117"/>
                    </a:cubicBezTo>
                    <a:cubicBezTo>
                      <a:pt x="37" y="121"/>
                      <a:pt x="37" y="121"/>
                      <a:pt x="37" y="121"/>
                    </a:cubicBezTo>
                    <a:cubicBezTo>
                      <a:pt x="35" y="124"/>
                      <a:pt x="35" y="124"/>
                      <a:pt x="35" y="124"/>
                    </a:cubicBezTo>
                    <a:cubicBezTo>
                      <a:pt x="36" y="126"/>
                      <a:pt x="36" y="126"/>
                      <a:pt x="36" y="126"/>
                    </a:cubicBezTo>
                    <a:cubicBezTo>
                      <a:pt x="53" y="128"/>
                      <a:pt x="53" y="128"/>
                      <a:pt x="53" y="128"/>
                    </a:cubicBezTo>
                    <a:cubicBezTo>
                      <a:pt x="53" y="128"/>
                      <a:pt x="53" y="128"/>
                      <a:pt x="53" y="128"/>
                    </a:cubicBezTo>
                    <a:cubicBezTo>
                      <a:pt x="53" y="128"/>
                      <a:pt x="53" y="128"/>
                      <a:pt x="53" y="128"/>
                    </a:cubicBezTo>
                    <a:cubicBezTo>
                      <a:pt x="54" y="129"/>
                      <a:pt x="54" y="129"/>
                      <a:pt x="54" y="129"/>
                    </a:cubicBezTo>
                    <a:cubicBezTo>
                      <a:pt x="61" y="133"/>
                      <a:pt x="61" y="133"/>
                      <a:pt x="61" y="133"/>
                    </a:cubicBezTo>
                    <a:cubicBezTo>
                      <a:pt x="76" y="132"/>
                      <a:pt x="76" y="132"/>
                      <a:pt x="76" y="132"/>
                    </a:cubicBezTo>
                    <a:cubicBezTo>
                      <a:pt x="76" y="134"/>
                      <a:pt x="76" y="134"/>
                      <a:pt x="76" y="134"/>
                    </a:cubicBezTo>
                    <a:cubicBezTo>
                      <a:pt x="77" y="142"/>
                      <a:pt x="77" y="142"/>
                      <a:pt x="77" y="142"/>
                    </a:cubicBezTo>
                    <a:cubicBezTo>
                      <a:pt x="77" y="143"/>
                      <a:pt x="77" y="143"/>
                      <a:pt x="77" y="143"/>
                    </a:cubicBezTo>
                    <a:cubicBezTo>
                      <a:pt x="77" y="143"/>
                      <a:pt x="77" y="143"/>
                      <a:pt x="77" y="143"/>
                    </a:cubicBezTo>
                    <a:cubicBezTo>
                      <a:pt x="70" y="150"/>
                      <a:pt x="70" y="150"/>
                      <a:pt x="70" y="150"/>
                    </a:cubicBezTo>
                    <a:cubicBezTo>
                      <a:pt x="69" y="158"/>
                      <a:pt x="71" y="164"/>
                      <a:pt x="75" y="165"/>
                    </a:cubicBezTo>
                    <a:cubicBezTo>
                      <a:pt x="87" y="172"/>
                      <a:pt x="87" y="172"/>
                      <a:pt x="87" y="172"/>
                    </a:cubicBezTo>
                    <a:cubicBezTo>
                      <a:pt x="97" y="178"/>
                      <a:pt x="97" y="178"/>
                      <a:pt x="97" y="178"/>
                    </a:cubicBezTo>
                    <a:cubicBezTo>
                      <a:pt x="106" y="174"/>
                      <a:pt x="106" y="174"/>
                      <a:pt x="106" y="174"/>
                    </a:cubicBezTo>
                    <a:cubicBezTo>
                      <a:pt x="107" y="174"/>
                      <a:pt x="107" y="174"/>
                      <a:pt x="107" y="174"/>
                    </a:cubicBezTo>
                    <a:cubicBezTo>
                      <a:pt x="107" y="174"/>
                      <a:pt x="107" y="174"/>
                      <a:pt x="107" y="174"/>
                    </a:cubicBezTo>
                    <a:cubicBezTo>
                      <a:pt x="108" y="174"/>
                      <a:pt x="108" y="174"/>
                      <a:pt x="108" y="174"/>
                    </a:cubicBezTo>
                    <a:cubicBezTo>
                      <a:pt x="121" y="184"/>
                      <a:pt x="121" y="184"/>
                      <a:pt x="121" y="184"/>
                    </a:cubicBezTo>
                    <a:cubicBezTo>
                      <a:pt x="123" y="184"/>
                      <a:pt x="123" y="184"/>
                      <a:pt x="123" y="184"/>
                    </a:cubicBezTo>
                    <a:cubicBezTo>
                      <a:pt x="126" y="180"/>
                      <a:pt x="126" y="180"/>
                      <a:pt x="126" y="180"/>
                    </a:cubicBezTo>
                    <a:cubicBezTo>
                      <a:pt x="127" y="180"/>
                      <a:pt x="127" y="180"/>
                      <a:pt x="127" y="180"/>
                    </a:cubicBezTo>
                    <a:cubicBezTo>
                      <a:pt x="127" y="179"/>
                      <a:pt x="127" y="179"/>
                      <a:pt x="127" y="179"/>
                    </a:cubicBezTo>
                    <a:cubicBezTo>
                      <a:pt x="127" y="179"/>
                      <a:pt x="127" y="179"/>
                      <a:pt x="127" y="179"/>
                    </a:cubicBezTo>
                    <a:cubicBezTo>
                      <a:pt x="128" y="179"/>
                      <a:pt x="128" y="179"/>
                      <a:pt x="128" y="179"/>
                    </a:cubicBezTo>
                    <a:cubicBezTo>
                      <a:pt x="135" y="180"/>
                      <a:pt x="135" y="180"/>
                      <a:pt x="135" y="180"/>
                    </a:cubicBezTo>
                    <a:cubicBezTo>
                      <a:pt x="137" y="167"/>
                      <a:pt x="137" y="167"/>
                      <a:pt x="137" y="167"/>
                    </a:cubicBezTo>
                    <a:cubicBezTo>
                      <a:pt x="147" y="184"/>
                      <a:pt x="147" y="184"/>
                      <a:pt x="147" y="184"/>
                    </a:cubicBezTo>
                    <a:cubicBezTo>
                      <a:pt x="155" y="185"/>
                      <a:pt x="155" y="185"/>
                      <a:pt x="155" y="185"/>
                    </a:cubicBezTo>
                    <a:cubicBezTo>
                      <a:pt x="156" y="185"/>
                      <a:pt x="156" y="185"/>
                      <a:pt x="156" y="185"/>
                    </a:cubicBezTo>
                    <a:cubicBezTo>
                      <a:pt x="157" y="185"/>
                      <a:pt x="157" y="185"/>
                      <a:pt x="157" y="185"/>
                    </a:cubicBezTo>
                    <a:cubicBezTo>
                      <a:pt x="157" y="186"/>
                      <a:pt x="157" y="186"/>
                      <a:pt x="157" y="186"/>
                    </a:cubicBezTo>
                    <a:cubicBezTo>
                      <a:pt x="157" y="191"/>
                      <a:pt x="157" y="191"/>
                      <a:pt x="157" y="191"/>
                    </a:cubicBezTo>
                    <a:cubicBezTo>
                      <a:pt x="160" y="190"/>
                      <a:pt x="160" y="190"/>
                      <a:pt x="160" y="190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9" y="181"/>
                      <a:pt x="179" y="181"/>
                      <a:pt x="179" y="181"/>
                    </a:cubicBezTo>
                    <a:cubicBezTo>
                      <a:pt x="179" y="178"/>
                      <a:pt x="179" y="178"/>
                      <a:pt x="179" y="178"/>
                    </a:cubicBezTo>
                    <a:cubicBezTo>
                      <a:pt x="179" y="178"/>
                      <a:pt x="179" y="178"/>
                      <a:pt x="179" y="178"/>
                    </a:cubicBezTo>
                    <a:cubicBezTo>
                      <a:pt x="179" y="178"/>
                      <a:pt x="179" y="178"/>
                      <a:pt x="179" y="178"/>
                    </a:cubicBezTo>
                    <a:cubicBezTo>
                      <a:pt x="179" y="178"/>
                      <a:pt x="179" y="178"/>
                      <a:pt x="179" y="178"/>
                    </a:cubicBezTo>
                    <a:cubicBezTo>
                      <a:pt x="183" y="170"/>
                      <a:pt x="183" y="170"/>
                      <a:pt x="183" y="170"/>
                    </a:cubicBezTo>
                    <a:cubicBezTo>
                      <a:pt x="186" y="164"/>
                      <a:pt x="186" y="164"/>
                      <a:pt x="186" y="164"/>
                    </a:cubicBezTo>
                    <a:cubicBezTo>
                      <a:pt x="196" y="164"/>
                      <a:pt x="196" y="164"/>
                      <a:pt x="196" y="164"/>
                    </a:cubicBezTo>
                    <a:cubicBezTo>
                      <a:pt x="198" y="152"/>
                      <a:pt x="198" y="152"/>
                      <a:pt x="198" y="152"/>
                    </a:cubicBezTo>
                    <a:cubicBezTo>
                      <a:pt x="199" y="152"/>
                      <a:pt x="199" y="152"/>
                      <a:pt x="199" y="152"/>
                    </a:cubicBezTo>
                    <a:cubicBezTo>
                      <a:pt x="200" y="153"/>
                      <a:pt x="200" y="153"/>
                      <a:pt x="200" y="153"/>
                    </a:cubicBezTo>
                    <a:cubicBezTo>
                      <a:pt x="207" y="154"/>
                      <a:pt x="207" y="154"/>
                      <a:pt x="207" y="154"/>
                    </a:cubicBezTo>
                    <a:cubicBezTo>
                      <a:pt x="208" y="150"/>
                      <a:pt x="208" y="150"/>
                      <a:pt x="208" y="150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7" y="138"/>
                      <a:pt x="207" y="138"/>
                      <a:pt x="207" y="138"/>
                    </a:cubicBezTo>
                    <a:cubicBezTo>
                      <a:pt x="207" y="138"/>
                      <a:pt x="207" y="138"/>
                      <a:pt x="207" y="138"/>
                    </a:cubicBezTo>
                    <a:cubicBezTo>
                      <a:pt x="207" y="137"/>
                      <a:pt x="207" y="137"/>
                      <a:pt x="207" y="137"/>
                    </a:cubicBezTo>
                    <a:cubicBezTo>
                      <a:pt x="208" y="137"/>
                      <a:pt x="208" y="137"/>
                      <a:pt x="208" y="137"/>
                    </a:cubicBezTo>
                    <a:cubicBezTo>
                      <a:pt x="208" y="137"/>
                      <a:pt x="208" y="137"/>
                      <a:pt x="208" y="137"/>
                    </a:cubicBezTo>
                    <a:cubicBezTo>
                      <a:pt x="229" y="126"/>
                      <a:pt x="229" y="126"/>
                      <a:pt x="229" y="126"/>
                    </a:cubicBezTo>
                    <a:cubicBezTo>
                      <a:pt x="228" y="115"/>
                      <a:pt x="228" y="115"/>
                      <a:pt x="228" y="115"/>
                    </a:cubicBezTo>
                    <a:cubicBezTo>
                      <a:pt x="228" y="115"/>
                      <a:pt x="228" y="115"/>
                      <a:pt x="228" y="115"/>
                    </a:cubicBezTo>
                    <a:cubicBezTo>
                      <a:pt x="228" y="114"/>
                      <a:pt x="228" y="114"/>
                      <a:pt x="228" y="114"/>
                    </a:cubicBezTo>
                    <a:cubicBezTo>
                      <a:pt x="232" y="106"/>
                      <a:pt x="232" y="106"/>
                      <a:pt x="232" y="106"/>
                    </a:cubicBezTo>
                    <a:cubicBezTo>
                      <a:pt x="233" y="105"/>
                      <a:pt x="233" y="105"/>
                      <a:pt x="233" y="105"/>
                    </a:cubicBezTo>
                    <a:cubicBezTo>
                      <a:pt x="233" y="105"/>
                      <a:pt x="233" y="105"/>
                      <a:pt x="233" y="105"/>
                    </a:cubicBezTo>
                    <a:cubicBezTo>
                      <a:pt x="239" y="90"/>
                      <a:pt x="239" y="90"/>
                      <a:pt x="239" y="90"/>
                    </a:cubicBezTo>
                    <a:cubicBezTo>
                      <a:pt x="239" y="90"/>
                      <a:pt x="239" y="90"/>
                      <a:pt x="239" y="90"/>
                    </a:cubicBezTo>
                    <a:cubicBezTo>
                      <a:pt x="239" y="90"/>
                      <a:pt x="239" y="90"/>
                      <a:pt x="239" y="90"/>
                    </a:cubicBezTo>
                    <a:cubicBezTo>
                      <a:pt x="245" y="84"/>
                      <a:pt x="245" y="84"/>
                      <a:pt x="245" y="84"/>
                    </a:cubicBezTo>
                    <a:cubicBezTo>
                      <a:pt x="248" y="78"/>
                      <a:pt x="248" y="78"/>
                      <a:pt x="248" y="78"/>
                    </a:cubicBezTo>
                    <a:cubicBezTo>
                      <a:pt x="248" y="78"/>
                      <a:pt x="248" y="78"/>
                      <a:pt x="248" y="78"/>
                    </a:cubicBezTo>
                    <a:cubicBezTo>
                      <a:pt x="248" y="78"/>
                      <a:pt x="248" y="78"/>
                      <a:pt x="248" y="78"/>
                    </a:cubicBezTo>
                    <a:cubicBezTo>
                      <a:pt x="251" y="73"/>
                      <a:pt x="251" y="73"/>
                      <a:pt x="251" y="73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248" y="66"/>
                      <a:pt x="248" y="66"/>
                      <a:pt x="248" y="66"/>
                    </a:cubicBezTo>
                    <a:cubicBezTo>
                      <a:pt x="248" y="66"/>
                      <a:pt x="248" y="66"/>
                      <a:pt x="248" y="66"/>
                    </a:cubicBezTo>
                    <a:cubicBezTo>
                      <a:pt x="248" y="60"/>
                      <a:pt x="248" y="60"/>
                      <a:pt x="248" y="60"/>
                    </a:cubicBezTo>
                    <a:cubicBezTo>
                      <a:pt x="245" y="60"/>
                      <a:pt x="245" y="60"/>
                      <a:pt x="245" y="60"/>
                    </a:cubicBezTo>
                    <a:cubicBezTo>
                      <a:pt x="239" y="63"/>
                      <a:pt x="239" y="63"/>
                      <a:pt x="239" y="63"/>
                    </a:cubicBezTo>
                    <a:cubicBezTo>
                      <a:pt x="236" y="65"/>
                      <a:pt x="232" y="64"/>
                      <a:pt x="227" y="61"/>
                    </a:cubicBezTo>
                    <a:cubicBezTo>
                      <a:pt x="225" y="59"/>
                      <a:pt x="225" y="55"/>
                      <a:pt x="226" y="49"/>
                    </a:cubicBezTo>
                    <a:cubicBezTo>
                      <a:pt x="223" y="49"/>
                      <a:pt x="223" y="49"/>
                      <a:pt x="223" y="49"/>
                    </a:cubicBezTo>
                    <a:cubicBezTo>
                      <a:pt x="221" y="51"/>
                      <a:pt x="221" y="51"/>
                      <a:pt x="221" y="51"/>
                    </a:cubicBezTo>
                    <a:cubicBezTo>
                      <a:pt x="217" y="55"/>
                      <a:pt x="215" y="57"/>
                      <a:pt x="214" y="57"/>
                    </a:cubicBezTo>
                    <a:cubicBezTo>
                      <a:pt x="213" y="57"/>
                      <a:pt x="213" y="57"/>
                      <a:pt x="212" y="57"/>
                    </a:cubicBezTo>
                    <a:cubicBezTo>
                      <a:pt x="211" y="56"/>
                      <a:pt x="211" y="54"/>
                      <a:pt x="211" y="50"/>
                    </a:cubicBezTo>
                    <a:cubicBezTo>
                      <a:pt x="211" y="47"/>
                      <a:pt x="211" y="44"/>
                      <a:pt x="212" y="44"/>
                    </a:cubicBezTo>
                    <a:cubicBezTo>
                      <a:pt x="213" y="42"/>
                      <a:pt x="213" y="42"/>
                      <a:pt x="214" y="43"/>
                    </a:cubicBezTo>
                    <a:cubicBezTo>
                      <a:pt x="222" y="29"/>
                      <a:pt x="222" y="29"/>
                      <a:pt x="222" y="29"/>
                    </a:cubicBezTo>
                    <a:cubicBezTo>
                      <a:pt x="224" y="24"/>
                      <a:pt x="224" y="24"/>
                      <a:pt x="224" y="24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1" y="14"/>
                      <a:pt x="221" y="14"/>
                      <a:pt x="221" y="14"/>
                    </a:cubicBezTo>
                    <a:cubicBezTo>
                      <a:pt x="219" y="13"/>
                      <a:pt x="219" y="10"/>
                      <a:pt x="220" y="6"/>
                    </a:cubicBezTo>
                    <a:cubicBezTo>
                      <a:pt x="220" y="4"/>
                      <a:pt x="220" y="4"/>
                      <a:pt x="220" y="4"/>
                    </a:cubicBezTo>
                    <a:cubicBezTo>
                      <a:pt x="220" y="2"/>
                      <a:pt x="219" y="1"/>
                      <a:pt x="217" y="0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16" y="1"/>
                      <a:pt x="216" y="1"/>
                      <a:pt x="216" y="1"/>
                    </a:cubicBezTo>
                    <a:cubicBezTo>
                      <a:pt x="215" y="4"/>
                      <a:pt x="212" y="6"/>
                      <a:pt x="208" y="4"/>
                    </a:cubicBezTo>
                    <a:cubicBezTo>
                      <a:pt x="206" y="4"/>
                      <a:pt x="203" y="4"/>
                      <a:pt x="20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ïṣľiḓe">
                <a:extLst>
                  <a:ext uri="{FF2B5EF4-FFF2-40B4-BE49-F238E27FC236}">
                    <a16:creationId xmlns="" xmlns:a16="http://schemas.microsoft.com/office/drawing/2014/main" id="{BBE5CDF0-92AF-45E1-B47E-B07BA8E20F86}"/>
                  </a:ext>
                </a:extLst>
              </p:cNvPr>
              <p:cNvSpPr/>
              <p:nvPr/>
            </p:nvSpPr>
            <p:spPr bwMode="auto">
              <a:xfrm>
                <a:off x="3115" y="2540"/>
                <a:ext cx="337" cy="341"/>
              </a:xfrm>
              <a:custGeom>
                <a:avLst/>
                <a:gdLst>
                  <a:gd name="T0" fmla="*/ 134 w 142"/>
                  <a:gd name="T1" fmla="*/ 16 h 144"/>
                  <a:gd name="T2" fmla="*/ 129 w 142"/>
                  <a:gd name="T3" fmla="*/ 14 h 144"/>
                  <a:gd name="T4" fmla="*/ 125 w 142"/>
                  <a:gd name="T5" fmla="*/ 12 h 144"/>
                  <a:gd name="T6" fmla="*/ 117 w 142"/>
                  <a:gd name="T7" fmla="*/ 14 h 144"/>
                  <a:gd name="T8" fmla="*/ 111 w 142"/>
                  <a:gd name="T9" fmla="*/ 11 h 144"/>
                  <a:gd name="T10" fmla="*/ 110 w 142"/>
                  <a:gd name="T11" fmla="*/ 10 h 144"/>
                  <a:gd name="T12" fmla="*/ 102 w 142"/>
                  <a:gd name="T13" fmla="*/ 2 h 144"/>
                  <a:gd name="T14" fmla="*/ 88 w 142"/>
                  <a:gd name="T15" fmla="*/ 8 h 144"/>
                  <a:gd name="T16" fmla="*/ 86 w 142"/>
                  <a:gd name="T17" fmla="*/ 20 h 144"/>
                  <a:gd name="T18" fmla="*/ 81 w 142"/>
                  <a:gd name="T19" fmla="*/ 30 h 144"/>
                  <a:gd name="T20" fmla="*/ 72 w 142"/>
                  <a:gd name="T21" fmla="*/ 43 h 144"/>
                  <a:gd name="T22" fmla="*/ 58 w 142"/>
                  <a:gd name="T23" fmla="*/ 59 h 144"/>
                  <a:gd name="T24" fmla="*/ 44 w 142"/>
                  <a:gd name="T25" fmla="*/ 72 h 144"/>
                  <a:gd name="T26" fmla="*/ 36 w 142"/>
                  <a:gd name="T27" fmla="*/ 82 h 144"/>
                  <a:gd name="T28" fmla="*/ 0 w 142"/>
                  <a:gd name="T29" fmla="*/ 84 h 144"/>
                  <a:gd name="T30" fmla="*/ 10 w 142"/>
                  <a:gd name="T31" fmla="*/ 113 h 144"/>
                  <a:gd name="T32" fmla="*/ 16 w 142"/>
                  <a:gd name="T33" fmla="*/ 117 h 144"/>
                  <a:gd name="T34" fmla="*/ 21 w 142"/>
                  <a:gd name="T35" fmla="*/ 131 h 144"/>
                  <a:gd name="T36" fmla="*/ 22 w 142"/>
                  <a:gd name="T37" fmla="*/ 134 h 144"/>
                  <a:gd name="T38" fmla="*/ 31 w 142"/>
                  <a:gd name="T39" fmla="*/ 131 h 144"/>
                  <a:gd name="T40" fmla="*/ 35 w 142"/>
                  <a:gd name="T41" fmla="*/ 133 h 144"/>
                  <a:gd name="T42" fmla="*/ 38 w 142"/>
                  <a:gd name="T43" fmla="*/ 123 h 144"/>
                  <a:gd name="T44" fmla="*/ 55 w 142"/>
                  <a:gd name="T45" fmla="*/ 116 h 144"/>
                  <a:gd name="T46" fmla="*/ 56 w 142"/>
                  <a:gd name="T47" fmla="*/ 106 h 144"/>
                  <a:gd name="T48" fmla="*/ 60 w 142"/>
                  <a:gd name="T49" fmla="*/ 103 h 144"/>
                  <a:gd name="T50" fmla="*/ 61 w 142"/>
                  <a:gd name="T51" fmla="*/ 103 h 144"/>
                  <a:gd name="T52" fmla="*/ 68 w 142"/>
                  <a:gd name="T53" fmla="*/ 110 h 144"/>
                  <a:gd name="T54" fmla="*/ 70 w 142"/>
                  <a:gd name="T55" fmla="*/ 116 h 144"/>
                  <a:gd name="T56" fmla="*/ 76 w 142"/>
                  <a:gd name="T57" fmla="*/ 108 h 144"/>
                  <a:gd name="T58" fmla="*/ 81 w 142"/>
                  <a:gd name="T59" fmla="*/ 106 h 144"/>
                  <a:gd name="T60" fmla="*/ 87 w 142"/>
                  <a:gd name="T61" fmla="*/ 107 h 144"/>
                  <a:gd name="T62" fmla="*/ 90 w 142"/>
                  <a:gd name="T63" fmla="*/ 118 h 144"/>
                  <a:gd name="T64" fmla="*/ 94 w 142"/>
                  <a:gd name="T65" fmla="*/ 127 h 144"/>
                  <a:gd name="T66" fmla="*/ 97 w 142"/>
                  <a:gd name="T67" fmla="*/ 135 h 144"/>
                  <a:gd name="T68" fmla="*/ 104 w 142"/>
                  <a:gd name="T69" fmla="*/ 135 h 144"/>
                  <a:gd name="T70" fmla="*/ 104 w 142"/>
                  <a:gd name="T71" fmla="*/ 136 h 144"/>
                  <a:gd name="T72" fmla="*/ 108 w 142"/>
                  <a:gd name="T73" fmla="*/ 144 h 144"/>
                  <a:gd name="T74" fmla="*/ 110 w 142"/>
                  <a:gd name="T75" fmla="*/ 138 h 144"/>
                  <a:gd name="T76" fmla="*/ 112 w 142"/>
                  <a:gd name="T77" fmla="*/ 137 h 144"/>
                  <a:gd name="T78" fmla="*/ 115 w 142"/>
                  <a:gd name="T79" fmla="*/ 135 h 144"/>
                  <a:gd name="T80" fmla="*/ 118 w 142"/>
                  <a:gd name="T81" fmla="*/ 132 h 144"/>
                  <a:gd name="T82" fmla="*/ 94 w 142"/>
                  <a:gd name="T83" fmla="*/ 84 h 144"/>
                  <a:gd name="T84" fmla="*/ 88 w 142"/>
                  <a:gd name="T85" fmla="*/ 64 h 144"/>
                  <a:gd name="T86" fmla="*/ 87 w 142"/>
                  <a:gd name="T87" fmla="*/ 64 h 144"/>
                  <a:gd name="T88" fmla="*/ 91 w 142"/>
                  <a:gd name="T89" fmla="*/ 52 h 144"/>
                  <a:gd name="T90" fmla="*/ 130 w 142"/>
                  <a:gd name="T91" fmla="*/ 44 h 144"/>
                  <a:gd name="T92" fmla="*/ 140 w 142"/>
                  <a:gd name="T93" fmla="*/ 3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2" h="144">
                    <a:moveTo>
                      <a:pt x="142" y="29"/>
                    </a:moveTo>
                    <a:cubicBezTo>
                      <a:pt x="139" y="22"/>
                      <a:pt x="139" y="22"/>
                      <a:pt x="139" y="22"/>
                    </a:cubicBezTo>
                    <a:cubicBezTo>
                      <a:pt x="134" y="16"/>
                      <a:pt x="134" y="16"/>
                      <a:pt x="134" y="16"/>
                    </a:cubicBezTo>
                    <a:cubicBezTo>
                      <a:pt x="130" y="15"/>
                      <a:pt x="130" y="15"/>
                      <a:pt x="130" y="15"/>
                    </a:cubicBezTo>
                    <a:cubicBezTo>
                      <a:pt x="129" y="15"/>
                      <a:pt x="129" y="15"/>
                      <a:pt x="129" y="15"/>
                    </a:cubicBezTo>
                    <a:cubicBezTo>
                      <a:pt x="129" y="14"/>
                      <a:pt x="129" y="14"/>
                      <a:pt x="129" y="14"/>
                    </a:cubicBezTo>
                    <a:cubicBezTo>
                      <a:pt x="129" y="14"/>
                      <a:pt x="129" y="14"/>
                      <a:pt x="129" y="14"/>
                    </a:cubicBezTo>
                    <a:cubicBezTo>
                      <a:pt x="125" y="12"/>
                      <a:pt x="125" y="12"/>
                      <a:pt x="125" y="12"/>
                    </a:cubicBezTo>
                    <a:cubicBezTo>
                      <a:pt x="125" y="12"/>
                      <a:pt x="125" y="12"/>
                      <a:pt x="125" y="12"/>
                    </a:cubicBezTo>
                    <a:cubicBezTo>
                      <a:pt x="124" y="12"/>
                      <a:pt x="124" y="12"/>
                      <a:pt x="124" y="12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17" y="14"/>
                      <a:pt x="117" y="14"/>
                      <a:pt x="117" y="14"/>
                    </a:cubicBezTo>
                    <a:cubicBezTo>
                      <a:pt x="117" y="14"/>
                      <a:pt x="117" y="14"/>
                      <a:pt x="117" y="14"/>
                    </a:cubicBezTo>
                    <a:cubicBezTo>
                      <a:pt x="116" y="13"/>
                      <a:pt x="116" y="13"/>
                      <a:pt x="116" y="13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110" y="11"/>
                      <a:pt x="110" y="11"/>
                      <a:pt x="110" y="11"/>
                    </a:cubicBezTo>
                    <a:cubicBezTo>
                      <a:pt x="110" y="10"/>
                      <a:pt x="110" y="10"/>
                      <a:pt x="110" y="10"/>
                    </a:cubicBezTo>
                    <a:cubicBezTo>
                      <a:pt x="110" y="10"/>
                      <a:pt x="110" y="10"/>
                      <a:pt x="110" y="10"/>
                    </a:cubicBezTo>
                    <a:cubicBezTo>
                      <a:pt x="106" y="6"/>
                      <a:pt x="106" y="6"/>
                      <a:pt x="106" y="6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88" y="8"/>
                      <a:pt x="88" y="8"/>
                      <a:pt x="88" y="8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68" y="46"/>
                      <a:pt x="65" y="49"/>
                      <a:pt x="62" y="52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7" y="61"/>
                      <a:pt x="54" y="63"/>
                      <a:pt x="48" y="66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37" y="82"/>
                      <a:pt x="37" y="82"/>
                      <a:pt x="37" y="82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4" y="80"/>
                      <a:pt x="4" y="80"/>
                      <a:pt x="4" y="80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3" y="104"/>
                      <a:pt x="3" y="104"/>
                      <a:pt x="3" y="104"/>
                    </a:cubicBezTo>
                    <a:cubicBezTo>
                      <a:pt x="10" y="113"/>
                      <a:pt x="10" y="113"/>
                      <a:pt x="10" y="113"/>
                    </a:cubicBezTo>
                    <a:cubicBezTo>
                      <a:pt x="16" y="116"/>
                      <a:pt x="16" y="116"/>
                      <a:pt x="16" y="116"/>
                    </a:cubicBezTo>
                    <a:cubicBezTo>
                      <a:pt x="16" y="117"/>
                      <a:pt x="16" y="117"/>
                      <a:pt x="16" y="117"/>
                    </a:cubicBezTo>
                    <a:cubicBezTo>
                      <a:pt x="16" y="117"/>
                      <a:pt x="16" y="117"/>
                      <a:pt x="16" y="117"/>
                    </a:cubicBezTo>
                    <a:cubicBezTo>
                      <a:pt x="16" y="117"/>
                      <a:pt x="16" y="117"/>
                      <a:pt x="16" y="117"/>
                    </a:cubicBezTo>
                    <a:cubicBezTo>
                      <a:pt x="19" y="121"/>
                      <a:pt x="21" y="124"/>
                      <a:pt x="21" y="126"/>
                    </a:cubicBezTo>
                    <a:cubicBezTo>
                      <a:pt x="21" y="131"/>
                      <a:pt x="21" y="131"/>
                      <a:pt x="21" y="131"/>
                    </a:cubicBezTo>
                    <a:cubicBezTo>
                      <a:pt x="19" y="133"/>
                      <a:pt x="19" y="133"/>
                      <a:pt x="19" y="133"/>
                    </a:cubicBezTo>
                    <a:cubicBezTo>
                      <a:pt x="20" y="134"/>
                      <a:pt x="20" y="134"/>
                      <a:pt x="20" y="134"/>
                    </a:cubicBezTo>
                    <a:cubicBezTo>
                      <a:pt x="22" y="134"/>
                      <a:pt x="22" y="134"/>
                      <a:pt x="22" y="134"/>
                    </a:cubicBezTo>
                    <a:cubicBezTo>
                      <a:pt x="24" y="129"/>
                      <a:pt x="24" y="129"/>
                      <a:pt x="24" y="129"/>
                    </a:cubicBezTo>
                    <a:cubicBezTo>
                      <a:pt x="25" y="129"/>
                      <a:pt x="25" y="129"/>
                      <a:pt x="25" y="129"/>
                    </a:cubicBezTo>
                    <a:cubicBezTo>
                      <a:pt x="31" y="131"/>
                      <a:pt x="31" y="131"/>
                      <a:pt x="31" y="131"/>
                    </a:cubicBezTo>
                    <a:cubicBezTo>
                      <a:pt x="32" y="133"/>
                      <a:pt x="32" y="133"/>
                      <a:pt x="32" y="133"/>
                    </a:cubicBezTo>
                    <a:cubicBezTo>
                      <a:pt x="35" y="133"/>
                      <a:pt x="35" y="133"/>
                      <a:pt x="35" y="133"/>
                    </a:cubicBezTo>
                    <a:cubicBezTo>
                      <a:pt x="35" y="133"/>
                      <a:pt x="35" y="133"/>
                      <a:pt x="35" y="133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38" y="123"/>
                      <a:pt x="38" y="123"/>
                      <a:pt x="38" y="123"/>
                    </a:cubicBezTo>
                    <a:cubicBezTo>
                      <a:pt x="39" y="121"/>
                      <a:pt x="41" y="120"/>
                      <a:pt x="44" y="121"/>
                    </a:cubicBezTo>
                    <a:cubicBezTo>
                      <a:pt x="51" y="121"/>
                      <a:pt x="51" y="121"/>
                      <a:pt x="51" y="121"/>
                    </a:cubicBezTo>
                    <a:cubicBezTo>
                      <a:pt x="55" y="116"/>
                      <a:pt x="55" y="116"/>
                      <a:pt x="55" y="116"/>
                    </a:cubicBezTo>
                    <a:cubicBezTo>
                      <a:pt x="55" y="111"/>
                      <a:pt x="55" y="111"/>
                      <a:pt x="55" y="111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60" y="103"/>
                      <a:pt x="60" y="103"/>
                      <a:pt x="60" y="103"/>
                    </a:cubicBezTo>
                    <a:cubicBezTo>
                      <a:pt x="60" y="103"/>
                      <a:pt x="60" y="103"/>
                      <a:pt x="60" y="103"/>
                    </a:cubicBezTo>
                    <a:cubicBezTo>
                      <a:pt x="60" y="103"/>
                      <a:pt x="60" y="103"/>
                      <a:pt x="60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7" y="104"/>
                      <a:pt x="67" y="104"/>
                      <a:pt x="67" y="104"/>
                    </a:cubicBezTo>
                    <a:cubicBezTo>
                      <a:pt x="67" y="105"/>
                      <a:pt x="67" y="105"/>
                      <a:pt x="67" y="105"/>
                    </a:cubicBezTo>
                    <a:cubicBezTo>
                      <a:pt x="68" y="110"/>
                      <a:pt x="68" y="110"/>
                      <a:pt x="68" y="110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69" y="116"/>
                      <a:pt x="69" y="116"/>
                      <a:pt x="69" y="116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72" y="113"/>
                      <a:pt x="72" y="113"/>
                      <a:pt x="72" y="113"/>
                    </a:cubicBezTo>
                    <a:cubicBezTo>
                      <a:pt x="72" y="113"/>
                      <a:pt x="72" y="113"/>
                      <a:pt x="72" y="113"/>
                    </a:cubicBezTo>
                    <a:cubicBezTo>
                      <a:pt x="76" y="108"/>
                      <a:pt x="76" y="108"/>
                      <a:pt x="76" y="108"/>
                    </a:cubicBezTo>
                    <a:cubicBezTo>
                      <a:pt x="76" y="108"/>
                      <a:pt x="76" y="108"/>
                      <a:pt x="76" y="108"/>
                    </a:cubicBezTo>
                    <a:cubicBezTo>
                      <a:pt x="80" y="106"/>
                      <a:pt x="80" y="106"/>
                      <a:pt x="80" y="106"/>
                    </a:cubicBezTo>
                    <a:cubicBezTo>
                      <a:pt x="81" y="106"/>
                      <a:pt x="81" y="106"/>
                      <a:pt x="81" y="106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6" y="107"/>
                      <a:pt x="86" y="107"/>
                      <a:pt x="86" y="107"/>
                    </a:cubicBezTo>
                    <a:cubicBezTo>
                      <a:pt x="87" y="107"/>
                      <a:pt x="87" y="107"/>
                      <a:pt x="87" y="107"/>
                    </a:cubicBezTo>
                    <a:cubicBezTo>
                      <a:pt x="88" y="107"/>
                      <a:pt x="88" y="107"/>
                      <a:pt x="88" y="107"/>
                    </a:cubicBezTo>
                    <a:cubicBezTo>
                      <a:pt x="90" y="113"/>
                      <a:pt x="90" y="113"/>
                      <a:pt x="90" y="113"/>
                    </a:cubicBezTo>
                    <a:cubicBezTo>
                      <a:pt x="90" y="118"/>
                      <a:pt x="90" y="118"/>
                      <a:pt x="90" y="118"/>
                    </a:cubicBezTo>
                    <a:cubicBezTo>
                      <a:pt x="94" y="126"/>
                      <a:pt x="94" y="126"/>
                      <a:pt x="94" y="126"/>
                    </a:cubicBezTo>
                    <a:cubicBezTo>
                      <a:pt x="94" y="126"/>
                      <a:pt x="94" y="126"/>
                      <a:pt x="94" y="126"/>
                    </a:cubicBezTo>
                    <a:cubicBezTo>
                      <a:pt x="94" y="127"/>
                      <a:pt x="94" y="127"/>
                      <a:pt x="94" y="127"/>
                    </a:cubicBezTo>
                    <a:cubicBezTo>
                      <a:pt x="94" y="132"/>
                      <a:pt x="94" y="132"/>
                      <a:pt x="94" y="132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7" y="135"/>
                      <a:pt x="97" y="135"/>
                      <a:pt x="97" y="135"/>
                    </a:cubicBezTo>
                    <a:cubicBezTo>
                      <a:pt x="98" y="133"/>
                      <a:pt x="98" y="133"/>
                      <a:pt x="98" y="133"/>
                    </a:cubicBezTo>
                    <a:cubicBezTo>
                      <a:pt x="99" y="132"/>
                      <a:pt x="99" y="132"/>
                      <a:pt x="99" y="132"/>
                    </a:cubicBezTo>
                    <a:cubicBezTo>
                      <a:pt x="104" y="135"/>
                      <a:pt x="104" y="135"/>
                      <a:pt x="104" y="135"/>
                    </a:cubicBezTo>
                    <a:cubicBezTo>
                      <a:pt x="104" y="135"/>
                      <a:pt x="104" y="135"/>
                      <a:pt x="104" y="135"/>
                    </a:cubicBezTo>
                    <a:cubicBezTo>
                      <a:pt x="104" y="135"/>
                      <a:pt x="104" y="135"/>
                      <a:pt x="104" y="135"/>
                    </a:cubicBezTo>
                    <a:cubicBezTo>
                      <a:pt x="104" y="136"/>
                      <a:pt x="104" y="136"/>
                      <a:pt x="104" y="136"/>
                    </a:cubicBezTo>
                    <a:cubicBezTo>
                      <a:pt x="104" y="136"/>
                      <a:pt x="104" y="136"/>
                      <a:pt x="104" y="136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108" y="143"/>
                      <a:pt x="108" y="143"/>
                      <a:pt x="108" y="143"/>
                    </a:cubicBezTo>
                    <a:cubicBezTo>
                      <a:pt x="110" y="138"/>
                      <a:pt x="110" y="138"/>
                      <a:pt x="110" y="138"/>
                    </a:cubicBezTo>
                    <a:cubicBezTo>
                      <a:pt x="110" y="138"/>
                      <a:pt x="110" y="138"/>
                      <a:pt x="110" y="138"/>
                    </a:cubicBezTo>
                    <a:cubicBezTo>
                      <a:pt x="111" y="137"/>
                      <a:pt x="111" y="137"/>
                      <a:pt x="111" y="137"/>
                    </a:cubicBezTo>
                    <a:cubicBezTo>
                      <a:pt x="111" y="137"/>
                      <a:pt x="111" y="137"/>
                      <a:pt x="111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4" y="135"/>
                      <a:pt x="114" y="135"/>
                      <a:pt x="114" y="135"/>
                    </a:cubicBezTo>
                    <a:cubicBezTo>
                      <a:pt x="115" y="135"/>
                      <a:pt x="115" y="135"/>
                      <a:pt x="115" y="135"/>
                    </a:cubicBezTo>
                    <a:cubicBezTo>
                      <a:pt x="115" y="135"/>
                      <a:pt x="115" y="135"/>
                      <a:pt x="115" y="135"/>
                    </a:cubicBezTo>
                    <a:cubicBezTo>
                      <a:pt x="118" y="135"/>
                      <a:pt x="118" y="135"/>
                      <a:pt x="118" y="135"/>
                    </a:cubicBezTo>
                    <a:cubicBezTo>
                      <a:pt x="118" y="133"/>
                      <a:pt x="118" y="133"/>
                      <a:pt x="118" y="133"/>
                    </a:cubicBezTo>
                    <a:cubicBezTo>
                      <a:pt x="118" y="132"/>
                      <a:pt x="118" y="132"/>
                      <a:pt x="118" y="132"/>
                    </a:cubicBezTo>
                    <a:cubicBezTo>
                      <a:pt x="116" y="113"/>
                      <a:pt x="116" y="113"/>
                      <a:pt x="116" y="113"/>
                    </a:cubicBezTo>
                    <a:cubicBezTo>
                      <a:pt x="108" y="101"/>
                      <a:pt x="108" y="101"/>
                      <a:pt x="108" y="101"/>
                    </a:cubicBezTo>
                    <a:cubicBezTo>
                      <a:pt x="94" y="84"/>
                      <a:pt x="94" y="84"/>
                      <a:pt x="94" y="84"/>
                    </a:cubicBezTo>
                    <a:cubicBezTo>
                      <a:pt x="93" y="84"/>
                      <a:pt x="93" y="84"/>
                      <a:pt x="93" y="84"/>
                    </a:cubicBezTo>
                    <a:cubicBezTo>
                      <a:pt x="92" y="73"/>
                      <a:pt x="92" y="73"/>
                      <a:pt x="92" y="73"/>
                    </a:cubicBezTo>
                    <a:cubicBezTo>
                      <a:pt x="88" y="64"/>
                      <a:pt x="88" y="64"/>
                      <a:pt x="88" y="64"/>
                    </a:cubicBezTo>
                    <a:cubicBezTo>
                      <a:pt x="88" y="64"/>
                      <a:pt x="88" y="64"/>
                      <a:pt x="88" y="64"/>
                    </a:cubicBezTo>
                    <a:cubicBezTo>
                      <a:pt x="87" y="64"/>
                      <a:pt x="87" y="64"/>
                      <a:pt x="87" y="64"/>
                    </a:cubicBezTo>
                    <a:cubicBezTo>
                      <a:pt x="87" y="64"/>
                      <a:pt x="87" y="64"/>
                      <a:pt x="87" y="64"/>
                    </a:cubicBezTo>
                    <a:cubicBezTo>
                      <a:pt x="88" y="63"/>
                      <a:pt x="88" y="63"/>
                      <a:pt x="88" y="63"/>
                    </a:cubicBezTo>
                    <a:cubicBezTo>
                      <a:pt x="90" y="52"/>
                      <a:pt x="90" y="52"/>
                      <a:pt x="90" y="52"/>
                    </a:cubicBezTo>
                    <a:cubicBezTo>
                      <a:pt x="91" y="52"/>
                      <a:pt x="91" y="52"/>
                      <a:pt x="91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117" y="51"/>
                      <a:pt x="117" y="51"/>
                      <a:pt x="117" y="51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1" y="43"/>
                      <a:pt x="131" y="43"/>
                      <a:pt x="131" y="43"/>
                    </a:cubicBezTo>
                    <a:cubicBezTo>
                      <a:pt x="136" y="42"/>
                      <a:pt x="139" y="40"/>
                      <a:pt x="140" y="38"/>
                    </a:cubicBezTo>
                    <a:cubicBezTo>
                      <a:pt x="141" y="36"/>
                      <a:pt x="142" y="33"/>
                      <a:pt x="142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ṥlíḓè">
                <a:extLst>
                  <a:ext uri="{FF2B5EF4-FFF2-40B4-BE49-F238E27FC236}">
                    <a16:creationId xmlns="" xmlns:a16="http://schemas.microsoft.com/office/drawing/2014/main" id="{A21BFFDA-49B9-40D5-9227-9E9DEE99F130}"/>
                  </a:ext>
                </a:extLst>
              </p:cNvPr>
              <p:cNvSpPr/>
              <p:nvPr/>
            </p:nvSpPr>
            <p:spPr bwMode="auto">
              <a:xfrm>
                <a:off x="3115" y="1877"/>
                <a:ext cx="384" cy="684"/>
              </a:xfrm>
              <a:custGeom>
                <a:avLst/>
                <a:gdLst>
                  <a:gd name="T0" fmla="*/ 48 w 162"/>
                  <a:gd name="T1" fmla="*/ 90 h 289"/>
                  <a:gd name="T2" fmla="*/ 61 w 162"/>
                  <a:gd name="T3" fmla="*/ 100 h 289"/>
                  <a:gd name="T4" fmla="*/ 70 w 162"/>
                  <a:gd name="T5" fmla="*/ 108 h 289"/>
                  <a:gd name="T6" fmla="*/ 88 w 162"/>
                  <a:gd name="T7" fmla="*/ 114 h 289"/>
                  <a:gd name="T8" fmla="*/ 88 w 162"/>
                  <a:gd name="T9" fmla="*/ 115 h 289"/>
                  <a:gd name="T10" fmla="*/ 93 w 162"/>
                  <a:gd name="T11" fmla="*/ 123 h 289"/>
                  <a:gd name="T12" fmla="*/ 89 w 162"/>
                  <a:gd name="T13" fmla="*/ 136 h 289"/>
                  <a:gd name="T14" fmla="*/ 88 w 162"/>
                  <a:gd name="T15" fmla="*/ 144 h 289"/>
                  <a:gd name="T16" fmla="*/ 84 w 162"/>
                  <a:gd name="T17" fmla="*/ 158 h 289"/>
                  <a:gd name="T18" fmla="*/ 70 w 162"/>
                  <a:gd name="T19" fmla="*/ 156 h 289"/>
                  <a:gd name="T20" fmla="*/ 56 w 162"/>
                  <a:gd name="T21" fmla="*/ 166 h 289"/>
                  <a:gd name="T22" fmla="*/ 58 w 162"/>
                  <a:gd name="T23" fmla="*/ 177 h 289"/>
                  <a:gd name="T24" fmla="*/ 44 w 162"/>
                  <a:gd name="T25" fmla="*/ 174 h 289"/>
                  <a:gd name="T26" fmla="*/ 32 w 162"/>
                  <a:gd name="T27" fmla="*/ 169 h 289"/>
                  <a:gd name="T28" fmla="*/ 20 w 162"/>
                  <a:gd name="T29" fmla="*/ 196 h 289"/>
                  <a:gd name="T30" fmla="*/ 24 w 162"/>
                  <a:gd name="T31" fmla="*/ 204 h 289"/>
                  <a:gd name="T32" fmla="*/ 26 w 162"/>
                  <a:gd name="T33" fmla="*/ 211 h 289"/>
                  <a:gd name="T34" fmla="*/ 27 w 162"/>
                  <a:gd name="T35" fmla="*/ 222 h 289"/>
                  <a:gd name="T36" fmla="*/ 3 w 162"/>
                  <a:gd name="T37" fmla="*/ 227 h 289"/>
                  <a:gd name="T38" fmla="*/ 3 w 162"/>
                  <a:gd name="T39" fmla="*/ 243 h 289"/>
                  <a:gd name="T40" fmla="*/ 6 w 162"/>
                  <a:gd name="T41" fmla="*/ 254 h 289"/>
                  <a:gd name="T42" fmla="*/ 33 w 162"/>
                  <a:gd name="T43" fmla="*/ 252 h 289"/>
                  <a:gd name="T44" fmla="*/ 43 w 162"/>
                  <a:gd name="T45" fmla="*/ 260 h 289"/>
                  <a:gd name="T46" fmla="*/ 51 w 162"/>
                  <a:gd name="T47" fmla="*/ 266 h 289"/>
                  <a:gd name="T48" fmla="*/ 58 w 162"/>
                  <a:gd name="T49" fmla="*/ 260 h 289"/>
                  <a:gd name="T50" fmla="*/ 76 w 162"/>
                  <a:gd name="T51" fmla="*/ 273 h 289"/>
                  <a:gd name="T52" fmla="*/ 98 w 162"/>
                  <a:gd name="T53" fmla="*/ 274 h 289"/>
                  <a:gd name="T54" fmla="*/ 104 w 162"/>
                  <a:gd name="T55" fmla="*/ 278 h 289"/>
                  <a:gd name="T56" fmla="*/ 104 w 162"/>
                  <a:gd name="T57" fmla="*/ 279 h 289"/>
                  <a:gd name="T58" fmla="*/ 113 w 162"/>
                  <a:gd name="T59" fmla="*/ 287 h 289"/>
                  <a:gd name="T60" fmla="*/ 124 w 162"/>
                  <a:gd name="T61" fmla="*/ 280 h 289"/>
                  <a:gd name="T62" fmla="*/ 120 w 162"/>
                  <a:gd name="T63" fmla="*/ 274 h 289"/>
                  <a:gd name="T64" fmla="*/ 124 w 162"/>
                  <a:gd name="T65" fmla="*/ 257 h 289"/>
                  <a:gd name="T66" fmla="*/ 134 w 162"/>
                  <a:gd name="T67" fmla="*/ 256 h 289"/>
                  <a:gd name="T68" fmla="*/ 121 w 162"/>
                  <a:gd name="T69" fmla="*/ 242 h 289"/>
                  <a:gd name="T70" fmla="*/ 117 w 162"/>
                  <a:gd name="T71" fmla="*/ 237 h 289"/>
                  <a:gd name="T72" fmla="*/ 122 w 162"/>
                  <a:gd name="T73" fmla="*/ 231 h 289"/>
                  <a:gd name="T74" fmla="*/ 151 w 162"/>
                  <a:gd name="T75" fmla="*/ 233 h 289"/>
                  <a:gd name="T76" fmla="*/ 162 w 162"/>
                  <a:gd name="T77" fmla="*/ 231 h 289"/>
                  <a:gd name="T78" fmla="*/ 145 w 162"/>
                  <a:gd name="T79" fmla="*/ 187 h 289"/>
                  <a:gd name="T80" fmla="*/ 137 w 162"/>
                  <a:gd name="T81" fmla="*/ 184 h 289"/>
                  <a:gd name="T82" fmla="*/ 136 w 162"/>
                  <a:gd name="T83" fmla="*/ 172 h 289"/>
                  <a:gd name="T84" fmla="*/ 138 w 162"/>
                  <a:gd name="T85" fmla="*/ 95 h 289"/>
                  <a:gd name="T86" fmla="*/ 140 w 162"/>
                  <a:gd name="T87" fmla="*/ 80 h 289"/>
                  <a:gd name="T88" fmla="*/ 148 w 162"/>
                  <a:gd name="T89" fmla="*/ 68 h 289"/>
                  <a:gd name="T90" fmla="*/ 139 w 162"/>
                  <a:gd name="T91" fmla="*/ 55 h 289"/>
                  <a:gd name="T92" fmla="*/ 138 w 162"/>
                  <a:gd name="T93" fmla="*/ 44 h 289"/>
                  <a:gd name="T94" fmla="*/ 138 w 162"/>
                  <a:gd name="T95" fmla="*/ 43 h 289"/>
                  <a:gd name="T96" fmla="*/ 146 w 162"/>
                  <a:gd name="T97" fmla="*/ 18 h 289"/>
                  <a:gd name="T98" fmla="*/ 150 w 162"/>
                  <a:gd name="T99" fmla="*/ 10 h 289"/>
                  <a:gd name="T100" fmla="*/ 156 w 162"/>
                  <a:gd name="T101" fmla="*/ 6 h 289"/>
                  <a:gd name="T102" fmla="*/ 148 w 162"/>
                  <a:gd name="T103" fmla="*/ 0 h 289"/>
                  <a:gd name="T104" fmla="*/ 134 w 162"/>
                  <a:gd name="T105" fmla="*/ 5 h 289"/>
                  <a:gd name="T106" fmla="*/ 122 w 162"/>
                  <a:gd name="T107" fmla="*/ 16 h 289"/>
                  <a:gd name="T108" fmla="*/ 105 w 162"/>
                  <a:gd name="T109" fmla="*/ 28 h 289"/>
                  <a:gd name="T110" fmla="*/ 98 w 162"/>
                  <a:gd name="T111" fmla="*/ 35 h 289"/>
                  <a:gd name="T112" fmla="*/ 93 w 162"/>
                  <a:gd name="T113" fmla="*/ 59 h 289"/>
                  <a:gd name="T114" fmla="*/ 92 w 162"/>
                  <a:gd name="T115" fmla="*/ 66 h 289"/>
                  <a:gd name="T116" fmla="*/ 87 w 162"/>
                  <a:gd name="T117" fmla="*/ 72 h 289"/>
                  <a:gd name="T118" fmla="*/ 86 w 162"/>
                  <a:gd name="T119" fmla="*/ 73 h 289"/>
                  <a:gd name="T120" fmla="*/ 76 w 162"/>
                  <a:gd name="T121" fmla="*/ 74 h 289"/>
                  <a:gd name="T122" fmla="*/ 76 w 162"/>
                  <a:gd name="T123" fmla="*/ 74 h 289"/>
                  <a:gd name="T124" fmla="*/ 54 w 162"/>
                  <a:gd name="T125" fmla="*/ 66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2" h="289">
                    <a:moveTo>
                      <a:pt x="54" y="66"/>
                    </a:moveTo>
                    <a:cubicBezTo>
                      <a:pt x="52" y="65"/>
                      <a:pt x="52" y="65"/>
                      <a:pt x="52" y="65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54" y="98"/>
                      <a:pt x="54" y="98"/>
                      <a:pt x="54" y="98"/>
                    </a:cubicBezTo>
                    <a:cubicBezTo>
                      <a:pt x="61" y="100"/>
                      <a:pt x="61" y="100"/>
                      <a:pt x="61" y="100"/>
                    </a:cubicBezTo>
                    <a:cubicBezTo>
                      <a:pt x="61" y="100"/>
                      <a:pt x="61" y="100"/>
                      <a:pt x="61" y="100"/>
                    </a:cubicBezTo>
                    <a:cubicBezTo>
                      <a:pt x="61" y="100"/>
                      <a:pt x="61" y="100"/>
                      <a:pt x="61" y="100"/>
                    </a:cubicBezTo>
                    <a:cubicBezTo>
                      <a:pt x="62" y="101"/>
                      <a:pt x="62" y="101"/>
                      <a:pt x="62" y="101"/>
                    </a:cubicBezTo>
                    <a:cubicBezTo>
                      <a:pt x="70" y="108"/>
                      <a:pt x="70" y="108"/>
                      <a:pt x="70" y="108"/>
                    </a:cubicBezTo>
                    <a:cubicBezTo>
                      <a:pt x="82" y="110"/>
                      <a:pt x="82" y="110"/>
                      <a:pt x="82" y="110"/>
                    </a:cubicBezTo>
                    <a:cubicBezTo>
                      <a:pt x="82" y="110"/>
                      <a:pt x="82" y="110"/>
                      <a:pt x="82" y="110"/>
                    </a:cubicBezTo>
                    <a:cubicBezTo>
                      <a:pt x="88" y="114"/>
                      <a:pt x="88" y="114"/>
                      <a:pt x="88" y="114"/>
                    </a:cubicBezTo>
                    <a:cubicBezTo>
                      <a:pt x="88" y="114"/>
                      <a:pt x="88" y="114"/>
                      <a:pt x="88" y="114"/>
                    </a:cubicBezTo>
                    <a:cubicBezTo>
                      <a:pt x="88" y="114"/>
                      <a:pt x="88" y="114"/>
                      <a:pt x="88" y="114"/>
                    </a:cubicBezTo>
                    <a:cubicBezTo>
                      <a:pt x="88" y="115"/>
                      <a:pt x="88" y="115"/>
                      <a:pt x="88" y="115"/>
                    </a:cubicBezTo>
                    <a:cubicBezTo>
                      <a:pt x="93" y="122"/>
                      <a:pt x="93" y="122"/>
                      <a:pt x="93" y="122"/>
                    </a:cubicBezTo>
                    <a:cubicBezTo>
                      <a:pt x="94" y="122"/>
                      <a:pt x="94" y="122"/>
                      <a:pt x="94" y="122"/>
                    </a:cubicBezTo>
                    <a:cubicBezTo>
                      <a:pt x="93" y="123"/>
                      <a:pt x="93" y="123"/>
                      <a:pt x="93" y="123"/>
                    </a:cubicBezTo>
                    <a:cubicBezTo>
                      <a:pt x="89" y="130"/>
                      <a:pt x="89" y="130"/>
                      <a:pt x="89" y="130"/>
                    </a:cubicBezTo>
                    <a:cubicBezTo>
                      <a:pt x="88" y="130"/>
                      <a:pt x="88" y="132"/>
                      <a:pt x="88" y="136"/>
                    </a:cubicBezTo>
                    <a:cubicBezTo>
                      <a:pt x="89" y="136"/>
                      <a:pt x="89" y="136"/>
                      <a:pt x="89" y="136"/>
                    </a:cubicBezTo>
                    <a:cubicBezTo>
                      <a:pt x="89" y="143"/>
                      <a:pt x="89" y="143"/>
                      <a:pt x="89" y="143"/>
                    </a:cubicBezTo>
                    <a:cubicBezTo>
                      <a:pt x="88" y="144"/>
                      <a:pt x="88" y="144"/>
                      <a:pt x="88" y="144"/>
                    </a:cubicBezTo>
                    <a:cubicBezTo>
                      <a:pt x="88" y="144"/>
                      <a:pt x="88" y="144"/>
                      <a:pt x="88" y="144"/>
                    </a:cubicBezTo>
                    <a:cubicBezTo>
                      <a:pt x="85" y="156"/>
                      <a:pt x="85" y="156"/>
                      <a:pt x="85" y="156"/>
                    </a:cubicBezTo>
                    <a:cubicBezTo>
                      <a:pt x="84" y="158"/>
                      <a:pt x="84" y="158"/>
                      <a:pt x="84" y="158"/>
                    </a:cubicBezTo>
                    <a:cubicBezTo>
                      <a:pt x="84" y="158"/>
                      <a:pt x="84" y="158"/>
                      <a:pt x="84" y="158"/>
                    </a:cubicBezTo>
                    <a:cubicBezTo>
                      <a:pt x="82" y="157"/>
                      <a:pt x="82" y="157"/>
                      <a:pt x="82" y="157"/>
                    </a:cubicBezTo>
                    <a:cubicBezTo>
                      <a:pt x="77" y="156"/>
                      <a:pt x="77" y="156"/>
                      <a:pt x="77" y="156"/>
                    </a:cubicBezTo>
                    <a:cubicBezTo>
                      <a:pt x="70" y="156"/>
                      <a:pt x="70" y="156"/>
                      <a:pt x="70" y="156"/>
                    </a:cubicBezTo>
                    <a:cubicBezTo>
                      <a:pt x="64" y="158"/>
                      <a:pt x="64" y="158"/>
                      <a:pt x="64" y="158"/>
                    </a:cubicBezTo>
                    <a:cubicBezTo>
                      <a:pt x="58" y="164"/>
                      <a:pt x="58" y="164"/>
                      <a:pt x="58" y="164"/>
                    </a:cubicBezTo>
                    <a:cubicBezTo>
                      <a:pt x="56" y="166"/>
                      <a:pt x="56" y="166"/>
                      <a:pt x="56" y="166"/>
                    </a:cubicBezTo>
                    <a:cubicBezTo>
                      <a:pt x="65" y="170"/>
                      <a:pt x="65" y="170"/>
                      <a:pt x="65" y="170"/>
                    </a:cubicBezTo>
                    <a:cubicBezTo>
                      <a:pt x="64" y="172"/>
                      <a:pt x="64" y="172"/>
                      <a:pt x="64" y="172"/>
                    </a:cubicBezTo>
                    <a:cubicBezTo>
                      <a:pt x="64" y="174"/>
                      <a:pt x="62" y="176"/>
                      <a:pt x="58" y="177"/>
                    </a:cubicBezTo>
                    <a:cubicBezTo>
                      <a:pt x="53" y="177"/>
                      <a:pt x="53" y="177"/>
                      <a:pt x="53" y="177"/>
                    </a:cubicBezTo>
                    <a:cubicBezTo>
                      <a:pt x="44" y="174"/>
                      <a:pt x="44" y="174"/>
                      <a:pt x="44" y="174"/>
                    </a:cubicBezTo>
                    <a:cubicBezTo>
                      <a:pt x="44" y="174"/>
                      <a:pt x="44" y="174"/>
                      <a:pt x="44" y="174"/>
                    </a:cubicBezTo>
                    <a:cubicBezTo>
                      <a:pt x="44" y="174"/>
                      <a:pt x="44" y="174"/>
                      <a:pt x="44" y="174"/>
                    </a:cubicBezTo>
                    <a:cubicBezTo>
                      <a:pt x="35" y="169"/>
                      <a:pt x="35" y="169"/>
                      <a:pt x="35" y="169"/>
                    </a:cubicBezTo>
                    <a:cubicBezTo>
                      <a:pt x="32" y="169"/>
                      <a:pt x="32" y="169"/>
                      <a:pt x="32" y="169"/>
                    </a:cubicBezTo>
                    <a:cubicBezTo>
                      <a:pt x="22" y="183"/>
                      <a:pt x="22" y="183"/>
                      <a:pt x="22" y="183"/>
                    </a:cubicBezTo>
                    <a:cubicBezTo>
                      <a:pt x="20" y="188"/>
                      <a:pt x="20" y="188"/>
                      <a:pt x="20" y="188"/>
                    </a:cubicBezTo>
                    <a:cubicBezTo>
                      <a:pt x="20" y="196"/>
                      <a:pt x="20" y="196"/>
                      <a:pt x="20" y="196"/>
                    </a:cubicBezTo>
                    <a:cubicBezTo>
                      <a:pt x="24" y="203"/>
                      <a:pt x="24" y="203"/>
                      <a:pt x="24" y="203"/>
                    </a:cubicBezTo>
                    <a:cubicBezTo>
                      <a:pt x="24" y="204"/>
                      <a:pt x="24" y="204"/>
                      <a:pt x="24" y="204"/>
                    </a:cubicBezTo>
                    <a:cubicBezTo>
                      <a:pt x="24" y="204"/>
                      <a:pt x="24" y="204"/>
                      <a:pt x="24" y="204"/>
                    </a:cubicBezTo>
                    <a:cubicBezTo>
                      <a:pt x="24" y="204"/>
                      <a:pt x="24" y="204"/>
                      <a:pt x="24" y="204"/>
                    </a:cubicBezTo>
                    <a:cubicBezTo>
                      <a:pt x="26" y="210"/>
                      <a:pt x="26" y="210"/>
                      <a:pt x="26" y="210"/>
                    </a:cubicBezTo>
                    <a:cubicBezTo>
                      <a:pt x="26" y="211"/>
                      <a:pt x="26" y="211"/>
                      <a:pt x="26" y="211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6" y="221"/>
                      <a:pt x="26" y="221"/>
                      <a:pt x="26" y="221"/>
                    </a:cubicBezTo>
                    <a:cubicBezTo>
                      <a:pt x="27" y="222"/>
                      <a:pt x="27" y="222"/>
                      <a:pt x="27" y="222"/>
                    </a:cubicBezTo>
                    <a:cubicBezTo>
                      <a:pt x="20" y="223"/>
                      <a:pt x="20" y="223"/>
                      <a:pt x="20" y="223"/>
                    </a:cubicBezTo>
                    <a:cubicBezTo>
                      <a:pt x="8" y="223"/>
                      <a:pt x="8" y="223"/>
                      <a:pt x="8" y="223"/>
                    </a:cubicBezTo>
                    <a:cubicBezTo>
                      <a:pt x="3" y="227"/>
                      <a:pt x="3" y="227"/>
                      <a:pt x="3" y="227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1" y="231"/>
                      <a:pt x="1" y="231"/>
                      <a:pt x="1" y="231"/>
                    </a:cubicBezTo>
                    <a:cubicBezTo>
                      <a:pt x="3" y="243"/>
                      <a:pt x="3" y="243"/>
                      <a:pt x="3" y="243"/>
                    </a:cubicBezTo>
                    <a:cubicBezTo>
                      <a:pt x="4" y="243"/>
                      <a:pt x="4" y="243"/>
                      <a:pt x="4" y="243"/>
                    </a:cubicBezTo>
                    <a:cubicBezTo>
                      <a:pt x="4" y="248"/>
                      <a:pt x="4" y="248"/>
                      <a:pt x="4" y="248"/>
                    </a:cubicBezTo>
                    <a:cubicBezTo>
                      <a:pt x="6" y="254"/>
                      <a:pt x="6" y="254"/>
                      <a:pt x="6" y="254"/>
                    </a:cubicBezTo>
                    <a:cubicBezTo>
                      <a:pt x="15" y="259"/>
                      <a:pt x="15" y="259"/>
                      <a:pt x="15" y="259"/>
                    </a:cubicBezTo>
                    <a:cubicBezTo>
                      <a:pt x="27" y="256"/>
                      <a:pt x="27" y="256"/>
                      <a:pt x="27" y="256"/>
                    </a:cubicBezTo>
                    <a:cubicBezTo>
                      <a:pt x="33" y="252"/>
                      <a:pt x="33" y="252"/>
                      <a:pt x="33" y="252"/>
                    </a:cubicBezTo>
                    <a:cubicBezTo>
                      <a:pt x="34" y="252"/>
                      <a:pt x="34" y="252"/>
                      <a:pt x="34" y="252"/>
                    </a:cubicBezTo>
                    <a:cubicBezTo>
                      <a:pt x="40" y="252"/>
                      <a:pt x="40" y="252"/>
                      <a:pt x="40" y="252"/>
                    </a:cubicBezTo>
                    <a:cubicBezTo>
                      <a:pt x="43" y="260"/>
                      <a:pt x="43" y="260"/>
                      <a:pt x="43" y="260"/>
                    </a:cubicBezTo>
                    <a:cubicBezTo>
                      <a:pt x="45" y="262"/>
                      <a:pt x="46" y="264"/>
                      <a:pt x="47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51" y="266"/>
                      <a:pt x="51" y="266"/>
                      <a:pt x="51" y="266"/>
                    </a:cubicBezTo>
                    <a:cubicBezTo>
                      <a:pt x="52" y="266"/>
                      <a:pt x="52" y="266"/>
                      <a:pt x="52" y="266"/>
                    </a:cubicBezTo>
                    <a:cubicBezTo>
                      <a:pt x="52" y="265"/>
                      <a:pt x="52" y="265"/>
                      <a:pt x="52" y="265"/>
                    </a:cubicBezTo>
                    <a:cubicBezTo>
                      <a:pt x="58" y="260"/>
                      <a:pt x="58" y="260"/>
                      <a:pt x="58" y="260"/>
                    </a:cubicBezTo>
                    <a:cubicBezTo>
                      <a:pt x="63" y="270"/>
                      <a:pt x="63" y="270"/>
                      <a:pt x="63" y="270"/>
                    </a:cubicBezTo>
                    <a:cubicBezTo>
                      <a:pt x="68" y="273"/>
                      <a:pt x="68" y="273"/>
                      <a:pt x="68" y="273"/>
                    </a:cubicBezTo>
                    <a:cubicBezTo>
                      <a:pt x="76" y="273"/>
                      <a:pt x="76" y="273"/>
                      <a:pt x="76" y="273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4" y="272"/>
                      <a:pt x="84" y="272"/>
                      <a:pt x="84" y="272"/>
                    </a:cubicBezTo>
                    <a:cubicBezTo>
                      <a:pt x="98" y="274"/>
                      <a:pt x="98" y="274"/>
                      <a:pt x="98" y="274"/>
                    </a:cubicBezTo>
                    <a:cubicBezTo>
                      <a:pt x="98" y="274"/>
                      <a:pt x="98" y="274"/>
                      <a:pt x="98" y="274"/>
                    </a:cubicBezTo>
                    <a:cubicBezTo>
                      <a:pt x="98" y="275"/>
                      <a:pt x="98" y="275"/>
                      <a:pt x="98" y="275"/>
                    </a:cubicBezTo>
                    <a:cubicBezTo>
                      <a:pt x="104" y="278"/>
                      <a:pt x="104" y="278"/>
                      <a:pt x="104" y="278"/>
                    </a:cubicBezTo>
                    <a:cubicBezTo>
                      <a:pt x="104" y="278"/>
                      <a:pt x="104" y="278"/>
                      <a:pt x="104" y="278"/>
                    </a:cubicBezTo>
                    <a:cubicBezTo>
                      <a:pt x="104" y="278"/>
                      <a:pt x="104" y="278"/>
                      <a:pt x="104" y="278"/>
                    </a:cubicBezTo>
                    <a:cubicBezTo>
                      <a:pt x="104" y="279"/>
                      <a:pt x="104" y="279"/>
                      <a:pt x="104" y="279"/>
                    </a:cubicBezTo>
                    <a:cubicBezTo>
                      <a:pt x="110" y="283"/>
                      <a:pt x="110" y="283"/>
                      <a:pt x="110" y="283"/>
                    </a:cubicBezTo>
                    <a:cubicBezTo>
                      <a:pt x="110" y="283"/>
                      <a:pt x="110" y="283"/>
                      <a:pt x="110" y="283"/>
                    </a:cubicBezTo>
                    <a:cubicBezTo>
                      <a:pt x="113" y="287"/>
                      <a:pt x="113" y="287"/>
                      <a:pt x="113" y="287"/>
                    </a:cubicBezTo>
                    <a:cubicBezTo>
                      <a:pt x="117" y="289"/>
                      <a:pt x="117" y="289"/>
                      <a:pt x="117" y="289"/>
                    </a:cubicBezTo>
                    <a:cubicBezTo>
                      <a:pt x="124" y="288"/>
                      <a:pt x="124" y="288"/>
                      <a:pt x="124" y="288"/>
                    </a:cubicBezTo>
                    <a:cubicBezTo>
                      <a:pt x="124" y="280"/>
                      <a:pt x="124" y="280"/>
                      <a:pt x="124" y="280"/>
                    </a:cubicBezTo>
                    <a:cubicBezTo>
                      <a:pt x="120" y="274"/>
                      <a:pt x="120" y="274"/>
                      <a:pt x="120" y="274"/>
                    </a:cubicBezTo>
                    <a:cubicBezTo>
                      <a:pt x="120" y="274"/>
                      <a:pt x="120" y="274"/>
                      <a:pt x="120" y="274"/>
                    </a:cubicBezTo>
                    <a:cubicBezTo>
                      <a:pt x="120" y="274"/>
                      <a:pt x="120" y="274"/>
                      <a:pt x="120" y="274"/>
                    </a:cubicBezTo>
                    <a:cubicBezTo>
                      <a:pt x="118" y="263"/>
                      <a:pt x="118" y="263"/>
                      <a:pt x="118" y="263"/>
                    </a:cubicBezTo>
                    <a:cubicBezTo>
                      <a:pt x="123" y="258"/>
                      <a:pt x="123" y="258"/>
                      <a:pt x="123" y="258"/>
                    </a:cubicBezTo>
                    <a:cubicBezTo>
                      <a:pt x="124" y="257"/>
                      <a:pt x="124" y="257"/>
                      <a:pt x="124" y="257"/>
                    </a:cubicBezTo>
                    <a:cubicBezTo>
                      <a:pt x="124" y="257"/>
                      <a:pt x="124" y="257"/>
                      <a:pt x="124" y="257"/>
                    </a:cubicBezTo>
                    <a:cubicBezTo>
                      <a:pt x="129" y="256"/>
                      <a:pt x="129" y="256"/>
                      <a:pt x="129" y="256"/>
                    </a:cubicBezTo>
                    <a:cubicBezTo>
                      <a:pt x="134" y="256"/>
                      <a:pt x="134" y="256"/>
                      <a:pt x="134" y="256"/>
                    </a:cubicBezTo>
                    <a:cubicBezTo>
                      <a:pt x="136" y="254"/>
                      <a:pt x="136" y="254"/>
                      <a:pt x="136" y="254"/>
                    </a:cubicBezTo>
                    <a:cubicBezTo>
                      <a:pt x="132" y="250"/>
                      <a:pt x="132" y="250"/>
                      <a:pt x="132" y="250"/>
                    </a:cubicBezTo>
                    <a:cubicBezTo>
                      <a:pt x="121" y="242"/>
                      <a:pt x="121" y="242"/>
                      <a:pt x="121" y="242"/>
                    </a:cubicBezTo>
                    <a:cubicBezTo>
                      <a:pt x="118" y="238"/>
                      <a:pt x="118" y="238"/>
                      <a:pt x="118" y="238"/>
                    </a:cubicBezTo>
                    <a:cubicBezTo>
                      <a:pt x="118" y="238"/>
                      <a:pt x="118" y="238"/>
                      <a:pt x="118" y="238"/>
                    </a:cubicBezTo>
                    <a:cubicBezTo>
                      <a:pt x="117" y="237"/>
                      <a:pt x="117" y="237"/>
                      <a:pt x="117" y="237"/>
                    </a:cubicBezTo>
                    <a:cubicBezTo>
                      <a:pt x="118" y="236"/>
                      <a:pt x="118" y="236"/>
                      <a:pt x="118" y="236"/>
                    </a:cubicBezTo>
                    <a:cubicBezTo>
                      <a:pt x="121" y="230"/>
                      <a:pt x="121" y="230"/>
                      <a:pt x="121" y="230"/>
                    </a:cubicBezTo>
                    <a:cubicBezTo>
                      <a:pt x="122" y="231"/>
                      <a:pt x="122" y="231"/>
                      <a:pt x="122" y="231"/>
                    </a:cubicBezTo>
                    <a:cubicBezTo>
                      <a:pt x="130" y="233"/>
                      <a:pt x="130" y="233"/>
                      <a:pt x="130" y="233"/>
                    </a:cubicBezTo>
                    <a:cubicBezTo>
                      <a:pt x="151" y="232"/>
                      <a:pt x="151" y="232"/>
                      <a:pt x="151" y="232"/>
                    </a:cubicBezTo>
                    <a:cubicBezTo>
                      <a:pt x="151" y="233"/>
                      <a:pt x="151" y="233"/>
                      <a:pt x="151" y="233"/>
                    </a:cubicBezTo>
                    <a:cubicBezTo>
                      <a:pt x="152" y="233"/>
                      <a:pt x="152" y="233"/>
                      <a:pt x="152" y="233"/>
                    </a:cubicBezTo>
                    <a:cubicBezTo>
                      <a:pt x="158" y="235"/>
                      <a:pt x="158" y="235"/>
                      <a:pt x="158" y="235"/>
                    </a:cubicBezTo>
                    <a:cubicBezTo>
                      <a:pt x="162" y="231"/>
                      <a:pt x="162" y="231"/>
                      <a:pt x="162" y="231"/>
                    </a:cubicBezTo>
                    <a:cubicBezTo>
                      <a:pt x="160" y="219"/>
                      <a:pt x="160" y="219"/>
                      <a:pt x="160" y="219"/>
                    </a:cubicBezTo>
                    <a:cubicBezTo>
                      <a:pt x="152" y="214"/>
                      <a:pt x="152" y="214"/>
                      <a:pt x="152" y="214"/>
                    </a:cubicBezTo>
                    <a:cubicBezTo>
                      <a:pt x="146" y="210"/>
                      <a:pt x="144" y="202"/>
                      <a:pt x="145" y="187"/>
                    </a:cubicBezTo>
                    <a:cubicBezTo>
                      <a:pt x="138" y="184"/>
                      <a:pt x="138" y="184"/>
                      <a:pt x="138" y="184"/>
                    </a:cubicBezTo>
                    <a:cubicBezTo>
                      <a:pt x="138" y="184"/>
                      <a:pt x="138" y="184"/>
                      <a:pt x="138" y="184"/>
                    </a:cubicBezTo>
                    <a:cubicBezTo>
                      <a:pt x="137" y="184"/>
                      <a:pt x="137" y="184"/>
                      <a:pt x="137" y="184"/>
                    </a:cubicBezTo>
                    <a:cubicBezTo>
                      <a:pt x="137" y="183"/>
                      <a:pt x="137" y="183"/>
                      <a:pt x="137" y="183"/>
                    </a:cubicBezTo>
                    <a:cubicBezTo>
                      <a:pt x="137" y="182"/>
                      <a:pt x="137" y="182"/>
                      <a:pt x="137" y="182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44" y="131"/>
                      <a:pt x="144" y="131"/>
                      <a:pt x="144" y="131"/>
                    </a:cubicBezTo>
                    <a:cubicBezTo>
                      <a:pt x="141" y="119"/>
                      <a:pt x="139" y="111"/>
                      <a:pt x="139" y="107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9" y="82"/>
                      <a:pt x="139" y="82"/>
                      <a:pt x="139" y="82"/>
                    </a:cubicBezTo>
                    <a:cubicBezTo>
                      <a:pt x="139" y="81"/>
                      <a:pt x="139" y="81"/>
                      <a:pt x="139" y="81"/>
                    </a:cubicBezTo>
                    <a:cubicBezTo>
                      <a:pt x="140" y="80"/>
                      <a:pt x="140" y="80"/>
                      <a:pt x="140" y="80"/>
                    </a:cubicBezTo>
                    <a:cubicBezTo>
                      <a:pt x="140" y="80"/>
                      <a:pt x="140" y="80"/>
                      <a:pt x="140" y="80"/>
                    </a:cubicBezTo>
                    <a:cubicBezTo>
                      <a:pt x="148" y="74"/>
                      <a:pt x="148" y="74"/>
                      <a:pt x="148" y="74"/>
                    </a:cubicBezTo>
                    <a:cubicBezTo>
                      <a:pt x="148" y="68"/>
                      <a:pt x="148" y="68"/>
                      <a:pt x="148" y="68"/>
                    </a:cubicBezTo>
                    <a:cubicBezTo>
                      <a:pt x="148" y="66"/>
                      <a:pt x="147" y="64"/>
                      <a:pt x="145" y="61"/>
                    </a:cubicBezTo>
                    <a:cubicBezTo>
                      <a:pt x="140" y="55"/>
                      <a:pt x="140" y="55"/>
                      <a:pt x="140" y="55"/>
                    </a:cubicBezTo>
                    <a:cubicBezTo>
                      <a:pt x="139" y="55"/>
                      <a:pt x="139" y="55"/>
                      <a:pt x="139" y="55"/>
                    </a:cubicBezTo>
                    <a:cubicBezTo>
                      <a:pt x="139" y="54"/>
                      <a:pt x="139" y="54"/>
                      <a:pt x="139" y="54"/>
                    </a:cubicBezTo>
                    <a:cubicBezTo>
                      <a:pt x="138" y="44"/>
                      <a:pt x="138" y="44"/>
                      <a:pt x="138" y="44"/>
                    </a:cubicBezTo>
                    <a:cubicBezTo>
                      <a:pt x="138" y="44"/>
                      <a:pt x="138" y="44"/>
                      <a:pt x="138" y="44"/>
                    </a:cubicBezTo>
                    <a:cubicBezTo>
                      <a:pt x="138" y="44"/>
                      <a:pt x="138" y="44"/>
                      <a:pt x="138" y="44"/>
                    </a:cubicBezTo>
                    <a:cubicBezTo>
                      <a:pt x="138" y="43"/>
                      <a:pt x="138" y="43"/>
                      <a:pt x="138" y="43"/>
                    </a:cubicBezTo>
                    <a:cubicBezTo>
                      <a:pt x="138" y="43"/>
                      <a:pt x="138" y="43"/>
                      <a:pt x="138" y="43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46" y="18"/>
                      <a:pt x="146" y="18"/>
                      <a:pt x="146" y="18"/>
                    </a:cubicBezTo>
                    <a:cubicBezTo>
                      <a:pt x="146" y="18"/>
                      <a:pt x="146" y="18"/>
                      <a:pt x="146" y="18"/>
                    </a:cubicBezTo>
                    <a:cubicBezTo>
                      <a:pt x="145" y="17"/>
                      <a:pt x="145" y="17"/>
                      <a:pt x="145" y="17"/>
                    </a:cubicBezTo>
                    <a:cubicBezTo>
                      <a:pt x="150" y="10"/>
                      <a:pt x="150" y="10"/>
                      <a:pt x="150" y="10"/>
                    </a:cubicBezTo>
                    <a:cubicBezTo>
                      <a:pt x="150" y="10"/>
                      <a:pt x="150" y="10"/>
                      <a:pt x="150" y="10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56" y="6"/>
                      <a:pt x="156" y="6"/>
                      <a:pt x="156" y="6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6" y="9"/>
                      <a:pt x="146" y="9"/>
                      <a:pt x="146" y="9"/>
                    </a:cubicBezTo>
                    <a:cubicBezTo>
                      <a:pt x="145" y="9"/>
                      <a:pt x="145" y="9"/>
                      <a:pt x="145" y="9"/>
                    </a:cubicBezTo>
                    <a:cubicBezTo>
                      <a:pt x="134" y="5"/>
                      <a:pt x="134" y="5"/>
                      <a:pt x="134" y="5"/>
                    </a:cubicBezTo>
                    <a:cubicBezTo>
                      <a:pt x="128" y="4"/>
                      <a:pt x="128" y="4"/>
                      <a:pt x="128" y="4"/>
                    </a:cubicBezTo>
                    <a:cubicBezTo>
                      <a:pt x="130" y="14"/>
                      <a:pt x="130" y="14"/>
                      <a:pt x="130" y="14"/>
                    </a:cubicBezTo>
                    <a:cubicBezTo>
                      <a:pt x="122" y="16"/>
                      <a:pt x="122" y="16"/>
                      <a:pt x="122" y="16"/>
                    </a:cubicBezTo>
                    <a:cubicBezTo>
                      <a:pt x="109" y="23"/>
                      <a:pt x="109" y="23"/>
                      <a:pt x="109" y="23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9"/>
                      <a:pt x="105" y="29"/>
                      <a:pt x="105" y="29"/>
                    </a:cubicBezTo>
                    <a:cubicBezTo>
                      <a:pt x="104" y="29"/>
                      <a:pt x="104" y="29"/>
                      <a:pt x="104" y="29"/>
                    </a:cubicBezTo>
                    <a:cubicBezTo>
                      <a:pt x="98" y="35"/>
                      <a:pt x="98" y="35"/>
                      <a:pt x="98" y="35"/>
                    </a:cubicBezTo>
                    <a:cubicBezTo>
                      <a:pt x="96" y="44"/>
                      <a:pt x="96" y="44"/>
                      <a:pt x="96" y="44"/>
                    </a:cubicBezTo>
                    <a:cubicBezTo>
                      <a:pt x="96" y="45"/>
                      <a:pt x="96" y="45"/>
                      <a:pt x="96" y="45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87" y="72"/>
                      <a:pt x="87" y="72"/>
                      <a:pt x="87" y="72"/>
                    </a:cubicBezTo>
                    <a:cubicBezTo>
                      <a:pt x="86" y="72"/>
                      <a:pt x="86" y="72"/>
                      <a:pt x="86" y="72"/>
                    </a:cubicBezTo>
                    <a:cubicBezTo>
                      <a:pt x="86" y="72"/>
                      <a:pt x="86" y="72"/>
                      <a:pt x="86" y="72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61" y="69"/>
                      <a:pt x="61" y="69"/>
                      <a:pt x="61" y="69"/>
                    </a:cubicBezTo>
                    <a:cubicBezTo>
                      <a:pt x="61" y="69"/>
                      <a:pt x="61" y="69"/>
                      <a:pt x="61" y="69"/>
                    </a:cubicBezTo>
                    <a:lnTo>
                      <a:pt x="54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Sḻiḍè">
                <a:extLst>
                  <a:ext uri="{FF2B5EF4-FFF2-40B4-BE49-F238E27FC236}">
                    <a16:creationId xmlns="" xmlns:a16="http://schemas.microsoft.com/office/drawing/2014/main" id="{8F7B300A-92E1-4979-A495-95BF9434671A}"/>
                  </a:ext>
                </a:extLst>
              </p:cNvPr>
              <p:cNvSpPr/>
              <p:nvPr/>
            </p:nvSpPr>
            <p:spPr bwMode="auto">
              <a:xfrm>
                <a:off x="3447" y="1749"/>
                <a:ext cx="256" cy="561"/>
              </a:xfrm>
              <a:custGeom>
                <a:avLst/>
                <a:gdLst>
                  <a:gd name="T0" fmla="*/ 100 w 108"/>
                  <a:gd name="T1" fmla="*/ 4 h 237"/>
                  <a:gd name="T2" fmla="*/ 94 w 108"/>
                  <a:gd name="T3" fmla="*/ 6 h 237"/>
                  <a:gd name="T4" fmla="*/ 88 w 108"/>
                  <a:gd name="T5" fmla="*/ 12 h 237"/>
                  <a:gd name="T6" fmla="*/ 87 w 108"/>
                  <a:gd name="T7" fmla="*/ 12 h 237"/>
                  <a:gd name="T8" fmla="*/ 68 w 108"/>
                  <a:gd name="T9" fmla="*/ 14 h 237"/>
                  <a:gd name="T10" fmla="*/ 61 w 108"/>
                  <a:gd name="T11" fmla="*/ 20 h 237"/>
                  <a:gd name="T12" fmla="*/ 56 w 108"/>
                  <a:gd name="T13" fmla="*/ 24 h 237"/>
                  <a:gd name="T14" fmla="*/ 46 w 108"/>
                  <a:gd name="T15" fmla="*/ 24 h 237"/>
                  <a:gd name="T16" fmla="*/ 42 w 108"/>
                  <a:gd name="T17" fmla="*/ 38 h 237"/>
                  <a:gd name="T18" fmla="*/ 41 w 108"/>
                  <a:gd name="T19" fmla="*/ 38 h 237"/>
                  <a:gd name="T20" fmla="*/ 33 w 108"/>
                  <a:gd name="T21" fmla="*/ 46 h 237"/>
                  <a:gd name="T22" fmla="*/ 21 w 108"/>
                  <a:gd name="T23" fmla="*/ 60 h 237"/>
                  <a:gd name="T24" fmla="*/ 14 w 108"/>
                  <a:gd name="T25" fmla="*/ 68 h 237"/>
                  <a:gd name="T26" fmla="*/ 13 w 108"/>
                  <a:gd name="T27" fmla="*/ 77 h 237"/>
                  <a:gd name="T28" fmla="*/ 13 w 108"/>
                  <a:gd name="T29" fmla="*/ 85 h 237"/>
                  <a:gd name="T30" fmla="*/ 8 w 108"/>
                  <a:gd name="T31" fmla="*/ 92 h 237"/>
                  <a:gd name="T32" fmla="*/ 8 w 108"/>
                  <a:gd name="T33" fmla="*/ 112 h 237"/>
                  <a:gd name="T34" fmla="*/ 12 w 108"/>
                  <a:gd name="T35" fmla="*/ 122 h 237"/>
                  <a:gd name="T36" fmla="*/ 11 w 108"/>
                  <a:gd name="T37" fmla="*/ 132 h 237"/>
                  <a:gd name="T38" fmla="*/ 3 w 108"/>
                  <a:gd name="T39" fmla="*/ 162 h 237"/>
                  <a:gd name="T40" fmla="*/ 9 w 108"/>
                  <a:gd name="T41" fmla="*/ 186 h 237"/>
                  <a:gd name="T42" fmla="*/ 7 w 108"/>
                  <a:gd name="T43" fmla="*/ 237 h 237"/>
                  <a:gd name="T44" fmla="*/ 17 w 108"/>
                  <a:gd name="T45" fmla="*/ 228 h 237"/>
                  <a:gd name="T46" fmla="*/ 56 w 108"/>
                  <a:gd name="T47" fmla="*/ 208 h 237"/>
                  <a:gd name="T48" fmla="*/ 75 w 108"/>
                  <a:gd name="T49" fmla="*/ 210 h 237"/>
                  <a:gd name="T50" fmla="*/ 91 w 108"/>
                  <a:gd name="T51" fmla="*/ 196 h 237"/>
                  <a:gd name="T52" fmla="*/ 95 w 108"/>
                  <a:gd name="T53" fmla="*/ 186 h 237"/>
                  <a:gd name="T54" fmla="*/ 95 w 108"/>
                  <a:gd name="T55" fmla="*/ 184 h 237"/>
                  <a:gd name="T56" fmla="*/ 97 w 108"/>
                  <a:gd name="T57" fmla="*/ 170 h 237"/>
                  <a:gd name="T58" fmla="*/ 98 w 108"/>
                  <a:gd name="T59" fmla="*/ 162 h 237"/>
                  <a:gd name="T60" fmla="*/ 95 w 108"/>
                  <a:gd name="T61" fmla="*/ 140 h 237"/>
                  <a:gd name="T62" fmla="*/ 96 w 108"/>
                  <a:gd name="T63" fmla="*/ 134 h 237"/>
                  <a:gd name="T64" fmla="*/ 108 w 108"/>
                  <a:gd name="T65" fmla="*/ 108 h 237"/>
                  <a:gd name="T66" fmla="*/ 91 w 108"/>
                  <a:gd name="T67" fmla="*/ 92 h 237"/>
                  <a:gd name="T68" fmla="*/ 88 w 108"/>
                  <a:gd name="T69" fmla="*/ 85 h 237"/>
                  <a:gd name="T70" fmla="*/ 90 w 108"/>
                  <a:gd name="T71" fmla="*/ 73 h 237"/>
                  <a:gd name="T72" fmla="*/ 92 w 108"/>
                  <a:gd name="T73" fmla="*/ 65 h 237"/>
                  <a:gd name="T74" fmla="*/ 104 w 108"/>
                  <a:gd name="T75" fmla="*/ 56 h 237"/>
                  <a:gd name="T76" fmla="*/ 107 w 108"/>
                  <a:gd name="T77" fmla="*/ 33 h 237"/>
                  <a:gd name="T78" fmla="*/ 100 w 108"/>
                  <a:gd name="T79" fmla="*/ 32 h 237"/>
                  <a:gd name="T80" fmla="*/ 91 w 108"/>
                  <a:gd name="T81" fmla="*/ 26 h 237"/>
                  <a:gd name="T82" fmla="*/ 90 w 108"/>
                  <a:gd name="T83" fmla="*/ 1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8" h="237">
                    <a:moveTo>
                      <a:pt x="101" y="12"/>
                    </a:moveTo>
                    <a:cubicBezTo>
                      <a:pt x="102" y="10"/>
                      <a:pt x="102" y="10"/>
                      <a:pt x="102" y="10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4" y="6"/>
                      <a:pt x="94" y="6"/>
                      <a:pt x="94" y="6"/>
                    </a:cubicBezTo>
                    <a:cubicBezTo>
                      <a:pt x="94" y="6"/>
                      <a:pt x="94" y="6"/>
                      <a:pt x="94" y="6"/>
                    </a:cubicBezTo>
                    <a:cubicBezTo>
                      <a:pt x="94" y="6"/>
                      <a:pt x="94" y="6"/>
                      <a:pt x="94" y="6"/>
                    </a:cubicBezTo>
                    <a:cubicBezTo>
                      <a:pt x="94" y="6"/>
                      <a:pt x="94" y="6"/>
                      <a:pt x="94" y="6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68" y="14"/>
                      <a:pt x="68" y="14"/>
                      <a:pt x="68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34" y="46"/>
                      <a:pt x="34" y="46"/>
                      <a:pt x="34" y="46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3" y="86"/>
                      <a:pt x="13" y="86"/>
                      <a:pt x="13" y="86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2" y="99"/>
                      <a:pt x="2" y="99"/>
                      <a:pt x="2" y="99"/>
                    </a:cubicBezTo>
                    <a:cubicBezTo>
                      <a:pt x="3" y="107"/>
                      <a:pt x="3" y="107"/>
                      <a:pt x="3" y="107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11" y="116"/>
                      <a:pt x="12" y="120"/>
                      <a:pt x="12" y="122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1" y="132"/>
                      <a:pt x="11" y="132"/>
                      <a:pt x="11" y="132"/>
                    </a:cubicBezTo>
                    <a:cubicBezTo>
                      <a:pt x="3" y="138"/>
                      <a:pt x="3" y="138"/>
                      <a:pt x="3" y="138"/>
                    </a:cubicBezTo>
                    <a:cubicBezTo>
                      <a:pt x="2" y="150"/>
                      <a:pt x="2" y="150"/>
                      <a:pt x="2" y="150"/>
                    </a:cubicBezTo>
                    <a:cubicBezTo>
                      <a:pt x="3" y="162"/>
                      <a:pt x="3" y="162"/>
                      <a:pt x="3" y="162"/>
                    </a:cubicBezTo>
                    <a:cubicBezTo>
                      <a:pt x="3" y="166"/>
                      <a:pt x="5" y="173"/>
                      <a:pt x="9" y="184"/>
                    </a:cubicBezTo>
                    <a:cubicBezTo>
                      <a:pt x="9" y="185"/>
                      <a:pt x="9" y="185"/>
                      <a:pt x="9" y="185"/>
                    </a:cubicBezTo>
                    <a:cubicBezTo>
                      <a:pt x="9" y="186"/>
                      <a:pt x="9" y="186"/>
                      <a:pt x="9" y="186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1" y="234"/>
                      <a:pt x="1" y="234"/>
                      <a:pt x="1" y="234"/>
                    </a:cubicBezTo>
                    <a:cubicBezTo>
                      <a:pt x="7" y="237"/>
                      <a:pt x="7" y="237"/>
                      <a:pt x="7" y="237"/>
                    </a:cubicBezTo>
                    <a:cubicBezTo>
                      <a:pt x="16" y="228"/>
                      <a:pt x="16" y="228"/>
                      <a:pt x="16" y="228"/>
                    </a:cubicBezTo>
                    <a:cubicBezTo>
                      <a:pt x="16" y="228"/>
                      <a:pt x="16" y="228"/>
                      <a:pt x="16" y="228"/>
                    </a:cubicBezTo>
                    <a:cubicBezTo>
                      <a:pt x="17" y="228"/>
                      <a:pt x="17" y="228"/>
                      <a:pt x="17" y="228"/>
                    </a:cubicBezTo>
                    <a:cubicBezTo>
                      <a:pt x="48" y="216"/>
                      <a:pt x="48" y="216"/>
                      <a:pt x="48" y="216"/>
                    </a:cubicBezTo>
                    <a:cubicBezTo>
                      <a:pt x="56" y="208"/>
                      <a:pt x="56" y="208"/>
                      <a:pt x="56" y="208"/>
                    </a:cubicBezTo>
                    <a:cubicBezTo>
                      <a:pt x="56" y="208"/>
                      <a:pt x="56" y="208"/>
                      <a:pt x="56" y="208"/>
                    </a:cubicBezTo>
                    <a:cubicBezTo>
                      <a:pt x="57" y="208"/>
                      <a:pt x="57" y="208"/>
                      <a:pt x="57" y="208"/>
                    </a:cubicBezTo>
                    <a:cubicBezTo>
                      <a:pt x="58" y="208"/>
                      <a:pt x="58" y="208"/>
                      <a:pt x="58" y="208"/>
                    </a:cubicBezTo>
                    <a:cubicBezTo>
                      <a:pt x="75" y="210"/>
                      <a:pt x="75" y="210"/>
                      <a:pt x="75" y="210"/>
                    </a:cubicBezTo>
                    <a:cubicBezTo>
                      <a:pt x="78" y="210"/>
                      <a:pt x="83" y="208"/>
                      <a:pt x="90" y="204"/>
                    </a:cubicBezTo>
                    <a:cubicBezTo>
                      <a:pt x="90" y="196"/>
                      <a:pt x="90" y="196"/>
                      <a:pt x="90" y="196"/>
                    </a:cubicBezTo>
                    <a:cubicBezTo>
                      <a:pt x="91" y="196"/>
                      <a:pt x="91" y="196"/>
                      <a:pt x="91" y="196"/>
                    </a:cubicBezTo>
                    <a:cubicBezTo>
                      <a:pt x="91" y="196"/>
                      <a:pt x="91" y="196"/>
                      <a:pt x="91" y="196"/>
                    </a:cubicBezTo>
                    <a:cubicBezTo>
                      <a:pt x="96" y="191"/>
                      <a:pt x="96" y="191"/>
                      <a:pt x="96" y="191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5"/>
                      <a:pt x="95" y="185"/>
                      <a:pt x="95" y="185"/>
                    </a:cubicBezTo>
                    <a:cubicBezTo>
                      <a:pt x="95" y="184"/>
                      <a:pt x="95" y="184"/>
                      <a:pt x="95" y="184"/>
                    </a:cubicBezTo>
                    <a:cubicBezTo>
                      <a:pt x="95" y="184"/>
                      <a:pt x="95" y="184"/>
                      <a:pt x="95" y="184"/>
                    </a:cubicBezTo>
                    <a:cubicBezTo>
                      <a:pt x="97" y="182"/>
                      <a:pt x="97" y="181"/>
                      <a:pt x="96" y="180"/>
                    </a:cubicBezTo>
                    <a:cubicBezTo>
                      <a:pt x="94" y="177"/>
                      <a:pt x="95" y="174"/>
                      <a:pt x="97" y="170"/>
                    </a:cubicBezTo>
                    <a:cubicBezTo>
                      <a:pt x="99" y="168"/>
                      <a:pt x="99" y="168"/>
                      <a:pt x="99" y="168"/>
                    </a:cubicBezTo>
                    <a:cubicBezTo>
                      <a:pt x="99" y="168"/>
                      <a:pt x="99" y="168"/>
                      <a:pt x="99" y="168"/>
                    </a:cubicBezTo>
                    <a:cubicBezTo>
                      <a:pt x="98" y="162"/>
                      <a:pt x="98" y="162"/>
                      <a:pt x="98" y="162"/>
                    </a:cubicBezTo>
                    <a:cubicBezTo>
                      <a:pt x="92" y="155"/>
                      <a:pt x="92" y="155"/>
                      <a:pt x="92" y="155"/>
                    </a:cubicBezTo>
                    <a:cubicBezTo>
                      <a:pt x="90" y="153"/>
                      <a:pt x="89" y="150"/>
                      <a:pt x="91" y="147"/>
                    </a:cubicBezTo>
                    <a:cubicBezTo>
                      <a:pt x="92" y="145"/>
                      <a:pt x="93" y="142"/>
                      <a:pt x="95" y="140"/>
                    </a:cubicBezTo>
                    <a:cubicBezTo>
                      <a:pt x="96" y="134"/>
                      <a:pt x="96" y="134"/>
                      <a:pt x="96" y="134"/>
                    </a:cubicBezTo>
                    <a:cubicBezTo>
                      <a:pt x="96" y="134"/>
                      <a:pt x="96" y="134"/>
                      <a:pt x="96" y="134"/>
                    </a:cubicBezTo>
                    <a:cubicBezTo>
                      <a:pt x="96" y="134"/>
                      <a:pt x="96" y="134"/>
                      <a:pt x="96" y="134"/>
                    </a:cubicBezTo>
                    <a:cubicBezTo>
                      <a:pt x="101" y="124"/>
                      <a:pt x="101" y="124"/>
                      <a:pt x="101" y="124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108" y="108"/>
                      <a:pt x="108" y="108"/>
                      <a:pt x="108" y="108"/>
                    </a:cubicBezTo>
                    <a:cubicBezTo>
                      <a:pt x="104" y="100"/>
                      <a:pt x="104" y="100"/>
                      <a:pt x="104" y="100"/>
                    </a:cubicBezTo>
                    <a:cubicBezTo>
                      <a:pt x="92" y="92"/>
                      <a:pt x="92" y="92"/>
                      <a:pt x="92" y="92"/>
                    </a:cubicBezTo>
                    <a:cubicBezTo>
                      <a:pt x="91" y="92"/>
                      <a:pt x="91" y="92"/>
                      <a:pt x="91" y="92"/>
                    </a:cubicBezTo>
                    <a:cubicBezTo>
                      <a:pt x="91" y="92"/>
                      <a:pt x="91" y="92"/>
                      <a:pt x="91" y="92"/>
                    </a:cubicBezTo>
                    <a:cubicBezTo>
                      <a:pt x="91" y="92"/>
                      <a:pt x="91" y="92"/>
                      <a:pt x="91" y="92"/>
                    </a:cubicBezTo>
                    <a:cubicBezTo>
                      <a:pt x="88" y="85"/>
                      <a:pt x="88" y="85"/>
                      <a:pt x="88" y="85"/>
                    </a:cubicBezTo>
                    <a:cubicBezTo>
                      <a:pt x="88" y="85"/>
                      <a:pt x="88" y="85"/>
                      <a:pt x="88" y="85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90" y="73"/>
                      <a:pt x="90" y="73"/>
                      <a:pt x="90" y="73"/>
                    </a:cubicBezTo>
                    <a:cubicBezTo>
                      <a:pt x="90" y="73"/>
                      <a:pt x="90" y="73"/>
                      <a:pt x="90" y="73"/>
                    </a:cubicBezTo>
                    <a:cubicBezTo>
                      <a:pt x="90" y="73"/>
                      <a:pt x="90" y="73"/>
                      <a:pt x="90" y="73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2"/>
                      <a:pt x="92" y="60"/>
                      <a:pt x="94" y="58"/>
                    </a:cubicBezTo>
                    <a:cubicBezTo>
                      <a:pt x="94" y="58"/>
                      <a:pt x="96" y="57"/>
                      <a:pt x="97" y="57"/>
                    </a:cubicBezTo>
                    <a:cubicBezTo>
                      <a:pt x="104" y="56"/>
                      <a:pt x="104" y="56"/>
                      <a:pt x="104" y="56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7" y="33"/>
                      <a:pt x="107" y="33"/>
                      <a:pt x="107" y="33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91" y="27"/>
                      <a:pt x="91" y="27"/>
                      <a:pt x="91" y="27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90" y="14"/>
                      <a:pt x="90" y="14"/>
                      <a:pt x="90" y="14"/>
                    </a:cubicBezTo>
                    <a:lnTo>
                      <a:pt x="10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şļïḋé">
                <a:extLst>
                  <a:ext uri="{FF2B5EF4-FFF2-40B4-BE49-F238E27FC236}">
                    <a16:creationId xmlns="" xmlns:a16="http://schemas.microsoft.com/office/drawing/2014/main" id="{340F69C7-EE2F-4EBD-93AE-BB312478BB35}"/>
                  </a:ext>
                </a:extLst>
              </p:cNvPr>
              <p:cNvSpPr/>
              <p:nvPr/>
            </p:nvSpPr>
            <p:spPr bwMode="auto">
              <a:xfrm>
                <a:off x="3381" y="2706"/>
                <a:ext cx="409" cy="473"/>
              </a:xfrm>
              <a:custGeom>
                <a:avLst/>
                <a:gdLst>
                  <a:gd name="T0" fmla="*/ 150 w 173"/>
                  <a:gd name="T1" fmla="*/ 34 h 200"/>
                  <a:gd name="T2" fmla="*/ 146 w 173"/>
                  <a:gd name="T3" fmla="*/ 26 h 200"/>
                  <a:gd name="T4" fmla="*/ 143 w 173"/>
                  <a:gd name="T5" fmla="*/ 12 h 200"/>
                  <a:gd name="T6" fmla="*/ 136 w 173"/>
                  <a:gd name="T7" fmla="*/ 17 h 200"/>
                  <a:gd name="T8" fmla="*/ 125 w 173"/>
                  <a:gd name="T9" fmla="*/ 15 h 200"/>
                  <a:gd name="T10" fmla="*/ 125 w 173"/>
                  <a:gd name="T11" fmla="*/ 7 h 200"/>
                  <a:gd name="T12" fmla="*/ 122 w 173"/>
                  <a:gd name="T13" fmla="*/ 10 h 200"/>
                  <a:gd name="T14" fmla="*/ 109 w 173"/>
                  <a:gd name="T15" fmla="*/ 22 h 200"/>
                  <a:gd name="T16" fmla="*/ 107 w 173"/>
                  <a:gd name="T17" fmla="*/ 22 h 200"/>
                  <a:gd name="T18" fmla="*/ 99 w 173"/>
                  <a:gd name="T19" fmla="*/ 16 h 200"/>
                  <a:gd name="T20" fmla="*/ 92 w 173"/>
                  <a:gd name="T21" fmla="*/ 13 h 200"/>
                  <a:gd name="T22" fmla="*/ 75 w 173"/>
                  <a:gd name="T23" fmla="*/ 8 h 200"/>
                  <a:gd name="T24" fmla="*/ 66 w 173"/>
                  <a:gd name="T25" fmla="*/ 4 h 200"/>
                  <a:gd name="T26" fmla="*/ 47 w 173"/>
                  <a:gd name="T27" fmla="*/ 0 h 200"/>
                  <a:gd name="T28" fmla="*/ 40 w 173"/>
                  <a:gd name="T29" fmla="*/ 16 h 200"/>
                  <a:gd name="T30" fmla="*/ 34 w 173"/>
                  <a:gd name="T31" fmla="*/ 16 h 200"/>
                  <a:gd name="T32" fmla="*/ 14 w 173"/>
                  <a:gd name="T33" fmla="*/ 26 h 200"/>
                  <a:gd name="T34" fmla="*/ 13 w 173"/>
                  <a:gd name="T35" fmla="*/ 72 h 200"/>
                  <a:gd name="T36" fmla="*/ 9 w 173"/>
                  <a:gd name="T37" fmla="*/ 83 h 200"/>
                  <a:gd name="T38" fmla="*/ 1 w 173"/>
                  <a:gd name="T39" fmla="*/ 109 h 200"/>
                  <a:gd name="T40" fmla="*/ 7 w 173"/>
                  <a:gd name="T41" fmla="*/ 111 h 200"/>
                  <a:gd name="T42" fmla="*/ 17 w 173"/>
                  <a:gd name="T43" fmla="*/ 126 h 200"/>
                  <a:gd name="T44" fmla="*/ 14 w 173"/>
                  <a:gd name="T45" fmla="*/ 132 h 200"/>
                  <a:gd name="T46" fmla="*/ 24 w 173"/>
                  <a:gd name="T47" fmla="*/ 158 h 200"/>
                  <a:gd name="T48" fmla="*/ 38 w 173"/>
                  <a:gd name="T49" fmla="*/ 151 h 200"/>
                  <a:gd name="T50" fmla="*/ 46 w 173"/>
                  <a:gd name="T51" fmla="*/ 151 h 200"/>
                  <a:gd name="T52" fmla="*/ 52 w 173"/>
                  <a:gd name="T53" fmla="*/ 140 h 200"/>
                  <a:gd name="T54" fmla="*/ 68 w 173"/>
                  <a:gd name="T55" fmla="*/ 135 h 200"/>
                  <a:gd name="T56" fmla="*/ 77 w 173"/>
                  <a:gd name="T57" fmla="*/ 151 h 200"/>
                  <a:gd name="T58" fmla="*/ 81 w 173"/>
                  <a:gd name="T59" fmla="*/ 165 h 200"/>
                  <a:gd name="T60" fmla="*/ 71 w 173"/>
                  <a:gd name="T61" fmla="*/ 185 h 200"/>
                  <a:gd name="T62" fmla="*/ 84 w 173"/>
                  <a:gd name="T63" fmla="*/ 187 h 200"/>
                  <a:gd name="T64" fmla="*/ 89 w 173"/>
                  <a:gd name="T65" fmla="*/ 199 h 200"/>
                  <a:gd name="T66" fmla="*/ 102 w 173"/>
                  <a:gd name="T67" fmla="*/ 196 h 200"/>
                  <a:gd name="T68" fmla="*/ 108 w 173"/>
                  <a:gd name="T69" fmla="*/ 178 h 200"/>
                  <a:gd name="T70" fmla="*/ 135 w 173"/>
                  <a:gd name="T71" fmla="*/ 189 h 200"/>
                  <a:gd name="T72" fmla="*/ 128 w 173"/>
                  <a:gd name="T73" fmla="*/ 172 h 200"/>
                  <a:gd name="T74" fmla="*/ 128 w 173"/>
                  <a:gd name="T75" fmla="*/ 170 h 200"/>
                  <a:gd name="T76" fmla="*/ 166 w 173"/>
                  <a:gd name="T77" fmla="*/ 166 h 200"/>
                  <a:gd name="T78" fmla="*/ 167 w 173"/>
                  <a:gd name="T79" fmla="*/ 165 h 200"/>
                  <a:gd name="T80" fmla="*/ 167 w 173"/>
                  <a:gd name="T81" fmla="*/ 163 h 200"/>
                  <a:gd name="T82" fmla="*/ 166 w 173"/>
                  <a:gd name="T83" fmla="*/ 142 h 200"/>
                  <a:gd name="T84" fmla="*/ 170 w 173"/>
                  <a:gd name="T85" fmla="*/ 134 h 200"/>
                  <a:gd name="T86" fmla="*/ 163 w 173"/>
                  <a:gd name="T87" fmla="*/ 126 h 200"/>
                  <a:gd name="T88" fmla="*/ 158 w 173"/>
                  <a:gd name="T89" fmla="*/ 98 h 200"/>
                  <a:gd name="T90" fmla="*/ 151 w 173"/>
                  <a:gd name="T91" fmla="*/ 102 h 200"/>
                  <a:gd name="T92" fmla="*/ 150 w 173"/>
                  <a:gd name="T93" fmla="*/ 84 h 200"/>
                  <a:gd name="T94" fmla="*/ 163 w 173"/>
                  <a:gd name="T95" fmla="*/ 50 h 200"/>
                  <a:gd name="T96" fmla="*/ 150 w 173"/>
                  <a:gd name="T97" fmla="*/ 3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3" h="200">
                    <a:moveTo>
                      <a:pt x="150" y="34"/>
                    </a:moveTo>
                    <a:cubicBezTo>
                      <a:pt x="150" y="34"/>
                      <a:pt x="150" y="34"/>
                      <a:pt x="150" y="34"/>
                    </a:cubicBezTo>
                    <a:cubicBezTo>
                      <a:pt x="150" y="34"/>
                      <a:pt x="150" y="34"/>
                      <a:pt x="150" y="34"/>
                    </a:cubicBezTo>
                    <a:cubicBezTo>
                      <a:pt x="150" y="33"/>
                      <a:pt x="150" y="33"/>
                      <a:pt x="150" y="33"/>
                    </a:cubicBezTo>
                    <a:cubicBezTo>
                      <a:pt x="146" y="27"/>
                      <a:pt x="146" y="27"/>
                      <a:pt x="146" y="27"/>
                    </a:cubicBezTo>
                    <a:cubicBezTo>
                      <a:pt x="146" y="26"/>
                      <a:pt x="146" y="26"/>
                      <a:pt x="146" y="26"/>
                    </a:cubicBezTo>
                    <a:cubicBezTo>
                      <a:pt x="146" y="26"/>
                      <a:pt x="146" y="26"/>
                      <a:pt x="146" y="26"/>
                    </a:cubicBezTo>
                    <a:cubicBezTo>
                      <a:pt x="147" y="16"/>
                      <a:pt x="147" y="16"/>
                      <a:pt x="147" y="16"/>
                    </a:cubicBezTo>
                    <a:cubicBezTo>
                      <a:pt x="147" y="15"/>
                      <a:pt x="146" y="14"/>
                      <a:pt x="143" y="12"/>
                    </a:cubicBezTo>
                    <a:cubicBezTo>
                      <a:pt x="141" y="12"/>
                      <a:pt x="141" y="12"/>
                      <a:pt x="141" y="12"/>
                    </a:cubicBezTo>
                    <a:cubicBezTo>
                      <a:pt x="137" y="17"/>
                      <a:pt x="137" y="17"/>
                      <a:pt x="137" y="17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26" y="22"/>
                      <a:pt x="126" y="22"/>
                      <a:pt x="126" y="22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4"/>
                      <a:pt x="125" y="14"/>
                      <a:pt x="125" y="14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24" y="6"/>
                      <a:pt x="124" y="6"/>
                      <a:pt x="124" y="6"/>
                    </a:cubicBezTo>
                    <a:cubicBezTo>
                      <a:pt x="122" y="10"/>
                      <a:pt x="122" y="10"/>
                      <a:pt x="122" y="10"/>
                    </a:cubicBezTo>
                    <a:cubicBezTo>
                      <a:pt x="122" y="10"/>
                      <a:pt x="122" y="10"/>
                      <a:pt x="122" y="10"/>
                    </a:cubicBezTo>
                    <a:cubicBezTo>
                      <a:pt x="122" y="10"/>
                      <a:pt x="122" y="10"/>
                      <a:pt x="122" y="10"/>
                    </a:cubicBezTo>
                    <a:cubicBezTo>
                      <a:pt x="109" y="21"/>
                      <a:pt x="109" y="21"/>
                      <a:pt x="109" y="21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7" y="22"/>
                      <a:pt x="107" y="22"/>
                      <a:pt x="107" y="22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3"/>
                      <a:pt x="92" y="13"/>
                      <a:pt x="92" y="13"/>
                    </a:cubicBezTo>
                    <a:cubicBezTo>
                      <a:pt x="88" y="10"/>
                      <a:pt x="88" y="10"/>
                      <a:pt x="88" y="10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66" y="3"/>
                      <a:pt x="66" y="3"/>
                      <a:pt x="66" y="3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13" y="74"/>
                      <a:pt x="13" y="74"/>
                      <a:pt x="13" y="74"/>
                    </a:cubicBezTo>
                    <a:cubicBezTo>
                      <a:pt x="12" y="75"/>
                      <a:pt x="12" y="75"/>
                      <a:pt x="12" y="75"/>
                    </a:cubicBezTo>
                    <a:cubicBezTo>
                      <a:pt x="10" y="76"/>
                      <a:pt x="9" y="79"/>
                      <a:pt x="9" y="83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4"/>
                      <a:pt x="1" y="107"/>
                      <a:pt x="1" y="109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1"/>
                      <a:pt x="7" y="111"/>
                      <a:pt x="7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12" y="111"/>
                      <a:pt x="15" y="113"/>
                      <a:pt x="16" y="117"/>
                    </a:cubicBezTo>
                    <a:cubicBezTo>
                      <a:pt x="17" y="126"/>
                      <a:pt x="17" y="126"/>
                      <a:pt x="17" y="126"/>
                    </a:cubicBezTo>
                    <a:cubicBezTo>
                      <a:pt x="16" y="127"/>
                      <a:pt x="16" y="127"/>
                      <a:pt x="16" y="127"/>
                    </a:cubicBezTo>
                    <a:cubicBezTo>
                      <a:pt x="16" y="128"/>
                      <a:pt x="16" y="128"/>
                      <a:pt x="16" y="128"/>
                    </a:cubicBezTo>
                    <a:cubicBezTo>
                      <a:pt x="14" y="129"/>
                      <a:pt x="14" y="130"/>
                      <a:pt x="14" y="132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3" y="144"/>
                      <a:pt x="14" y="146"/>
                      <a:pt x="16" y="148"/>
                    </a:cubicBezTo>
                    <a:cubicBezTo>
                      <a:pt x="24" y="158"/>
                      <a:pt x="24" y="158"/>
                      <a:pt x="24" y="158"/>
                    </a:cubicBezTo>
                    <a:cubicBezTo>
                      <a:pt x="32" y="152"/>
                      <a:pt x="32" y="152"/>
                      <a:pt x="32" y="152"/>
                    </a:cubicBezTo>
                    <a:cubicBezTo>
                      <a:pt x="38" y="151"/>
                      <a:pt x="38" y="151"/>
                      <a:pt x="38" y="151"/>
                    </a:cubicBezTo>
                    <a:cubicBezTo>
                      <a:pt x="38" y="151"/>
                      <a:pt x="38" y="151"/>
                      <a:pt x="38" y="151"/>
                    </a:cubicBezTo>
                    <a:cubicBezTo>
                      <a:pt x="38" y="152"/>
                      <a:pt x="38" y="152"/>
                      <a:pt x="38" y="152"/>
                    </a:cubicBezTo>
                    <a:cubicBezTo>
                      <a:pt x="42" y="153"/>
                      <a:pt x="42" y="153"/>
                      <a:pt x="42" y="153"/>
                    </a:cubicBezTo>
                    <a:cubicBezTo>
                      <a:pt x="44" y="153"/>
                      <a:pt x="45" y="152"/>
                      <a:pt x="46" y="151"/>
                    </a:cubicBezTo>
                    <a:cubicBezTo>
                      <a:pt x="50" y="146"/>
                      <a:pt x="50" y="146"/>
                      <a:pt x="50" y="146"/>
                    </a:cubicBezTo>
                    <a:cubicBezTo>
                      <a:pt x="49" y="143"/>
                      <a:pt x="49" y="143"/>
                      <a:pt x="49" y="143"/>
                    </a:cubicBezTo>
                    <a:cubicBezTo>
                      <a:pt x="50" y="142"/>
                      <a:pt x="51" y="141"/>
                      <a:pt x="52" y="140"/>
                    </a:cubicBezTo>
                    <a:cubicBezTo>
                      <a:pt x="62" y="140"/>
                      <a:pt x="62" y="140"/>
                      <a:pt x="62" y="140"/>
                    </a:cubicBezTo>
                    <a:cubicBezTo>
                      <a:pt x="64" y="141"/>
                      <a:pt x="65" y="140"/>
                      <a:pt x="65" y="140"/>
                    </a:cubicBezTo>
                    <a:cubicBezTo>
                      <a:pt x="66" y="137"/>
                      <a:pt x="67" y="136"/>
                      <a:pt x="68" y="135"/>
                    </a:cubicBezTo>
                    <a:cubicBezTo>
                      <a:pt x="70" y="135"/>
                      <a:pt x="72" y="135"/>
                      <a:pt x="73" y="136"/>
                    </a:cubicBezTo>
                    <a:cubicBezTo>
                      <a:pt x="76" y="139"/>
                      <a:pt x="78" y="141"/>
                      <a:pt x="78" y="144"/>
                    </a:cubicBezTo>
                    <a:cubicBezTo>
                      <a:pt x="77" y="151"/>
                      <a:pt x="77" y="151"/>
                      <a:pt x="77" y="151"/>
                    </a:cubicBezTo>
                    <a:cubicBezTo>
                      <a:pt x="78" y="152"/>
                      <a:pt x="78" y="152"/>
                      <a:pt x="78" y="152"/>
                    </a:cubicBezTo>
                    <a:cubicBezTo>
                      <a:pt x="81" y="154"/>
                      <a:pt x="82" y="156"/>
                      <a:pt x="82" y="158"/>
                    </a:cubicBezTo>
                    <a:cubicBezTo>
                      <a:pt x="81" y="165"/>
                      <a:pt x="81" y="165"/>
                      <a:pt x="81" y="165"/>
                    </a:cubicBezTo>
                    <a:cubicBezTo>
                      <a:pt x="80" y="169"/>
                      <a:pt x="78" y="172"/>
                      <a:pt x="77" y="172"/>
                    </a:cubicBezTo>
                    <a:cubicBezTo>
                      <a:pt x="77" y="172"/>
                      <a:pt x="77" y="172"/>
                      <a:pt x="77" y="172"/>
                    </a:cubicBezTo>
                    <a:cubicBezTo>
                      <a:pt x="71" y="185"/>
                      <a:pt x="71" y="185"/>
                      <a:pt x="71" y="185"/>
                    </a:cubicBezTo>
                    <a:cubicBezTo>
                      <a:pt x="73" y="186"/>
                      <a:pt x="73" y="186"/>
                      <a:pt x="73" y="186"/>
                    </a:cubicBezTo>
                    <a:cubicBezTo>
                      <a:pt x="82" y="186"/>
                      <a:pt x="82" y="186"/>
                      <a:pt x="82" y="186"/>
                    </a:cubicBezTo>
                    <a:cubicBezTo>
                      <a:pt x="84" y="187"/>
                      <a:pt x="84" y="187"/>
                      <a:pt x="84" y="187"/>
                    </a:cubicBezTo>
                    <a:cubicBezTo>
                      <a:pt x="84" y="188"/>
                      <a:pt x="84" y="188"/>
                      <a:pt x="84" y="188"/>
                    </a:cubicBezTo>
                    <a:cubicBezTo>
                      <a:pt x="82" y="192"/>
                      <a:pt x="82" y="195"/>
                      <a:pt x="82" y="197"/>
                    </a:cubicBezTo>
                    <a:cubicBezTo>
                      <a:pt x="86" y="199"/>
                      <a:pt x="88" y="200"/>
                      <a:pt x="89" y="199"/>
                    </a:cubicBezTo>
                    <a:cubicBezTo>
                      <a:pt x="94" y="197"/>
                      <a:pt x="94" y="197"/>
                      <a:pt x="94" y="197"/>
                    </a:cubicBezTo>
                    <a:cubicBezTo>
                      <a:pt x="97" y="196"/>
                      <a:pt x="97" y="196"/>
                      <a:pt x="97" y="196"/>
                    </a:cubicBezTo>
                    <a:cubicBezTo>
                      <a:pt x="102" y="196"/>
                      <a:pt x="102" y="196"/>
                      <a:pt x="102" y="196"/>
                    </a:cubicBezTo>
                    <a:cubicBezTo>
                      <a:pt x="108" y="190"/>
                      <a:pt x="108" y="190"/>
                      <a:pt x="108" y="190"/>
                    </a:cubicBezTo>
                    <a:cubicBezTo>
                      <a:pt x="108" y="183"/>
                      <a:pt x="108" y="183"/>
                      <a:pt x="108" y="183"/>
                    </a:cubicBezTo>
                    <a:cubicBezTo>
                      <a:pt x="107" y="181"/>
                      <a:pt x="108" y="179"/>
                      <a:pt x="108" y="178"/>
                    </a:cubicBezTo>
                    <a:cubicBezTo>
                      <a:pt x="110" y="177"/>
                      <a:pt x="113" y="177"/>
                      <a:pt x="118" y="180"/>
                    </a:cubicBezTo>
                    <a:cubicBezTo>
                      <a:pt x="128" y="186"/>
                      <a:pt x="128" y="186"/>
                      <a:pt x="128" y="186"/>
                    </a:cubicBezTo>
                    <a:cubicBezTo>
                      <a:pt x="131" y="188"/>
                      <a:pt x="133" y="189"/>
                      <a:pt x="135" y="189"/>
                    </a:cubicBezTo>
                    <a:cubicBezTo>
                      <a:pt x="135" y="188"/>
                      <a:pt x="135" y="188"/>
                      <a:pt x="135" y="188"/>
                    </a:cubicBezTo>
                    <a:cubicBezTo>
                      <a:pt x="136" y="187"/>
                      <a:pt x="135" y="184"/>
                      <a:pt x="133" y="180"/>
                    </a:cubicBezTo>
                    <a:cubicBezTo>
                      <a:pt x="128" y="172"/>
                      <a:pt x="128" y="172"/>
                      <a:pt x="128" y="172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34" y="163"/>
                      <a:pt x="139" y="160"/>
                      <a:pt x="146" y="163"/>
                    </a:cubicBezTo>
                    <a:cubicBezTo>
                      <a:pt x="160" y="170"/>
                      <a:pt x="160" y="170"/>
                      <a:pt x="160" y="170"/>
                    </a:cubicBezTo>
                    <a:cubicBezTo>
                      <a:pt x="166" y="166"/>
                      <a:pt x="166" y="166"/>
                      <a:pt x="166" y="166"/>
                    </a:cubicBezTo>
                    <a:cubicBezTo>
                      <a:pt x="167" y="166"/>
                      <a:pt x="167" y="166"/>
                      <a:pt x="167" y="166"/>
                    </a:cubicBezTo>
                    <a:cubicBezTo>
                      <a:pt x="167" y="165"/>
                      <a:pt x="167" y="165"/>
                      <a:pt x="167" y="165"/>
                    </a:cubicBezTo>
                    <a:cubicBezTo>
                      <a:pt x="167" y="165"/>
                      <a:pt x="167" y="165"/>
                      <a:pt x="167" y="165"/>
                    </a:cubicBezTo>
                    <a:cubicBezTo>
                      <a:pt x="166" y="164"/>
                      <a:pt x="166" y="164"/>
                      <a:pt x="166" y="164"/>
                    </a:cubicBezTo>
                    <a:cubicBezTo>
                      <a:pt x="166" y="164"/>
                      <a:pt x="166" y="164"/>
                      <a:pt x="166" y="164"/>
                    </a:cubicBezTo>
                    <a:cubicBezTo>
                      <a:pt x="167" y="163"/>
                      <a:pt x="167" y="163"/>
                      <a:pt x="167" y="163"/>
                    </a:cubicBezTo>
                    <a:cubicBezTo>
                      <a:pt x="172" y="155"/>
                      <a:pt x="173" y="149"/>
                      <a:pt x="172" y="146"/>
                    </a:cubicBezTo>
                    <a:cubicBezTo>
                      <a:pt x="170" y="143"/>
                      <a:pt x="168" y="142"/>
                      <a:pt x="167" y="142"/>
                    </a:cubicBezTo>
                    <a:cubicBezTo>
                      <a:pt x="166" y="142"/>
                      <a:pt x="166" y="142"/>
                      <a:pt x="166" y="142"/>
                    </a:cubicBezTo>
                    <a:cubicBezTo>
                      <a:pt x="165" y="138"/>
                      <a:pt x="165" y="138"/>
                      <a:pt x="165" y="138"/>
                    </a:cubicBezTo>
                    <a:cubicBezTo>
                      <a:pt x="166" y="138"/>
                      <a:pt x="166" y="138"/>
                      <a:pt x="166" y="138"/>
                    </a:cubicBezTo>
                    <a:cubicBezTo>
                      <a:pt x="168" y="136"/>
                      <a:pt x="170" y="135"/>
                      <a:pt x="170" y="134"/>
                    </a:cubicBezTo>
                    <a:cubicBezTo>
                      <a:pt x="169" y="132"/>
                      <a:pt x="169" y="132"/>
                      <a:pt x="169" y="132"/>
                    </a:cubicBezTo>
                    <a:cubicBezTo>
                      <a:pt x="163" y="126"/>
                      <a:pt x="163" y="126"/>
                      <a:pt x="163" y="126"/>
                    </a:cubicBezTo>
                    <a:cubicBezTo>
                      <a:pt x="163" y="126"/>
                      <a:pt x="163" y="126"/>
                      <a:pt x="163" y="126"/>
                    </a:cubicBezTo>
                    <a:cubicBezTo>
                      <a:pt x="163" y="125"/>
                      <a:pt x="163" y="125"/>
                      <a:pt x="163" y="125"/>
                    </a:cubicBezTo>
                    <a:cubicBezTo>
                      <a:pt x="160" y="116"/>
                      <a:pt x="160" y="116"/>
                      <a:pt x="160" y="116"/>
                    </a:cubicBezTo>
                    <a:cubicBezTo>
                      <a:pt x="158" y="110"/>
                      <a:pt x="158" y="104"/>
                      <a:pt x="158" y="98"/>
                    </a:cubicBezTo>
                    <a:cubicBezTo>
                      <a:pt x="158" y="94"/>
                      <a:pt x="158" y="94"/>
                      <a:pt x="158" y="94"/>
                    </a:cubicBezTo>
                    <a:cubicBezTo>
                      <a:pt x="154" y="98"/>
                      <a:pt x="154" y="98"/>
                      <a:pt x="154" y="98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9" y="71"/>
                      <a:pt x="165" y="64"/>
                      <a:pt x="167" y="62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2" y="44"/>
                      <a:pt x="161" y="40"/>
                      <a:pt x="161" y="38"/>
                    </a:cubicBezTo>
                    <a:cubicBezTo>
                      <a:pt x="154" y="35"/>
                      <a:pt x="154" y="35"/>
                      <a:pt x="154" y="35"/>
                    </a:cubicBezTo>
                    <a:lnTo>
                      <a:pt x="150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îṥḻíḋé">
                <a:extLst>
                  <a:ext uri="{FF2B5EF4-FFF2-40B4-BE49-F238E27FC236}">
                    <a16:creationId xmlns="" xmlns:a16="http://schemas.microsoft.com/office/drawing/2014/main" id="{3A55A941-9848-4A97-9198-C18AACEF2D01}"/>
                  </a:ext>
                </a:extLst>
              </p:cNvPr>
              <p:cNvSpPr/>
              <p:nvPr/>
            </p:nvSpPr>
            <p:spPr bwMode="auto">
              <a:xfrm>
                <a:off x="3333" y="2433"/>
                <a:ext cx="578" cy="363"/>
              </a:xfrm>
              <a:custGeom>
                <a:avLst/>
                <a:gdLst>
                  <a:gd name="T0" fmla="*/ 32 w 244"/>
                  <a:gd name="T1" fmla="*/ 5 h 153"/>
                  <a:gd name="T2" fmla="*/ 43 w 244"/>
                  <a:gd name="T3" fmla="*/ 12 h 153"/>
                  <a:gd name="T4" fmla="*/ 49 w 244"/>
                  <a:gd name="T5" fmla="*/ 20 h 153"/>
                  <a:gd name="T6" fmla="*/ 44 w 244"/>
                  <a:gd name="T7" fmla="*/ 26 h 153"/>
                  <a:gd name="T8" fmla="*/ 30 w 244"/>
                  <a:gd name="T9" fmla="*/ 29 h 153"/>
                  <a:gd name="T10" fmla="*/ 32 w 244"/>
                  <a:gd name="T11" fmla="*/ 37 h 153"/>
                  <a:gd name="T12" fmla="*/ 36 w 244"/>
                  <a:gd name="T13" fmla="*/ 54 h 153"/>
                  <a:gd name="T14" fmla="*/ 45 w 244"/>
                  <a:gd name="T15" fmla="*/ 57 h 153"/>
                  <a:gd name="T16" fmla="*/ 46 w 244"/>
                  <a:gd name="T17" fmla="*/ 58 h 153"/>
                  <a:gd name="T18" fmla="*/ 51 w 244"/>
                  <a:gd name="T19" fmla="*/ 65 h 153"/>
                  <a:gd name="T20" fmla="*/ 54 w 244"/>
                  <a:gd name="T21" fmla="*/ 73 h 153"/>
                  <a:gd name="T22" fmla="*/ 40 w 244"/>
                  <a:gd name="T23" fmla="*/ 92 h 153"/>
                  <a:gd name="T24" fmla="*/ 2 w 244"/>
                  <a:gd name="T25" fmla="*/ 102 h 153"/>
                  <a:gd name="T26" fmla="*/ 4 w 244"/>
                  <a:gd name="T27" fmla="*/ 116 h 153"/>
                  <a:gd name="T28" fmla="*/ 19 w 244"/>
                  <a:gd name="T29" fmla="*/ 143 h 153"/>
                  <a:gd name="T30" fmla="*/ 20 w 244"/>
                  <a:gd name="T31" fmla="*/ 143 h 153"/>
                  <a:gd name="T32" fmla="*/ 26 w 244"/>
                  <a:gd name="T33" fmla="*/ 151 h 153"/>
                  <a:gd name="T34" fmla="*/ 30 w 244"/>
                  <a:gd name="T35" fmla="*/ 138 h 153"/>
                  <a:gd name="T36" fmla="*/ 39 w 244"/>
                  <a:gd name="T37" fmla="*/ 127 h 153"/>
                  <a:gd name="T38" fmla="*/ 56 w 244"/>
                  <a:gd name="T39" fmla="*/ 127 h 153"/>
                  <a:gd name="T40" fmla="*/ 63 w 244"/>
                  <a:gd name="T41" fmla="*/ 111 h 153"/>
                  <a:gd name="T42" fmla="*/ 80 w 244"/>
                  <a:gd name="T43" fmla="*/ 111 h 153"/>
                  <a:gd name="T44" fmla="*/ 109 w 244"/>
                  <a:gd name="T45" fmla="*/ 121 h 153"/>
                  <a:gd name="T46" fmla="*/ 110 w 244"/>
                  <a:gd name="T47" fmla="*/ 121 h 153"/>
                  <a:gd name="T48" fmla="*/ 121 w 244"/>
                  <a:gd name="T49" fmla="*/ 127 h 153"/>
                  <a:gd name="T50" fmla="*/ 121 w 244"/>
                  <a:gd name="T51" fmla="*/ 127 h 153"/>
                  <a:gd name="T52" fmla="*/ 132 w 244"/>
                  <a:gd name="T53" fmla="*/ 128 h 153"/>
                  <a:gd name="T54" fmla="*/ 142 w 244"/>
                  <a:gd name="T55" fmla="*/ 115 h 153"/>
                  <a:gd name="T56" fmla="*/ 148 w 244"/>
                  <a:gd name="T57" fmla="*/ 120 h 153"/>
                  <a:gd name="T58" fmla="*/ 149 w 244"/>
                  <a:gd name="T59" fmla="*/ 129 h 153"/>
                  <a:gd name="T60" fmla="*/ 159 w 244"/>
                  <a:gd name="T61" fmla="*/ 123 h 153"/>
                  <a:gd name="T62" fmla="*/ 165 w 244"/>
                  <a:gd name="T63" fmla="*/ 123 h 153"/>
                  <a:gd name="T64" fmla="*/ 170 w 244"/>
                  <a:gd name="T65" fmla="*/ 141 h 153"/>
                  <a:gd name="T66" fmla="*/ 194 w 244"/>
                  <a:gd name="T67" fmla="*/ 130 h 153"/>
                  <a:gd name="T68" fmla="*/ 215 w 244"/>
                  <a:gd name="T69" fmla="*/ 121 h 153"/>
                  <a:gd name="T70" fmla="*/ 237 w 244"/>
                  <a:gd name="T71" fmla="*/ 114 h 153"/>
                  <a:gd name="T72" fmla="*/ 242 w 244"/>
                  <a:gd name="T73" fmla="*/ 111 h 153"/>
                  <a:gd name="T74" fmla="*/ 230 w 244"/>
                  <a:gd name="T75" fmla="*/ 77 h 153"/>
                  <a:gd name="T76" fmla="*/ 236 w 244"/>
                  <a:gd name="T77" fmla="*/ 67 h 153"/>
                  <a:gd name="T78" fmla="*/ 222 w 244"/>
                  <a:gd name="T79" fmla="*/ 63 h 153"/>
                  <a:gd name="T80" fmla="*/ 215 w 244"/>
                  <a:gd name="T81" fmla="*/ 55 h 153"/>
                  <a:gd name="T82" fmla="*/ 214 w 244"/>
                  <a:gd name="T83" fmla="*/ 54 h 153"/>
                  <a:gd name="T84" fmla="*/ 186 w 244"/>
                  <a:gd name="T85" fmla="*/ 47 h 153"/>
                  <a:gd name="T86" fmla="*/ 162 w 244"/>
                  <a:gd name="T87" fmla="*/ 47 h 153"/>
                  <a:gd name="T88" fmla="*/ 108 w 244"/>
                  <a:gd name="T89" fmla="*/ 25 h 153"/>
                  <a:gd name="T90" fmla="*/ 72 w 244"/>
                  <a:gd name="T91" fmla="*/ 0 h 153"/>
                  <a:gd name="T92" fmla="*/ 37 w 244"/>
                  <a:gd name="T93" fmla="*/ 3 h 153"/>
                  <a:gd name="T94" fmla="*/ 31 w 244"/>
                  <a:gd name="T95" fmla="*/ 1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4" h="153">
                    <a:moveTo>
                      <a:pt x="31" y="1"/>
                    </a:moveTo>
                    <a:cubicBezTo>
                      <a:pt x="30" y="2"/>
                      <a:pt x="30" y="2"/>
                      <a:pt x="30" y="2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9" y="20"/>
                      <a:pt x="49" y="20"/>
                      <a:pt x="49" y="20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4" y="73"/>
                      <a:pt x="54" y="73"/>
                      <a:pt x="54" y="73"/>
                    </a:cubicBezTo>
                    <a:cubicBezTo>
                      <a:pt x="54" y="73"/>
                      <a:pt x="54" y="73"/>
                      <a:pt x="54" y="73"/>
                    </a:cubicBezTo>
                    <a:cubicBezTo>
                      <a:pt x="54" y="73"/>
                      <a:pt x="54" y="73"/>
                      <a:pt x="54" y="73"/>
                    </a:cubicBezTo>
                    <a:cubicBezTo>
                      <a:pt x="54" y="78"/>
                      <a:pt x="54" y="78"/>
                      <a:pt x="54" y="78"/>
                    </a:cubicBezTo>
                    <a:cubicBezTo>
                      <a:pt x="53" y="81"/>
                      <a:pt x="52" y="83"/>
                      <a:pt x="52" y="85"/>
                    </a:cubicBezTo>
                    <a:cubicBezTo>
                      <a:pt x="50" y="87"/>
                      <a:pt x="46" y="90"/>
                      <a:pt x="40" y="92"/>
                    </a:cubicBezTo>
                    <a:cubicBezTo>
                      <a:pt x="27" y="100"/>
                      <a:pt x="27" y="100"/>
                      <a:pt x="27" y="100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4" y="116"/>
                      <a:pt x="4" y="116"/>
                      <a:pt x="4" y="116"/>
                    </a:cubicBezTo>
                    <a:cubicBezTo>
                      <a:pt x="4" y="116"/>
                      <a:pt x="4" y="116"/>
                      <a:pt x="4" y="116"/>
                    </a:cubicBezTo>
                    <a:cubicBezTo>
                      <a:pt x="4" y="117"/>
                      <a:pt x="4" y="117"/>
                      <a:pt x="4" y="117"/>
                    </a:cubicBezTo>
                    <a:cubicBezTo>
                      <a:pt x="6" y="127"/>
                      <a:pt x="6" y="127"/>
                      <a:pt x="6" y="127"/>
                    </a:cubicBezTo>
                    <a:cubicBezTo>
                      <a:pt x="19" y="143"/>
                      <a:pt x="19" y="143"/>
                      <a:pt x="19" y="143"/>
                    </a:cubicBezTo>
                    <a:cubicBezTo>
                      <a:pt x="20" y="143"/>
                      <a:pt x="20" y="143"/>
                      <a:pt x="20" y="143"/>
                    </a:cubicBezTo>
                    <a:cubicBezTo>
                      <a:pt x="20" y="143"/>
                      <a:pt x="20" y="143"/>
                      <a:pt x="20" y="143"/>
                    </a:cubicBezTo>
                    <a:cubicBezTo>
                      <a:pt x="20" y="143"/>
                      <a:pt x="20" y="143"/>
                      <a:pt x="20" y="143"/>
                    </a:cubicBezTo>
                    <a:cubicBezTo>
                      <a:pt x="25" y="153"/>
                      <a:pt x="25" y="153"/>
                      <a:pt x="25" y="153"/>
                    </a:cubicBezTo>
                    <a:cubicBezTo>
                      <a:pt x="26" y="151"/>
                      <a:pt x="26" y="151"/>
                      <a:pt x="26" y="151"/>
                    </a:cubicBezTo>
                    <a:cubicBezTo>
                      <a:pt x="26" y="151"/>
                      <a:pt x="26" y="151"/>
                      <a:pt x="26" y="151"/>
                    </a:cubicBezTo>
                    <a:cubicBezTo>
                      <a:pt x="30" y="139"/>
                      <a:pt x="30" y="139"/>
                      <a:pt x="30" y="139"/>
                    </a:cubicBezTo>
                    <a:cubicBezTo>
                      <a:pt x="30" y="139"/>
                      <a:pt x="30" y="139"/>
                      <a:pt x="30" y="139"/>
                    </a:cubicBezTo>
                    <a:cubicBezTo>
                      <a:pt x="30" y="138"/>
                      <a:pt x="30" y="138"/>
                      <a:pt x="30" y="138"/>
                    </a:cubicBezTo>
                    <a:cubicBezTo>
                      <a:pt x="30" y="138"/>
                      <a:pt x="30" y="138"/>
                      <a:pt x="30" y="138"/>
                    </a:cubicBezTo>
                    <a:cubicBezTo>
                      <a:pt x="38" y="128"/>
                      <a:pt x="38" y="128"/>
                      <a:pt x="38" y="128"/>
                    </a:cubicBezTo>
                    <a:cubicBezTo>
                      <a:pt x="39" y="127"/>
                      <a:pt x="39" y="127"/>
                      <a:pt x="39" y="127"/>
                    </a:cubicBezTo>
                    <a:cubicBezTo>
                      <a:pt x="49" y="123"/>
                      <a:pt x="49" y="123"/>
                      <a:pt x="49" y="123"/>
                    </a:cubicBezTo>
                    <a:cubicBezTo>
                      <a:pt x="50" y="123"/>
                      <a:pt x="50" y="123"/>
                      <a:pt x="50" y="123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64" y="126"/>
                      <a:pt x="64" y="126"/>
                      <a:pt x="64" y="126"/>
                    </a:cubicBezTo>
                    <a:cubicBezTo>
                      <a:pt x="62" y="112"/>
                      <a:pt x="62" y="112"/>
                      <a:pt x="62" y="112"/>
                    </a:cubicBezTo>
                    <a:cubicBezTo>
                      <a:pt x="63" y="111"/>
                      <a:pt x="63" y="111"/>
                      <a:pt x="63" y="111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79" y="111"/>
                      <a:pt x="79" y="111"/>
                      <a:pt x="79" y="111"/>
                    </a:cubicBezTo>
                    <a:cubicBezTo>
                      <a:pt x="80" y="111"/>
                      <a:pt x="80" y="111"/>
                      <a:pt x="80" y="111"/>
                    </a:cubicBezTo>
                    <a:cubicBezTo>
                      <a:pt x="80" y="111"/>
                      <a:pt x="80" y="111"/>
                      <a:pt x="80" y="111"/>
                    </a:cubicBezTo>
                    <a:cubicBezTo>
                      <a:pt x="96" y="119"/>
                      <a:pt x="96" y="119"/>
                      <a:pt x="96" y="119"/>
                    </a:cubicBezTo>
                    <a:cubicBezTo>
                      <a:pt x="109" y="121"/>
                      <a:pt x="109" y="121"/>
                      <a:pt x="109" y="121"/>
                    </a:cubicBezTo>
                    <a:cubicBezTo>
                      <a:pt x="110" y="121"/>
                      <a:pt x="110" y="121"/>
                      <a:pt x="110" y="121"/>
                    </a:cubicBezTo>
                    <a:cubicBezTo>
                      <a:pt x="110" y="121"/>
                      <a:pt x="110" y="121"/>
                      <a:pt x="110" y="121"/>
                    </a:cubicBezTo>
                    <a:cubicBezTo>
                      <a:pt x="110" y="121"/>
                      <a:pt x="110" y="121"/>
                      <a:pt x="110" y="121"/>
                    </a:cubicBezTo>
                    <a:cubicBezTo>
                      <a:pt x="114" y="125"/>
                      <a:pt x="114" y="125"/>
                      <a:pt x="114" y="125"/>
                    </a:cubicBezTo>
                    <a:cubicBezTo>
                      <a:pt x="121" y="127"/>
                      <a:pt x="121" y="127"/>
                      <a:pt x="121" y="127"/>
                    </a:cubicBezTo>
                    <a:cubicBezTo>
                      <a:pt x="121" y="127"/>
                      <a:pt x="121" y="127"/>
                      <a:pt x="121" y="127"/>
                    </a:cubicBezTo>
                    <a:cubicBezTo>
                      <a:pt x="121" y="127"/>
                      <a:pt x="121" y="127"/>
                      <a:pt x="121" y="127"/>
                    </a:cubicBezTo>
                    <a:cubicBezTo>
                      <a:pt x="121" y="127"/>
                      <a:pt x="121" y="127"/>
                      <a:pt x="121" y="127"/>
                    </a:cubicBezTo>
                    <a:cubicBezTo>
                      <a:pt x="121" y="127"/>
                      <a:pt x="121" y="127"/>
                      <a:pt x="121" y="127"/>
                    </a:cubicBezTo>
                    <a:cubicBezTo>
                      <a:pt x="125" y="131"/>
                      <a:pt x="125" y="131"/>
                      <a:pt x="125" y="131"/>
                    </a:cubicBezTo>
                    <a:cubicBezTo>
                      <a:pt x="127" y="132"/>
                      <a:pt x="127" y="132"/>
                      <a:pt x="127" y="132"/>
                    </a:cubicBezTo>
                    <a:cubicBezTo>
                      <a:pt x="132" y="128"/>
                      <a:pt x="132" y="128"/>
                      <a:pt x="132" y="128"/>
                    </a:cubicBezTo>
                    <a:cubicBezTo>
                      <a:pt x="132" y="127"/>
                      <a:pt x="132" y="127"/>
                      <a:pt x="132" y="127"/>
                    </a:cubicBezTo>
                    <a:cubicBezTo>
                      <a:pt x="138" y="122"/>
                      <a:pt x="138" y="122"/>
                      <a:pt x="138" y="122"/>
                    </a:cubicBezTo>
                    <a:cubicBezTo>
                      <a:pt x="142" y="115"/>
                      <a:pt x="142" y="115"/>
                      <a:pt x="142" y="115"/>
                    </a:cubicBezTo>
                    <a:cubicBezTo>
                      <a:pt x="148" y="119"/>
                      <a:pt x="148" y="119"/>
                      <a:pt x="148" y="119"/>
                    </a:cubicBezTo>
                    <a:cubicBezTo>
                      <a:pt x="148" y="119"/>
                      <a:pt x="148" y="119"/>
                      <a:pt x="148" y="119"/>
                    </a:cubicBezTo>
                    <a:cubicBezTo>
                      <a:pt x="148" y="120"/>
                      <a:pt x="148" y="120"/>
                      <a:pt x="148" y="120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0" y="126"/>
                      <a:pt x="150" y="126"/>
                      <a:pt x="150" y="126"/>
                    </a:cubicBezTo>
                    <a:cubicBezTo>
                      <a:pt x="149" y="129"/>
                      <a:pt x="149" y="129"/>
                      <a:pt x="149" y="129"/>
                    </a:cubicBezTo>
                    <a:cubicBezTo>
                      <a:pt x="150" y="130"/>
                      <a:pt x="150" y="130"/>
                      <a:pt x="150" y="130"/>
                    </a:cubicBezTo>
                    <a:cubicBezTo>
                      <a:pt x="154" y="128"/>
                      <a:pt x="154" y="128"/>
                      <a:pt x="154" y="128"/>
                    </a:cubicBezTo>
                    <a:cubicBezTo>
                      <a:pt x="159" y="123"/>
                      <a:pt x="159" y="123"/>
                      <a:pt x="159" y="123"/>
                    </a:cubicBezTo>
                    <a:cubicBezTo>
                      <a:pt x="164" y="123"/>
                      <a:pt x="164" y="123"/>
                      <a:pt x="164" y="123"/>
                    </a:cubicBezTo>
                    <a:cubicBezTo>
                      <a:pt x="164" y="123"/>
                      <a:pt x="164" y="123"/>
                      <a:pt x="164" y="123"/>
                    </a:cubicBezTo>
                    <a:cubicBezTo>
                      <a:pt x="165" y="123"/>
                      <a:pt x="165" y="123"/>
                      <a:pt x="165" y="123"/>
                    </a:cubicBezTo>
                    <a:cubicBezTo>
                      <a:pt x="168" y="125"/>
                      <a:pt x="168" y="125"/>
                      <a:pt x="168" y="125"/>
                    </a:cubicBezTo>
                    <a:cubicBezTo>
                      <a:pt x="171" y="128"/>
                      <a:pt x="172" y="130"/>
                      <a:pt x="171" y="132"/>
                    </a:cubicBezTo>
                    <a:cubicBezTo>
                      <a:pt x="170" y="141"/>
                      <a:pt x="170" y="141"/>
                      <a:pt x="170" y="141"/>
                    </a:cubicBezTo>
                    <a:cubicBezTo>
                      <a:pt x="173" y="145"/>
                      <a:pt x="173" y="145"/>
                      <a:pt x="173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183" y="135"/>
                      <a:pt x="190" y="130"/>
                      <a:pt x="194" y="130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7" y="125"/>
                      <a:pt x="207" y="125"/>
                      <a:pt x="207" y="125"/>
                    </a:cubicBezTo>
                    <a:cubicBezTo>
                      <a:pt x="215" y="121"/>
                      <a:pt x="215" y="121"/>
                      <a:pt x="215" y="121"/>
                    </a:cubicBezTo>
                    <a:cubicBezTo>
                      <a:pt x="216" y="121"/>
                      <a:pt x="216" y="121"/>
                      <a:pt x="216" y="121"/>
                    </a:cubicBezTo>
                    <a:cubicBezTo>
                      <a:pt x="226" y="120"/>
                      <a:pt x="226" y="120"/>
                      <a:pt x="226" y="120"/>
                    </a:cubicBezTo>
                    <a:cubicBezTo>
                      <a:pt x="237" y="114"/>
                      <a:pt x="237" y="114"/>
                      <a:pt x="237" y="114"/>
                    </a:cubicBezTo>
                    <a:cubicBezTo>
                      <a:pt x="237" y="114"/>
                      <a:pt x="237" y="114"/>
                      <a:pt x="237" y="114"/>
                    </a:cubicBezTo>
                    <a:cubicBezTo>
                      <a:pt x="244" y="114"/>
                      <a:pt x="244" y="114"/>
                      <a:pt x="244" y="114"/>
                    </a:cubicBezTo>
                    <a:cubicBezTo>
                      <a:pt x="242" y="111"/>
                      <a:pt x="242" y="111"/>
                      <a:pt x="242" y="111"/>
                    </a:cubicBezTo>
                    <a:cubicBezTo>
                      <a:pt x="243" y="110"/>
                      <a:pt x="243" y="110"/>
                      <a:pt x="243" y="110"/>
                    </a:cubicBezTo>
                    <a:cubicBezTo>
                      <a:pt x="244" y="108"/>
                      <a:pt x="244" y="108"/>
                      <a:pt x="244" y="108"/>
                    </a:cubicBezTo>
                    <a:cubicBezTo>
                      <a:pt x="230" y="77"/>
                      <a:pt x="230" y="77"/>
                      <a:pt x="230" y="77"/>
                    </a:cubicBezTo>
                    <a:cubicBezTo>
                      <a:pt x="230" y="76"/>
                      <a:pt x="230" y="76"/>
                      <a:pt x="230" y="76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36" y="67"/>
                      <a:pt x="236" y="67"/>
                      <a:pt x="236" y="67"/>
                    </a:cubicBezTo>
                    <a:cubicBezTo>
                      <a:pt x="234" y="65"/>
                      <a:pt x="234" y="65"/>
                      <a:pt x="234" y="65"/>
                    </a:cubicBezTo>
                    <a:cubicBezTo>
                      <a:pt x="223" y="63"/>
                      <a:pt x="223" y="63"/>
                      <a:pt x="223" y="63"/>
                    </a:cubicBezTo>
                    <a:cubicBezTo>
                      <a:pt x="222" y="63"/>
                      <a:pt x="222" y="63"/>
                      <a:pt x="222" y="63"/>
                    </a:cubicBezTo>
                    <a:cubicBezTo>
                      <a:pt x="222" y="63"/>
                      <a:pt x="222" y="63"/>
                      <a:pt x="222" y="63"/>
                    </a:cubicBezTo>
                    <a:cubicBezTo>
                      <a:pt x="222" y="62"/>
                      <a:pt x="222" y="62"/>
                      <a:pt x="222" y="62"/>
                    </a:cubicBezTo>
                    <a:cubicBezTo>
                      <a:pt x="215" y="55"/>
                      <a:pt x="215" y="55"/>
                      <a:pt x="215" y="55"/>
                    </a:cubicBezTo>
                    <a:cubicBezTo>
                      <a:pt x="215" y="53"/>
                      <a:pt x="215" y="53"/>
                      <a:pt x="215" y="53"/>
                    </a:cubicBezTo>
                    <a:cubicBezTo>
                      <a:pt x="215" y="53"/>
                      <a:pt x="215" y="53"/>
                      <a:pt x="215" y="53"/>
                    </a:cubicBezTo>
                    <a:cubicBezTo>
                      <a:pt x="214" y="54"/>
                      <a:pt x="214" y="54"/>
                      <a:pt x="214" y="54"/>
                    </a:cubicBezTo>
                    <a:cubicBezTo>
                      <a:pt x="208" y="50"/>
                      <a:pt x="208" y="50"/>
                      <a:pt x="208" y="50"/>
                    </a:cubicBezTo>
                    <a:cubicBezTo>
                      <a:pt x="206" y="53"/>
                      <a:pt x="203" y="56"/>
                      <a:pt x="200" y="57"/>
                    </a:cubicBezTo>
                    <a:cubicBezTo>
                      <a:pt x="197" y="58"/>
                      <a:pt x="192" y="55"/>
                      <a:pt x="186" y="47"/>
                    </a:cubicBezTo>
                    <a:cubicBezTo>
                      <a:pt x="183" y="43"/>
                      <a:pt x="183" y="43"/>
                      <a:pt x="183" y="43"/>
                    </a:cubicBezTo>
                    <a:cubicBezTo>
                      <a:pt x="183" y="43"/>
                      <a:pt x="180" y="43"/>
                      <a:pt x="176" y="45"/>
                    </a:cubicBezTo>
                    <a:cubicBezTo>
                      <a:pt x="169" y="47"/>
                      <a:pt x="164" y="48"/>
                      <a:pt x="162" y="47"/>
                    </a:cubicBezTo>
                    <a:cubicBezTo>
                      <a:pt x="160" y="45"/>
                      <a:pt x="160" y="41"/>
                      <a:pt x="160" y="35"/>
                    </a:cubicBezTo>
                    <a:cubicBezTo>
                      <a:pt x="161" y="31"/>
                      <a:pt x="160" y="29"/>
                      <a:pt x="160" y="27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03" y="23"/>
                      <a:pt x="99" y="21"/>
                      <a:pt x="97" y="19"/>
                    </a:cubicBezTo>
                    <a:cubicBezTo>
                      <a:pt x="89" y="17"/>
                      <a:pt x="89" y="17"/>
                      <a:pt x="89" y="17"/>
                    </a:cubicBezTo>
                    <a:cubicBezTo>
                      <a:pt x="86" y="15"/>
                      <a:pt x="80" y="10"/>
                      <a:pt x="72" y="0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lnTo>
                      <a:pt x="3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íṡḷîďé">
                <a:extLst>
                  <a:ext uri="{FF2B5EF4-FFF2-40B4-BE49-F238E27FC236}">
                    <a16:creationId xmlns="" xmlns:a16="http://schemas.microsoft.com/office/drawing/2014/main" id="{39152DD0-54BA-4FA1-AE34-A12C29500989}"/>
                  </a:ext>
                </a:extLst>
              </p:cNvPr>
              <p:cNvSpPr/>
              <p:nvPr/>
            </p:nvSpPr>
            <p:spPr bwMode="auto">
              <a:xfrm>
                <a:off x="3461" y="3098"/>
                <a:ext cx="601" cy="476"/>
              </a:xfrm>
              <a:custGeom>
                <a:avLst/>
                <a:gdLst>
                  <a:gd name="T0" fmla="*/ 244 w 254"/>
                  <a:gd name="T1" fmla="*/ 64 h 201"/>
                  <a:gd name="T2" fmla="*/ 254 w 254"/>
                  <a:gd name="T3" fmla="*/ 63 h 201"/>
                  <a:gd name="T4" fmla="*/ 236 w 254"/>
                  <a:gd name="T5" fmla="*/ 44 h 201"/>
                  <a:gd name="T6" fmla="*/ 223 w 254"/>
                  <a:gd name="T7" fmla="*/ 22 h 201"/>
                  <a:gd name="T8" fmla="*/ 202 w 254"/>
                  <a:gd name="T9" fmla="*/ 27 h 201"/>
                  <a:gd name="T10" fmla="*/ 200 w 254"/>
                  <a:gd name="T11" fmla="*/ 29 h 201"/>
                  <a:gd name="T12" fmla="*/ 182 w 254"/>
                  <a:gd name="T13" fmla="*/ 25 h 201"/>
                  <a:gd name="T14" fmla="*/ 150 w 254"/>
                  <a:gd name="T15" fmla="*/ 40 h 201"/>
                  <a:gd name="T16" fmla="*/ 150 w 254"/>
                  <a:gd name="T17" fmla="*/ 19 h 201"/>
                  <a:gd name="T18" fmla="*/ 149 w 254"/>
                  <a:gd name="T19" fmla="*/ 10 h 201"/>
                  <a:gd name="T20" fmla="*/ 138 w 254"/>
                  <a:gd name="T21" fmla="*/ 10 h 201"/>
                  <a:gd name="T22" fmla="*/ 126 w 254"/>
                  <a:gd name="T23" fmla="*/ 9 h 201"/>
                  <a:gd name="T24" fmla="*/ 110 w 254"/>
                  <a:gd name="T25" fmla="*/ 1 h 201"/>
                  <a:gd name="T26" fmla="*/ 105 w 254"/>
                  <a:gd name="T27" fmla="*/ 24 h 201"/>
                  <a:gd name="T28" fmla="*/ 82 w 254"/>
                  <a:gd name="T29" fmla="*/ 18 h 201"/>
                  <a:gd name="T30" fmla="*/ 78 w 254"/>
                  <a:gd name="T31" fmla="*/ 16 h 201"/>
                  <a:gd name="T32" fmla="*/ 72 w 254"/>
                  <a:gd name="T33" fmla="*/ 33 h 201"/>
                  <a:gd name="T34" fmla="*/ 75 w 254"/>
                  <a:gd name="T35" fmla="*/ 47 h 201"/>
                  <a:gd name="T36" fmla="*/ 68 w 254"/>
                  <a:gd name="T37" fmla="*/ 61 h 201"/>
                  <a:gd name="T38" fmla="*/ 52 w 254"/>
                  <a:gd name="T39" fmla="*/ 102 h 201"/>
                  <a:gd name="T40" fmla="*/ 29 w 254"/>
                  <a:gd name="T41" fmla="*/ 117 h 201"/>
                  <a:gd name="T42" fmla="*/ 32 w 254"/>
                  <a:gd name="T43" fmla="*/ 124 h 201"/>
                  <a:gd name="T44" fmla="*/ 19 w 254"/>
                  <a:gd name="T45" fmla="*/ 142 h 201"/>
                  <a:gd name="T46" fmla="*/ 5 w 254"/>
                  <a:gd name="T47" fmla="*/ 146 h 201"/>
                  <a:gd name="T48" fmla="*/ 2 w 254"/>
                  <a:gd name="T49" fmla="*/ 184 h 201"/>
                  <a:gd name="T50" fmla="*/ 8 w 254"/>
                  <a:gd name="T51" fmla="*/ 196 h 201"/>
                  <a:gd name="T52" fmla="*/ 21 w 254"/>
                  <a:gd name="T53" fmla="*/ 200 h 201"/>
                  <a:gd name="T54" fmla="*/ 22 w 254"/>
                  <a:gd name="T55" fmla="*/ 199 h 201"/>
                  <a:gd name="T56" fmla="*/ 18 w 254"/>
                  <a:gd name="T57" fmla="*/ 186 h 201"/>
                  <a:gd name="T58" fmla="*/ 12 w 254"/>
                  <a:gd name="T59" fmla="*/ 182 h 201"/>
                  <a:gd name="T60" fmla="*/ 18 w 254"/>
                  <a:gd name="T61" fmla="*/ 173 h 201"/>
                  <a:gd name="T62" fmla="*/ 32 w 254"/>
                  <a:gd name="T63" fmla="*/ 162 h 201"/>
                  <a:gd name="T64" fmla="*/ 64 w 254"/>
                  <a:gd name="T65" fmla="*/ 141 h 201"/>
                  <a:gd name="T66" fmla="*/ 70 w 254"/>
                  <a:gd name="T67" fmla="*/ 145 h 201"/>
                  <a:gd name="T68" fmla="*/ 75 w 254"/>
                  <a:gd name="T69" fmla="*/ 141 h 201"/>
                  <a:gd name="T70" fmla="*/ 96 w 254"/>
                  <a:gd name="T71" fmla="*/ 137 h 201"/>
                  <a:gd name="T72" fmla="*/ 98 w 254"/>
                  <a:gd name="T73" fmla="*/ 136 h 201"/>
                  <a:gd name="T74" fmla="*/ 119 w 254"/>
                  <a:gd name="T75" fmla="*/ 128 h 201"/>
                  <a:gd name="T76" fmla="*/ 124 w 254"/>
                  <a:gd name="T77" fmla="*/ 96 h 201"/>
                  <a:gd name="T78" fmla="*/ 130 w 254"/>
                  <a:gd name="T79" fmla="*/ 94 h 201"/>
                  <a:gd name="T80" fmla="*/ 132 w 254"/>
                  <a:gd name="T81" fmla="*/ 95 h 201"/>
                  <a:gd name="T82" fmla="*/ 159 w 254"/>
                  <a:gd name="T83" fmla="*/ 112 h 201"/>
                  <a:gd name="T84" fmla="*/ 156 w 254"/>
                  <a:gd name="T85" fmla="*/ 103 h 201"/>
                  <a:gd name="T86" fmla="*/ 166 w 254"/>
                  <a:gd name="T87" fmla="*/ 99 h 201"/>
                  <a:gd name="T88" fmla="*/ 173 w 254"/>
                  <a:gd name="T89" fmla="*/ 95 h 201"/>
                  <a:gd name="T90" fmla="*/ 193 w 254"/>
                  <a:gd name="T91" fmla="*/ 101 h 201"/>
                  <a:gd name="T92" fmla="*/ 206 w 254"/>
                  <a:gd name="T93" fmla="*/ 92 h 201"/>
                  <a:gd name="T94" fmla="*/ 207 w 254"/>
                  <a:gd name="T95" fmla="*/ 94 h 201"/>
                  <a:gd name="T96" fmla="*/ 238 w 254"/>
                  <a:gd name="T97" fmla="*/ 69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4" h="201">
                    <a:moveTo>
                      <a:pt x="238" y="69"/>
                    </a:moveTo>
                    <a:cubicBezTo>
                      <a:pt x="242" y="68"/>
                      <a:pt x="244" y="67"/>
                      <a:pt x="244" y="65"/>
                    </a:cubicBezTo>
                    <a:cubicBezTo>
                      <a:pt x="244" y="64"/>
                      <a:pt x="244" y="64"/>
                      <a:pt x="244" y="64"/>
                    </a:cubicBezTo>
                    <a:cubicBezTo>
                      <a:pt x="245" y="63"/>
                      <a:pt x="245" y="63"/>
                      <a:pt x="245" y="63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54" y="63"/>
                      <a:pt x="254" y="63"/>
                      <a:pt x="254" y="63"/>
                    </a:cubicBezTo>
                    <a:cubicBezTo>
                      <a:pt x="254" y="58"/>
                      <a:pt x="254" y="58"/>
                      <a:pt x="254" y="58"/>
                    </a:cubicBezTo>
                    <a:cubicBezTo>
                      <a:pt x="252" y="58"/>
                      <a:pt x="250" y="57"/>
                      <a:pt x="248" y="55"/>
                    </a:cubicBezTo>
                    <a:cubicBezTo>
                      <a:pt x="236" y="44"/>
                      <a:pt x="236" y="44"/>
                      <a:pt x="236" y="44"/>
                    </a:cubicBezTo>
                    <a:cubicBezTo>
                      <a:pt x="236" y="44"/>
                      <a:pt x="236" y="44"/>
                      <a:pt x="236" y="44"/>
                    </a:cubicBezTo>
                    <a:cubicBezTo>
                      <a:pt x="230" y="29"/>
                      <a:pt x="230" y="29"/>
                      <a:pt x="230" y="29"/>
                    </a:cubicBezTo>
                    <a:cubicBezTo>
                      <a:pt x="223" y="22"/>
                      <a:pt x="223" y="22"/>
                      <a:pt x="223" y="22"/>
                    </a:cubicBezTo>
                    <a:cubicBezTo>
                      <a:pt x="214" y="21"/>
                      <a:pt x="208" y="21"/>
                      <a:pt x="203" y="22"/>
                    </a:cubicBezTo>
                    <a:cubicBezTo>
                      <a:pt x="201" y="22"/>
                      <a:pt x="201" y="22"/>
                      <a:pt x="201" y="22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28"/>
                      <a:pt x="202" y="28"/>
                      <a:pt x="202" y="28"/>
                    </a:cubicBezTo>
                    <a:cubicBezTo>
                      <a:pt x="202" y="29"/>
                      <a:pt x="202" y="29"/>
                      <a:pt x="202" y="29"/>
                    </a:cubicBezTo>
                    <a:cubicBezTo>
                      <a:pt x="200" y="29"/>
                      <a:pt x="200" y="29"/>
                      <a:pt x="200" y="29"/>
                    </a:cubicBezTo>
                    <a:cubicBezTo>
                      <a:pt x="194" y="32"/>
                      <a:pt x="194" y="32"/>
                      <a:pt x="194" y="32"/>
                    </a:cubicBezTo>
                    <a:cubicBezTo>
                      <a:pt x="193" y="31"/>
                      <a:pt x="193" y="31"/>
                      <a:pt x="193" y="31"/>
                    </a:cubicBezTo>
                    <a:cubicBezTo>
                      <a:pt x="188" y="26"/>
                      <a:pt x="184" y="24"/>
                      <a:pt x="182" y="25"/>
                    </a:cubicBezTo>
                    <a:cubicBezTo>
                      <a:pt x="168" y="32"/>
                      <a:pt x="160" y="35"/>
                      <a:pt x="158" y="33"/>
                    </a:cubicBezTo>
                    <a:cubicBezTo>
                      <a:pt x="156" y="34"/>
                      <a:pt x="154" y="35"/>
                      <a:pt x="152" y="38"/>
                    </a:cubicBezTo>
                    <a:cubicBezTo>
                      <a:pt x="150" y="40"/>
                      <a:pt x="150" y="40"/>
                      <a:pt x="150" y="40"/>
                    </a:cubicBezTo>
                    <a:cubicBezTo>
                      <a:pt x="149" y="38"/>
                      <a:pt x="149" y="38"/>
                      <a:pt x="149" y="38"/>
                    </a:cubicBezTo>
                    <a:cubicBezTo>
                      <a:pt x="145" y="34"/>
                      <a:pt x="143" y="31"/>
                      <a:pt x="143" y="29"/>
                    </a:cubicBezTo>
                    <a:cubicBezTo>
                      <a:pt x="143" y="27"/>
                      <a:pt x="146" y="24"/>
                      <a:pt x="150" y="19"/>
                    </a:cubicBezTo>
                    <a:cubicBezTo>
                      <a:pt x="156" y="12"/>
                      <a:pt x="159" y="9"/>
                      <a:pt x="159" y="8"/>
                    </a:cubicBezTo>
                    <a:cubicBezTo>
                      <a:pt x="158" y="6"/>
                      <a:pt x="158" y="6"/>
                      <a:pt x="158" y="6"/>
                    </a:cubicBezTo>
                    <a:cubicBezTo>
                      <a:pt x="156" y="5"/>
                      <a:pt x="153" y="7"/>
                      <a:pt x="149" y="10"/>
                    </a:cubicBezTo>
                    <a:cubicBezTo>
                      <a:pt x="145" y="13"/>
                      <a:pt x="142" y="14"/>
                      <a:pt x="141" y="14"/>
                    </a:cubicBezTo>
                    <a:cubicBezTo>
                      <a:pt x="140" y="14"/>
                      <a:pt x="139" y="12"/>
                      <a:pt x="139" y="10"/>
                    </a:cubicBezTo>
                    <a:cubicBezTo>
                      <a:pt x="138" y="10"/>
                      <a:pt x="138" y="10"/>
                      <a:pt x="138" y="10"/>
                    </a:cubicBezTo>
                    <a:cubicBezTo>
                      <a:pt x="135" y="3"/>
                      <a:pt x="135" y="3"/>
                      <a:pt x="135" y="3"/>
                    </a:cubicBezTo>
                    <a:cubicBezTo>
                      <a:pt x="127" y="8"/>
                      <a:pt x="127" y="8"/>
                      <a:pt x="127" y="8"/>
                    </a:cubicBezTo>
                    <a:cubicBezTo>
                      <a:pt x="126" y="9"/>
                      <a:pt x="126" y="9"/>
                      <a:pt x="126" y="9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0" y="5"/>
                      <a:pt x="115" y="3"/>
                      <a:pt x="110" y="1"/>
                    </a:cubicBezTo>
                    <a:cubicBezTo>
                      <a:pt x="106" y="0"/>
                      <a:pt x="102" y="1"/>
                      <a:pt x="99" y="6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5" y="18"/>
                      <a:pt x="106" y="22"/>
                      <a:pt x="105" y="24"/>
                    </a:cubicBezTo>
                    <a:cubicBezTo>
                      <a:pt x="104" y="26"/>
                      <a:pt x="103" y="27"/>
                      <a:pt x="102" y="27"/>
                    </a:cubicBezTo>
                    <a:cubicBezTo>
                      <a:pt x="99" y="28"/>
                      <a:pt x="96" y="27"/>
                      <a:pt x="91" y="23"/>
                    </a:cubicBezTo>
                    <a:cubicBezTo>
                      <a:pt x="88" y="21"/>
                      <a:pt x="85" y="19"/>
                      <a:pt x="82" y="18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7"/>
                      <a:pt x="78" y="17"/>
                      <a:pt x="78" y="17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2" y="33"/>
                      <a:pt x="72" y="33"/>
                      <a:pt x="72" y="33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70" y="54"/>
                      <a:pt x="70" y="54"/>
                      <a:pt x="70" y="54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62" y="67"/>
                      <a:pt x="62" y="67"/>
                      <a:pt x="62" y="67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102"/>
                      <a:pt x="52" y="102"/>
                      <a:pt x="52" y="102"/>
                    </a:cubicBezTo>
                    <a:cubicBezTo>
                      <a:pt x="52" y="102"/>
                      <a:pt x="52" y="102"/>
                      <a:pt x="52" y="102"/>
                    </a:cubicBezTo>
                    <a:cubicBezTo>
                      <a:pt x="30" y="115"/>
                      <a:pt x="30" y="115"/>
                      <a:pt x="30" y="115"/>
                    </a:cubicBezTo>
                    <a:cubicBezTo>
                      <a:pt x="29" y="117"/>
                      <a:pt x="29" y="117"/>
                      <a:pt x="29" y="117"/>
                    </a:cubicBezTo>
                    <a:cubicBezTo>
                      <a:pt x="32" y="124"/>
                      <a:pt x="32" y="124"/>
                      <a:pt x="32" y="124"/>
                    </a:cubicBezTo>
                    <a:cubicBezTo>
                      <a:pt x="32" y="124"/>
                      <a:pt x="32" y="124"/>
                      <a:pt x="32" y="124"/>
                    </a:cubicBezTo>
                    <a:cubicBezTo>
                      <a:pt x="32" y="124"/>
                      <a:pt x="32" y="124"/>
                      <a:pt x="32" y="124"/>
                    </a:cubicBezTo>
                    <a:cubicBezTo>
                      <a:pt x="30" y="133"/>
                      <a:pt x="30" y="133"/>
                      <a:pt x="30" y="133"/>
                    </a:cubicBezTo>
                    <a:cubicBezTo>
                      <a:pt x="21" y="132"/>
                      <a:pt x="21" y="132"/>
                      <a:pt x="21" y="132"/>
                    </a:cubicBezTo>
                    <a:cubicBezTo>
                      <a:pt x="19" y="142"/>
                      <a:pt x="19" y="142"/>
                      <a:pt x="19" y="142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5" y="146"/>
                      <a:pt x="5" y="146"/>
                      <a:pt x="5" y="146"/>
                    </a:cubicBezTo>
                    <a:cubicBezTo>
                      <a:pt x="5" y="146"/>
                      <a:pt x="5" y="146"/>
                      <a:pt x="5" y="146"/>
                    </a:cubicBezTo>
                    <a:cubicBezTo>
                      <a:pt x="2" y="153"/>
                      <a:pt x="2" y="153"/>
                      <a:pt x="2" y="153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2" y="184"/>
                      <a:pt x="2" y="184"/>
                      <a:pt x="2" y="184"/>
                    </a:cubicBezTo>
                    <a:cubicBezTo>
                      <a:pt x="3" y="184"/>
                      <a:pt x="3" y="184"/>
                      <a:pt x="3" y="184"/>
                    </a:cubicBezTo>
                    <a:cubicBezTo>
                      <a:pt x="3" y="190"/>
                      <a:pt x="3" y="190"/>
                      <a:pt x="3" y="190"/>
                    </a:cubicBezTo>
                    <a:cubicBezTo>
                      <a:pt x="8" y="196"/>
                      <a:pt x="8" y="196"/>
                      <a:pt x="8" y="196"/>
                    </a:cubicBezTo>
                    <a:cubicBezTo>
                      <a:pt x="8" y="196"/>
                      <a:pt x="8" y="196"/>
                      <a:pt x="8" y="196"/>
                    </a:cubicBezTo>
                    <a:cubicBezTo>
                      <a:pt x="8" y="201"/>
                      <a:pt x="8" y="201"/>
                      <a:pt x="8" y="201"/>
                    </a:cubicBezTo>
                    <a:cubicBezTo>
                      <a:pt x="21" y="200"/>
                      <a:pt x="21" y="200"/>
                      <a:pt x="21" y="200"/>
                    </a:cubicBezTo>
                    <a:cubicBezTo>
                      <a:pt x="22" y="199"/>
                      <a:pt x="22" y="199"/>
                      <a:pt x="22" y="199"/>
                    </a:cubicBezTo>
                    <a:cubicBezTo>
                      <a:pt x="22" y="199"/>
                      <a:pt x="22" y="199"/>
                      <a:pt x="22" y="199"/>
                    </a:cubicBezTo>
                    <a:cubicBezTo>
                      <a:pt x="22" y="199"/>
                      <a:pt x="22" y="199"/>
                      <a:pt x="22" y="199"/>
                    </a:cubicBezTo>
                    <a:cubicBezTo>
                      <a:pt x="22" y="198"/>
                      <a:pt x="22" y="198"/>
                      <a:pt x="22" y="198"/>
                    </a:cubicBezTo>
                    <a:cubicBezTo>
                      <a:pt x="26" y="194"/>
                      <a:pt x="26" y="194"/>
                      <a:pt x="26" y="194"/>
                    </a:cubicBezTo>
                    <a:cubicBezTo>
                      <a:pt x="18" y="186"/>
                      <a:pt x="18" y="186"/>
                      <a:pt x="18" y="186"/>
                    </a:cubicBezTo>
                    <a:cubicBezTo>
                      <a:pt x="17" y="186"/>
                      <a:pt x="17" y="186"/>
                      <a:pt x="17" y="186"/>
                    </a:cubicBezTo>
                    <a:cubicBezTo>
                      <a:pt x="12" y="182"/>
                      <a:pt x="12" y="182"/>
                      <a:pt x="12" y="182"/>
                    </a:cubicBezTo>
                    <a:cubicBezTo>
                      <a:pt x="12" y="182"/>
                      <a:pt x="12" y="182"/>
                      <a:pt x="12" y="182"/>
                    </a:cubicBezTo>
                    <a:cubicBezTo>
                      <a:pt x="12" y="181"/>
                      <a:pt x="12" y="181"/>
                      <a:pt x="12" y="181"/>
                    </a:cubicBezTo>
                    <a:cubicBezTo>
                      <a:pt x="12" y="173"/>
                      <a:pt x="12" y="173"/>
                      <a:pt x="12" y="173"/>
                    </a:cubicBezTo>
                    <a:cubicBezTo>
                      <a:pt x="18" y="173"/>
                      <a:pt x="18" y="173"/>
                      <a:pt x="18" y="173"/>
                    </a:cubicBezTo>
                    <a:cubicBezTo>
                      <a:pt x="19" y="170"/>
                      <a:pt x="19" y="170"/>
                      <a:pt x="19" y="170"/>
                    </a:cubicBezTo>
                    <a:cubicBezTo>
                      <a:pt x="16" y="162"/>
                      <a:pt x="16" y="162"/>
                      <a:pt x="16" y="162"/>
                    </a:cubicBezTo>
                    <a:cubicBezTo>
                      <a:pt x="32" y="162"/>
                      <a:pt x="32" y="162"/>
                      <a:pt x="32" y="162"/>
                    </a:cubicBezTo>
                    <a:cubicBezTo>
                      <a:pt x="60" y="149"/>
                      <a:pt x="60" y="149"/>
                      <a:pt x="60" y="149"/>
                    </a:cubicBezTo>
                    <a:cubicBezTo>
                      <a:pt x="63" y="143"/>
                      <a:pt x="63" y="143"/>
                      <a:pt x="63" y="143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70" y="144"/>
                      <a:pt x="70" y="144"/>
                      <a:pt x="70" y="144"/>
                    </a:cubicBezTo>
                    <a:cubicBezTo>
                      <a:pt x="70" y="144"/>
                      <a:pt x="70" y="144"/>
                      <a:pt x="70" y="144"/>
                    </a:cubicBezTo>
                    <a:cubicBezTo>
                      <a:pt x="70" y="145"/>
                      <a:pt x="70" y="145"/>
                      <a:pt x="70" y="145"/>
                    </a:cubicBezTo>
                    <a:cubicBezTo>
                      <a:pt x="73" y="148"/>
                      <a:pt x="73" y="148"/>
                      <a:pt x="73" y="148"/>
                    </a:cubicBezTo>
                    <a:cubicBezTo>
                      <a:pt x="76" y="147"/>
                      <a:pt x="76" y="147"/>
                      <a:pt x="76" y="147"/>
                    </a:cubicBezTo>
                    <a:cubicBezTo>
                      <a:pt x="75" y="141"/>
                      <a:pt x="75" y="141"/>
                      <a:pt x="75" y="141"/>
                    </a:cubicBezTo>
                    <a:cubicBezTo>
                      <a:pt x="84" y="141"/>
                      <a:pt x="84" y="141"/>
                      <a:pt x="84" y="141"/>
                    </a:cubicBezTo>
                    <a:cubicBezTo>
                      <a:pt x="93" y="143"/>
                      <a:pt x="93" y="143"/>
                      <a:pt x="93" y="143"/>
                    </a:cubicBezTo>
                    <a:cubicBezTo>
                      <a:pt x="96" y="137"/>
                      <a:pt x="96" y="137"/>
                      <a:pt x="96" y="137"/>
                    </a:cubicBezTo>
                    <a:cubicBezTo>
                      <a:pt x="97" y="136"/>
                      <a:pt x="97" y="136"/>
                      <a:pt x="97" y="136"/>
                    </a:cubicBezTo>
                    <a:cubicBezTo>
                      <a:pt x="97" y="136"/>
                      <a:pt x="97" y="136"/>
                      <a:pt x="97" y="136"/>
                    </a:cubicBezTo>
                    <a:cubicBezTo>
                      <a:pt x="98" y="136"/>
                      <a:pt x="98" y="136"/>
                      <a:pt x="98" y="136"/>
                    </a:cubicBezTo>
                    <a:cubicBezTo>
                      <a:pt x="107" y="133"/>
                      <a:pt x="107" y="133"/>
                      <a:pt x="107" y="133"/>
                    </a:cubicBezTo>
                    <a:cubicBezTo>
                      <a:pt x="109" y="119"/>
                      <a:pt x="109" y="119"/>
                      <a:pt x="109" y="119"/>
                    </a:cubicBezTo>
                    <a:cubicBezTo>
                      <a:pt x="119" y="128"/>
                      <a:pt x="119" y="128"/>
                      <a:pt x="119" y="128"/>
                    </a:cubicBezTo>
                    <a:cubicBezTo>
                      <a:pt x="123" y="128"/>
                      <a:pt x="123" y="128"/>
                      <a:pt x="123" y="128"/>
                    </a:cubicBezTo>
                    <a:cubicBezTo>
                      <a:pt x="125" y="126"/>
                      <a:pt x="125" y="126"/>
                      <a:pt x="125" y="126"/>
                    </a:cubicBezTo>
                    <a:cubicBezTo>
                      <a:pt x="124" y="96"/>
                      <a:pt x="124" y="96"/>
                      <a:pt x="124" y="96"/>
                    </a:cubicBezTo>
                    <a:cubicBezTo>
                      <a:pt x="124" y="95"/>
                      <a:pt x="124" y="95"/>
                      <a:pt x="124" y="95"/>
                    </a:cubicBezTo>
                    <a:cubicBezTo>
                      <a:pt x="124" y="93"/>
                      <a:pt x="124" y="93"/>
                      <a:pt x="124" y="93"/>
                    </a:cubicBezTo>
                    <a:cubicBezTo>
                      <a:pt x="130" y="94"/>
                      <a:pt x="130" y="94"/>
                      <a:pt x="130" y="94"/>
                    </a:cubicBezTo>
                    <a:cubicBezTo>
                      <a:pt x="131" y="94"/>
                      <a:pt x="131" y="94"/>
                      <a:pt x="131" y="94"/>
                    </a:cubicBezTo>
                    <a:cubicBezTo>
                      <a:pt x="132" y="95"/>
                      <a:pt x="132" y="95"/>
                      <a:pt x="132" y="95"/>
                    </a:cubicBezTo>
                    <a:cubicBezTo>
                      <a:pt x="132" y="95"/>
                      <a:pt x="132" y="95"/>
                      <a:pt x="132" y="95"/>
                    </a:cubicBezTo>
                    <a:cubicBezTo>
                      <a:pt x="143" y="115"/>
                      <a:pt x="143" y="115"/>
                      <a:pt x="143" y="115"/>
                    </a:cubicBezTo>
                    <a:cubicBezTo>
                      <a:pt x="156" y="113"/>
                      <a:pt x="156" y="113"/>
                      <a:pt x="156" y="113"/>
                    </a:cubicBezTo>
                    <a:cubicBezTo>
                      <a:pt x="159" y="112"/>
                      <a:pt x="159" y="112"/>
                      <a:pt x="159" y="112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57" y="104"/>
                      <a:pt x="157" y="104"/>
                      <a:pt x="157" y="104"/>
                    </a:cubicBezTo>
                    <a:cubicBezTo>
                      <a:pt x="156" y="103"/>
                      <a:pt x="156" y="103"/>
                      <a:pt x="156" y="103"/>
                    </a:cubicBezTo>
                    <a:cubicBezTo>
                      <a:pt x="165" y="100"/>
                      <a:pt x="165" y="100"/>
                      <a:pt x="165" y="100"/>
                    </a:cubicBezTo>
                    <a:cubicBezTo>
                      <a:pt x="166" y="99"/>
                      <a:pt x="166" y="99"/>
                      <a:pt x="166" y="99"/>
                    </a:cubicBezTo>
                    <a:cubicBezTo>
                      <a:pt x="166" y="99"/>
                      <a:pt x="166" y="99"/>
                      <a:pt x="166" y="99"/>
                    </a:cubicBezTo>
                    <a:cubicBezTo>
                      <a:pt x="170" y="103"/>
                      <a:pt x="170" y="103"/>
                      <a:pt x="170" y="103"/>
                    </a:cubicBezTo>
                    <a:cubicBezTo>
                      <a:pt x="173" y="101"/>
                      <a:pt x="173" y="101"/>
                      <a:pt x="173" y="101"/>
                    </a:cubicBezTo>
                    <a:cubicBezTo>
                      <a:pt x="173" y="95"/>
                      <a:pt x="173" y="95"/>
                      <a:pt x="173" y="95"/>
                    </a:cubicBezTo>
                    <a:cubicBezTo>
                      <a:pt x="175" y="95"/>
                      <a:pt x="175" y="95"/>
                      <a:pt x="175" y="95"/>
                    </a:cubicBezTo>
                    <a:cubicBezTo>
                      <a:pt x="182" y="95"/>
                      <a:pt x="182" y="95"/>
                      <a:pt x="182" y="95"/>
                    </a:cubicBezTo>
                    <a:cubicBezTo>
                      <a:pt x="186" y="95"/>
                      <a:pt x="190" y="98"/>
                      <a:pt x="193" y="101"/>
                    </a:cubicBezTo>
                    <a:cubicBezTo>
                      <a:pt x="194" y="103"/>
                      <a:pt x="194" y="103"/>
                      <a:pt x="194" y="103"/>
                    </a:cubicBezTo>
                    <a:cubicBezTo>
                      <a:pt x="196" y="93"/>
                      <a:pt x="196" y="93"/>
                      <a:pt x="196" y="93"/>
                    </a:cubicBezTo>
                    <a:cubicBezTo>
                      <a:pt x="198" y="91"/>
                      <a:pt x="201" y="90"/>
                      <a:pt x="206" y="92"/>
                    </a:cubicBezTo>
                    <a:cubicBezTo>
                      <a:pt x="207" y="93"/>
                      <a:pt x="207" y="93"/>
                      <a:pt x="207" y="93"/>
                    </a:cubicBezTo>
                    <a:cubicBezTo>
                      <a:pt x="207" y="93"/>
                      <a:pt x="207" y="93"/>
                      <a:pt x="207" y="93"/>
                    </a:cubicBezTo>
                    <a:cubicBezTo>
                      <a:pt x="207" y="94"/>
                      <a:pt x="207" y="94"/>
                      <a:pt x="207" y="94"/>
                    </a:cubicBezTo>
                    <a:cubicBezTo>
                      <a:pt x="208" y="94"/>
                      <a:pt x="208" y="94"/>
                      <a:pt x="209" y="94"/>
                    </a:cubicBezTo>
                    <a:cubicBezTo>
                      <a:pt x="211" y="94"/>
                      <a:pt x="218" y="89"/>
                      <a:pt x="230" y="80"/>
                    </a:cubicBezTo>
                    <a:cubicBezTo>
                      <a:pt x="230" y="74"/>
                      <a:pt x="233" y="70"/>
                      <a:pt x="238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ïḍé">
                <a:extLst>
                  <a:ext uri="{FF2B5EF4-FFF2-40B4-BE49-F238E27FC236}">
                    <a16:creationId xmlns="" xmlns:a16="http://schemas.microsoft.com/office/drawing/2014/main" id="{9227F8C2-F321-45F4-B50E-22E707152D5D}"/>
                  </a:ext>
                </a:extLst>
              </p:cNvPr>
              <p:cNvSpPr/>
              <p:nvPr/>
            </p:nvSpPr>
            <p:spPr bwMode="auto">
              <a:xfrm>
                <a:off x="3745" y="2687"/>
                <a:ext cx="360" cy="490"/>
              </a:xfrm>
              <a:custGeom>
                <a:avLst/>
                <a:gdLst>
                  <a:gd name="T0" fmla="*/ 119 w 152"/>
                  <a:gd name="T1" fmla="*/ 8 h 207"/>
                  <a:gd name="T2" fmla="*/ 106 w 152"/>
                  <a:gd name="T3" fmla="*/ 3 h 207"/>
                  <a:gd name="T4" fmla="*/ 88 w 152"/>
                  <a:gd name="T5" fmla="*/ 16 h 207"/>
                  <a:gd name="T6" fmla="*/ 76 w 152"/>
                  <a:gd name="T7" fmla="*/ 11 h 207"/>
                  <a:gd name="T8" fmla="*/ 76 w 152"/>
                  <a:gd name="T9" fmla="*/ 12 h 207"/>
                  <a:gd name="T10" fmla="*/ 54 w 152"/>
                  <a:gd name="T11" fmla="*/ 17 h 207"/>
                  <a:gd name="T12" fmla="*/ 42 w 152"/>
                  <a:gd name="T13" fmla="*/ 18 h 207"/>
                  <a:gd name="T14" fmla="*/ 34 w 152"/>
                  <a:gd name="T15" fmla="*/ 27 h 207"/>
                  <a:gd name="T16" fmla="*/ 20 w 152"/>
                  <a:gd name="T17" fmla="*/ 28 h 207"/>
                  <a:gd name="T18" fmla="*/ 10 w 152"/>
                  <a:gd name="T19" fmla="*/ 44 h 207"/>
                  <a:gd name="T20" fmla="*/ 11 w 152"/>
                  <a:gd name="T21" fmla="*/ 46 h 207"/>
                  <a:gd name="T22" fmla="*/ 17 w 152"/>
                  <a:gd name="T23" fmla="*/ 69 h 207"/>
                  <a:gd name="T24" fmla="*/ 17 w 152"/>
                  <a:gd name="T25" fmla="*/ 72 h 207"/>
                  <a:gd name="T26" fmla="*/ 16 w 152"/>
                  <a:gd name="T27" fmla="*/ 72 h 207"/>
                  <a:gd name="T28" fmla="*/ 0 w 152"/>
                  <a:gd name="T29" fmla="*/ 94 h 207"/>
                  <a:gd name="T30" fmla="*/ 6 w 152"/>
                  <a:gd name="T31" fmla="*/ 98 h 207"/>
                  <a:gd name="T32" fmla="*/ 12 w 152"/>
                  <a:gd name="T33" fmla="*/ 131 h 207"/>
                  <a:gd name="T34" fmla="*/ 20 w 152"/>
                  <a:gd name="T35" fmla="*/ 143 h 207"/>
                  <a:gd name="T36" fmla="*/ 21 w 152"/>
                  <a:gd name="T37" fmla="*/ 152 h 207"/>
                  <a:gd name="T38" fmla="*/ 22 w 152"/>
                  <a:gd name="T39" fmla="*/ 181 h 207"/>
                  <a:gd name="T40" fmla="*/ 26 w 152"/>
                  <a:gd name="T41" fmla="*/ 181 h 207"/>
                  <a:gd name="T42" fmla="*/ 43 w 152"/>
                  <a:gd name="T43" fmla="*/ 181 h 207"/>
                  <a:gd name="T44" fmla="*/ 28 w 152"/>
                  <a:gd name="T45" fmla="*/ 203 h 207"/>
                  <a:gd name="T46" fmla="*/ 40 w 152"/>
                  <a:gd name="T47" fmla="*/ 203 h 207"/>
                  <a:gd name="T48" fmla="*/ 75 w 152"/>
                  <a:gd name="T49" fmla="*/ 201 h 207"/>
                  <a:gd name="T50" fmla="*/ 77 w 152"/>
                  <a:gd name="T51" fmla="*/ 195 h 207"/>
                  <a:gd name="T52" fmla="*/ 77 w 152"/>
                  <a:gd name="T53" fmla="*/ 190 h 207"/>
                  <a:gd name="T54" fmla="*/ 75 w 152"/>
                  <a:gd name="T55" fmla="*/ 179 h 207"/>
                  <a:gd name="T56" fmla="*/ 83 w 152"/>
                  <a:gd name="T57" fmla="*/ 173 h 207"/>
                  <a:gd name="T58" fmla="*/ 81 w 152"/>
                  <a:gd name="T59" fmla="*/ 168 h 207"/>
                  <a:gd name="T60" fmla="*/ 81 w 152"/>
                  <a:gd name="T61" fmla="*/ 167 h 207"/>
                  <a:gd name="T62" fmla="*/ 85 w 152"/>
                  <a:gd name="T63" fmla="*/ 154 h 207"/>
                  <a:gd name="T64" fmla="*/ 89 w 152"/>
                  <a:gd name="T65" fmla="*/ 149 h 207"/>
                  <a:gd name="T66" fmla="*/ 93 w 152"/>
                  <a:gd name="T67" fmla="*/ 146 h 207"/>
                  <a:gd name="T68" fmla="*/ 100 w 152"/>
                  <a:gd name="T69" fmla="*/ 130 h 207"/>
                  <a:gd name="T70" fmla="*/ 103 w 152"/>
                  <a:gd name="T71" fmla="*/ 128 h 207"/>
                  <a:gd name="T72" fmla="*/ 99 w 152"/>
                  <a:gd name="T73" fmla="*/ 111 h 207"/>
                  <a:gd name="T74" fmla="*/ 112 w 152"/>
                  <a:gd name="T75" fmla="*/ 100 h 207"/>
                  <a:gd name="T76" fmla="*/ 110 w 152"/>
                  <a:gd name="T77" fmla="*/ 85 h 207"/>
                  <a:gd name="T78" fmla="*/ 125 w 152"/>
                  <a:gd name="T79" fmla="*/ 68 h 207"/>
                  <a:gd name="T80" fmla="*/ 131 w 152"/>
                  <a:gd name="T81" fmla="*/ 70 h 207"/>
                  <a:gd name="T82" fmla="*/ 142 w 152"/>
                  <a:gd name="T83" fmla="*/ 64 h 207"/>
                  <a:gd name="T84" fmla="*/ 142 w 152"/>
                  <a:gd name="T85" fmla="*/ 64 h 207"/>
                  <a:gd name="T86" fmla="*/ 148 w 152"/>
                  <a:gd name="T87" fmla="*/ 60 h 207"/>
                  <a:gd name="T88" fmla="*/ 148 w 152"/>
                  <a:gd name="T89" fmla="*/ 53 h 207"/>
                  <a:gd name="T90" fmla="*/ 150 w 152"/>
                  <a:gd name="T91" fmla="*/ 51 h 207"/>
                  <a:gd name="T92" fmla="*/ 152 w 152"/>
                  <a:gd name="T93" fmla="*/ 48 h 207"/>
                  <a:gd name="T94" fmla="*/ 138 w 152"/>
                  <a:gd name="T95" fmla="*/ 26 h 207"/>
                  <a:gd name="T96" fmla="*/ 132 w 152"/>
                  <a:gd name="T97" fmla="*/ 1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2" h="207">
                    <a:moveTo>
                      <a:pt x="120" y="8"/>
                    </a:moveTo>
                    <a:cubicBezTo>
                      <a:pt x="119" y="8"/>
                      <a:pt x="119" y="8"/>
                      <a:pt x="119" y="8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6" y="3"/>
                      <a:pt x="106" y="3"/>
                      <a:pt x="106" y="3"/>
                    </a:cubicBezTo>
                    <a:cubicBezTo>
                      <a:pt x="102" y="10"/>
                      <a:pt x="98" y="14"/>
                      <a:pt x="92" y="16"/>
                    </a:cubicBezTo>
                    <a:cubicBezTo>
                      <a:pt x="91" y="17"/>
                      <a:pt x="89" y="17"/>
                      <a:pt x="88" y="16"/>
                    </a:cubicBezTo>
                    <a:cubicBezTo>
                      <a:pt x="86" y="14"/>
                      <a:pt x="87" y="9"/>
                      <a:pt x="90" y="2"/>
                    </a:cubicBezTo>
                    <a:cubicBezTo>
                      <a:pt x="76" y="11"/>
                      <a:pt x="76" y="11"/>
                      <a:pt x="76" y="11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7" y="28"/>
                      <a:pt x="12" y="32"/>
                      <a:pt x="4" y="40"/>
                    </a:cubicBezTo>
                    <a:cubicBezTo>
                      <a:pt x="8" y="42"/>
                      <a:pt x="10" y="43"/>
                      <a:pt x="10" y="44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7" y="70"/>
                      <a:pt x="17" y="70"/>
                      <a:pt x="17" y="70"/>
                    </a:cubicBezTo>
                    <a:cubicBezTo>
                      <a:pt x="17" y="72"/>
                      <a:pt x="17" y="72"/>
                      <a:pt x="17" y="72"/>
                    </a:cubicBezTo>
                    <a:cubicBezTo>
                      <a:pt x="17" y="72"/>
                      <a:pt x="17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3" y="98"/>
                      <a:pt x="5" y="97"/>
                      <a:pt x="6" y="98"/>
                    </a:cubicBezTo>
                    <a:cubicBezTo>
                      <a:pt x="8" y="99"/>
                      <a:pt x="9" y="102"/>
                      <a:pt x="8" y="107"/>
                    </a:cubicBezTo>
                    <a:cubicBezTo>
                      <a:pt x="8" y="114"/>
                      <a:pt x="9" y="123"/>
                      <a:pt x="12" y="131"/>
                    </a:cubicBezTo>
                    <a:cubicBezTo>
                      <a:pt x="18" y="137"/>
                      <a:pt x="18" y="137"/>
                      <a:pt x="18" y="137"/>
                    </a:cubicBezTo>
                    <a:cubicBezTo>
                      <a:pt x="20" y="139"/>
                      <a:pt x="21" y="141"/>
                      <a:pt x="20" y="143"/>
                    </a:cubicBezTo>
                    <a:cubicBezTo>
                      <a:pt x="18" y="147"/>
                      <a:pt x="18" y="147"/>
                      <a:pt x="18" y="147"/>
                    </a:cubicBezTo>
                    <a:cubicBezTo>
                      <a:pt x="21" y="152"/>
                      <a:pt x="21" y="152"/>
                      <a:pt x="21" y="152"/>
                    </a:cubicBezTo>
                    <a:cubicBezTo>
                      <a:pt x="23" y="156"/>
                      <a:pt x="22" y="162"/>
                      <a:pt x="17" y="172"/>
                    </a:cubicBezTo>
                    <a:cubicBezTo>
                      <a:pt x="22" y="181"/>
                      <a:pt x="22" y="181"/>
                      <a:pt x="22" y="181"/>
                    </a:cubicBezTo>
                    <a:cubicBezTo>
                      <a:pt x="23" y="183"/>
                      <a:pt x="23" y="183"/>
                      <a:pt x="23" y="183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31" y="176"/>
                      <a:pt x="36" y="175"/>
                      <a:pt x="39" y="176"/>
                    </a:cubicBezTo>
                    <a:cubicBezTo>
                      <a:pt x="42" y="177"/>
                      <a:pt x="43" y="179"/>
                      <a:pt x="43" y="181"/>
                    </a:cubicBezTo>
                    <a:cubicBezTo>
                      <a:pt x="44" y="184"/>
                      <a:pt x="40" y="188"/>
                      <a:pt x="33" y="196"/>
                    </a:cubicBezTo>
                    <a:cubicBezTo>
                      <a:pt x="28" y="203"/>
                      <a:pt x="28" y="203"/>
                      <a:pt x="28" y="203"/>
                    </a:cubicBezTo>
                    <a:cubicBezTo>
                      <a:pt x="30" y="207"/>
                      <a:pt x="30" y="207"/>
                      <a:pt x="30" y="207"/>
                    </a:cubicBezTo>
                    <a:cubicBezTo>
                      <a:pt x="34" y="204"/>
                      <a:pt x="38" y="202"/>
                      <a:pt x="40" y="203"/>
                    </a:cubicBezTo>
                    <a:cubicBezTo>
                      <a:pt x="42" y="203"/>
                      <a:pt x="49" y="201"/>
                      <a:pt x="60" y="195"/>
                    </a:cubicBezTo>
                    <a:cubicBezTo>
                      <a:pt x="64" y="193"/>
                      <a:pt x="69" y="195"/>
                      <a:pt x="75" y="201"/>
                    </a:cubicBezTo>
                    <a:cubicBezTo>
                      <a:pt x="77" y="200"/>
                      <a:pt x="77" y="200"/>
                      <a:pt x="77" y="200"/>
                    </a:cubicBezTo>
                    <a:cubicBezTo>
                      <a:pt x="77" y="195"/>
                      <a:pt x="77" y="195"/>
                      <a:pt x="77" y="195"/>
                    </a:cubicBezTo>
                    <a:cubicBezTo>
                      <a:pt x="76" y="194"/>
                      <a:pt x="76" y="194"/>
                      <a:pt x="76" y="194"/>
                    </a:cubicBezTo>
                    <a:cubicBezTo>
                      <a:pt x="75" y="193"/>
                      <a:pt x="76" y="192"/>
                      <a:pt x="77" y="190"/>
                    </a:cubicBezTo>
                    <a:cubicBezTo>
                      <a:pt x="75" y="183"/>
                      <a:pt x="75" y="183"/>
                      <a:pt x="75" y="183"/>
                    </a:cubicBezTo>
                    <a:cubicBezTo>
                      <a:pt x="74" y="182"/>
                      <a:pt x="74" y="180"/>
                      <a:pt x="75" y="179"/>
                    </a:cubicBezTo>
                    <a:cubicBezTo>
                      <a:pt x="76" y="178"/>
                      <a:pt x="78" y="177"/>
                      <a:pt x="79" y="176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1" y="168"/>
                      <a:pt x="81" y="168"/>
                      <a:pt x="81" y="168"/>
                    </a:cubicBezTo>
                    <a:cubicBezTo>
                      <a:pt x="81" y="168"/>
                      <a:pt x="81" y="168"/>
                      <a:pt x="81" y="168"/>
                    </a:cubicBezTo>
                    <a:cubicBezTo>
                      <a:pt x="81" y="168"/>
                      <a:pt x="81" y="168"/>
                      <a:pt x="81" y="168"/>
                    </a:cubicBezTo>
                    <a:cubicBezTo>
                      <a:pt x="81" y="167"/>
                      <a:pt x="81" y="167"/>
                      <a:pt x="81" y="167"/>
                    </a:cubicBezTo>
                    <a:cubicBezTo>
                      <a:pt x="83" y="165"/>
                      <a:pt x="83" y="163"/>
                      <a:pt x="82" y="162"/>
                    </a:cubicBezTo>
                    <a:cubicBezTo>
                      <a:pt x="81" y="159"/>
                      <a:pt x="82" y="157"/>
                      <a:pt x="85" y="154"/>
                    </a:cubicBezTo>
                    <a:cubicBezTo>
                      <a:pt x="90" y="150"/>
                      <a:pt x="90" y="150"/>
                      <a:pt x="90" y="150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88" y="148"/>
                      <a:pt x="88" y="148"/>
                      <a:pt x="88" y="148"/>
                    </a:cubicBezTo>
                    <a:cubicBezTo>
                      <a:pt x="93" y="146"/>
                      <a:pt x="93" y="146"/>
                      <a:pt x="93" y="146"/>
                    </a:cubicBezTo>
                    <a:cubicBezTo>
                      <a:pt x="93" y="139"/>
                      <a:pt x="93" y="139"/>
                      <a:pt x="93" y="139"/>
                    </a:cubicBezTo>
                    <a:cubicBezTo>
                      <a:pt x="93" y="137"/>
                      <a:pt x="95" y="134"/>
                      <a:pt x="100" y="130"/>
                    </a:cubicBezTo>
                    <a:cubicBezTo>
                      <a:pt x="103" y="128"/>
                      <a:pt x="103" y="128"/>
                      <a:pt x="103" y="128"/>
                    </a:cubicBezTo>
                    <a:cubicBezTo>
                      <a:pt x="103" y="128"/>
                      <a:pt x="103" y="128"/>
                      <a:pt x="103" y="128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95" y="118"/>
                      <a:pt x="96" y="114"/>
                      <a:pt x="99" y="111"/>
                    </a:cubicBezTo>
                    <a:cubicBezTo>
                      <a:pt x="99" y="110"/>
                      <a:pt x="99" y="110"/>
                      <a:pt x="99" y="110"/>
                    </a:cubicBezTo>
                    <a:cubicBezTo>
                      <a:pt x="112" y="100"/>
                      <a:pt x="112" y="100"/>
                      <a:pt x="112" y="100"/>
                    </a:cubicBezTo>
                    <a:cubicBezTo>
                      <a:pt x="112" y="97"/>
                      <a:pt x="112" y="97"/>
                      <a:pt x="112" y="97"/>
                    </a:cubicBezTo>
                    <a:cubicBezTo>
                      <a:pt x="110" y="96"/>
                      <a:pt x="109" y="92"/>
                      <a:pt x="110" y="85"/>
                    </a:cubicBezTo>
                    <a:cubicBezTo>
                      <a:pt x="112" y="74"/>
                      <a:pt x="116" y="69"/>
                      <a:pt x="125" y="68"/>
                    </a:cubicBezTo>
                    <a:cubicBezTo>
                      <a:pt x="125" y="68"/>
                      <a:pt x="125" y="68"/>
                      <a:pt x="125" y="68"/>
                    </a:cubicBezTo>
                    <a:cubicBezTo>
                      <a:pt x="126" y="68"/>
                      <a:pt x="126" y="68"/>
                      <a:pt x="126" y="68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6" y="70"/>
                      <a:pt x="136" y="70"/>
                      <a:pt x="136" y="70"/>
                    </a:cubicBezTo>
                    <a:cubicBezTo>
                      <a:pt x="142" y="64"/>
                      <a:pt x="142" y="64"/>
                      <a:pt x="142" y="64"/>
                    </a:cubicBezTo>
                    <a:cubicBezTo>
                      <a:pt x="142" y="64"/>
                      <a:pt x="142" y="64"/>
                      <a:pt x="142" y="64"/>
                    </a:cubicBezTo>
                    <a:cubicBezTo>
                      <a:pt x="142" y="64"/>
                      <a:pt x="142" y="64"/>
                      <a:pt x="142" y="64"/>
                    </a:cubicBezTo>
                    <a:cubicBezTo>
                      <a:pt x="142" y="64"/>
                      <a:pt x="142" y="64"/>
                      <a:pt x="142" y="64"/>
                    </a:cubicBezTo>
                    <a:cubicBezTo>
                      <a:pt x="148" y="60"/>
                      <a:pt x="148" y="60"/>
                      <a:pt x="148" y="60"/>
                    </a:cubicBezTo>
                    <a:cubicBezTo>
                      <a:pt x="148" y="54"/>
                      <a:pt x="148" y="54"/>
                      <a:pt x="148" y="54"/>
                    </a:cubicBezTo>
                    <a:cubicBezTo>
                      <a:pt x="148" y="53"/>
                      <a:pt x="148" y="53"/>
                      <a:pt x="148" y="53"/>
                    </a:cubicBezTo>
                    <a:cubicBezTo>
                      <a:pt x="148" y="52"/>
                      <a:pt x="148" y="52"/>
                      <a:pt x="148" y="52"/>
                    </a:cubicBezTo>
                    <a:cubicBezTo>
                      <a:pt x="150" y="51"/>
                      <a:pt x="150" y="51"/>
                      <a:pt x="150" y="51"/>
                    </a:cubicBezTo>
                    <a:cubicBezTo>
                      <a:pt x="152" y="49"/>
                      <a:pt x="152" y="49"/>
                      <a:pt x="152" y="49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148" y="42"/>
                      <a:pt x="148" y="42"/>
                      <a:pt x="148" y="42"/>
                    </a:cubicBezTo>
                    <a:cubicBezTo>
                      <a:pt x="144" y="36"/>
                      <a:pt x="141" y="32"/>
                      <a:pt x="138" y="26"/>
                    </a:cubicBezTo>
                    <a:cubicBezTo>
                      <a:pt x="136" y="22"/>
                      <a:pt x="137" y="18"/>
                      <a:pt x="140" y="14"/>
                    </a:cubicBezTo>
                    <a:cubicBezTo>
                      <a:pt x="132" y="10"/>
                      <a:pt x="132" y="10"/>
                      <a:pt x="132" y="10"/>
                    </a:cubicBezTo>
                    <a:lnTo>
                      <a:pt x="12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ŝľiḍè">
                <a:extLst>
                  <a:ext uri="{FF2B5EF4-FFF2-40B4-BE49-F238E27FC236}">
                    <a16:creationId xmlns="" xmlns:a16="http://schemas.microsoft.com/office/drawing/2014/main" id="{B7EC6A5F-9048-4EC5-B5AD-B8E71884BFDA}"/>
                  </a:ext>
                </a:extLst>
              </p:cNvPr>
              <p:cNvSpPr/>
              <p:nvPr/>
            </p:nvSpPr>
            <p:spPr bwMode="auto">
              <a:xfrm>
                <a:off x="3932" y="2814"/>
                <a:ext cx="334" cy="410"/>
              </a:xfrm>
              <a:custGeom>
                <a:avLst/>
                <a:gdLst>
                  <a:gd name="T0" fmla="*/ 73 w 141"/>
                  <a:gd name="T1" fmla="*/ 8 h 173"/>
                  <a:gd name="T2" fmla="*/ 60 w 141"/>
                  <a:gd name="T3" fmla="*/ 20 h 173"/>
                  <a:gd name="T4" fmla="*/ 59 w 141"/>
                  <a:gd name="T5" fmla="*/ 21 h 173"/>
                  <a:gd name="T6" fmla="*/ 51 w 141"/>
                  <a:gd name="T7" fmla="*/ 21 h 173"/>
                  <a:gd name="T8" fmla="*/ 35 w 141"/>
                  <a:gd name="T9" fmla="*/ 31 h 173"/>
                  <a:gd name="T10" fmla="*/ 40 w 141"/>
                  <a:gd name="T11" fmla="*/ 34 h 173"/>
                  <a:gd name="T12" fmla="*/ 37 w 141"/>
                  <a:gd name="T13" fmla="*/ 47 h 173"/>
                  <a:gd name="T14" fmla="*/ 23 w 141"/>
                  <a:gd name="T15" fmla="*/ 59 h 173"/>
                  <a:gd name="T16" fmla="*/ 24 w 141"/>
                  <a:gd name="T17" fmla="*/ 68 h 173"/>
                  <a:gd name="T18" fmla="*/ 27 w 141"/>
                  <a:gd name="T19" fmla="*/ 77 h 173"/>
                  <a:gd name="T20" fmla="*/ 18 w 141"/>
                  <a:gd name="T21" fmla="*/ 93 h 173"/>
                  <a:gd name="T22" fmla="*/ 18 w 141"/>
                  <a:gd name="T23" fmla="*/ 94 h 173"/>
                  <a:gd name="T24" fmla="*/ 12 w 141"/>
                  <a:gd name="T25" fmla="*/ 101 h 173"/>
                  <a:gd name="T26" fmla="*/ 7 w 141"/>
                  <a:gd name="T27" fmla="*/ 106 h 173"/>
                  <a:gd name="T28" fmla="*/ 7 w 141"/>
                  <a:gd name="T29" fmla="*/ 122 h 173"/>
                  <a:gd name="T30" fmla="*/ 2 w 141"/>
                  <a:gd name="T31" fmla="*/ 126 h 173"/>
                  <a:gd name="T32" fmla="*/ 0 w 141"/>
                  <a:gd name="T33" fmla="*/ 128 h 173"/>
                  <a:gd name="T34" fmla="*/ 3 w 141"/>
                  <a:gd name="T35" fmla="*/ 137 h 173"/>
                  <a:gd name="T36" fmla="*/ 26 w 141"/>
                  <a:gd name="T37" fmla="*/ 137 h 173"/>
                  <a:gd name="T38" fmla="*/ 35 w 141"/>
                  <a:gd name="T39" fmla="*/ 146 h 173"/>
                  <a:gd name="T40" fmla="*/ 35 w 141"/>
                  <a:gd name="T41" fmla="*/ 147 h 173"/>
                  <a:gd name="T42" fmla="*/ 51 w 141"/>
                  <a:gd name="T43" fmla="*/ 172 h 173"/>
                  <a:gd name="T44" fmla="*/ 56 w 141"/>
                  <a:gd name="T45" fmla="*/ 161 h 173"/>
                  <a:gd name="T46" fmla="*/ 68 w 141"/>
                  <a:gd name="T47" fmla="*/ 169 h 173"/>
                  <a:gd name="T48" fmla="*/ 76 w 141"/>
                  <a:gd name="T49" fmla="*/ 146 h 173"/>
                  <a:gd name="T50" fmla="*/ 78 w 141"/>
                  <a:gd name="T51" fmla="*/ 146 h 173"/>
                  <a:gd name="T52" fmla="*/ 85 w 141"/>
                  <a:gd name="T53" fmla="*/ 141 h 173"/>
                  <a:gd name="T54" fmla="*/ 85 w 141"/>
                  <a:gd name="T55" fmla="*/ 139 h 173"/>
                  <a:gd name="T56" fmla="*/ 97 w 141"/>
                  <a:gd name="T57" fmla="*/ 139 h 173"/>
                  <a:gd name="T58" fmla="*/ 103 w 141"/>
                  <a:gd name="T59" fmla="*/ 112 h 173"/>
                  <a:gd name="T60" fmla="*/ 114 w 141"/>
                  <a:gd name="T61" fmla="*/ 110 h 173"/>
                  <a:gd name="T62" fmla="*/ 109 w 141"/>
                  <a:gd name="T63" fmla="*/ 105 h 173"/>
                  <a:gd name="T64" fmla="*/ 117 w 141"/>
                  <a:gd name="T65" fmla="*/ 98 h 173"/>
                  <a:gd name="T66" fmla="*/ 123 w 141"/>
                  <a:gd name="T67" fmla="*/ 100 h 173"/>
                  <a:gd name="T68" fmla="*/ 119 w 141"/>
                  <a:gd name="T69" fmla="*/ 92 h 173"/>
                  <a:gd name="T70" fmla="*/ 123 w 141"/>
                  <a:gd name="T71" fmla="*/ 90 h 173"/>
                  <a:gd name="T72" fmla="*/ 118 w 141"/>
                  <a:gd name="T73" fmla="*/ 79 h 173"/>
                  <a:gd name="T74" fmla="*/ 119 w 141"/>
                  <a:gd name="T75" fmla="*/ 78 h 173"/>
                  <a:gd name="T76" fmla="*/ 131 w 141"/>
                  <a:gd name="T77" fmla="*/ 68 h 173"/>
                  <a:gd name="T78" fmla="*/ 121 w 141"/>
                  <a:gd name="T79" fmla="*/ 55 h 173"/>
                  <a:gd name="T80" fmla="*/ 133 w 141"/>
                  <a:gd name="T81" fmla="*/ 50 h 173"/>
                  <a:gd name="T82" fmla="*/ 139 w 141"/>
                  <a:gd name="T83" fmla="*/ 43 h 173"/>
                  <a:gd name="T84" fmla="*/ 135 w 141"/>
                  <a:gd name="T85" fmla="*/ 34 h 173"/>
                  <a:gd name="T86" fmla="*/ 135 w 141"/>
                  <a:gd name="T87" fmla="*/ 33 h 173"/>
                  <a:gd name="T88" fmla="*/ 135 w 141"/>
                  <a:gd name="T89" fmla="*/ 30 h 173"/>
                  <a:gd name="T90" fmla="*/ 133 w 141"/>
                  <a:gd name="T91" fmla="*/ 30 h 173"/>
                  <a:gd name="T92" fmla="*/ 117 w 141"/>
                  <a:gd name="T93" fmla="*/ 28 h 173"/>
                  <a:gd name="T94" fmla="*/ 117 w 141"/>
                  <a:gd name="T95" fmla="*/ 28 h 173"/>
                  <a:gd name="T96" fmla="*/ 113 w 141"/>
                  <a:gd name="T97" fmla="*/ 23 h 173"/>
                  <a:gd name="T98" fmla="*/ 93 w 141"/>
                  <a:gd name="T99" fmla="*/ 31 h 173"/>
                  <a:gd name="T100" fmla="*/ 85 w 141"/>
                  <a:gd name="T101" fmla="*/ 16 h 173"/>
                  <a:gd name="T102" fmla="*/ 73 w 141"/>
                  <a:gd name="T103" fmla="*/ 1 h 173"/>
                  <a:gd name="T104" fmla="*/ 73 w 141"/>
                  <a:gd name="T105" fmla="*/ 8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1" h="173">
                    <a:moveTo>
                      <a:pt x="73" y="8"/>
                    </a:moveTo>
                    <a:cubicBezTo>
                      <a:pt x="73" y="8"/>
                      <a:pt x="73" y="8"/>
                      <a:pt x="73" y="8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0" y="20"/>
                      <a:pt x="37" y="24"/>
                      <a:pt x="35" y="31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1" y="62"/>
                      <a:pt x="21" y="64"/>
                      <a:pt x="21" y="65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7" y="70"/>
                      <a:pt x="28" y="72"/>
                      <a:pt x="28" y="74"/>
                    </a:cubicBezTo>
                    <a:cubicBezTo>
                      <a:pt x="28" y="75"/>
                      <a:pt x="27" y="76"/>
                      <a:pt x="27" y="77"/>
                    </a:cubicBezTo>
                    <a:cubicBezTo>
                      <a:pt x="18" y="84"/>
                      <a:pt x="18" y="84"/>
                      <a:pt x="18" y="84"/>
                    </a:cubicBezTo>
                    <a:cubicBezTo>
                      <a:pt x="19" y="86"/>
                      <a:pt x="19" y="89"/>
                      <a:pt x="18" y="93"/>
                    </a:cubicBezTo>
                    <a:cubicBezTo>
                      <a:pt x="18" y="94"/>
                      <a:pt x="18" y="94"/>
                      <a:pt x="18" y="94"/>
                    </a:cubicBezTo>
                    <a:cubicBezTo>
                      <a:pt x="18" y="94"/>
                      <a:pt x="18" y="94"/>
                      <a:pt x="18" y="94"/>
                    </a:cubicBezTo>
                    <a:cubicBezTo>
                      <a:pt x="15" y="96"/>
                      <a:pt x="15" y="96"/>
                      <a:pt x="15" y="96"/>
                    </a:cubicBezTo>
                    <a:cubicBezTo>
                      <a:pt x="15" y="98"/>
                      <a:pt x="14" y="99"/>
                      <a:pt x="12" y="101"/>
                    </a:cubicBezTo>
                    <a:cubicBezTo>
                      <a:pt x="7" y="105"/>
                      <a:pt x="7" y="105"/>
                      <a:pt x="7" y="105"/>
                    </a:cubicBezTo>
                    <a:cubicBezTo>
                      <a:pt x="7" y="106"/>
                      <a:pt x="7" y="106"/>
                      <a:pt x="7" y="106"/>
                    </a:cubicBezTo>
                    <a:cubicBezTo>
                      <a:pt x="8" y="108"/>
                      <a:pt x="8" y="110"/>
                      <a:pt x="7" y="114"/>
                    </a:cubicBezTo>
                    <a:cubicBezTo>
                      <a:pt x="9" y="118"/>
                      <a:pt x="9" y="120"/>
                      <a:pt x="7" y="122"/>
                    </a:cubicBezTo>
                    <a:cubicBezTo>
                      <a:pt x="3" y="126"/>
                      <a:pt x="3" y="126"/>
                      <a:pt x="3" y="126"/>
                    </a:cubicBezTo>
                    <a:cubicBezTo>
                      <a:pt x="2" y="126"/>
                      <a:pt x="2" y="126"/>
                      <a:pt x="2" y="126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10" y="136"/>
                      <a:pt x="17" y="136"/>
                      <a:pt x="25" y="137"/>
                    </a:cubicBezTo>
                    <a:cubicBezTo>
                      <a:pt x="26" y="137"/>
                      <a:pt x="26" y="137"/>
                      <a:pt x="26" y="137"/>
                    </a:cubicBezTo>
                    <a:cubicBezTo>
                      <a:pt x="26" y="138"/>
                      <a:pt x="26" y="138"/>
                      <a:pt x="26" y="138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5" y="147"/>
                      <a:pt x="35" y="147"/>
                      <a:pt x="35" y="147"/>
                    </a:cubicBezTo>
                    <a:cubicBezTo>
                      <a:pt x="35" y="147"/>
                      <a:pt x="35" y="147"/>
                      <a:pt x="35" y="147"/>
                    </a:cubicBezTo>
                    <a:cubicBezTo>
                      <a:pt x="41" y="162"/>
                      <a:pt x="41" y="162"/>
                      <a:pt x="41" y="162"/>
                    </a:cubicBezTo>
                    <a:cubicBezTo>
                      <a:pt x="51" y="172"/>
                      <a:pt x="51" y="172"/>
                      <a:pt x="51" y="172"/>
                    </a:cubicBezTo>
                    <a:cubicBezTo>
                      <a:pt x="56" y="173"/>
                      <a:pt x="56" y="173"/>
                      <a:pt x="56" y="173"/>
                    </a:cubicBezTo>
                    <a:cubicBezTo>
                      <a:pt x="56" y="161"/>
                      <a:pt x="56" y="161"/>
                      <a:pt x="56" y="161"/>
                    </a:cubicBezTo>
                    <a:cubicBezTo>
                      <a:pt x="66" y="171"/>
                      <a:pt x="66" y="171"/>
                      <a:pt x="66" y="171"/>
                    </a:cubicBezTo>
                    <a:cubicBezTo>
                      <a:pt x="68" y="169"/>
                      <a:pt x="68" y="169"/>
                      <a:pt x="68" y="169"/>
                    </a:cubicBezTo>
                    <a:cubicBezTo>
                      <a:pt x="75" y="154"/>
                      <a:pt x="75" y="154"/>
                      <a:pt x="75" y="154"/>
                    </a:cubicBezTo>
                    <a:cubicBezTo>
                      <a:pt x="76" y="146"/>
                      <a:pt x="76" y="146"/>
                      <a:pt x="76" y="146"/>
                    </a:cubicBezTo>
                    <a:cubicBezTo>
                      <a:pt x="77" y="146"/>
                      <a:pt x="77" y="146"/>
                      <a:pt x="77" y="146"/>
                    </a:cubicBezTo>
                    <a:cubicBezTo>
                      <a:pt x="78" y="146"/>
                      <a:pt x="78" y="146"/>
                      <a:pt x="78" y="146"/>
                    </a:cubicBezTo>
                    <a:cubicBezTo>
                      <a:pt x="86" y="147"/>
                      <a:pt x="86" y="147"/>
                      <a:pt x="86" y="147"/>
                    </a:cubicBezTo>
                    <a:cubicBezTo>
                      <a:pt x="85" y="141"/>
                      <a:pt x="85" y="141"/>
                      <a:pt x="85" y="141"/>
                    </a:cubicBezTo>
                    <a:cubicBezTo>
                      <a:pt x="85" y="140"/>
                      <a:pt x="85" y="140"/>
                      <a:pt x="85" y="140"/>
                    </a:cubicBezTo>
                    <a:cubicBezTo>
                      <a:pt x="85" y="139"/>
                      <a:pt x="85" y="139"/>
                      <a:pt x="85" y="139"/>
                    </a:cubicBezTo>
                    <a:cubicBezTo>
                      <a:pt x="87" y="139"/>
                      <a:pt x="87" y="139"/>
                      <a:pt x="87" y="139"/>
                    </a:cubicBezTo>
                    <a:cubicBezTo>
                      <a:pt x="97" y="139"/>
                      <a:pt x="97" y="139"/>
                      <a:pt x="97" y="139"/>
                    </a:cubicBezTo>
                    <a:cubicBezTo>
                      <a:pt x="102" y="134"/>
                      <a:pt x="104" y="130"/>
                      <a:pt x="104" y="126"/>
                    </a:cubicBezTo>
                    <a:cubicBezTo>
                      <a:pt x="103" y="112"/>
                      <a:pt x="103" y="112"/>
                      <a:pt x="103" y="112"/>
                    </a:cubicBezTo>
                    <a:cubicBezTo>
                      <a:pt x="111" y="114"/>
                      <a:pt x="111" y="114"/>
                      <a:pt x="111" y="114"/>
                    </a:cubicBezTo>
                    <a:cubicBezTo>
                      <a:pt x="114" y="110"/>
                      <a:pt x="114" y="110"/>
                      <a:pt x="114" y="110"/>
                    </a:cubicBezTo>
                    <a:cubicBezTo>
                      <a:pt x="110" y="106"/>
                      <a:pt x="110" y="106"/>
                      <a:pt x="110" y="106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17" y="97"/>
                      <a:pt x="117" y="97"/>
                      <a:pt x="117" y="97"/>
                    </a:cubicBezTo>
                    <a:cubicBezTo>
                      <a:pt x="117" y="98"/>
                      <a:pt x="117" y="98"/>
                      <a:pt x="117" y="98"/>
                    </a:cubicBezTo>
                    <a:cubicBezTo>
                      <a:pt x="118" y="98"/>
                      <a:pt x="118" y="98"/>
                      <a:pt x="118" y="98"/>
                    </a:cubicBezTo>
                    <a:cubicBezTo>
                      <a:pt x="123" y="100"/>
                      <a:pt x="123" y="100"/>
                      <a:pt x="123" y="100"/>
                    </a:cubicBezTo>
                    <a:cubicBezTo>
                      <a:pt x="123" y="99"/>
                      <a:pt x="123" y="99"/>
                      <a:pt x="123" y="99"/>
                    </a:cubicBezTo>
                    <a:cubicBezTo>
                      <a:pt x="119" y="92"/>
                      <a:pt x="119" y="92"/>
                      <a:pt x="119" y="92"/>
                    </a:cubicBezTo>
                    <a:cubicBezTo>
                      <a:pt x="121" y="91"/>
                      <a:pt x="121" y="91"/>
                      <a:pt x="121" y="91"/>
                    </a:cubicBezTo>
                    <a:cubicBezTo>
                      <a:pt x="123" y="90"/>
                      <a:pt x="123" y="90"/>
                      <a:pt x="123" y="90"/>
                    </a:cubicBezTo>
                    <a:cubicBezTo>
                      <a:pt x="122" y="87"/>
                      <a:pt x="122" y="87"/>
                      <a:pt x="122" y="87"/>
                    </a:cubicBezTo>
                    <a:cubicBezTo>
                      <a:pt x="118" y="79"/>
                      <a:pt x="118" y="79"/>
                      <a:pt x="118" y="79"/>
                    </a:cubicBezTo>
                    <a:cubicBezTo>
                      <a:pt x="119" y="79"/>
                      <a:pt x="119" y="79"/>
                      <a:pt x="119" y="79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1" y="68"/>
                      <a:pt x="131" y="68"/>
                      <a:pt x="131" y="68"/>
                    </a:cubicBezTo>
                    <a:cubicBezTo>
                      <a:pt x="121" y="63"/>
                      <a:pt x="117" y="59"/>
                      <a:pt x="117" y="57"/>
                    </a:cubicBezTo>
                    <a:cubicBezTo>
                      <a:pt x="118" y="55"/>
                      <a:pt x="119" y="55"/>
                      <a:pt x="121" y="55"/>
                    </a:cubicBezTo>
                    <a:cubicBezTo>
                      <a:pt x="133" y="57"/>
                      <a:pt x="133" y="57"/>
                      <a:pt x="133" y="57"/>
                    </a:cubicBezTo>
                    <a:cubicBezTo>
                      <a:pt x="133" y="50"/>
                      <a:pt x="133" y="50"/>
                      <a:pt x="133" y="50"/>
                    </a:cubicBezTo>
                    <a:cubicBezTo>
                      <a:pt x="133" y="49"/>
                      <a:pt x="133" y="49"/>
                      <a:pt x="133" y="49"/>
                    </a:cubicBezTo>
                    <a:cubicBezTo>
                      <a:pt x="139" y="43"/>
                      <a:pt x="139" y="43"/>
                      <a:pt x="139" y="43"/>
                    </a:cubicBezTo>
                    <a:cubicBezTo>
                      <a:pt x="141" y="38"/>
                      <a:pt x="141" y="38"/>
                      <a:pt x="141" y="38"/>
                    </a:cubicBezTo>
                    <a:cubicBezTo>
                      <a:pt x="138" y="38"/>
                      <a:pt x="137" y="36"/>
                      <a:pt x="135" y="34"/>
                    </a:cubicBezTo>
                    <a:cubicBezTo>
                      <a:pt x="135" y="34"/>
                      <a:pt x="135" y="34"/>
                      <a:pt x="135" y="34"/>
                    </a:cubicBezTo>
                    <a:cubicBezTo>
                      <a:pt x="135" y="33"/>
                      <a:pt x="135" y="33"/>
                      <a:pt x="135" y="33"/>
                    </a:cubicBezTo>
                    <a:cubicBezTo>
                      <a:pt x="135" y="31"/>
                      <a:pt x="135" y="31"/>
                      <a:pt x="135" y="31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3" y="30"/>
                      <a:pt x="133" y="30"/>
                      <a:pt x="133" y="30"/>
                    </a:cubicBezTo>
                    <a:cubicBezTo>
                      <a:pt x="133" y="32"/>
                      <a:pt x="131" y="33"/>
                      <a:pt x="128" y="33"/>
                    </a:cubicBezTo>
                    <a:cubicBezTo>
                      <a:pt x="123" y="33"/>
                      <a:pt x="120" y="31"/>
                      <a:pt x="117" y="28"/>
                    </a:cubicBezTo>
                    <a:cubicBezTo>
                      <a:pt x="117" y="28"/>
                      <a:pt x="117" y="28"/>
                      <a:pt x="117" y="28"/>
                    </a:cubicBezTo>
                    <a:cubicBezTo>
                      <a:pt x="117" y="28"/>
                      <a:pt x="117" y="28"/>
                      <a:pt x="117" y="28"/>
                    </a:cubicBezTo>
                    <a:cubicBezTo>
                      <a:pt x="113" y="22"/>
                      <a:pt x="113" y="22"/>
                      <a:pt x="113" y="22"/>
                    </a:cubicBezTo>
                    <a:cubicBezTo>
                      <a:pt x="113" y="23"/>
                      <a:pt x="113" y="23"/>
                      <a:pt x="113" y="23"/>
                    </a:cubicBezTo>
                    <a:cubicBezTo>
                      <a:pt x="112" y="25"/>
                      <a:pt x="111" y="28"/>
                      <a:pt x="108" y="30"/>
                    </a:cubicBezTo>
                    <a:cubicBezTo>
                      <a:pt x="103" y="32"/>
                      <a:pt x="98" y="33"/>
                      <a:pt x="93" y="31"/>
                    </a:cubicBezTo>
                    <a:cubicBezTo>
                      <a:pt x="90" y="30"/>
                      <a:pt x="88" y="27"/>
                      <a:pt x="87" y="24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4" y="8"/>
                      <a:pt x="83" y="4"/>
                      <a:pt x="80" y="2"/>
                    </a:cubicBezTo>
                    <a:cubicBezTo>
                      <a:pt x="78" y="1"/>
                      <a:pt x="75" y="0"/>
                      <a:pt x="73" y="1"/>
                    </a:cubicBezTo>
                    <a:cubicBezTo>
                      <a:pt x="74" y="8"/>
                      <a:pt x="74" y="8"/>
                      <a:pt x="74" y="8"/>
                    </a:cubicBezTo>
                    <a:lnTo>
                      <a:pt x="7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şľïḑê">
                <a:extLst>
                  <a:ext uri="{FF2B5EF4-FFF2-40B4-BE49-F238E27FC236}">
                    <a16:creationId xmlns="" xmlns:a16="http://schemas.microsoft.com/office/drawing/2014/main" id="{3EF43508-04CB-4D1D-ACBA-6296C1133884}"/>
                  </a:ext>
                </a:extLst>
              </p:cNvPr>
              <p:cNvSpPr/>
              <p:nvPr/>
            </p:nvSpPr>
            <p:spPr bwMode="auto">
              <a:xfrm>
                <a:off x="4079" y="2559"/>
                <a:ext cx="289" cy="331"/>
              </a:xfrm>
              <a:custGeom>
                <a:avLst/>
                <a:gdLst>
                  <a:gd name="T0" fmla="*/ 64 w 122"/>
                  <a:gd name="T1" fmla="*/ 6 h 140"/>
                  <a:gd name="T2" fmla="*/ 43 w 122"/>
                  <a:gd name="T3" fmla="*/ 2 h 140"/>
                  <a:gd name="T4" fmla="*/ 38 w 122"/>
                  <a:gd name="T5" fmla="*/ 26 h 140"/>
                  <a:gd name="T6" fmla="*/ 28 w 122"/>
                  <a:gd name="T7" fmla="*/ 32 h 140"/>
                  <a:gd name="T8" fmla="*/ 23 w 122"/>
                  <a:gd name="T9" fmla="*/ 41 h 140"/>
                  <a:gd name="T10" fmla="*/ 17 w 122"/>
                  <a:gd name="T11" fmla="*/ 53 h 140"/>
                  <a:gd name="T12" fmla="*/ 6 w 122"/>
                  <a:gd name="T13" fmla="*/ 68 h 140"/>
                  <a:gd name="T14" fmla="*/ 1 w 122"/>
                  <a:gd name="T15" fmla="*/ 78 h 140"/>
                  <a:gd name="T16" fmla="*/ 11 w 122"/>
                  <a:gd name="T17" fmla="*/ 93 h 140"/>
                  <a:gd name="T18" fmla="*/ 16 w 122"/>
                  <a:gd name="T19" fmla="*/ 101 h 140"/>
                  <a:gd name="T20" fmla="*/ 16 w 122"/>
                  <a:gd name="T21" fmla="*/ 102 h 140"/>
                  <a:gd name="T22" fmla="*/ 16 w 122"/>
                  <a:gd name="T23" fmla="*/ 104 h 140"/>
                  <a:gd name="T24" fmla="*/ 15 w 122"/>
                  <a:gd name="T25" fmla="*/ 105 h 140"/>
                  <a:gd name="T26" fmla="*/ 27 w 122"/>
                  <a:gd name="T27" fmla="*/ 123 h 140"/>
                  <a:gd name="T28" fmla="*/ 33 w 122"/>
                  <a:gd name="T29" fmla="*/ 135 h 140"/>
                  <a:gd name="T30" fmla="*/ 46 w 122"/>
                  <a:gd name="T31" fmla="*/ 130 h 140"/>
                  <a:gd name="T32" fmla="*/ 46 w 122"/>
                  <a:gd name="T33" fmla="*/ 129 h 140"/>
                  <a:gd name="T34" fmla="*/ 53 w 122"/>
                  <a:gd name="T35" fmla="*/ 125 h 140"/>
                  <a:gd name="T36" fmla="*/ 66 w 122"/>
                  <a:gd name="T37" fmla="*/ 136 h 140"/>
                  <a:gd name="T38" fmla="*/ 68 w 122"/>
                  <a:gd name="T39" fmla="*/ 136 h 140"/>
                  <a:gd name="T40" fmla="*/ 74 w 122"/>
                  <a:gd name="T41" fmla="*/ 134 h 140"/>
                  <a:gd name="T42" fmla="*/ 76 w 122"/>
                  <a:gd name="T43" fmla="*/ 134 h 140"/>
                  <a:gd name="T44" fmla="*/ 84 w 122"/>
                  <a:gd name="T45" fmla="*/ 140 h 140"/>
                  <a:gd name="T46" fmla="*/ 85 w 122"/>
                  <a:gd name="T47" fmla="*/ 124 h 140"/>
                  <a:gd name="T48" fmla="*/ 86 w 122"/>
                  <a:gd name="T49" fmla="*/ 123 h 140"/>
                  <a:gd name="T50" fmla="*/ 89 w 122"/>
                  <a:gd name="T51" fmla="*/ 113 h 140"/>
                  <a:gd name="T52" fmla="*/ 88 w 122"/>
                  <a:gd name="T53" fmla="*/ 111 h 140"/>
                  <a:gd name="T54" fmla="*/ 90 w 122"/>
                  <a:gd name="T55" fmla="*/ 110 h 140"/>
                  <a:gd name="T56" fmla="*/ 101 w 122"/>
                  <a:gd name="T57" fmla="*/ 94 h 140"/>
                  <a:gd name="T58" fmla="*/ 103 w 122"/>
                  <a:gd name="T59" fmla="*/ 94 h 140"/>
                  <a:gd name="T60" fmla="*/ 103 w 122"/>
                  <a:gd name="T61" fmla="*/ 102 h 140"/>
                  <a:gd name="T62" fmla="*/ 115 w 122"/>
                  <a:gd name="T63" fmla="*/ 92 h 140"/>
                  <a:gd name="T64" fmla="*/ 112 w 122"/>
                  <a:gd name="T65" fmla="*/ 86 h 140"/>
                  <a:gd name="T66" fmla="*/ 115 w 122"/>
                  <a:gd name="T67" fmla="*/ 68 h 140"/>
                  <a:gd name="T68" fmla="*/ 109 w 122"/>
                  <a:gd name="T69" fmla="*/ 68 h 140"/>
                  <a:gd name="T70" fmla="*/ 108 w 122"/>
                  <a:gd name="T71" fmla="*/ 67 h 140"/>
                  <a:gd name="T72" fmla="*/ 106 w 122"/>
                  <a:gd name="T73" fmla="*/ 58 h 140"/>
                  <a:gd name="T74" fmla="*/ 122 w 122"/>
                  <a:gd name="T75" fmla="*/ 58 h 140"/>
                  <a:gd name="T76" fmla="*/ 109 w 122"/>
                  <a:gd name="T77" fmla="*/ 43 h 140"/>
                  <a:gd name="T78" fmla="*/ 117 w 122"/>
                  <a:gd name="T79" fmla="*/ 33 h 140"/>
                  <a:gd name="T80" fmla="*/ 111 w 122"/>
                  <a:gd name="T81" fmla="*/ 34 h 140"/>
                  <a:gd name="T82" fmla="*/ 111 w 122"/>
                  <a:gd name="T83" fmla="*/ 33 h 140"/>
                  <a:gd name="T84" fmla="*/ 103 w 122"/>
                  <a:gd name="T85" fmla="*/ 24 h 140"/>
                  <a:gd name="T86" fmla="*/ 81 w 122"/>
                  <a:gd name="T87" fmla="*/ 32 h 140"/>
                  <a:gd name="T88" fmla="*/ 79 w 122"/>
                  <a:gd name="T89" fmla="*/ 32 h 140"/>
                  <a:gd name="T90" fmla="*/ 78 w 122"/>
                  <a:gd name="T91" fmla="*/ 18 h 140"/>
                  <a:gd name="T92" fmla="*/ 82 w 122"/>
                  <a:gd name="T93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2" h="140">
                    <a:moveTo>
                      <a:pt x="75" y="2"/>
                    </a:moveTo>
                    <a:cubicBezTo>
                      <a:pt x="70" y="4"/>
                      <a:pt x="67" y="5"/>
                      <a:pt x="64" y="6"/>
                    </a:cubicBezTo>
                    <a:cubicBezTo>
                      <a:pt x="61" y="6"/>
                      <a:pt x="57" y="5"/>
                      <a:pt x="52" y="3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0" y="3"/>
                      <a:pt x="37" y="7"/>
                      <a:pt x="32" y="14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3" y="36"/>
                      <a:pt x="24" y="39"/>
                      <a:pt x="23" y="41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0" y="49"/>
                      <a:pt x="18" y="52"/>
                      <a:pt x="17" y="53"/>
                    </a:cubicBezTo>
                    <a:cubicBezTo>
                      <a:pt x="3" y="66"/>
                      <a:pt x="3" y="66"/>
                      <a:pt x="3" y="66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1" y="72"/>
                      <a:pt x="0" y="76"/>
                      <a:pt x="1" y="78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6" y="101"/>
                      <a:pt x="16" y="101"/>
                      <a:pt x="16" y="101"/>
                    </a:cubicBezTo>
                    <a:cubicBezTo>
                      <a:pt x="16" y="102"/>
                      <a:pt x="16" y="102"/>
                      <a:pt x="16" y="102"/>
                    </a:cubicBezTo>
                    <a:cubicBezTo>
                      <a:pt x="16" y="102"/>
                      <a:pt x="16" y="102"/>
                      <a:pt x="16" y="102"/>
                    </a:cubicBezTo>
                    <a:cubicBezTo>
                      <a:pt x="16" y="103"/>
                      <a:pt x="16" y="103"/>
                      <a:pt x="16" y="103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7" y="105"/>
                      <a:pt x="19" y="106"/>
                      <a:pt x="21" y="107"/>
                    </a:cubicBezTo>
                    <a:cubicBezTo>
                      <a:pt x="24" y="109"/>
                      <a:pt x="26" y="114"/>
                      <a:pt x="27" y="123"/>
                    </a:cubicBezTo>
                    <a:cubicBezTo>
                      <a:pt x="29" y="131"/>
                      <a:pt x="29" y="131"/>
                      <a:pt x="29" y="131"/>
                    </a:cubicBezTo>
                    <a:cubicBezTo>
                      <a:pt x="30" y="133"/>
                      <a:pt x="31" y="134"/>
                      <a:pt x="33" y="135"/>
                    </a:cubicBezTo>
                    <a:cubicBezTo>
                      <a:pt x="36" y="136"/>
                      <a:pt x="40" y="136"/>
                      <a:pt x="43" y="134"/>
                    </a:cubicBezTo>
                    <a:cubicBezTo>
                      <a:pt x="45" y="132"/>
                      <a:pt x="47" y="131"/>
                      <a:pt x="46" y="130"/>
                    </a:cubicBezTo>
                    <a:cubicBezTo>
                      <a:pt x="46" y="130"/>
                      <a:pt x="46" y="130"/>
                      <a:pt x="46" y="130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53" y="124"/>
                      <a:pt x="53" y="124"/>
                      <a:pt x="53" y="124"/>
                    </a:cubicBezTo>
                    <a:cubicBezTo>
                      <a:pt x="53" y="125"/>
                      <a:pt x="53" y="125"/>
                      <a:pt x="53" y="125"/>
                    </a:cubicBezTo>
                    <a:cubicBezTo>
                      <a:pt x="59" y="134"/>
                      <a:pt x="59" y="134"/>
                      <a:pt x="59" y="134"/>
                    </a:cubicBezTo>
                    <a:cubicBezTo>
                      <a:pt x="61" y="135"/>
                      <a:pt x="63" y="136"/>
                      <a:pt x="66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6" y="131"/>
                      <a:pt x="66" y="131"/>
                      <a:pt x="66" y="131"/>
                    </a:cubicBezTo>
                    <a:cubicBezTo>
                      <a:pt x="74" y="134"/>
                      <a:pt x="74" y="134"/>
                      <a:pt x="74" y="134"/>
                    </a:cubicBezTo>
                    <a:cubicBezTo>
                      <a:pt x="76" y="134"/>
                      <a:pt x="76" y="134"/>
                      <a:pt x="76" y="134"/>
                    </a:cubicBezTo>
                    <a:cubicBezTo>
                      <a:pt x="76" y="134"/>
                      <a:pt x="76" y="134"/>
                      <a:pt x="76" y="134"/>
                    </a:cubicBezTo>
                    <a:cubicBezTo>
                      <a:pt x="77" y="135"/>
                      <a:pt x="77" y="135"/>
                      <a:pt x="77" y="135"/>
                    </a:cubicBezTo>
                    <a:cubicBezTo>
                      <a:pt x="84" y="140"/>
                      <a:pt x="84" y="140"/>
                      <a:pt x="84" y="140"/>
                    </a:cubicBezTo>
                    <a:cubicBezTo>
                      <a:pt x="86" y="137"/>
                      <a:pt x="86" y="137"/>
                      <a:pt x="86" y="137"/>
                    </a:cubicBezTo>
                    <a:cubicBezTo>
                      <a:pt x="85" y="124"/>
                      <a:pt x="85" y="124"/>
                      <a:pt x="85" y="124"/>
                    </a:cubicBezTo>
                    <a:cubicBezTo>
                      <a:pt x="86" y="123"/>
                      <a:pt x="86" y="123"/>
                      <a:pt x="86" y="123"/>
                    </a:cubicBezTo>
                    <a:cubicBezTo>
                      <a:pt x="86" y="123"/>
                      <a:pt x="86" y="123"/>
                      <a:pt x="86" y="123"/>
                    </a:cubicBezTo>
                    <a:cubicBezTo>
                      <a:pt x="91" y="117"/>
                      <a:pt x="91" y="117"/>
                      <a:pt x="91" y="117"/>
                    </a:cubicBezTo>
                    <a:cubicBezTo>
                      <a:pt x="91" y="116"/>
                      <a:pt x="91" y="115"/>
                      <a:pt x="89" y="113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88" y="111"/>
                      <a:pt x="88" y="111"/>
                    </a:cubicBezTo>
                    <a:cubicBezTo>
                      <a:pt x="89" y="110"/>
                      <a:pt x="89" y="110"/>
                      <a:pt x="89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100" y="93"/>
                      <a:pt x="100" y="93"/>
                      <a:pt x="100" y="93"/>
                    </a:cubicBezTo>
                    <a:cubicBezTo>
                      <a:pt x="101" y="94"/>
                      <a:pt x="101" y="94"/>
                      <a:pt x="101" y="94"/>
                    </a:cubicBezTo>
                    <a:cubicBezTo>
                      <a:pt x="103" y="94"/>
                      <a:pt x="103" y="94"/>
                      <a:pt x="103" y="94"/>
                    </a:cubicBezTo>
                    <a:cubicBezTo>
                      <a:pt x="103" y="94"/>
                      <a:pt x="103" y="94"/>
                      <a:pt x="103" y="94"/>
                    </a:cubicBezTo>
                    <a:cubicBezTo>
                      <a:pt x="103" y="95"/>
                      <a:pt x="103" y="95"/>
                      <a:pt x="103" y="95"/>
                    </a:cubicBezTo>
                    <a:cubicBezTo>
                      <a:pt x="103" y="102"/>
                      <a:pt x="103" y="102"/>
                      <a:pt x="103" y="102"/>
                    </a:cubicBezTo>
                    <a:cubicBezTo>
                      <a:pt x="103" y="102"/>
                      <a:pt x="103" y="102"/>
                      <a:pt x="103" y="102"/>
                    </a:cubicBezTo>
                    <a:cubicBezTo>
                      <a:pt x="115" y="92"/>
                      <a:pt x="115" y="92"/>
                      <a:pt x="115" y="92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08" y="87"/>
                      <a:pt x="108" y="87"/>
                      <a:pt x="108" y="87"/>
                    </a:cubicBezTo>
                    <a:cubicBezTo>
                      <a:pt x="115" y="68"/>
                      <a:pt x="115" y="68"/>
                      <a:pt x="115" y="68"/>
                    </a:cubicBezTo>
                    <a:cubicBezTo>
                      <a:pt x="109" y="68"/>
                      <a:pt x="109" y="68"/>
                      <a:pt x="109" y="68"/>
                    </a:cubicBezTo>
                    <a:cubicBezTo>
                      <a:pt x="109" y="68"/>
                      <a:pt x="109" y="68"/>
                      <a:pt x="109" y="68"/>
                    </a:cubicBezTo>
                    <a:cubicBezTo>
                      <a:pt x="108" y="68"/>
                      <a:pt x="108" y="68"/>
                      <a:pt x="108" y="68"/>
                    </a:cubicBezTo>
                    <a:cubicBezTo>
                      <a:pt x="108" y="67"/>
                      <a:pt x="108" y="67"/>
                      <a:pt x="108" y="67"/>
                    </a:cubicBezTo>
                    <a:cubicBezTo>
                      <a:pt x="106" y="64"/>
                      <a:pt x="106" y="64"/>
                      <a:pt x="106" y="64"/>
                    </a:cubicBezTo>
                    <a:cubicBezTo>
                      <a:pt x="105" y="62"/>
                      <a:pt x="105" y="60"/>
                      <a:pt x="106" y="58"/>
                    </a:cubicBezTo>
                    <a:cubicBezTo>
                      <a:pt x="116" y="58"/>
                      <a:pt x="116" y="58"/>
                      <a:pt x="116" y="58"/>
                    </a:cubicBezTo>
                    <a:cubicBezTo>
                      <a:pt x="122" y="58"/>
                      <a:pt x="122" y="58"/>
                      <a:pt x="122" y="58"/>
                    </a:cubicBezTo>
                    <a:cubicBezTo>
                      <a:pt x="122" y="56"/>
                      <a:pt x="121" y="52"/>
                      <a:pt x="117" y="46"/>
                    </a:cubicBezTo>
                    <a:cubicBezTo>
                      <a:pt x="109" y="43"/>
                      <a:pt x="109" y="43"/>
                      <a:pt x="109" y="43"/>
                    </a:cubicBezTo>
                    <a:cubicBezTo>
                      <a:pt x="117" y="35"/>
                      <a:pt x="117" y="35"/>
                      <a:pt x="117" y="35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3" y="34"/>
                      <a:pt x="113" y="34"/>
                      <a:pt x="113" y="34"/>
                    </a:cubicBezTo>
                    <a:cubicBezTo>
                      <a:pt x="111" y="34"/>
                      <a:pt x="111" y="34"/>
                      <a:pt x="111" y="34"/>
                    </a:cubicBezTo>
                    <a:cubicBezTo>
                      <a:pt x="111" y="33"/>
                      <a:pt x="111" y="33"/>
                      <a:pt x="111" y="33"/>
                    </a:cubicBezTo>
                    <a:cubicBezTo>
                      <a:pt x="111" y="33"/>
                      <a:pt x="111" y="33"/>
                      <a:pt x="111" y="33"/>
                    </a:cubicBezTo>
                    <a:cubicBezTo>
                      <a:pt x="111" y="32"/>
                      <a:pt x="111" y="32"/>
                      <a:pt x="111" y="32"/>
                    </a:cubicBezTo>
                    <a:cubicBezTo>
                      <a:pt x="109" y="28"/>
                      <a:pt x="107" y="25"/>
                      <a:pt x="103" y="24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9" y="18"/>
                      <a:pt x="83" y="14"/>
                      <a:pt x="90" y="6"/>
                    </a:cubicBezTo>
                    <a:cubicBezTo>
                      <a:pt x="82" y="0"/>
                      <a:pt x="82" y="0"/>
                      <a:pt x="82" y="0"/>
                    </a:cubicBezTo>
                    <a:lnTo>
                      <a:pt x="75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îSľïḑè">
                <a:extLst>
                  <a:ext uri="{FF2B5EF4-FFF2-40B4-BE49-F238E27FC236}">
                    <a16:creationId xmlns="" xmlns:a16="http://schemas.microsoft.com/office/drawing/2014/main" id="{1A5595EA-1437-40C6-9F60-59FF83281298}"/>
                  </a:ext>
                </a:extLst>
              </p:cNvPr>
              <p:cNvSpPr/>
              <p:nvPr/>
            </p:nvSpPr>
            <p:spPr bwMode="auto">
              <a:xfrm>
                <a:off x="3802" y="2273"/>
                <a:ext cx="362" cy="442"/>
              </a:xfrm>
              <a:custGeom>
                <a:avLst/>
                <a:gdLst>
                  <a:gd name="T0" fmla="*/ 96 w 153"/>
                  <a:gd name="T1" fmla="*/ 53 h 187"/>
                  <a:gd name="T2" fmla="*/ 85 w 153"/>
                  <a:gd name="T3" fmla="*/ 28 h 187"/>
                  <a:gd name="T4" fmla="*/ 55 w 153"/>
                  <a:gd name="T5" fmla="*/ 17 h 187"/>
                  <a:gd name="T6" fmla="*/ 37 w 153"/>
                  <a:gd name="T7" fmla="*/ 0 h 187"/>
                  <a:gd name="T8" fmla="*/ 48 w 153"/>
                  <a:gd name="T9" fmla="*/ 17 h 187"/>
                  <a:gd name="T10" fmla="*/ 49 w 153"/>
                  <a:gd name="T11" fmla="*/ 19 h 187"/>
                  <a:gd name="T12" fmla="*/ 36 w 153"/>
                  <a:gd name="T13" fmla="*/ 36 h 187"/>
                  <a:gd name="T14" fmla="*/ 19 w 153"/>
                  <a:gd name="T15" fmla="*/ 23 h 187"/>
                  <a:gd name="T16" fmla="*/ 23 w 153"/>
                  <a:gd name="T17" fmla="*/ 35 h 187"/>
                  <a:gd name="T18" fmla="*/ 23 w 153"/>
                  <a:gd name="T19" fmla="*/ 36 h 187"/>
                  <a:gd name="T20" fmla="*/ 22 w 153"/>
                  <a:gd name="T21" fmla="*/ 41 h 187"/>
                  <a:gd name="T22" fmla="*/ 14 w 153"/>
                  <a:gd name="T23" fmla="*/ 44 h 187"/>
                  <a:gd name="T24" fmla="*/ 11 w 153"/>
                  <a:gd name="T25" fmla="*/ 51 h 187"/>
                  <a:gd name="T26" fmla="*/ 8 w 153"/>
                  <a:gd name="T27" fmla="*/ 63 h 187"/>
                  <a:gd name="T28" fmla="*/ 8 w 153"/>
                  <a:gd name="T29" fmla="*/ 63 h 187"/>
                  <a:gd name="T30" fmla="*/ 4 w 153"/>
                  <a:gd name="T31" fmla="*/ 65 h 187"/>
                  <a:gd name="T32" fmla="*/ 14 w 153"/>
                  <a:gd name="T33" fmla="*/ 81 h 187"/>
                  <a:gd name="T34" fmla="*/ 18 w 153"/>
                  <a:gd name="T35" fmla="*/ 81 h 187"/>
                  <a:gd name="T36" fmla="*/ 35 w 153"/>
                  <a:gd name="T37" fmla="*/ 89 h 187"/>
                  <a:gd name="T38" fmla="*/ 35 w 153"/>
                  <a:gd name="T39" fmla="*/ 89 h 187"/>
                  <a:gd name="T40" fmla="*/ 34 w 153"/>
                  <a:gd name="T41" fmla="*/ 100 h 187"/>
                  <a:gd name="T42" fmla="*/ 30 w 153"/>
                  <a:gd name="T43" fmla="*/ 109 h 187"/>
                  <a:gd name="T44" fmla="*/ 25 w 153"/>
                  <a:gd name="T45" fmla="*/ 115 h 187"/>
                  <a:gd name="T46" fmla="*/ 25 w 153"/>
                  <a:gd name="T47" fmla="*/ 115 h 187"/>
                  <a:gd name="T48" fmla="*/ 26 w 153"/>
                  <a:gd name="T49" fmla="*/ 127 h 187"/>
                  <a:gd name="T50" fmla="*/ 38 w 153"/>
                  <a:gd name="T51" fmla="*/ 129 h 187"/>
                  <a:gd name="T52" fmla="*/ 43 w 153"/>
                  <a:gd name="T53" fmla="*/ 134 h 187"/>
                  <a:gd name="T54" fmla="*/ 51 w 153"/>
                  <a:gd name="T55" fmla="*/ 176 h 187"/>
                  <a:gd name="T56" fmla="*/ 49 w 153"/>
                  <a:gd name="T57" fmla="*/ 179 h 187"/>
                  <a:gd name="T58" fmla="*/ 50 w 153"/>
                  <a:gd name="T59" fmla="*/ 182 h 187"/>
                  <a:gd name="T60" fmla="*/ 73 w 153"/>
                  <a:gd name="T61" fmla="*/ 173 h 187"/>
                  <a:gd name="T62" fmla="*/ 78 w 153"/>
                  <a:gd name="T63" fmla="*/ 175 h 187"/>
                  <a:gd name="T64" fmla="*/ 79 w 153"/>
                  <a:gd name="T65" fmla="*/ 175 h 187"/>
                  <a:gd name="T66" fmla="*/ 87 w 153"/>
                  <a:gd name="T67" fmla="*/ 170 h 187"/>
                  <a:gd name="T68" fmla="*/ 110 w 153"/>
                  <a:gd name="T69" fmla="*/ 180 h 187"/>
                  <a:gd name="T70" fmla="*/ 116 w 153"/>
                  <a:gd name="T71" fmla="*/ 184 h 187"/>
                  <a:gd name="T72" fmla="*/ 134 w 153"/>
                  <a:gd name="T73" fmla="*/ 163 h 187"/>
                  <a:gd name="T74" fmla="*/ 130 w 153"/>
                  <a:gd name="T75" fmla="*/ 148 h 187"/>
                  <a:gd name="T76" fmla="*/ 144 w 153"/>
                  <a:gd name="T77" fmla="*/ 149 h 187"/>
                  <a:gd name="T78" fmla="*/ 144 w 153"/>
                  <a:gd name="T79" fmla="*/ 135 h 187"/>
                  <a:gd name="T80" fmla="*/ 153 w 153"/>
                  <a:gd name="T81" fmla="*/ 123 h 187"/>
                  <a:gd name="T82" fmla="*/ 142 w 153"/>
                  <a:gd name="T83" fmla="*/ 111 h 187"/>
                  <a:gd name="T84" fmla="*/ 136 w 153"/>
                  <a:gd name="T85" fmla="*/ 116 h 187"/>
                  <a:gd name="T86" fmla="*/ 135 w 153"/>
                  <a:gd name="T87" fmla="*/ 115 h 187"/>
                  <a:gd name="T88" fmla="*/ 126 w 153"/>
                  <a:gd name="T89" fmla="*/ 107 h 187"/>
                  <a:gd name="T90" fmla="*/ 113 w 153"/>
                  <a:gd name="T91" fmla="*/ 99 h 187"/>
                  <a:gd name="T92" fmla="*/ 110 w 153"/>
                  <a:gd name="T93" fmla="*/ 85 h 187"/>
                  <a:gd name="T94" fmla="*/ 117 w 153"/>
                  <a:gd name="T95" fmla="*/ 64 h 187"/>
                  <a:gd name="T96" fmla="*/ 129 w 153"/>
                  <a:gd name="T97" fmla="*/ 65 h 187"/>
                  <a:gd name="T98" fmla="*/ 130 w 153"/>
                  <a:gd name="T99" fmla="*/ 52 h 187"/>
                  <a:gd name="T100" fmla="*/ 97 w 153"/>
                  <a:gd name="T101" fmla="*/ 54 h 187"/>
                  <a:gd name="T102" fmla="*/ 96 w 153"/>
                  <a:gd name="T103" fmla="*/ 5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3" h="187">
                    <a:moveTo>
                      <a:pt x="96" y="53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96" y="53"/>
                      <a:pt x="96" y="53"/>
                      <a:pt x="96" y="53"/>
                    </a:cubicBezTo>
                    <a:cubicBezTo>
                      <a:pt x="92" y="37"/>
                      <a:pt x="88" y="29"/>
                      <a:pt x="85" y="28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63" y="21"/>
                      <a:pt x="57" y="19"/>
                      <a:pt x="55" y="17"/>
                    </a:cubicBezTo>
                    <a:cubicBezTo>
                      <a:pt x="51" y="15"/>
                      <a:pt x="46" y="9"/>
                      <a:pt x="4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4"/>
                      <a:pt x="42" y="9"/>
                      <a:pt x="48" y="17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0" y="35"/>
                      <a:pt x="38" y="37"/>
                      <a:pt x="36" y="36"/>
                    </a:cubicBezTo>
                    <a:cubicBezTo>
                      <a:pt x="34" y="35"/>
                      <a:pt x="31" y="31"/>
                      <a:pt x="26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20" y="29"/>
                      <a:pt x="23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2" y="57"/>
                      <a:pt x="12" y="60"/>
                      <a:pt x="10" y="62"/>
                    </a:cubicBezTo>
                    <a:cubicBezTo>
                      <a:pt x="10" y="63"/>
                      <a:pt x="9" y="63"/>
                      <a:pt x="8" y="63"/>
                    </a:cubicBezTo>
                    <a:cubicBezTo>
                      <a:pt x="8" y="63"/>
                      <a:pt x="8" y="63"/>
                      <a:pt x="8" y="63"/>
                    </a:cubicBezTo>
                    <a:cubicBezTo>
                      <a:pt x="8" y="63"/>
                      <a:pt x="8" y="63"/>
                      <a:pt x="8" y="63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3"/>
                      <a:pt x="2" y="64"/>
                      <a:pt x="4" y="65"/>
                    </a:cubicBezTo>
                    <a:cubicBezTo>
                      <a:pt x="8" y="69"/>
                      <a:pt x="11" y="74"/>
                      <a:pt x="14" y="80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2" y="80"/>
                      <a:pt x="26" y="81"/>
                      <a:pt x="30" y="83"/>
                    </a:cubicBezTo>
                    <a:cubicBezTo>
                      <a:pt x="35" y="89"/>
                      <a:pt x="35" y="89"/>
                      <a:pt x="35" y="89"/>
                    </a:cubicBezTo>
                    <a:cubicBezTo>
                      <a:pt x="35" y="89"/>
                      <a:pt x="35" y="89"/>
                      <a:pt x="35" y="89"/>
                    </a:cubicBezTo>
                    <a:cubicBezTo>
                      <a:pt x="35" y="89"/>
                      <a:pt x="35" y="89"/>
                      <a:pt x="35" y="89"/>
                    </a:cubicBezTo>
                    <a:cubicBezTo>
                      <a:pt x="35" y="89"/>
                      <a:pt x="35" y="89"/>
                      <a:pt x="35" y="89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1"/>
                      <a:pt x="36" y="103"/>
                      <a:pt x="36" y="105"/>
                    </a:cubicBezTo>
                    <a:cubicBezTo>
                      <a:pt x="35" y="107"/>
                      <a:pt x="33" y="108"/>
                      <a:pt x="30" y="109"/>
                    </a:cubicBezTo>
                    <a:cubicBezTo>
                      <a:pt x="27" y="109"/>
                      <a:pt x="26" y="111"/>
                      <a:pt x="25" y="115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22" y="122"/>
                      <a:pt x="22" y="122"/>
                      <a:pt x="22" y="122"/>
                    </a:cubicBezTo>
                    <a:cubicBezTo>
                      <a:pt x="26" y="127"/>
                      <a:pt x="26" y="127"/>
                      <a:pt x="26" y="127"/>
                    </a:cubicBezTo>
                    <a:cubicBezTo>
                      <a:pt x="37" y="129"/>
                      <a:pt x="37" y="129"/>
                      <a:pt x="37" y="129"/>
                    </a:cubicBezTo>
                    <a:cubicBezTo>
                      <a:pt x="38" y="129"/>
                      <a:pt x="38" y="129"/>
                      <a:pt x="38" y="129"/>
                    </a:cubicBezTo>
                    <a:cubicBezTo>
                      <a:pt x="38" y="129"/>
                      <a:pt x="38" y="129"/>
                      <a:pt x="38" y="129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36" y="144"/>
                      <a:pt x="36" y="144"/>
                      <a:pt x="36" y="144"/>
                    </a:cubicBezTo>
                    <a:cubicBezTo>
                      <a:pt x="51" y="176"/>
                      <a:pt x="51" y="176"/>
                      <a:pt x="51" y="176"/>
                    </a:cubicBezTo>
                    <a:cubicBezTo>
                      <a:pt x="52" y="177"/>
                      <a:pt x="52" y="177"/>
                      <a:pt x="52" y="177"/>
                    </a:cubicBezTo>
                    <a:cubicBezTo>
                      <a:pt x="49" y="179"/>
                      <a:pt x="49" y="179"/>
                      <a:pt x="49" y="179"/>
                    </a:cubicBezTo>
                    <a:cubicBezTo>
                      <a:pt x="50" y="182"/>
                      <a:pt x="50" y="182"/>
                      <a:pt x="50" y="182"/>
                    </a:cubicBezTo>
                    <a:cubicBezTo>
                      <a:pt x="50" y="182"/>
                      <a:pt x="50" y="182"/>
                      <a:pt x="50" y="182"/>
                    </a:cubicBezTo>
                    <a:cubicBezTo>
                      <a:pt x="78" y="165"/>
                      <a:pt x="78" y="165"/>
                      <a:pt x="78" y="165"/>
                    </a:cubicBezTo>
                    <a:cubicBezTo>
                      <a:pt x="73" y="173"/>
                      <a:pt x="73" y="173"/>
                      <a:pt x="73" y="173"/>
                    </a:cubicBezTo>
                    <a:cubicBezTo>
                      <a:pt x="70" y="179"/>
                      <a:pt x="68" y="184"/>
                      <a:pt x="67" y="187"/>
                    </a:cubicBezTo>
                    <a:cubicBezTo>
                      <a:pt x="72" y="185"/>
                      <a:pt x="76" y="182"/>
                      <a:pt x="78" y="175"/>
                    </a:cubicBezTo>
                    <a:cubicBezTo>
                      <a:pt x="78" y="175"/>
                      <a:pt x="78" y="175"/>
                      <a:pt x="78" y="175"/>
                    </a:cubicBezTo>
                    <a:cubicBezTo>
                      <a:pt x="79" y="175"/>
                      <a:pt x="79" y="175"/>
                      <a:pt x="79" y="175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98" y="179"/>
                      <a:pt x="98" y="179"/>
                      <a:pt x="98" y="179"/>
                    </a:cubicBezTo>
                    <a:cubicBezTo>
                      <a:pt x="110" y="180"/>
                      <a:pt x="110" y="180"/>
                      <a:pt x="110" y="180"/>
                    </a:cubicBezTo>
                    <a:cubicBezTo>
                      <a:pt x="110" y="180"/>
                      <a:pt x="110" y="180"/>
                      <a:pt x="110" y="180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30" y="171"/>
                      <a:pt x="130" y="171"/>
                      <a:pt x="130" y="171"/>
                    </a:cubicBezTo>
                    <a:cubicBezTo>
                      <a:pt x="132" y="170"/>
                      <a:pt x="133" y="167"/>
                      <a:pt x="134" y="163"/>
                    </a:cubicBezTo>
                    <a:cubicBezTo>
                      <a:pt x="136" y="160"/>
                      <a:pt x="136" y="160"/>
                      <a:pt x="136" y="160"/>
                    </a:cubicBezTo>
                    <a:cubicBezTo>
                      <a:pt x="136" y="159"/>
                      <a:pt x="134" y="155"/>
                      <a:pt x="130" y="148"/>
                    </a:cubicBezTo>
                    <a:cubicBezTo>
                      <a:pt x="127" y="143"/>
                      <a:pt x="127" y="143"/>
                      <a:pt x="127" y="143"/>
                    </a:cubicBezTo>
                    <a:cubicBezTo>
                      <a:pt x="144" y="149"/>
                      <a:pt x="144" y="149"/>
                      <a:pt x="144" y="149"/>
                    </a:cubicBezTo>
                    <a:cubicBezTo>
                      <a:pt x="150" y="146"/>
                      <a:pt x="150" y="146"/>
                      <a:pt x="150" y="146"/>
                    </a:cubicBezTo>
                    <a:cubicBezTo>
                      <a:pt x="144" y="135"/>
                      <a:pt x="144" y="135"/>
                      <a:pt x="144" y="135"/>
                    </a:cubicBezTo>
                    <a:cubicBezTo>
                      <a:pt x="144" y="134"/>
                      <a:pt x="144" y="134"/>
                      <a:pt x="144" y="134"/>
                    </a:cubicBezTo>
                    <a:cubicBezTo>
                      <a:pt x="153" y="123"/>
                      <a:pt x="153" y="123"/>
                      <a:pt x="153" y="123"/>
                    </a:cubicBezTo>
                    <a:cubicBezTo>
                      <a:pt x="149" y="117"/>
                      <a:pt x="149" y="117"/>
                      <a:pt x="149" y="117"/>
                    </a:cubicBezTo>
                    <a:cubicBezTo>
                      <a:pt x="146" y="113"/>
                      <a:pt x="143" y="111"/>
                      <a:pt x="142" y="111"/>
                    </a:cubicBezTo>
                    <a:cubicBezTo>
                      <a:pt x="141" y="111"/>
                      <a:pt x="141" y="111"/>
                      <a:pt x="141" y="111"/>
                    </a:cubicBezTo>
                    <a:cubicBezTo>
                      <a:pt x="136" y="116"/>
                      <a:pt x="136" y="116"/>
                      <a:pt x="136" y="116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5" y="115"/>
                      <a:pt x="135" y="115"/>
                      <a:pt x="135" y="115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26" y="107"/>
                      <a:pt x="126" y="107"/>
                      <a:pt x="126" y="107"/>
                    </a:cubicBezTo>
                    <a:cubicBezTo>
                      <a:pt x="123" y="106"/>
                      <a:pt x="120" y="105"/>
                      <a:pt x="118" y="102"/>
                    </a:cubicBezTo>
                    <a:cubicBezTo>
                      <a:pt x="113" y="99"/>
                      <a:pt x="113" y="99"/>
                      <a:pt x="113" y="99"/>
                    </a:cubicBezTo>
                    <a:cubicBezTo>
                      <a:pt x="110" y="97"/>
                      <a:pt x="108" y="95"/>
                      <a:pt x="108" y="93"/>
                    </a:cubicBezTo>
                    <a:cubicBezTo>
                      <a:pt x="107" y="91"/>
                      <a:pt x="108" y="88"/>
                      <a:pt x="110" y="85"/>
                    </a:cubicBezTo>
                    <a:cubicBezTo>
                      <a:pt x="114" y="78"/>
                      <a:pt x="117" y="73"/>
                      <a:pt x="117" y="69"/>
                    </a:cubicBezTo>
                    <a:cubicBezTo>
                      <a:pt x="117" y="64"/>
                      <a:pt x="117" y="64"/>
                      <a:pt x="117" y="64"/>
                    </a:cubicBezTo>
                    <a:cubicBezTo>
                      <a:pt x="120" y="64"/>
                      <a:pt x="120" y="64"/>
                      <a:pt x="120" y="64"/>
                    </a:cubicBezTo>
                    <a:cubicBezTo>
                      <a:pt x="129" y="65"/>
                      <a:pt x="129" y="65"/>
                      <a:pt x="129" y="65"/>
                    </a:cubicBezTo>
                    <a:cubicBezTo>
                      <a:pt x="130" y="64"/>
                      <a:pt x="131" y="60"/>
                      <a:pt x="132" y="53"/>
                    </a:cubicBezTo>
                    <a:cubicBezTo>
                      <a:pt x="130" y="52"/>
                      <a:pt x="130" y="52"/>
                      <a:pt x="130" y="52"/>
                    </a:cubicBezTo>
                    <a:cubicBezTo>
                      <a:pt x="123" y="57"/>
                      <a:pt x="118" y="59"/>
                      <a:pt x="115" y="61"/>
                    </a:cubicBezTo>
                    <a:cubicBezTo>
                      <a:pt x="110" y="62"/>
                      <a:pt x="105" y="59"/>
                      <a:pt x="97" y="54"/>
                    </a:cubicBezTo>
                    <a:cubicBezTo>
                      <a:pt x="97" y="53"/>
                      <a:pt x="97" y="53"/>
                      <a:pt x="97" y="53"/>
                    </a:cubicBezTo>
                    <a:lnTo>
                      <a:pt x="96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íşľîďè">
                <a:extLst>
                  <a:ext uri="{FF2B5EF4-FFF2-40B4-BE49-F238E27FC236}">
                    <a16:creationId xmlns="" xmlns:a16="http://schemas.microsoft.com/office/drawing/2014/main" id="{F11EA08C-685A-4C49-BC26-D3EEF043A3D0}"/>
                  </a:ext>
                </a:extLst>
              </p:cNvPr>
              <p:cNvSpPr/>
              <p:nvPr/>
            </p:nvSpPr>
            <p:spPr bwMode="auto">
              <a:xfrm>
                <a:off x="3871" y="1761"/>
                <a:ext cx="97" cy="138"/>
              </a:xfrm>
              <a:custGeom>
                <a:avLst/>
                <a:gdLst>
                  <a:gd name="T0" fmla="*/ 24 w 41"/>
                  <a:gd name="T1" fmla="*/ 1 h 58"/>
                  <a:gd name="T2" fmla="*/ 23 w 41"/>
                  <a:gd name="T3" fmla="*/ 0 h 58"/>
                  <a:gd name="T4" fmla="*/ 17 w 41"/>
                  <a:gd name="T5" fmla="*/ 7 h 58"/>
                  <a:gd name="T6" fmla="*/ 15 w 41"/>
                  <a:gd name="T7" fmla="*/ 6 h 58"/>
                  <a:gd name="T8" fmla="*/ 15 w 41"/>
                  <a:gd name="T9" fmla="*/ 6 h 58"/>
                  <a:gd name="T10" fmla="*/ 15 w 41"/>
                  <a:gd name="T11" fmla="*/ 7 h 58"/>
                  <a:gd name="T12" fmla="*/ 12 w 41"/>
                  <a:gd name="T13" fmla="*/ 10 h 58"/>
                  <a:gd name="T14" fmla="*/ 10 w 41"/>
                  <a:gd name="T15" fmla="*/ 11 h 58"/>
                  <a:gd name="T16" fmla="*/ 6 w 41"/>
                  <a:gd name="T17" fmla="*/ 13 h 58"/>
                  <a:gd name="T18" fmla="*/ 5 w 41"/>
                  <a:gd name="T19" fmla="*/ 16 h 58"/>
                  <a:gd name="T20" fmla="*/ 3 w 41"/>
                  <a:gd name="T21" fmla="*/ 25 h 58"/>
                  <a:gd name="T22" fmla="*/ 1 w 41"/>
                  <a:gd name="T23" fmla="*/ 30 h 58"/>
                  <a:gd name="T24" fmla="*/ 1 w 41"/>
                  <a:gd name="T25" fmla="*/ 39 h 58"/>
                  <a:gd name="T26" fmla="*/ 3 w 41"/>
                  <a:gd name="T27" fmla="*/ 51 h 58"/>
                  <a:gd name="T28" fmla="*/ 10 w 41"/>
                  <a:gd name="T29" fmla="*/ 56 h 58"/>
                  <a:gd name="T30" fmla="*/ 19 w 41"/>
                  <a:gd name="T31" fmla="*/ 58 h 58"/>
                  <a:gd name="T32" fmla="*/ 28 w 41"/>
                  <a:gd name="T33" fmla="*/ 55 h 58"/>
                  <a:gd name="T34" fmla="*/ 26 w 41"/>
                  <a:gd name="T35" fmla="*/ 50 h 58"/>
                  <a:gd name="T36" fmla="*/ 26 w 41"/>
                  <a:gd name="T37" fmla="*/ 49 h 58"/>
                  <a:gd name="T38" fmla="*/ 26 w 41"/>
                  <a:gd name="T39" fmla="*/ 49 h 58"/>
                  <a:gd name="T40" fmla="*/ 27 w 41"/>
                  <a:gd name="T41" fmla="*/ 45 h 58"/>
                  <a:gd name="T42" fmla="*/ 27 w 41"/>
                  <a:gd name="T43" fmla="*/ 45 h 58"/>
                  <a:gd name="T44" fmla="*/ 31 w 41"/>
                  <a:gd name="T45" fmla="*/ 37 h 58"/>
                  <a:gd name="T46" fmla="*/ 39 w 41"/>
                  <a:gd name="T47" fmla="*/ 37 h 58"/>
                  <a:gd name="T48" fmla="*/ 41 w 41"/>
                  <a:gd name="T49" fmla="*/ 37 h 58"/>
                  <a:gd name="T50" fmla="*/ 33 w 41"/>
                  <a:gd name="T51" fmla="*/ 24 h 58"/>
                  <a:gd name="T52" fmla="*/ 30 w 41"/>
                  <a:gd name="T53" fmla="*/ 20 h 58"/>
                  <a:gd name="T54" fmla="*/ 27 w 41"/>
                  <a:gd name="T55" fmla="*/ 9 h 58"/>
                  <a:gd name="T56" fmla="*/ 24 w 41"/>
                  <a:gd name="T57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58">
                    <a:moveTo>
                      <a:pt x="24" y="1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19" y="2"/>
                      <a:pt x="17" y="7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21"/>
                      <a:pt x="5" y="24"/>
                      <a:pt x="3" y="25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1"/>
                      <a:pt x="0" y="34"/>
                      <a:pt x="1" y="39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2"/>
                      <a:pt x="6" y="54"/>
                      <a:pt x="10" y="56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21" y="58"/>
                      <a:pt x="25" y="57"/>
                      <a:pt x="28" y="55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0" y="34"/>
                      <a:pt x="37" y="30"/>
                      <a:pt x="33" y="24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17"/>
                      <a:pt x="27" y="13"/>
                      <a:pt x="27" y="9"/>
                    </a:cubicBezTo>
                    <a:cubicBezTo>
                      <a:pt x="26" y="5"/>
                      <a:pt x="25" y="3"/>
                      <a:pt x="2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îŝlídê">
                <a:extLst>
                  <a:ext uri="{FF2B5EF4-FFF2-40B4-BE49-F238E27FC236}">
                    <a16:creationId xmlns="" xmlns:a16="http://schemas.microsoft.com/office/drawing/2014/main" id="{07DA839B-4683-4102-9DE5-736D399F832D}"/>
                  </a:ext>
                </a:extLst>
              </p:cNvPr>
              <p:cNvSpPr/>
              <p:nvPr/>
            </p:nvSpPr>
            <p:spPr bwMode="auto">
              <a:xfrm>
                <a:off x="3778" y="1700"/>
                <a:ext cx="126" cy="135"/>
              </a:xfrm>
              <a:custGeom>
                <a:avLst/>
                <a:gdLst>
                  <a:gd name="T0" fmla="*/ 26 w 53"/>
                  <a:gd name="T1" fmla="*/ 12 h 57"/>
                  <a:gd name="T2" fmla="*/ 26 w 53"/>
                  <a:gd name="T3" fmla="*/ 13 h 57"/>
                  <a:gd name="T4" fmla="*/ 24 w 53"/>
                  <a:gd name="T5" fmla="*/ 13 h 57"/>
                  <a:gd name="T6" fmla="*/ 19 w 53"/>
                  <a:gd name="T7" fmla="*/ 12 h 57"/>
                  <a:gd name="T8" fmla="*/ 19 w 53"/>
                  <a:gd name="T9" fmla="*/ 14 h 57"/>
                  <a:gd name="T10" fmla="*/ 19 w 53"/>
                  <a:gd name="T11" fmla="*/ 15 h 57"/>
                  <a:gd name="T12" fmla="*/ 18 w 53"/>
                  <a:gd name="T13" fmla="*/ 15 h 57"/>
                  <a:gd name="T14" fmla="*/ 9 w 53"/>
                  <a:gd name="T15" fmla="*/ 19 h 57"/>
                  <a:gd name="T16" fmla="*/ 9 w 53"/>
                  <a:gd name="T17" fmla="*/ 20 h 57"/>
                  <a:gd name="T18" fmla="*/ 12 w 53"/>
                  <a:gd name="T19" fmla="*/ 28 h 57"/>
                  <a:gd name="T20" fmla="*/ 12 w 53"/>
                  <a:gd name="T21" fmla="*/ 29 h 57"/>
                  <a:gd name="T22" fmla="*/ 12 w 53"/>
                  <a:gd name="T23" fmla="*/ 30 h 57"/>
                  <a:gd name="T24" fmla="*/ 2 w 53"/>
                  <a:gd name="T25" fmla="*/ 41 h 57"/>
                  <a:gd name="T26" fmla="*/ 0 w 53"/>
                  <a:gd name="T27" fmla="*/ 45 h 57"/>
                  <a:gd name="T28" fmla="*/ 2 w 53"/>
                  <a:gd name="T29" fmla="*/ 48 h 57"/>
                  <a:gd name="T30" fmla="*/ 7 w 53"/>
                  <a:gd name="T31" fmla="*/ 50 h 57"/>
                  <a:gd name="T32" fmla="*/ 10 w 53"/>
                  <a:gd name="T33" fmla="*/ 50 h 57"/>
                  <a:gd name="T34" fmla="*/ 20 w 53"/>
                  <a:gd name="T35" fmla="*/ 53 h 57"/>
                  <a:gd name="T36" fmla="*/ 24 w 53"/>
                  <a:gd name="T37" fmla="*/ 55 h 57"/>
                  <a:gd name="T38" fmla="*/ 31 w 53"/>
                  <a:gd name="T39" fmla="*/ 57 h 57"/>
                  <a:gd name="T40" fmla="*/ 36 w 53"/>
                  <a:gd name="T41" fmla="*/ 53 h 57"/>
                  <a:gd name="T42" fmla="*/ 39 w 53"/>
                  <a:gd name="T43" fmla="*/ 49 h 57"/>
                  <a:gd name="T44" fmla="*/ 42 w 53"/>
                  <a:gd name="T45" fmla="*/ 42 h 57"/>
                  <a:gd name="T46" fmla="*/ 40 w 53"/>
                  <a:gd name="T47" fmla="*/ 33 h 57"/>
                  <a:gd name="T48" fmla="*/ 43 w 53"/>
                  <a:gd name="T49" fmla="*/ 34 h 57"/>
                  <a:gd name="T50" fmla="*/ 48 w 53"/>
                  <a:gd name="T51" fmla="*/ 34 h 57"/>
                  <a:gd name="T52" fmla="*/ 50 w 53"/>
                  <a:gd name="T53" fmla="*/ 33 h 57"/>
                  <a:gd name="T54" fmla="*/ 51 w 53"/>
                  <a:gd name="T55" fmla="*/ 31 h 57"/>
                  <a:gd name="T56" fmla="*/ 47 w 53"/>
                  <a:gd name="T57" fmla="*/ 19 h 57"/>
                  <a:gd name="T58" fmla="*/ 48 w 53"/>
                  <a:gd name="T59" fmla="*/ 15 h 57"/>
                  <a:gd name="T60" fmla="*/ 53 w 53"/>
                  <a:gd name="T61" fmla="*/ 11 h 57"/>
                  <a:gd name="T62" fmla="*/ 53 w 53"/>
                  <a:gd name="T63" fmla="*/ 11 h 57"/>
                  <a:gd name="T64" fmla="*/ 52 w 53"/>
                  <a:gd name="T65" fmla="*/ 9 h 57"/>
                  <a:gd name="T66" fmla="*/ 43 w 53"/>
                  <a:gd name="T67" fmla="*/ 9 h 57"/>
                  <a:gd name="T68" fmla="*/ 43 w 53"/>
                  <a:gd name="T69" fmla="*/ 9 h 57"/>
                  <a:gd name="T70" fmla="*/ 34 w 53"/>
                  <a:gd name="T71" fmla="*/ 3 h 57"/>
                  <a:gd name="T72" fmla="*/ 24 w 53"/>
                  <a:gd name="T73" fmla="*/ 1 h 57"/>
                  <a:gd name="T74" fmla="*/ 22 w 53"/>
                  <a:gd name="T75" fmla="*/ 1 h 57"/>
                  <a:gd name="T76" fmla="*/ 25 w 53"/>
                  <a:gd name="T77" fmla="*/ 5 h 57"/>
                  <a:gd name="T78" fmla="*/ 26 w 53"/>
                  <a:gd name="T79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3" h="57">
                    <a:moveTo>
                      <a:pt x="26" y="12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3"/>
                      <a:pt x="9" y="25"/>
                      <a:pt x="12" y="28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9" y="34"/>
                      <a:pt x="6" y="38"/>
                      <a:pt x="2" y="41"/>
                    </a:cubicBezTo>
                    <a:cubicBezTo>
                      <a:pt x="0" y="42"/>
                      <a:pt x="0" y="43"/>
                      <a:pt x="0" y="45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5" y="50"/>
                      <a:pt x="18" y="51"/>
                      <a:pt x="20" y="53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6" y="57"/>
                      <a:pt x="29" y="57"/>
                      <a:pt x="31" y="57"/>
                    </a:cubicBezTo>
                    <a:cubicBezTo>
                      <a:pt x="32" y="57"/>
                      <a:pt x="34" y="56"/>
                      <a:pt x="36" y="53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0" y="13"/>
                      <a:pt x="51" y="12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0"/>
                      <a:pt x="27" y="0"/>
                      <a:pt x="24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3"/>
                      <a:pt x="22" y="5"/>
                      <a:pt x="25" y="5"/>
                    </a:cubicBezTo>
                    <a:cubicBezTo>
                      <a:pt x="27" y="7"/>
                      <a:pt x="28" y="9"/>
                      <a:pt x="2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ṩļïḋè">
                <a:extLst>
                  <a:ext uri="{FF2B5EF4-FFF2-40B4-BE49-F238E27FC236}">
                    <a16:creationId xmlns="" xmlns:a16="http://schemas.microsoft.com/office/drawing/2014/main" id="{646CDC39-0331-4477-926C-C460690DD544}"/>
                  </a:ext>
                </a:extLst>
              </p:cNvPr>
              <p:cNvSpPr/>
              <p:nvPr/>
            </p:nvSpPr>
            <p:spPr bwMode="auto">
              <a:xfrm>
                <a:off x="3991" y="1432"/>
                <a:ext cx="445" cy="424"/>
              </a:xfrm>
              <a:custGeom>
                <a:avLst/>
                <a:gdLst>
                  <a:gd name="T0" fmla="*/ 80 w 188"/>
                  <a:gd name="T1" fmla="*/ 37 h 179"/>
                  <a:gd name="T2" fmla="*/ 70 w 188"/>
                  <a:gd name="T3" fmla="*/ 40 h 179"/>
                  <a:gd name="T4" fmla="*/ 58 w 188"/>
                  <a:gd name="T5" fmla="*/ 46 h 179"/>
                  <a:gd name="T6" fmla="*/ 46 w 188"/>
                  <a:gd name="T7" fmla="*/ 56 h 179"/>
                  <a:gd name="T8" fmla="*/ 45 w 188"/>
                  <a:gd name="T9" fmla="*/ 58 h 179"/>
                  <a:gd name="T10" fmla="*/ 34 w 188"/>
                  <a:gd name="T11" fmla="*/ 70 h 179"/>
                  <a:gd name="T12" fmla="*/ 21 w 188"/>
                  <a:gd name="T13" fmla="*/ 69 h 179"/>
                  <a:gd name="T14" fmla="*/ 15 w 188"/>
                  <a:gd name="T15" fmla="*/ 63 h 179"/>
                  <a:gd name="T16" fmla="*/ 17 w 188"/>
                  <a:gd name="T17" fmla="*/ 86 h 179"/>
                  <a:gd name="T18" fmla="*/ 2 w 188"/>
                  <a:gd name="T19" fmla="*/ 110 h 179"/>
                  <a:gd name="T20" fmla="*/ 0 w 188"/>
                  <a:gd name="T21" fmla="*/ 113 h 179"/>
                  <a:gd name="T22" fmla="*/ 16 w 188"/>
                  <a:gd name="T23" fmla="*/ 119 h 179"/>
                  <a:gd name="T24" fmla="*/ 17 w 188"/>
                  <a:gd name="T25" fmla="*/ 120 h 179"/>
                  <a:gd name="T26" fmla="*/ 23 w 188"/>
                  <a:gd name="T27" fmla="*/ 124 h 179"/>
                  <a:gd name="T28" fmla="*/ 24 w 188"/>
                  <a:gd name="T29" fmla="*/ 124 h 179"/>
                  <a:gd name="T30" fmla="*/ 39 w 188"/>
                  <a:gd name="T31" fmla="*/ 136 h 179"/>
                  <a:gd name="T32" fmla="*/ 56 w 188"/>
                  <a:gd name="T33" fmla="*/ 112 h 179"/>
                  <a:gd name="T34" fmla="*/ 61 w 188"/>
                  <a:gd name="T35" fmla="*/ 106 h 179"/>
                  <a:gd name="T36" fmla="*/ 74 w 188"/>
                  <a:gd name="T37" fmla="*/ 101 h 179"/>
                  <a:gd name="T38" fmla="*/ 87 w 188"/>
                  <a:gd name="T39" fmla="*/ 99 h 179"/>
                  <a:gd name="T40" fmla="*/ 94 w 188"/>
                  <a:gd name="T41" fmla="*/ 110 h 179"/>
                  <a:gd name="T42" fmla="*/ 95 w 188"/>
                  <a:gd name="T43" fmla="*/ 119 h 179"/>
                  <a:gd name="T44" fmla="*/ 92 w 188"/>
                  <a:gd name="T45" fmla="*/ 134 h 179"/>
                  <a:gd name="T46" fmla="*/ 92 w 188"/>
                  <a:gd name="T47" fmla="*/ 135 h 179"/>
                  <a:gd name="T48" fmla="*/ 85 w 188"/>
                  <a:gd name="T49" fmla="*/ 156 h 179"/>
                  <a:gd name="T50" fmla="*/ 92 w 188"/>
                  <a:gd name="T51" fmla="*/ 152 h 179"/>
                  <a:gd name="T52" fmla="*/ 97 w 188"/>
                  <a:gd name="T53" fmla="*/ 154 h 179"/>
                  <a:gd name="T54" fmla="*/ 96 w 188"/>
                  <a:gd name="T55" fmla="*/ 160 h 179"/>
                  <a:gd name="T56" fmla="*/ 92 w 188"/>
                  <a:gd name="T57" fmla="*/ 167 h 179"/>
                  <a:gd name="T58" fmla="*/ 89 w 188"/>
                  <a:gd name="T59" fmla="*/ 172 h 179"/>
                  <a:gd name="T60" fmla="*/ 84 w 188"/>
                  <a:gd name="T61" fmla="*/ 173 h 179"/>
                  <a:gd name="T62" fmla="*/ 79 w 188"/>
                  <a:gd name="T63" fmla="*/ 179 h 179"/>
                  <a:gd name="T64" fmla="*/ 99 w 188"/>
                  <a:gd name="T65" fmla="*/ 164 h 179"/>
                  <a:gd name="T66" fmla="*/ 130 w 188"/>
                  <a:gd name="T67" fmla="*/ 133 h 179"/>
                  <a:gd name="T68" fmla="*/ 136 w 188"/>
                  <a:gd name="T69" fmla="*/ 130 h 179"/>
                  <a:gd name="T70" fmla="*/ 152 w 188"/>
                  <a:gd name="T71" fmla="*/ 126 h 179"/>
                  <a:gd name="T72" fmla="*/ 163 w 188"/>
                  <a:gd name="T73" fmla="*/ 104 h 179"/>
                  <a:gd name="T74" fmla="*/ 188 w 188"/>
                  <a:gd name="T75" fmla="*/ 78 h 179"/>
                  <a:gd name="T76" fmla="*/ 182 w 188"/>
                  <a:gd name="T77" fmla="*/ 60 h 179"/>
                  <a:gd name="T78" fmla="*/ 173 w 188"/>
                  <a:gd name="T79" fmla="*/ 58 h 179"/>
                  <a:gd name="T80" fmla="*/ 171 w 188"/>
                  <a:gd name="T81" fmla="*/ 54 h 179"/>
                  <a:gd name="T82" fmla="*/ 158 w 188"/>
                  <a:gd name="T83" fmla="*/ 22 h 179"/>
                  <a:gd name="T84" fmla="*/ 154 w 188"/>
                  <a:gd name="T85" fmla="*/ 6 h 179"/>
                  <a:gd name="T86" fmla="*/ 147 w 188"/>
                  <a:gd name="T87" fmla="*/ 12 h 179"/>
                  <a:gd name="T88" fmla="*/ 134 w 188"/>
                  <a:gd name="T89" fmla="*/ 5 h 179"/>
                  <a:gd name="T90" fmla="*/ 124 w 188"/>
                  <a:gd name="T91" fmla="*/ 6 h 179"/>
                  <a:gd name="T92" fmla="*/ 114 w 188"/>
                  <a:gd name="T93" fmla="*/ 2 h 179"/>
                  <a:gd name="T94" fmla="*/ 114 w 188"/>
                  <a:gd name="T95" fmla="*/ 15 h 179"/>
                  <a:gd name="T96" fmla="*/ 113 w 188"/>
                  <a:gd name="T97" fmla="*/ 16 h 179"/>
                  <a:gd name="T98" fmla="*/ 104 w 188"/>
                  <a:gd name="T99" fmla="*/ 24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8" h="179">
                    <a:moveTo>
                      <a:pt x="86" y="23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0" y="31"/>
                      <a:pt x="80" y="33"/>
                      <a:pt x="80" y="37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51" y="50"/>
                      <a:pt x="51" y="50"/>
                      <a:pt x="51" y="50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1" y="69"/>
                      <a:pt x="21" y="69"/>
                      <a:pt x="21" y="69"/>
                    </a:cubicBezTo>
                    <a:cubicBezTo>
                      <a:pt x="21" y="69"/>
                      <a:pt x="21" y="69"/>
                      <a:pt x="21" y="69"/>
                    </a:cubicBezTo>
                    <a:cubicBezTo>
                      <a:pt x="21" y="69"/>
                      <a:pt x="21" y="69"/>
                      <a:pt x="21" y="69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4" y="78"/>
                      <a:pt x="14" y="78"/>
                      <a:pt x="14" y="78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1" y="92"/>
                      <a:pt x="11" y="92"/>
                      <a:pt x="11" y="92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2" y="110"/>
                      <a:pt x="2" y="110"/>
                      <a:pt x="2" y="110"/>
                    </a:cubicBezTo>
                    <a:cubicBezTo>
                      <a:pt x="2" y="110"/>
                      <a:pt x="2" y="110"/>
                      <a:pt x="2" y="110"/>
                    </a:cubicBezTo>
                    <a:cubicBezTo>
                      <a:pt x="2" y="110"/>
                      <a:pt x="2" y="110"/>
                      <a:pt x="2" y="11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" y="116"/>
                      <a:pt x="1" y="116"/>
                      <a:pt x="1" y="116"/>
                    </a:cubicBezTo>
                    <a:cubicBezTo>
                      <a:pt x="4" y="116"/>
                      <a:pt x="4" y="116"/>
                      <a:pt x="4" y="116"/>
                    </a:cubicBezTo>
                    <a:cubicBezTo>
                      <a:pt x="16" y="119"/>
                      <a:pt x="16" y="119"/>
                      <a:pt x="16" y="119"/>
                    </a:cubicBezTo>
                    <a:cubicBezTo>
                      <a:pt x="16" y="119"/>
                      <a:pt x="16" y="119"/>
                      <a:pt x="16" y="119"/>
                    </a:cubicBezTo>
                    <a:cubicBezTo>
                      <a:pt x="17" y="119"/>
                      <a:pt x="17" y="119"/>
                      <a:pt x="17" y="119"/>
                    </a:cubicBezTo>
                    <a:cubicBezTo>
                      <a:pt x="17" y="120"/>
                      <a:pt x="17" y="120"/>
                      <a:pt x="17" y="120"/>
                    </a:cubicBezTo>
                    <a:cubicBezTo>
                      <a:pt x="17" y="120"/>
                      <a:pt x="17" y="120"/>
                      <a:pt x="17" y="120"/>
                    </a:cubicBezTo>
                    <a:cubicBezTo>
                      <a:pt x="20" y="122"/>
                      <a:pt x="20" y="122"/>
                      <a:pt x="20" y="122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5" y="126"/>
                      <a:pt x="26" y="127"/>
                      <a:pt x="26" y="129"/>
                    </a:cubicBezTo>
                    <a:cubicBezTo>
                      <a:pt x="27" y="132"/>
                      <a:pt x="27" y="132"/>
                      <a:pt x="27" y="132"/>
                    </a:cubicBezTo>
                    <a:cubicBezTo>
                      <a:pt x="39" y="136"/>
                      <a:pt x="39" y="136"/>
                      <a:pt x="39" y="136"/>
                    </a:cubicBezTo>
                    <a:cubicBezTo>
                      <a:pt x="43" y="135"/>
                      <a:pt x="43" y="135"/>
                      <a:pt x="43" y="135"/>
                    </a:cubicBezTo>
                    <a:cubicBezTo>
                      <a:pt x="46" y="130"/>
                      <a:pt x="46" y="130"/>
                      <a:pt x="46" y="130"/>
                    </a:cubicBezTo>
                    <a:cubicBezTo>
                      <a:pt x="56" y="112"/>
                      <a:pt x="56" y="112"/>
                      <a:pt x="56" y="112"/>
                    </a:cubicBezTo>
                    <a:cubicBezTo>
                      <a:pt x="56" y="112"/>
                      <a:pt x="56" y="112"/>
                      <a:pt x="56" y="112"/>
                    </a:cubicBezTo>
                    <a:cubicBezTo>
                      <a:pt x="56" y="112"/>
                      <a:pt x="56" y="112"/>
                      <a:pt x="56" y="112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1" y="105"/>
                      <a:pt x="61" y="105"/>
                      <a:pt x="61" y="105"/>
                    </a:cubicBezTo>
                    <a:cubicBezTo>
                      <a:pt x="69" y="102"/>
                      <a:pt x="69" y="102"/>
                      <a:pt x="69" y="102"/>
                    </a:cubicBezTo>
                    <a:cubicBezTo>
                      <a:pt x="74" y="101"/>
                      <a:pt x="74" y="101"/>
                      <a:pt x="74" y="101"/>
                    </a:cubicBezTo>
                    <a:cubicBezTo>
                      <a:pt x="76" y="98"/>
                      <a:pt x="78" y="96"/>
                      <a:pt x="80" y="96"/>
                    </a:cubicBezTo>
                    <a:cubicBezTo>
                      <a:pt x="81" y="96"/>
                      <a:pt x="83" y="97"/>
                      <a:pt x="86" y="99"/>
                    </a:cubicBezTo>
                    <a:cubicBezTo>
                      <a:pt x="87" y="99"/>
                      <a:pt x="87" y="99"/>
                      <a:pt x="87" y="99"/>
                    </a:cubicBezTo>
                    <a:cubicBezTo>
                      <a:pt x="87" y="100"/>
                      <a:pt x="87" y="100"/>
                      <a:pt x="87" y="100"/>
                    </a:cubicBezTo>
                    <a:cubicBezTo>
                      <a:pt x="94" y="110"/>
                      <a:pt x="94" y="110"/>
                      <a:pt x="94" y="110"/>
                    </a:cubicBezTo>
                    <a:cubicBezTo>
                      <a:pt x="94" y="110"/>
                      <a:pt x="94" y="110"/>
                      <a:pt x="94" y="110"/>
                    </a:cubicBezTo>
                    <a:cubicBezTo>
                      <a:pt x="94" y="110"/>
                      <a:pt x="94" y="110"/>
                      <a:pt x="94" y="110"/>
                    </a:cubicBezTo>
                    <a:cubicBezTo>
                      <a:pt x="94" y="111"/>
                      <a:pt x="94" y="111"/>
                      <a:pt x="94" y="111"/>
                    </a:cubicBezTo>
                    <a:cubicBezTo>
                      <a:pt x="95" y="119"/>
                      <a:pt x="95" y="119"/>
                      <a:pt x="95" y="119"/>
                    </a:cubicBezTo>
                    <a:cubicBezTo>
                      <a:pt x="94" y="127"/>
                      <a:pt x="94" y="127"/>
                      <a:pt x="94" y="127"/>
                    </a:cubicBezTo>
                    <a:cubicBezTo>
                      <a:pt x="94" y="127"/>
                      <a:pt x="94" y="127"/>
                      <a:pt x="94" y="127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7" y="142"/>
                      <a:pt x="87" y="142"/>
                      <a:pt x="87" y="142"/>
                    </a:cubicBezTo>
                    <a:cubicBezTo>
                      <a:pt x="84" y="147"/>
                      <a:pt x="84" y="147"/>
                      <a:pt x="84" y="147"/>
                    </a:cubicBezTo>
                    <a:cubicBezTo>
                      <a:pt x="85" y="156"/>
                      <a:pt x="85" y="156"/>
                      <a:pt x="85" y="156"/>
                    </a:cubicBezTo>
                    <a:cubicBezTo>
                      <a:pt x="86" y="156"/>
                      <a:pt x="86" y="156"/>
                      <a:pt x="86" y="156"/>
                    </a:cubicBezTo>
                    <a:cubicBezTo>
                      <a:pt x="88" y="154"/>
                      <a:pt x="88" y="154"/>
                      <a:pt x="88" y="154"/>
                    </a:cubicBezTo>
                    <a:cubicBezTo>
                      <a:pt x="92" y="152"/>
                      <a:pt x="92" y="152"/>
                      <a:pt x="92" y="152"/>
                    </a:cubicBezTo>
                    <a:cubicBezTo>
                      <a:pt x="92" y="151"/>
                      <a:pt x="92" y="151"/>
                      <a:pt x="92" y="151"/>
                    </a:cubicBezTo>
                    <a:cubicBezTo>
                      <a:pt x="93" y="150"/>
                      <a:pt x="93" y="150"/>
                      <a:pt x="93" y="150"/>
                    </a:cubicBezTo>
                    <a:cubicBezTo>
                      <a:pt x="97" y="154"/>
                      <a:pt x="97" y="154"/>
                      <a:pt x="97" y="154"/>
                    </a:cubicBezTo>
                    <a:cubicBezTo>
                      <a:pt x="97" y="154"/>
                      <a:pt x="97" y="154"/>
                      <a:pt x="97" y="154"/>
                    </a:cubicBezTo>
                    <a:cubicBezTo>
                      <a:pt x="97" y="160"/>
                      <a:pt x="97" y="160"/>
                      <a:pt x="97" y="160"/>
                    </a:cubicBezTo>
                    <a:cubicBezTo>
                      <a:pt x="96" y="160"/>
                      <a:pt x="96" y="160"/>
                      <a:pt x="96" y="160"/>
                    </a:cubicBezTo>
                    <a:cubicBezTo>
                      <a:pt x="93" y="162"/>
                      <a:pt x="93" y="162"/>
                      <a:pt x="93" y="162"/>
                    </a:cubicBezTo>
                    <a:cubicBezTo>
                      <a:pt x="92" y="164"/>
                      <a:pt x="92" y="164"/>
                      <a:pt x="92" y="164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89" y="172"/>
                      <a:pt x="89" y="172"/>
                      <a:pt x="89" y="172"/>
                    </a:cubicBezTo>
                    <a:cubicBezTo>
                      <a:pt x="88" y="172"/>
                      <a:pt x="88" y="172"/>
                      <a:pt x="88" y="172"/>
                    </a:cubicBezTo>
                    <a:cubicBezTo>
                      <a:pt x="88" y="172"/>
                      <a:pt x="88" y="172"/>
                      <a:pt x="88" y="172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79" y="178"/>
                      <a:pt x="79" y="178"/>
                      <a:pt x="79" y="178"/>
                    </a:cubicBezTo>
                    <a:cubicBezTo>
                      <a:pt x="79" y="179"/>
                      <a:pt x="79" y="179"/>
                      <a:pt x="79" y="179"/>
                    </a:cubicBezTo>
                    <a:cubicBezTo>
                      <a:pt x="92" y="177"/>
                      <a:pt x="92" y="177"/>
                      <a:pt x="92" y="177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9" y="164"/>
                      <a:pt x="99" y="164"/>
                      <a:pt x="99" y="164"/>
                    </a:cubicBezTo>
                    <a:cubicBezTo>
                      <a:pt x="99" y="164"/>
                      <a:pt x="99" y="164"/>
                      <a:pt x="99" y="164"/>
                    </a:cubicBezTo>
                    <a:cubicBezTo>
                      <a:pt x="129" y="133"/>
                      <a:pt x="129" y="133"/>
                      <a:pt x="129" y="133"/>
                    </a:cubicBez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42" y="130"/>
                      <a:pt x="142" y="130"/>
                      <a:pt x="142" y="130"/>
                    </a:cubicBezTo>
                    <a:cubicBezTo>
                      <a:pt x="147" y="129"/>
                      <a:pt x="147" y="129"/>
                      <a:pt x="147" y="129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6" y="122"/>
                      <a:pt x="156" y="122"/>
                      <a:pt x="156" y="122"/>
                    </a:cubicBezTo>
                    <a:cubicBezTo>
                      <a:pt x="163" y="104"/>
                      <a:pt x="163" y="104"/>
                      <a:pt x="163" y="104"/>
                    </a:cubicBezTo>
                    <a:cubicBezTo>
                      <a:pt x="163" y="104"/>
                      <a:pt x="163" y="104"/>
                      <a:pt x="163" y="104"/>
                    </a:cubicBezTo>
                    <a:cubicBezTo>
                      <a:pt x="163" y="104"/>
                      <a:pt x="163" y="104"/>
                      <a:pt x="163" y="104"/>
                    </a:cubicBezTo>
                    <a:cubicBezTo>
                      <a:pt x="188" y="78"/>
                      <a:pt x="188" y="78"/>
                      <a:pt x="188" y="78"/>
                    </a:cubicBezTo>
                    <a:cubicBezTo>
                      <a:pt x="188" y="78"/>
                      <a:pt x="188" y="78"/>
                      <a:pt x="188" y="78"/>
                    </a:cubicBezTo>
                    <a:cubicBezTo>
                      <a:pt x="186" y="64"/>
                      <a:pt x="186" y="64"/>
                      <a:pt x="186" y="64"/>
                    </a:cubicBezTo>
                    <a:cubicBezTo>
                      <a:pt x="185" y="63"/>
                      <a:pt x="183" y="62"/>
                      <a:pt x="182" y="61"/>
                    </a:cubicBezTo>
                    <a:cubicBezTo>
                      <a:pt x="182" y="60"/>
                      <a:pt x="182" y="60"/>
                      <a:pt x="182" y="60"/>
                    </a:cubicBezTo>
                    <a:cubicBezTo>
                      <a:pt x="182" y="61"/>
                      <a:pt x="182" y="61"/>
                      <a:pt x="182" y="61"/>
                    </a:cubicBezTo>
                    <a:cubicBezTo>
                      <a:pt x="178" y="61"/>
                      <a:pt x="178" y="61"/>
                      <a:pt x="178" y="61"/>
                    </a:cubicBezTo>
                    <a:cubicBezTo>
                      <a:pt x="176" y="60"/>
                      <a:pt x="174" y="60"/>
                      <a:pt x="173" y="58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1" y="54"/>
                      <a:pt x="171" y="54"/>
                      <a:pt x="171" y="54"/>
                    </a:cubicBezTo>
                    <a:cubicBezTo>
                      <a:pt x="171" y="33"/>
                      <a:pt x="171" y="33"/>
                      <a:pt x="171" y="33"/>
                    </a:cubicBezTo>
                    <a:cubicBezTo>
                      <a:pt x="169" y="32"/>
                      <a:pt x="166" y="30"/>
                      <a:pt x="164" y="28"/>
                    </a:cubicBezTo>
                    <a:cubicBezTo>
                      <a:pt x="158" y="22"/>
                      <a:pt x="158" y="22"/>
                      <a:pt x="158" y="22"/>
                    </a:cubicBezTo>
                    <a:cubicBezTo>
                      <a:pt x="154" y="15"/>
                      <a:pt x="154" y="15"/>
                      <a:pt x="154" y="15"/>
                    </a:cubicBezTo>
                    <a:cubicBezTo>
                      <a:pt x="153" y="14"/>
                      <a:pt x="153" y="11"/>
                      <a:pt x="153" y="8"/>
                    </a:cubicBezTo>
                    <a:cubicBezTo>
                      <a:pt x="154" y="6"/>
                      <a:pt x="154" y="6"/>
                      <a:pt x="154" y="6"/>
                    </a:cubicBezTo>
                    <a:cubicBezTo>
                      <a:pt x="151" y="2"/>
                      <a:pt x="151" y="2"/>
                      <a:pt x="151" y="2"/>
                    </a:cubicBezTo>
                    <a:cubicBezTo>
                      <a:pt x="150" y="5"/>
                      <a:pt x="150" y="5"/>
                      <a:pt x="150" y="5"/>
                    </a:cubicBezTo>
                    <a:cubicBezTo>
                      <a:pt x="147" y="12"/>
                      <a:pt x="147" y="12"/>
                      <a:pt x="147" y="12"/>
                    </a:cubicBezTo>
                    <a:cubicBezTo>
                      <a:pt x="146" y="12"/>
                      <a:pt x="146" y="12"/>
                      <a:pt x="146" y="12"/>
                    </a:cubicBezTo>
                    <a:cubicBezTo>
                      <a:pt x="143" y="12"/>
                      <a:pt x="140" y="12"/>
                      <a:pt x="137" y="10"/>
                    </a:cubicBezTo>
                    <a:cubicBezTo>
                      <a:pt x="135" y="10"/>
                      <a:pt x="134" y="8"/>
                      <a:pt x="134" y="5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2" y="4"/>
                      <a:pt x="132" y="4"/>
                      <a:pt x="132" y="4"/>
                    </a:cubicBezTo>
                    <a:cubicBezTo>
                      <a:pt x="124" y="6"/>
                      <a:pt x="124" y="6"/>
                      <a:pt x="124" y="6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8" y="7"/>
                      <a:pt x="118" y="7"/>
                      <a:pt x="118" y="7"/>
                    </a:cubicBezTo>
                    <a:cubicBezTo>
                      <a:pt x="114" y="15"/>
                      <a:pt x="114" y="15"/>
                      <a:pt x="114" y="15"/>
                    </a:cubicBezTo>
                    <a:cubicBezTo>
                      <a:pt x="113" y="15"/>
                      <a:pt x="113" y="15"/>
                      <a:pt x="113" y="15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06" y="24"/>
                      <a:pt x="106" y="24"/>
                      <a:pt x="106" y="24"/>
                    </a:cubicBezTo>
                    <a:cubicBezTo>
                      <a:pt x="105" y="24"/>
                      <a:pt x="105" y="24"/>
                      <a:pt x="105" y="24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93" y="25"/>
                      <a:pt x="93" y="25"/>
                      <a:pt x="93" y="25"/>
                    </a:cubicBezTo>
                    <a:lnTo>
                      <a:pt x="86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iṡ1îḋe">
                <a:extLst>
                  <a:ext uri="{FF2B5EF4-FFF2-40B4-BE49-F238E27FC236}">
                    <a16:creationId xmlns="" xmlns:a16="http://schemas.microsoft.com/office/drawing/2014/main" id="{B7B7665B-2BFF-44C5-B2DC-68DFFDB9A090}"/>
                  </a:ext>
                </a:extLst>
              </p:cNvPr>
              <p:cNvSpPr/>
              <p:nvPr/>
            </p:nvSpPr>
            <p:spPr bwMode="auto">
              <a:xfrm>
                <a:off x="4091" y="1177"/>
                <a:ext cx="634" cy="430"/>
              </a:xfrm>
              <a:custGeom>
                <a:avLst/>
                <a:gdLst>
                  <a:gd name="T0" fmla="*/ 47 w 268"/>
                  <a:gd name="T1" fmla="*/ 3 h 182"/>
                  <a:gd name="T2" fmla="*/ 36 w 268"/>
                  <a:gd name="T3" fmla="*/ 6 h 182"/>
                  <a:gd name="T4" fmla="*/ 34 w 268"/>
                  <a:gd name="T5" fmla="*/ 10 h 182"/>
                  <a:gd name="T6" fmla="*/ 29 w 268"/>
                  <a:gd name="T7" fmla="*/ 18 h 182"/>
                  <a:gd name="T8" fmla="*/ 21 w 268"/>
                  <a:gd name="T9" fmla="*/ 24 h 182"/>
                  <a:gd name="T10" fmla="*/ 11 w 268"/>
                  <a:gd name="T11" fmla="*/ 17 h 182"/>
                  <a:gd name="T12" fmla="*/ 0 w 268"/>
                  <a:gd name="T13" fmla="*/ 20 h 182"/>
                  <a:gd name="T14" fmla="*/ 16 w 268"/>
                  <a:gd name="T15" fmla="*/ 30 h 182"/>
                  <a:gd name="T16" fmla="*/ 17 w 268"/>
                  <a:gd name="T17" fmla="*/ 32 h 182"/>
                  <a:gd name="T18" fmla="*/ 18 w 268"/>
                  <a:gd name="T19" fmla="*/ 52 h 182"/>
                  <a:gd name="T20" fmla="*/ 30 w 268"/>
                  <a:gd name="T21" fmla="*/ 76 h 182"/>
                  <a:gd name="T22" fmla="*/ 38 w 268"/>
                  <a:gd name="T23" fmla="*/ 68 h 182"/>
                  <a:gd name="T24" fmla="*/ 49 w 268"/>
                  <a:gd name="T25" fmla="*/ 66 h 182"/>
                  <a:gd name="T26" fmla="*/ 49 w 268"/>
                  <a:gd name="T27" fmla="*/ 66 h 182"/>
                  <a:gd name="T28" fmla="*/ 60 w 268"/>
                  <a:gd name="T29" fmla="*/ 78 h 182"/>
                  <a:gd name="T30" fmla="*/ 63 w 268"/>
                  <a:gd name="T31" fmla="*/ 88 h 182"/>
                  <a:gd name="T32" fmla="*/ 62 w 268"/>
                  <a:gd name="T33" fmla="*/ 98 h 182"/>
                  <a:gd name="T34" fmla="*/ 69 w 268"/>
                  <a:gd name="T35" fmla="*/ 107 h 182"/>
                  <a:gd name="T36" fmla="*/ 79 w 268"/>
                  <a:gd name="T37" fmla="*/ 104 h 182"/>
                  <a:gd name="T38" fmla="*/ 84 w 268"/>
                  <a:gd name="T39" fmla="*/ 109 h 182"/>
                  <a:gd name="T40" fmla="*/ 96 w 268"/>
                  <a:gd name="T41" fmla="*/ 114 h 182"/>
                  <a:gd name="T42" fmla="*/ 105 w 268"/>
                  <a:gd name="T43" fmla="*/ 111 h 182"/>
                  <a:gd name="T44" fmla="*/ 110 w 268"/>
                  <a:gd name="T45" fmla="*/ 106 h 182"/>
                  <a:gd name="T46" fmla="*/ 116 w 268"/>
                  <a:gd name="T47" fmla="*/ 121 h 182"/>
                  <a:gd name="T48" fmla="*/ 131 w 268"/>
                  <a:gd name="T49" fmla="*/ 137 h 182"/>
                  <a:gd name="T50" fmla="*/ 134 w 268"/>
                  <a:gd name="T51" fmla="*/ 162 h 182"/>
                  <a:gd name="T52" fmla="*/ 144 w 268"/>
                  <a:gd name="T53" fmla="*/ 166 h 182"/>
                  <a:gd name="T54" fmla="*/ 150 w 268"/>
                  <a:gd name="T55" fmla="*/ 182 h 182"/>
                  <a:gd name="T56" fmla="*/ 186 w 268"/>
                  <a:gd name="T57" fmla="*/ 152 h 182"/>
                  <a:gd name="T58" fmla="*/ 200 w 268"/>
                  <a:gd name="T59" fmla="*/ 136 h 182"/>
                  <a:gd name="T60" fmla="*/ 226 w 268"/>
                  <a:gd name="T61" fmla="*/ 114 h 182"/>
                  <a:gd name="T62" fmla="*/ 236 w 268"/>
                  <a:gd name="T63" fmla="*/ 106 h 182"/>
                  <a:gd name="T64" fmla="*/ 238 w 268"/>
                  <a:gd name="T65" fmla="*/ 85 h 182"/>
                  <a:gd name="T66" fmla="*/ 247 w 268"/>
                  <a:gd name="T67" fmla="*/ 84 h 182"/>
                  <a:gd name="T68" fmla="*/ 262 w 268"/>
                  <a:gd name="T69" fmla="*/ 99 h 182"/>
                  <a:gd name="T70" fmla="*/ 259 w 268"/>
                  <a:gd name="T71" fmla="*/ 88 h 182"/>
                  <a:gd name="T72" fmla="*/ 268 w 268"/>
                  <a:gd name="T73" fmla="*/ 79 h 182"/>
                  <a:gd name="T74" fmla="*/ 263 w 268"/>
                  <a:gd name="T75" fmla="*/ 63 h 182"/>
                  <a:gd name="T76" fmla="*/ 246 w 268"/>
                  <a:gd name="T77" fmla="*/ 55 h 182"/>
                  <a:gd name="T78" fmla="*/ 240 w 268"/>
                  <a:gd name="T79" fmla="*/ 54 h 182"/>
                  <a:gd name="T80" fmla="*/ 234 w 268"/>
                  <a:gd name="T81" fmla="*/ 55 h 182"/>
                  <a:gd name="T82" fmla="*/ 223 w 268"/>
                  <a:gd name="T83" fmla="*/ 55 h 182"/>
                  <a:gd name="T84" fmla="*/ 222 w 268"/>
                  <a:gd name="T85" fmla="*/ 69 h 182"/>
                  <a:gd name="T86" fmla="*/ 208 w 268"/>
                  <a:gd name="T87" fmla="*/ 72 h 182"/>
                  <a:gd name="T88" fmla="*/ 188 w 268"/>
                  <a:gd name="T89" fmla="*/ 54 h 182"/>
                  <a:gd name="T90" fmla="*/ 183 w 268"/>
                  <a:gd name="T91" fmla="*/ 44 h 182"/>
                  <a:gd name="T92" fmla="*/ 184 w 268"/>
                  <a:gd name="T93" fmla="*/ 50 h 182"/>
                  <a:gd name="T94" fmla="*/ 179 w 268"/>
                  <a:gd name="T95" fmla="*/ 60 h 182"/>
                  <a:gd name="T96" fmla="*/ 168 w 268"/>
                  <a:gd name="T97" fmla="*/ 57 h 182"/>
                  <a:gd name="T98" fmla="*/ 166 w 268"/>
                  <a:gd name="T99" fmla="*/ 47 h 182"/>
                  <a:gd name="T100" fmla="*/ 156 w 268"/>
                  <a:gd name="T101" fmla="*/ 43 h 182"/>
                  <a:gd name="T102" fmla="*/ 144 w 268"/>
                  <a:gd name="T103" fmla="*/ 35 h 182"/>
                  <a:gd name="T104" fmla="*/ 128 w 268"/>
                  <a:gd name="T105" fmla="*/ 29 h 182"/>
                  <a:gd name="T106" fmla="*/ 117 w 268"/>
                  <a:gd name="T107" fmla="*/ 34 h 182"/>
                  <a:gd name="T108" fmla="*/ 112 w 268"/>
                  <a:gd name="T109" fmla="*/ 24 h 182"/>
                  <a:gd name="T110" fmla="*/ 98 w 268"/>
                  <a:gd name="T111" fmla="*/ 24 h 182"/>
                  <a:gd name="T112" fmla="*/ 82 w 268"/>
                  <a:gd name="T113" fmla="*/ 27 h 182"/>
                  <a:gd name="T114" fmla="*/ 67 w 268"/>
                  <a:gd name="T115" fmla="*/ 26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68" h="182">
                    <a:moveTo>
                      <a:pt x="52" y="9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15" y="22"/>
                      <a:pt x="12" y="19"/>
                      <a:pt x="11" y="17"/>
                    </a:cubicBezTo>
                    <a:cubicBezTo>
                      <a:pt x="10" y="16"/>
                      <a:pt x="10" y="16"/>
                      <a:pt x="9" y="16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5" y="72"/>
                      <a:pt x="35" y="72"/>
                      <a:pt x="35" y="7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54" y="76"/>
                      <a:pt x="54" y="76"/>
                      <a:pt x="54" y="76"/>
                    </a:cubicBezTo>
                    <a:cubicBezTo>
                      <a:pt x="60" y="78"/>
                      <a:pt x="60" y="78"/>
                      <a:pt x="60" y="78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97"/>
                      <a:pt x="62" y="97"/>
                      <a:pt x="62" y="97"/>
                    </a:cubicBezTo>
                    <a:cubicBezTo>
                      <a:pt x="62" y="98"/>
                      <a:pt x="62" y="98"/>
                      <a:pt x="62" y="98"/>
                    </a:cubicBezTo>
                    <a:cubicBezTo>
                      <a:pt x="62" y="98"/>
                      <a:pt x="62" y="98"/>
                      <a:pt x="62" y="98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4" y="110"/>
                      <a:pt x="64" y="110"/>
                      <a:pt x="64" y="110"/>
                    </a:cubicBezTo>
                    <a:cubicBezTo>
                      <a:pt x="69" y="107"/>
                      <a:pt x="69" y="107"/>
                      <a:pt x="69" y="107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5" y="103"/>
                      <a:pt x="75" y="103"/>
                      <a:pt x="75" y="103"/>
                    </a:cubicBezTo>
                    <a:cubicBezTo>
                      <a:pt x="79" y="104"/>
                      <a:pt x="79" y="104"/>
                      <a:pt x="79" y="104"/>
                    </a:cubicBezTo>
                    <a:cubicBezTo>
                      <a:pt x="79" y="104"/>
                      <a:pt x="79" y="104"/>
                      <a:pt x="79" y="104"/>
                    </a:cubicBezTo>
                    <a:cubicBezTo>
                      <a:pt x="79" y="104"/>
                      <a:pt x="79" y="104"/>
                      <a:pt x="79" y="104"/>
                    </a:cubicBezTo>
                    <a:cubicBezTo>
                      <a:pt x="84" y="109"/>
                      <a:pt x="84" y="109"/>
                      <a:pt x="84" y="109"/>
                    </a:cubicBezTo>
                    <a:cubicBezTo>
                      <a:pt x="89" y="108"/>
                      <a:pt x="89" y="108"/>
                      <a:pt x="89" y="108"/>
                    </a:cubicBezTo>
                    <a:cubicBezTo>
                      <a:pt x="93" y="106"/>
                      <a:pt x="95" y="108"/>
                      <a:pt x="96" y="110"/>
                    </a:cubicBezTo>
                    <a:cubicBezTo>
                      <a:pt x="96" y="114"/>
                      <a:pt x="96" y="114"/>
                      <a:pt x="96" y="114"/>
                    </a:cubicBezTo>
                    <a:cubicBezTo>
                      <a:pt x="97" y="114"/>
                      <a:pt x="97" y="114"/>
                      <a:pt x="97" y="114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5" y="111"/>
                      <a:pt x="105" y="111"/>
                      <a:pt x="105" y="111"/>
                    </a:cubicBezTo>
                    <a:cubicBezTo>
                      <a:pt x="105" y="109"/>
                      <a:pt x="105" y="109"/>
                      <a:pt x="105" y="109"/>
                    </a:cubicBezTo>
                    <a:cubicBezTo>
                      <a:pt x="105" y="107"/>
                      <a:pt x="105" y="106"/>
                      <a:pt x="106" y="105"/>
                    </a:cubicBezTo>
                    <a:cubicBezTo>
                      <a:pt x="110" y="106"/>
                      <a:pt x="110" y="106"/>
                      <a:pt x="110" y="106"/>
                    </a:cubicBezTo>
                    <a:cubicBezTo>
                      <a:pt x="114" y="108"/>
                      <a:pt x="116" y="110"/>
                      <a:pt x="116" y="114"/>
                    </a:cubicBezTo>
                    <a:cubicBezTo>
                      <a:pt x="116" y="116"/>
                      <a:pt x="116" y="116"/>
                      <a:pt x="116" y="116"/>
                    </a:cubicBezTo>
                    <a:cubicBezTo>
                      <a:pt x="116" y="121"/>
                      <a:pt x="116" y="121"/>
                      <a:pt x="116" y="121"/>
                    </a:cubicBezTo>
                    <a:cubicBezTo>
                      <a:pt x="120" y="128"/>
                      <a:pt x="120" y="128"/>
                      <a:pt x="120" y="128"/>
                    </a:cubicBezTo>
                    <a:cubicBezTo>
                      <a:pt x="125" y="133"/>
                      <a:pt x="125" y="133"/>
                      <a:pt x="125" y="133"/>
                    </a:cubicBezTo>
                    <a:cubicBezTo>
                      <a:pt x="127" y="135"/>
                      <a:pt x="129" y="136"/>
                      <a:pt x="131" y="137"/>
                    </a:cubicBezTo>
                    <a:cubicBezTo>
                      <a:pt x="132" y="137"/>
                      <a:pt x="132" y="137"/>
                      <a:pt x="132" y="137"/>
                    </a:cubicBezTo>
                    <a:cubicBezTo>
                      <a:pt x="133" y="138"/>
                      <a:pt x="134" y="140"/>
                      <a:pt x="134" y="144"/>
                    </a:cubicBezTo>
                    <a:cubicBezTo>
                      <a:pt x="134" y="162"/>
                      <a:pt x="134" y="162"/>
                      <a:pt x="134" y="162"/>
                    </a:cubicBezTo>
                    <a:cubicBezTo>
                      <a:pt x="134" y="164"/>
                      <a:pt x="136" y="165"/>
                      <a:pt x="137" y="165"/>
                    </a:cubicBezTo>
                    <a:cubicBezTo>
                      <a:pt x="138" y="165"/>
                      <a:pt x="138" y="165"/>
                      <a:pt x="138" y="165"/>
                    </a:cubicBezTo>
                    <a:cubicBezTo>
                      <a:pt x="140" y="164"/>
                      <a:pt x="142" y="164"/>
                      <a:pt x="144" y="166"/>
                    </a:cubicBezTo>
                    <a:cubicBezTo>
                      <a:pt x="145" y="167"/>
                      <a:pt x="145" y="167"/>
                      <a:pt x="145" y="167"/>
                    </a:cubicBezTo>
                    <a:cubicBezTo>
                      <a:pt x="147" y="168"/>
                      <a:pt x="148" y="169"/>
                      <a:pt x="149" y="172"/>
                    </a:cubicBezTo>
                    <a:cubicBezTo>
                      <a:pt x="150" y="182"/>
                      <a:pt x="150" y="182"/>
                      <a:pt x="150" y="182"/>
                    </a:cubicBezTo>
                    <a:cubicBezTo>
                      <a:pt x="159" y="164"/>
                      <a:pt x="159" y="164"/>
                      <a:pt x="159" y="164"/>
                    </a:cubicBezTo>
                    <a:cubicBezTo>
                      <a:pt x="162" y="154"/>
                      <a:pt x="165" y="148"/>
                      <a:pt x="169" y="147"/>
                    </a:cubicBezTo>
                    <a:cubicBezTo>
                      <a:pt x="173" y="146"/>
                      <a:pt x="178" y="148"/>
                      <a:pt x="186" y="152"/>
                    </a:cubicBezTo>
                    <a:cubicBezTo>
                      <a:pt x="212" y="154"/>
                      <a:pt x="212" y="154"/>
                      <a:pt x="212" y="154"/>
                    </a:cubicBezTo>
                    <a:cubicBezTo>
                      <a:pt x="212" y="148"/>
                      <a:pt x="212" y="148"/>
                      <a:pt x="212" y="148"/>
                    </a:cubicBezTo>
                    <a:cubicBezTo>
                      <a:pt x="200" y="136"/>
                      <a:pt x="200" y="136"/>
                      <a:pt x="200" y="136"/>
                    </a:cubicBezTo>
                    <a:cubicBezTo>
                      <a:pt x="195" y="133"/>
                      <a:pt x="192" y="131"/>
                      <a:pt x="193" y="129"/>
                    </a:cubicBezTo>
                    <a:cubicBezTo>
                      <a:pt x="202" y="130"/>
                      <a:pt x="202" y="130"/>
                      <a:pt x="202" y="130"/>
                    </a:cubicBezTo>
                    <a:cubicBezTo>
                      <a:pt x="211" y="132"/>
                      <a:pt x="219" y="128"/>
                      <a:pt x="226" y="114"/>
                    </a:cubicBezTo>
                    <a:cubicBezTo>
                      <a:pt x="226" y="114"/>
                      <a:pt x="226" y="114"/>
                      <a:pt x="226" y="114"/>
                    </a:cubicBezTo>
                    <a:cubicBezTo>
                      <a:pt x="227" y="114"/>
                      <a:pt x="227" y="114"/>
                      <a:pt x="227" y="114"/>
                    </a:cubicBezTo>
                    <a:cubicBezTo>
                      <a:pt x="236" y="106"/>
                      <a:pt x="236" y="106"/>
                      <a:pt x="236" y="106"/>
                    </a:cubicBezTo>
                    <a:cubicBezTo>
                      <a:pt x="237" y="87"/>
                      <a:pt x="237" y="87"/>
                      <a:pt x="237" y="87"/>
                    </a:cubicBezTo>
                    <a:cubicBezTo>
                      <a:pt x="237" y="85"/>
                      <a:pt x="237" y="85"/>
                      <a:pt x="237" y="85"/>
                    </a:cubicBezTo>
                    <a:cubicBezTo>
                      <a:pt x="238" y="85"/>
                      <a:pt x="238" y="85"/>
                      <a:pt x="238" y="85"/>
                    </a:cubicBezTo>
                    <a:cubicBezTo>
                      <a:pt x="239" y="85"/>
                      <a:pt x="239" y="85"/>
                      <a:pt x="239" y="85"/>
                    </a:cubicBezTo>
                    <a:cubicBezTo>
                      <a:pt x="246" y="84"/>
                      <a:pt x="246" y="84"/>
                      <a:pt x="246" y="84"/>
                    </a:cubicBezTo>
                    <a:cubicBezTo>
                      <a:pt x="247" y="84"/>
                      <a:pt x="247" y="84"/>
                      <a:pt x="247" y="84"/>
                    </a:cubicBezTo>
                    <a:cubicBezTo>
                      <a:pt x="248" y="84"/>
                      <a:pt x="248" y="84"/>
                      <a:pt x="248" y="84"/>
                    </a:cubicBezTo>
                    <a:cubicBezTo>
                      <a:pt x="248" y="84"/>
                      <a:pt x="248" y="84"/>
                      <a:pt x="248" y="84"/>
                    </a:cubicBezTo>
                    <a:cubicBezTo>
                      <a:pt x="262" y="99"/>
                      <a:pt x="262" y="99"/>
                      <a:pt x="262" y="99"/>
                    </a:cubicBezTo>
                    <a:cubicBezTo>
                      <a:pt x="266" y="98"/>
                      <a:pt x="266" y="98"/>
                      <a:pt x="266" y="98"/>
                    </a:cubicBezTo>
                    <a:cubicBezTo>
                      <a:pt x="266" y="95"/>
                      <a:pt x="266" y="95"/>
                      <a:pt x="266" y="95"/>
                    </a:cubicBezTo>
                    <a:cubicBezTo>
                      <a:pt x="259" y="88"/>
                      <a:pt x="259" y="88"/>
                      <a:pt x="259" y="88"/>
                    </a:cubicBezTo>
                    <a:cubicBezTo>
                      <a:pt x="258" y="87"/>
                      <a:pt x="258" y="87"/>
                      <a:pt x="258" y="87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68" y="79"/>
                      <a:pt x="268" y="79"/>
                      <a:pt x="268" y="79"/>
                    </a:cubicBezTo>
                    <a:cubicBezTo>
                      <a:pt x="268" y="62"/>
                      <a:pt x="268" y="62"/>
                      <a:pt x="268" y="62"/>
                    </a:cubicBezTo>
                    <a:cubicBezTo>
                      <a:pt x="263" y="63"/>
                      <a:pt x="263" y="63"/>
                      <a:pt x="263" y="63"/>
                    </a:cubicBezTo>
                    <a:cubicBezTo>
                      <a:pt x="263" y="63"/>
                      <a:pt x="263" y="63"/>
                      <a:pt x="263" y="63"/>
                    </a:cubicBezTo>
                    <a:cubicBezTo>
                      <a:pt x="262" y="63"/>
                      <a:pt x="262" y="63"/>
                      <a:pt x="262" y="63"/>
                    </a:cubicBezTo>
                    <a:cubicBezTo>
                      <a:pt x="256" y="60"/>
                      <a:pt x="256" y="60"/>
                      <a:pt x="256" y="60"/>
                    </a:cubicBezTo>
                    <a:cubicBezTo>
                      <a:pt x="254" y="60"/>
                      <a:pt x="250" y="58"/>
                      <a:pt x="246" y="55"/>
                    </a:cubicBezTo>
                    <a:cubicBezTo>
                      <a:pt x="243" y="54"/>
                      <a:pt x="242" y="53"/>
                      <a:pt x="242" y="51"/>
                    </a:cubicBezTo>
                    <a:cubicBezTo>
                      <a:pt x="242" y="52"/>
                      <a:pt x="242" y="52"/>
                      <a:pt x="242" y="52"/>
                    </a:cubicBezTo>
                    <a:cubicBezTo>
                      <a:pt x="242" y="53"/>
                      <a:pt x="241" y="54"/>
                      <a:pt x="240" y="54"/>
                    </a:cubicBezTo>
                    <a:cubicBezTo>
                      <a:pt x="239" y="55"/>
                      <a:pt x="238" y="56"/>
                      <a:pt x="235" y="56"/>
                    </a:cubicBezTo>
                    <a:cubicBezTo>
                      <a:pt x="234" y="56"/>
                      <a:pt x="234" y="56"/>
                      <a:pt x="234" y="56"/>
                    </a:cubicBezTo>
                    <a:cubicBezTo>
                      <a:pt x="234" y="55"/>
                      <a:pt x="234" y="55"/>
                      <a:pt x="234" y="55"/>
                    </a:cubicBezTo>
                    <a:cubicBezTo>
                      <a:pt x="234" y="55"/>
                      <a:pt x="234" y="55"/>
                      <a:pt x="234" y="55"/>
                    </a:cubicBezTo>
                    <a:cubicBezTo>
                      <a:pt x="228" y="51"/>
                      <a:pt x="228" y="51"/>
                      <a:pt x="228" y="51"/>
                    </a:cubicBezTo>
                    <a:cubicBezTo>
                      <a:pt x="223" y="55"/>
                      <a:pt x="223" y="55"/>
                      <a:pt x="223" y="55"/>
                    </a:cubicBezTo>
                    <a:cubicBezTo>
                      <a:pt x="221" y="57"/>
                      <a:pt x="219" y="59"/>
                      <a:pt x="219" y="60"/>
                    </a:cubicBezTo>
                    <a:cubicBezTo>
                      <a:pt x="222" y="66"/>
                      <a:pt x="222" y="66"/>
                      <a:pt x="222" y="66"/>
                    </a:cubicBezTo>
                    <a:cubicBezTo>
                      <a:pt x="223" y="67"/>
                      <a:pt x="223" y="68"/>
                      <a:pt x="222" y="69"/>
                    </a:cubicBezTo>
                    <a:cubicBezTo>
                      <a:pt x="222" y="70"/>
                      <a:pt x="220" y="72"/>
                      <a:pt x="217" y="72"/>
                    </a:cubicBezTo>
                    <a:cubicBezTo>
                      <a:pt x="214" y="73"/>
                      <a:pt x="214" y="73"/>
                      <a:pt x="214" y="73"/>
                    </a:cubicBezTo>
                    <a:cubicBezTo>
                      <a:pt x="212" y="74"/>
                      <a:pt x="209" y="74"/>
                      <a:pt x="208" y="72"/>
                    </a:cubicBezTo>
                    <a:cubicBezTo>
                      <a:pt x="207" y="70"/>
                      <a:pt x="207" y="70"/>
                      <a:pt x="207" y="70"/>
                    </a:cubicBezTo>
                    <a:cubicBezTo>
                      <a:pt x="196" y="60"/>
                      <a:pt x="196" y="60"/>
                      <a:pt x="196" y="60"/>
                    </a:cubicBezTo>
                    <a:cubicBezTo>
                      <a:pt x="192" y="58"/>
                      <a:pt x="189" y="56"/>
                      <a:pt x="188" y="54"/>
                    </a:cubicBezTo>
                    <a:cubicBezTo>
                      <a:pt x="187" y="52"/>
                      <a:pt x="186" y="51"/>
                      <a:pt x="187" y="50"/>
                    </a:cubicBezTo>
                    <a:cubicBezTo>
                      <a:pt x="186" y="47"/>
                      <a:pt x="186" y="44"/>
                      <a:pt x="185" y="43"/>
                    </a:cubicBezTo>
                    <a:cubicBezTo>
                      <a:pt x="183" y="44"/>
                      <a:pt x="183" y="44"/>
                      <a:pt x="183" y="44"/>
                    </a:cubicBezTo>
                    <a:cubicBezTo>
                      <a:pt x="182" y="45"/>
                      <a:pt x="182" y="45"/>
                      <a:pt x="182" y="45"/>
                    </a:cubicBezTo>
                    <a:cubicBezTo>
                      <a:pt x="182" y="46"/>
                      <a:pt x="183" y="48"/>
                      <a:pt x="184" y="49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185" y="50"/>
                      <a:pt x="185" y="50"/>
                      <a:pt x="185" y="50"/>
                    </a:cubicBezTo>
                    <a:cubicBezTo>
                      <a:pt x="184" y="51"/>
                      <a:pt x="184" y="51"/>
                      <a:pt x="184" y="51"/>
                    </a:cubicBezTo>
                    <a:cubicBezTo>
                      <a:pt x="179" y="60"/>
                      <a:pt x="179" y="60"/>
                      <a:pt x="179" y="60"/>
                    </a:cubicBezTo>
                    <a:cubicBezTo>
                      <a:pt x="170" y="58"/>
                      <a:pt x="170" y="58"/>
                      <a:pt x="170" y="58"/>
                    </a:cubicBezTo>
                    <a:cubicBezTo>
                      <a:pt x="168" y="57"/>
                      <a:pt x="168" y="57"/>
                      <a:pt x="168" y="57"/>
                    </a:cubicBezTo>
                    <a:cubicBezTo>
                      <a:pt x="168" y="57"/>
                      <a:pt x="168" y="57"/>
                      <a:pt x="168" y="57"/>
                    </a:cubicBezTo>
                    <a:cubicBezTo>
                      <a:pt x="168" y="56"/>
                      <a:pt x="168" y="56"/>
                      <a:pt x="168" y="56"/>
                    </a:cubicBezTo>
                    <a:cubicBezTo>
                      <a:pt x="168" y="54"/>
                      <a:pt x="168" y="52"/>
                      <a:pt x="168" y="50"/>
                    </a:cubicBezTo>
                    <a:cubicBezTo>
                      <a:pt x="166" y="47"/>
                      <a:pt x="166" y="47"/>
                      <a:pt x="166" y="47"/>
                    </a:cubicBezTo>
                    <a:cubicBezTo>
                      <a:pt x="159" y="42"/>
                      <a:pt x="159" y="42"/>
                      <a:pt x="159" y="42"/>
                    </a:cubicBezTo>
                    <a:cubicBezTo>
                      <a:pt x="158" y="41"/>
                      <a:pt x="158" y="41"/>
                      <a:pt x="158" y="41"/>
                    </a:cubicBezTo>
                    <a:cubicBezTo>
                      <a:pt x="158" y="42"/>
                      <a:pt x="157" y="42"/>
                      <a:pt x="156" y="43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6" y="42"/>
                      <a:pt x="145" y="41"/>
                      <a:pt x="144" y="40"/>
                    </a:cubicBezTo>
                    <a:cubicBezTo>
                      <a:pt x="144" y="39"/>
                      <a:pt x="144" y="37"/>
                      <a:pt x="144" y="35"/>
                    </a:cubicBezTo>
                    <a:cubicBezTo>
                      <a:pt x="145" y="34"/>
                      <a:pt x="145" y="34"/>
                      <a:pt x="145" y="34"/>
                    </a:cubicBezTo>
                    <a:cubicBezTo>
                      <a:pt x="142" y="28"/>
                      <a:pt x="142" y="28"/>
                      <a:pt x="142" y="28"/>
                    </a:cubicBezTo>
                    <a:cubicBezTo>
                      <a:pt x="128" y="29"/>
                      <a:pt x="128" y="29"/>
                      <a:pt x="128" y="29"/>
                    </a:cubicBezTo>
                    <a:cubicBezTo>
                      <a:pt x="128" y="31"/>
                      <a:pt x="128" y="32"/>
                      <a:pt x="127" y="34"/>
                    </a:cubicBezTo>
                    <a:cubicBezTo>
                      <a:pt x="126" y="35"/>
                      <a:pt x="125" y="36"/>
                      <a:pt x="124" y="36"/>
                    </a:cubicBezTo>
                    <a:cubicBezTo>
                      <a:pt x="122" y="36"/>
                      <a:pt x="119" y="36"/>
                      <a:pt x="117" y="34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4" y="30"/>
                      <a:pt x="112" y="27"/>
                      <a:pt x="112" y="24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06" y="23"/>
                      <a:pt x="106" y="23"/>
                      <a:pt x="106" y="23"/>
                    </a:cubicBezTo>
                    <a:cubicBezTo>
                      <a:pt x="102" y="25"/>
                      <a:pt x="100" y="25"/>
                      <a:pt x="98" y="24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3" y="24"/>
                      <a:pt x="93" y="24"/>
                      <a:pt x="93" y="24"/>
                    </a:cubicBezTo>
                    <a:cubicBezTo>
                      <a:pt x="82" y="27"/>
                      <a:pt x="82" y="27"/>
                      <a:pt x="82" y="27"/>
                    </a:cubicBezTo>
                    <a:cubicBezTo>
                      <a:pt x="80" y="29"/>
                      <a:pt x="78" y="29"/>
                      <a:pt x="76" y="29"/>
                    </a:cubicBezTo>
                    <a:cubicBezTo>
                      <a:pt x="75" y="29"/>
                      <a:pt x="75" y="29"/>
                      <a:pt x="75" y="29"/>
                    </a:cubicBezTo>
                    <a:cubicBezTo>
                      <a:pt x="71" y="29"/>
                      <a:pt x="68" y="28"/>
                      <a:pt x="67" y="26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5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ṩḷïḋê">
                <a:extLst>
                  <a:ext uri="{FF2B5EF4-FFF2-40B4-BE49-F238E27FC236}">
                    <a16:creationId xmlns="" xmlns:a16="http://schemas.microsoft.com/office/drawing/2014/main" id="{B21785CE-2422-4E38-A99E-1D1E488FDD61}"/>
                  </a:ext>
                </a:extLst>
              </p:cNvPr>
              <p:cNvSpPr/>
              <p:nvPr/>
            </p:nvSpPr>
            <p:spPr bwMode="auto">
              <a:xfrm>
                <a:off x="3956" y="564"/>
                <a:ext cx="852" cy="776"/>
              </a:xfrm>
              <a:custGeom>
                <a:avLst/>
                <a:gdLst>
                  <a:gd name="T0" fmla="*/ 353 w 360"/>
                  <a:gd name="T1" fmla="*/ 153 h 328"/>
                  <a:gd name="T2" fmla="*/ 346 w 360"/>
                  <a:gd name="T3" fmla="*/ 119 h 328"/>
                  <a:gd name="T4" fmla="*/ 314 w 360"/>
                  <a:gd name="T5" fmla="*/ 153 h 328"/>
                  <a:gd name="T6" fmla="*/ 309 w 360"/>
                  <a:gd name="T7" fmla="*/ 162 h 328"/>
                  <a:gd name="T8" fmla="*/ 268 w 360"/>
                  <a:gd name="T9" fmla="*/ 169 h 328"/>
                  <a:gd name="T10" fmla="*/ 259 w 360"/>
                  <a:gd name="T11" fmla="*/ 153 h 328"/>
                  <a:gd name="T12" fmla="*/ 248 w 360"/>
                  <a:gd name="T13" fmla="*/ 142 h 328"/>
                  <a:gd name="T14" fmla="*/ 235 w 360"/>
                  <a:gd name="T15" fmla="*/ 131 h 328"/>
                  <a:gd name="T16" fmla="*/ 168 w 360"/>
                  <a:gd name="T17" fmla="*/ 119 h 328"/>
                  <a:gd name="T18" fmla="*/ 129 w 360"/>
                  <a:gd name="T19" fmla="*/ 57 h 328"/>
                  <a:gd name="T20" fmla="*/ 54 w 360"/>
                  <a:gd name="T21" fmla="*/ 8 h 328"/>
                  <a:gd name="T22" fmla="*/ 4 w 360"/>
                  <a:gd name="T23" fmla="*/ 14 h 328"/>
                  <a:gd name="T24" fmla="*/ 4 w 360"/>
                  <a:gd name="T25" fmla="*/ 21 h 328"/>
                  <a:gd name="T26" fmla="*/ 1 w 360"/>
                  <a:gd name="T27" fmla="*/ 28 h 328"/>
                  <a:gd name="T28" fmla="*/ 5 w 360"/>
                  <a:gd name="T29" fmla="*/ 45 h 328"/>
                  <a:gd name="T30" fmla="*/ 21 w 360"/>
                  <a:gd name="T31" fmla="*/ 37 h 328"/>
                  <a:gd name="T32" fmla="*/ 37 w 360"/>
                  <a:gd name="T33" fmla="*/ 49 h 328"/>
                  <a:gd name="T34" fmla="*/ 60 w 360"/>
                  <a:gd name="T35" fmla="*/ 77 h 328"/>
                  <a:gd name="T36" fmla="*/ 74 w 360"/>
                  <a:gd name="T37" fmla="*/ 66 h 328"/>
                  <a:gd name="T38" fmla="*/ 97 w 360"/>
                  <a:gd name="T39" fmla="*/ 52 h 328"/>
                  <a:gd name="T40" fmla="*/ 115 w 360"/>
                  <a:gd name="T41" fmla="*/ 71 h 328"/>
                  <a:gd name="T42" fmla="*/ 119 w 360"/>
                  <a:gd name="T43" fmla="*/ 100 h 328"/>
                  <a:gd name="T44" fmla="*/ 121 w 360"/>
                  <a:gd name="T45" fmla="*/ 131 h 328"/>
                  <a:gd name="T46" fmla="*/ 116 w 360"/>
                  <a:gd name="T47" fmla="*/ 144 h 328"/>
                  <a:gd name="T48" fmla="*/ 112 w 360"/>
                  <a:gd name="T49" fmla="*/ 149 h 328"/>
                  <a:gd name="T50" fmla="*/ 114 w 360"/>
                  <a:gd name="T51" fmla="*/ 168 h 328"/>
                  <a:gd name="T52" fmla="*/ 109 w 360"/>
                  <a:gd name="T53" fmla="*/ 184 h 328"/>
                  <a:gd name="T54" fmla="*/ 95 w 360"/>
                  <a:gd name="T55" fmla="*/ 181 h 328"/>
                  <a:gd name="T56" fmla="*/ 84 w 360"/>
                  <a:gd name="T57" fmla="*/ 204 h 328"/>
                  <a:gd name="T58" fmla="*/ 68 w 360"/>
                  <a:gd name="T59" fmla="*/ 219 h 328"/>
                  <a:gd name="T60" fmla="*/ 80 w 360"/>
                  <a:gd name="T61" fmla="*/ 236 h 328"/>
                  <a:gd name="T62" fmla="*/ 90 w 360"/>
                  <a:gd name="T63" fmla="*/ 249 h 328"/>
                  <a:gd name="T64" fmla="*/ 109 w 360"/>
                  <a:gd name="T65" fmla="*/ 253 h 328"/>
                  <a:gd name="T66" fmla="*/ 118 w 360"/>
                  <a:gd name="T67" fmla="*/ 272 h 328"/>
                  <a:gd name="T68" fmla="*/ 133 w 360"/>
                  <a:gd name="T69" fmla="*/ 284 h 328"/>
                  <a:gd name="T70" fmla="*/ 154 w 360"/>
                  <a:gd name="T71" fmla="*/ 278 h 328"/>
                  <a:gd name="T72" fmla="*/ 167 w 360"/>
                  <a:gd name="T73" fmla="*/ 275 h 328"/>
                  <a:gd name="T74" fmla="*/ 177 w 360"/>
                  <a:gd name="T75" fmla="*/ 289 h 328"/>
                  <a:gd name="T76" fmla="*/ 180 w 360"/>
                  <a:gd name="T77" fmla="*/ 289 h 328"/>
                  <a:gd name="T78" fmla="*/ 200 w 360"/>
                  <a:gd name="T79" fmla="*/ 283 h 328"/>
                  <a:gd name="T80" fmla="*/ 206 w 360"/>
                  <a:gd name="T81" fmla="*/ 292 h 328"/>
                  <a:gd name="T82" fmla="*/ 211 w 360"/>
                  <a:gd name="T83" fmla="*/ 297 h 328"/>
                  <a:gd name="T84" fmla="*/ 229 w 360"/>
                  <a:gd name="T85" fmla="*/ 308 h 328"/>
                  <a:gd name="T86" fmla="*/ 235 w 360"/>
                  <a:gd name="T87" fmla="*/ 303 h 328"/>
                  <a:gd name="T88" fmla="*/ 243 w 360"/>
                  <a:gd name="T89" fmla="*/ 297 h 328"/>
                  <a:gd name="T90" fmla="*/ 255 w 360"/>
                  <a:gd name="T91" fmla="*/ 315 h 328"/>
                  <a:gd name="T92" fmla="*/ 269 w 360"/>
                  <a:gd name="T93" fmla="*/ 328 h 328"/>
                  <a:gd name="T94" fmla="*/ 278 w 360"/>
                  <a:gd name="T95" fmla="*/ 311 h 328"/>
                  <a:gd name="T96" fmla="*/ 296 w 360"/>
                  <a:gd name="T97" fmla="*/ 301 h 328"/>
                  <a:gd name="T98" fmla="*/ 306 w 360"/>
                  <a:gd name="T99" fmla="*/ 305 h 328"/>
                  <a:gd name="T100" fmla="*/ 315 w 360"/>
                  <a:gd name="T101" fmla="*/ 315 h 328"/>
                  <a:gd name="T102" fmla="*/ 318 w 360"/>
                  <a:gd name="T103" fmla="*/ 288 h 328"/>
                  <a:gd name="T104" fmla="*/ 325 w 360"/>
                  <a:gd name="T105" fmla="*/ 243 h 328"/>
                  <a:gd name="T106" fmla="*/ 336 w 360"/>
                  <a:gd name="T107" fmla="*/ 24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0" h="328">
                    <a:moveTo>
                      <a:pt x="358" y="193"/>
                    </a:moveTo>
                    <a:cubicBezTo>
                      <a:pt x="352" y="153"/>
                      <a:pt x="352" y="153"/>
                      <a:pt x="352" y="153"/>
                    </a:cubicBezTo>
                    <a:cubicBezTo>
                      <a:pt x="353" y="153"/>
                      <a:pt x="353" y="153"/>
                      <a:pt x="353" y="153"/>
                    </a:cubicBezTo>
                    <a:cubicBezTo>
                      <a:pt x="353" y="153"/>
                      <a:pt x="353" y="153"/>
                      <a:pt x="353" y="153"/>
                    </a:cubicBezTo>
                    <a:cubicBezTo>
                      <a:pt x="356" y="148"/>
                      <a:pt x="357" y="145"/>
                      <a:pt x="357" y="142"/>
                    </a:cubicBezTo>
                    <a:cubicBezTo>
                      <a:pt x="355" y="139"/>
                      <a:pt x="355" y="139"/>
                      <a:pt x="355" y="139"/>
                    </a:cubicBezTo>
                    <a:cubicBezTo>
                      <a:pt x="351" y="137"/>
                      <a:pt x="349" y="130"/>
                      <a:pt x="350" y="119"/>
                    </a:cubicBezTo>
                    <a:cubicBezTo>
                      <a:pt x="346" y="119"/>
                      <a:pt x="346" y="119"/>
                      <a:pt x="346" y="119"/>
                    </a:cubicBezTo>
                    <a:cubicBezTo>
                      <a:pt x="343" y="119"/>
                      <a:pt x="340" y="120"/>
                      <a:pt x="337" y="122"/>
                    </a:cubicBezTo>
                    <a:cubicBezTo>
                      <a:pt x="334" y="125"/>
                      <a:pt x="332" y="127"/>
                      <a:pt x="331" y="129"/>
                    </a:cubicBezTo>
                    <a:cubicBezTo>
                      <a:pt x="330" y="134"/>
                      <a:pt x="325" y="137"/>
                      <a:pt x="316" y="140"/>
                    </a:cubicBezTo>
                    <a:cubicBezTo>
                      <a:pt x="314" y="153"/>
                      <a:pt x="314" y="153"/>
                      <a:pt x="314" y="153"/>
                    </a:cubicBezTo>
                    <a:cubicBezTo>
                      <a:pt x="314" y="153"/>
                      <a:pt x="314" y="153"/>
                      <a:pt x="314" y="153"/>
                    </a:cubicBezTo>
                    <a:cubicBezTo>
                      <a:pt x="313" y="153"/>
                      <a:pt x="313" y="153"/>
                      <a:pt x="313" y="153"/>
                    </a:cubicBezTo>
                    <a:cubicBezTo>
                      <a:pt x="309" y="161"/>
                      <a:pt x="309" y="161"/>
                      <a:pt x="309" y="161"/>
                    </a:cubicBezTo>
                    <a:cubicBezTo>
                      <a:pt x="309" y="162"/>
                      <a:pt x="309" y="162"/>
                      <a:pt x="309" y="162"/>
                    </a:cubicBezTo>
                    <a:cubicBezTo>
                      <a:pt x="308" y="162"/>
                      <a:pt x="308" y="162"/>
                      <a:pt x="308" y="162"/>
                    </a:cubicBezTo>
                    <a:cubicBezTo>
                      <a:pt x="308" y="162"/>
                      <a:pt x="308" y="162"/>
                      <a:pt x="308" y="162"/>
                    </a:cubicBezTo>
                    <a:cubicBezTo>
                      <a:pt x="268" y="169"/>
                      <a:pt x="268" y="169"/>
                      <a:pt x="268" y="169"/>
                    </a:cubicBezTo>
                    <a:cubicBezTo>
                      <a:pt x="268" y="169"/>
                      <a:pt x="268" y="169"/>
                      <a:pt x="268" y="169"/>
                    </a:cubicBezTo>
                    <a:cubicBezTo>
                      <a:pt x="267" y="169"/>
                      <a:pt x="267" y="169"/>
                      <a:pt x="267" y="169"/>
                    </a:cubicBezTo>
                    <a:cubicBezTo>
                      <a:pt x="267" y="169"/>
                      <a:pt x="267" y="169"/>
                      <a:pt x="267" y="169"/>
                    </a:cubicBezTo>
                    <a:cubicBezTo>
                      <a:pt x="255" y="156"/>
                      <a:pt x="255" y="156"/>
                      <a:pt x="255" y="156"/>
                    </a:cubicBezTo>
                    <a:cubicBezTo>
                      <a:pt x="259" y="153"/>
                      <a:pt x="259" y="153"/>
                      <a:pt x="259" y="153"/>
                    </a:cubicBezTo>
                    <a:cubicBezTo>
                      <a:pt x="254" y="147"/>
                      <a:pt x="254" y="147"/>
                      <a:pt x="254" y="147"/>
                    </a:cubicBezTo>
                    <a:cubicBezTo>
                      <a:pt x="249" y="143"/>
                      <a:pt x="249" y="143"/>
                      <a:pt x="249" y="143"/>
                    </a:cubicBezTo>
                    <a:cubicBezTo>
                      <a:pt x="248" y="142"/>
                      <a:pt x="248" y="142"/>
                      <a:pt x="248" y="142"/>
                    </a:cubicBezTo>
                    <a:cubicBezTo>
                      <a:pt x="248" y="142"/>
                      <a:pt x="248" y="142"/>
                      <a:pt x="248" y="142"/>
                    </a:cubicBezTo>
                    <a:cubicBezTo>
                      <a:pt x="248" y="142"/>
                      <a:pt x="248" y="142"/>
                      <a:pt x="248" y="142"/>
                    </a:cubicBezTo>
                    <a:cubicBezTo>
                      <a:pt x="248" y="141"/>
                      <a:pt x="248" y="141"/>
                      <a:pt x="248" y="141"/>
                    </a:cubicBezTo>
                    <a:cubicBezTo>
                      <a:pt x="246" y="131"/>
                      <a:pt x="246" y="131"/>
                      <a:pt x="246" y="131"/>
                    </a:cubicBezTo>
                    <a:cubicBezTo>
                      <a:pt x="235" y="131"/>
                      <a:pt x="235" y="131"/>
                      <a:pt x="235" y="131"/>
                    </a:cubicBezTo>
                    <a:cubicBezTo>
                      <a:pt x="235" y="131"/>
                      <a:pt x="235" y="131"/>
                      <a:pt x="235" y="131"/>
                    </a:cubicBezTo>
                    <a:cubicBezTo>
                      <a:pt x="226" y="125"/>
                      <a:pt x="226" y="125"/>
                      <a:pt x="226" y="125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68" y="119"/>
                      <a:pt x="168" y="119"/>
                      <a:pt x="168" y="119"/>
                    </a:cubicBezTo>
                    <a:cubicBezTo>
                      <a:pt x="167" y="119"/>
                      <a:pt x="167" y="119"/>
                      <a:pt x="167" y="119"/>
                    </a:cubicBezTo>
                    <a:cubicBezTo>
                      <a:pt x="166" y="119"/>
                      <a:pt x="165" y="119"/>
                      <a:pt x="165" y="118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8" y="81"/>
                      <a:pt x="141" y="72"/>
                      <a:pt x="129" y="57"/>
                    </a:cubicBezTo>
                    <a:cubicBezTo>
                      <a:pt x="117" y="42"/>
                      <a:pt x="110" y="34"/>
                      <a:pt x="108" y="33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0" y="5"/>
                      <a:pt x="46" y="3"/>
                      <a:pt x="40" y="2"/>
                    </a:cubicBezTo>
                    <a:cubicBezTo>
                      <a:pt x="35" y="0"/>
                      <a:pt x="23" y="4"/>
                      <a:pt x="4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6"/>
                      <a:pt x="1" y="40"/>
                      <a:pt x="2" y="43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1"/>
                      <a:pt x="19" y="38"/>
                      <a:pt x="21" y="37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61"/>
                      <a:pt x="41" y="65"/>
                      <a:pt x="48" y="72"/>
                    </a:cubicBezTo>
                    <a:cubicBezTo>
                      <a:pt x="53" y="75"/>
                      <a:pt x="55" y="77"/>
                      <a:pt x="58" y="77"/>
                    </a:cubicBezTo>
                    <a:cubicBezTo>
                      <a:pt x="60" y="77"/>
                      <a:pt x="60" y="77"/>
                      <a:pt x="60" y="77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85" y="64"/>
                      <a:pt x="85" y="64"/>
                      <a:pt x="85" y="64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97" y="52"/>
                      <a:pt x="97" y="52"/>
                      <a:pt x="97" y="52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7" y="57"/>
                      <a:pt x="107" y="57"/>
                      <a:pt x="107" y="57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8" y="80"/>
                      <a:pt x="118" y="80"/>
                      <a:pt x="118" y="80"/>
                    </a:cubicBezTo>
                    <a:cubicBezTo>
                      <a:pt x="118" y="81"/>
                      <a:pt x="118" y="81"/>
                      <a:pt x="118" y="81"/>
                    </a:cubicBezTo>
                    <a:cubicBezTo>
                      <a:pt x="116" y="93"/>
                      <a:pt x="116" y="93"/>
                      <a:pt x="116" y="93"/>
                    </a:cubicBezTo>
                    <a:cubicBezTo>
                      <a:pt x="119" y="100"/>
                      <a:pt x="119" y="100"/>
                      <a:pt x="119" y="100"/>
                    </a:cubicBezTo>
                    <a:cubicBezTo>
                      <a:pt x="119" y="101"/>
                      <a:pt x="119" y="101"/>
                      <a:pt x="119" y="101"/>
                    </a:cubicBezTo>
                    <a:cubicBezTo>
                      <a:pt x="117" y="110"/>
                      <a:pt x="117" y="110"/>
                      <a:pt x="117" y="110"/>
                    </a:cubicBezTo>
                    <a:cubicBezTo>
                      <a:pt x="117" y="118"/>
                      <a:pt x="117" y="118"/>
                      <a:pt x="117" y="118"/>
                    </a:cubicBezTo>
                    <a:cubicBezTo>
                      <a:pt x="119" y="125"/>
                      <a:pt x="121" y="130"/>
                      <a:pt x="121" y="131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0" y="139"/>
                      <a:pt x="120" y="139"/>
                      <a:pt x="120" y="139"/>
                    </a:cubicBezTo>
                    <a:cubicBezTo>
                      <a:pt x="116" y="144"/>
                      <a:pt x="116" y="144"/>
                      <a:pt x="116" y="144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2" y="149"/>
                      <a:pt x="112" y="149"/>
                      <a:pt x="112" y="149"/>
                    </a:cubicBezTo>
                    <a:cubicBezTo>
                      <a:pt x="111" y="158"/>
                      <a:pt x="111" y="158"/>
                      <a:pt x="111" y="158"/>
                    </a:cubicBezTo>
                    <a:cubicBezTo>
                      <a:pt x="114" y="167"/>
                      <a:pt x="114" y="167"/>
                      <a:pt x="114" y="167"/>
                    </a:cubicBezTo>
                    <a:cubicBezTo>
                      <a:pt x="114" y="167"/>
                      <a:pt x="114" y="167"/>
                      <a:pt x="114" y="167"/>
                    </a:cubicBezTo>
                    <a:cubicBezTo>
                      <a:pt x="114" y="168"/>
                      <a:pt x="114" y="168"/>
                      <a:pt x="114" y="168"/>
                    </a:cubicBezTo>
                    <a:cubicBezTo>
                      <a:pt x="114" y="168"/>
                      <a:pt x="114" y="168"/>
                      <a:pt x="114" y="168"/>
                    </a:cubicBezTo>
                    <a:cubicBezTo>
                      <a:pt x="114" y="168"/>
                      <a:pt x="114" y="168"/>
                      <a:pt x="114" y="168"/>
                    </a:cubicBezTo>
                    <a:cubicBezTo>
                      <a:pt x="111" y="182"/>
                      <a:pt x="111" y="182"/>
                      <a:pt x="111" y="182"/>
                    </a:cubicBezTo>
                    <a:cubicBezTo>
                      <a:pt x="109" y="184"/>
                      <a:pt x="109" y="184"/>
                      <a:pt x="109" y="184"/>
                    </a:cubicBezTo>
                    <a:cubicBezTo>
                      <a:pt x="108" y="185"/>
                      <a:pt x="106" y="185"/>
                      <a:pt x="103" y="184"/>
                    </a:cubicBezTo>
                    <a:cubicBezTo>
                      <a:pt x="103" y="184"/>
                      <a:pt x="103" y="184"/>
                      <a:pt x="103" y="184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95" y="181"/>
                      <a:pt x="95" y="181"/>
                      <a:pt x="95" y="181"/>
                    </a:cubicBezTo>
                    <a:cubicBezTo>
                      <a:pt x="90" y="187"/>
                      <a:pt x="90" y="187"/>
                      <a:pt x="90" y="187"/>
                    </a:cubicBezTo>
                    <a:cubicBezTo>
                      <a:pt x="84" y="203"/>
                      <a:pt x="84" y="203"/>
                      <a:pt x="84" y="203"/>
                    </a:cubicBezTo>
                    <a:cubicBezTo>
                      <a:pt x="84" y="204"/>
                      <a:pt x="84" y="204"/>
                      <a:pt x="84" y="204"/>
                    </a:cubicBezTo>
                    <a:cubicBezTo>
                      <a:pt x="84" y="204"/>
                      <a:pt x="84" y="204"/>
                      <a:pt x="84" y="204"/>
                    </a:cubicBezTo>
                    <a:cubicBezTo>
                      <a:pt x="78" y="209"/>
                      <a:pt x="78" y="209"/>
                      <a:pt x="78" y="209"/>
                    </a:cubicBezTo>
                    <a:cubicBezTo>
                      <a:pt x="77" y="209"/>
                      <a:pt x="77" y="209"/>
                      <a:pt x="77" y="209"/>
                    </a:cubicBezTo>
                    <a:cubicBezTo>
                      <a:pt x="74" y="209"/>
                      <a:pt x="74" y="209"/>
                      <a:pt x="74" y="209"/>
                    </a:cubicBezTo>
                    <a:cubicBezTo>
                      <a:pt x="68" y="219"/>
                      <a:pt x="68" y="219"/>
                      <a:pt x="68" y="219"/>
                    </a:cubicBezTo>
                    <a:cubicBezTo>
                      <a:pt x="71" y="225"/>
                      <a:pt x="71" y="225"/>
                      <a:pt x="71" y="225"/>
                    </a:cubicBezTo>
                    <a:cubicBezTo>
                      <a:pt x="72" y="225"/>
                      <a:pt x="72" y="225"/>
                      <a:pt x="72" y="225"/>
                    </a:cubicBezTo>
                    <a:cubicBezTo>
                      <a:pt x="80" y="235"/>
                      <a:pt x="80" y="235"/>
                      <a:pt x="80" y="235"/>
                    </a:cubicBezTo>
                    <a:cubicBezTo>
                      <a:pt x="80" y="236"/>
                      <a:pt x="80" y="236"/>
                      <a:pt x="80" y="236"/>
                    </a:cubicBezTo>
                    <a:cubicBezTo>
                      <a:pt x="80" y="239"/>
                      <a:pt x="80" y="239"/>
                      <a:pt x="80" y="239"/>
                    </a:cubicBezTo>
                    <a:cubicBezTo>
                      <a:pt x="89" y="240"/>
                      <a:pt x="89" y="240"/>
                      <a:pt x="89" y="240"/>
                    </a:cubicBezTo>
                    <a:cubicBezTo>
                      <a:pt x="90" y="248"/>
                      <a:pt x="90" y="248"/>
                      <a:pt x="90" y="248"/>
                    </a:cubicBezTo>
                    <a:cubicBezTo>
                      <a:pt x="90" y="249"/>
                      <a:pt x="90" y="249"/>
                      <a:pt x="90" y="249"/>
                    </a:cubicBezTo>
                    <a:cubicBezTo>
                      <a:pt x="91" y="258"/>
                      <a:pt x="91" y="258"/>
                      <a:pt x="91" y="258"/>
                    </a:cubicBezTo>
                    <a:cubicBezTo>
                      <a:pt x="94" y="260"/>
                      <a:pt x="94" y="260"/>
                      <a:pt x="94" y="260"/>
                    </a:cubicBezTo>
                    <a:cubicBezTo>
                      <a:pt x="102" y="258"/>
                      <a:pt x="102" y="258"/>
                      <a:pt x="102" y="258"/>
                    </a:cubicBezTo>
                    <a:cubicBezTo>
                      <a:pt x="109" y="253"/>
                      <a:pt x="109" y="253"/>
                      <a:pt x="109" y="253"/>
                    </a:cubicBezTo>
                    <a:cubicBezTo>
                      <a:pt x="111" y="253"/>
                      <a:pt x="111" y="253"/>
                      <a:pt x="111" y="253"/>
                    </a:cubicBezTo>
                    <a:cubicBezTo>
                      <a:pt x="113" y="266"/>
                      <a:pt x="113" y="266"/>
                      <a:pt x="113" y="266"/>
                    </a:cubicBezTo>
                    <a:cubicBezTo>
                      <a:pt x="117" y="271"/>
                      <a:pt x="117" y="271"/>
                      <a:pt x="117" y="271"/>
                    </a:cubicBezTo>
                    <a:cubicBezTo>
                      <a:pt x="118" y="272"/>
                      <a:pt x="118" y="272"/>
                      <a:pt x="118" y="272"/>
                    </a:cubicBezTo>
                    <a:cubicBezTo>
                      <a:pt x="121" y="277"/>
                      <a:pt x="121" y="277"/>
                      <a:pt x="121" y="277"/>
                    </a:cubicBezTo>
                    <a:cubicBezTo>
                      <a:pt x="127" y="282"/>
                      <a:pt x="127" y="282"/>
                      <a:pt x="127" y="282"/>
                    </a:cubicBezTo>
                    <a:cubicBezTo>
                      <a:pt x="127" y="283"/>
                      <a:pt x="129" y="283"/>
                      <a:pt x="131" y="283"/>
                    </a:cubicBezTo>
                    <a:cubicBezTo>
                      <a:pt x="133" y="284"/>
                      <a:pt x="133" y="284"/>
                      <a:pt x="133" y="284"/>
                    </a:cubicBezTo>
                    <a:cubicBezTo>
                      <a:pt x="137" y="282"/>
                      <a:pt x="137" y="282"/>
                      <a:pt x="137" y="282"/>
                    </a:cubicBezTo>
                    <a:cubicBezTo>
                      <a:pt x="140" y="281"/>
                      <a:pt x="143" y="280"/>
                      <a:pt x="146" y="279"/>
                    </a:cubicBezTo>
                    <a:cubicBezTo>
                      <a:pt x="148" y="278"/>
                      <a:pt x="148" y="278"/>
                      <a:pt x="148" y="278"/>
                    </a:cubicBezTo>
                    <a:cubicBezTo>
                      <a:pt x="154" y="278"/>
                      <a:pt x="154" y="278"/>
                      <a:pt x="154" y="278"/>
                    </a:cubicBezTo>
                    <a:cubicBezTo>
                      <a:pt x="156" y="278"/>
                      <a:pt x="157" y="278"/>
                      <a:pt x="158" y="279"/>
                    </a:cubicBezTo>
                    <a:cubicBezTo>
                      <a:pt x="166" y="274"/>
                      <a:pt x="166" y="274"/>
                      <a:pt x="166" y="274"/>
                    </a:cubicBezTo>
                    <a:cubicBezTo>
                      <a:pt x="167" y="274"/>
                      <a:pt x="167" y="274"/>
                      <a:pt x="167" y="274"/>
                    </a:cubicBezTo>
                    <a:cubicBezTo>
                      <a:pt x="167" y="275"/>
                      <a:pt x="167" y="275"/>
                      <a:pt x="167" y="275"/>
                    </a:cubicBezTo>
                    <a:cubicBezTo>
                      <a:pt x="168" y="274"/>
                      <a:pt x="168" y="274"/>
                      <a:pt x="168" y="274"/>
                    </a:cubicBezTo>
                    <a:cubicBezTo>
                      <a:pt x="169" y="275"/>
                      <a:pt x="169" y="275"/>
                      <a:pt x="169" y="275"/>
                    </a:cubicBezTo>
                    <a:cubicBezTo>
                      <a:pt x="172" y="279"/>
                      <a:pt x="173" y="282"/>
                      <a:pt x="173" y="283"/>
                    </a:cubicBezTo>
                    <a:cubicBezTo>
                      <a:pt x="177" y="289"/>
                      <a:pt x="177" y="289"/>
                      <a:pt x="177" y="289"/>
                    </a:cubicBezTo>
                    <a:cubicBezTo>
                      <a:pt x="180" y="290"/>
                      <a:pt x="180" y="290"/>
                      <a:pt x="180" y="290"/>
                    </a:cubicBezTo>
                    <a:cubicBezTo>
                      <a:pt x="180" y="290"/>
                      <a:pt x="180" y="290"/>
                      <a:pt x="180" y="290"/>
                    </a:cubicBezTo>
                    <a:cubicBezTo>
                      <a:pt x="181" y="290"/>
                      <a:pt x="181" y="290"/>
                      <a:pt x="181" y="290"/>
                    </a:cubicBezTo>
                    <a:cubicBezTo>
                      <a:pt x="180" y="289"/>
                      <a:pt x="180" y="289"/>
                      <a:pt x="180" y="289"/>
                    </a:cubicBezTo>
                    <a:cubicBezTo>
                      <a:pt x="179" y="287"/>
                      <a:pt x="179" y="286"/>
                      <a:pt x="180" y="285"/>
                    </a:cubicBezTo>
                    <a:cubicBezTo>
                      <a:pt x="181" y="284"/>
                      <a:pt x="182" y="283"/>
                      <a:pt x="185" y="283"/>
                    </a:cubicBezTo>
                    <a:cubicBezTo>
                      <a:pt x="199" y="283"/>
                      <a:pt x="199" y="283"/>
                      <a:pt x="199" y="283"/>
                    </a:cubicBezTo>
                    <a:cubicBezTo>
                      <a:pt x="200" y="283"/>
                      <a:pt x="200" y="283"/>
                      <a:pt x="200" y="283"/>
                    </a:cubicBezTo>
                    <a:cubicBezTo>
                      <a:pt x="201" y="283"/>
                      <a:pt x="201" y="283"/>
                      <a:pt x="201" y="283"/>
                    </a:cubicBezTo>
                    <a:cubicBezTo>
                      <a:pt x="201" y="283"/>
                      <a:pt x="201" y="283"/>
                      <a:pt x="201" y="283"/>
                    </a:cubicBezTo>
                    <a:cubicBezTo>
                      <a:pt x="201" y="283"/>
                      <a:pt x="201" y="283"/>
                      <a:pt x="201" y="283"/>
                    </a:cubicBezTo>
                    <a:cubicBezTo>
                      <a:pt x="206" y="292"/>
                      <a:pt x="206" y="292"/>
                      <a:pt x="206" y="292"/>
                    </a:cubicBezTo>
                    <a:cubicBezTo>
                      <a:pt x="205" y="296"/>
                      <a:pt x="205" y="296"/>
                      <a:pt x="205" y="296"/>
                    </a:cubicBezTo>
                    <a:cubicBezTo>
                      <a:pt x="205" y="296"/>
                      <a:pt x="205" y="296"/>
                      <a:pt x="205" y="296"/>
                    </a:cubicBezTo>
                    <a:cubicBezTo>
                      <a:pt x="211" y="297"/>
                      <a:pt x="211" y="297"/>
                      <a:pt x="211" y="297"/>
                    </a:cubicBezTo>
                    <a:cubicBezTo>
                      <a:pt x="211" y="297"/>
                      <a:pt x="211" y="297"/>
                      <a:pt x="211" y="297"/>
                    </a:cubicBezTo>
                    <a:cubicBezTo>
                      <a:pt x="211" y="296"/>
                      <a:pt x="211" y="295"/>
                      <a:pt x="211" y="295"/>
                    </a:cubicBezTo>
                    <a:cubicBezTo>
                      <a:pt x="213" y="294"/>
                      <a:pt x="213" y="294"/>
                      <a:pt x="213" y="294"/>
                    </a:cubicBezTo>
                    <a:cubicBezTo>
                      <a:pt x="227" y="303"/>
                      <a:pt x="227" y="303"/>
                      <a:pt x="227" y="303"/>
                    </a:cubicBezTo>
                    <a:cubicBezTo>
                      <a:pt x="228" y="305"/>
                      <a:pt x="229" y="306"/>
                      <a:pt x="229" y="308"/>
                    </a:cubicBezTo>
                    <a:cubicBezTo>
                      <a:pt x="229" y="314"/>
                      <a:pt x="229" y="314"/>
                      <a:pt x="229" y="314"/>
                    </a:cubicBezTo>
                    <a:cubicBezTo>
                      <a:pt x="234" y="315"/>
                      <a:pt x="234" y="315"/>
                      <a:pt x="234" y="315"/>
                    </a:cubicBezTo>
                    <a:cubicBezTo>
                      <a:pt x="237" y="310"/>
                      <a:pt x="237" y="310"/>
                      <a:pt x="237" y="310"/>
                    </a:cubicBezTo>
                    <a:cubicBezTo>
                      <a:pt x="235" y="307"/>
                      <a:pt x="235" y="305"/>
                      <a:pt x="235" y="303"/>
                    </a:cubicBezTo>
                    <a:cubicBezTo>
                      <a:pt x="235" y="302"/>
                      <a:pt x="236" y="301"/>
                      <a:pt x="237" y="300"/>
                    </a:cubicBezTo>
                    <a:cubicBezTo>
                      <a:pt x="239" y="299"/>
                      <a:pt x="239" y="299"/>
                      <a:pt x="239" y="299"/>
                    </a:cubicBezTo>
                    <a:cubicBezTo>
                      <a:pt x="239" y="298"/>
                      <a:pt x="239" y="297"/>
                      <a:pt x="240" y="297"/>
                    </a:cubicBezTo>
                    <a:cubicBezTo>
                      <a:pt x="243" y="297"/>
                      <a:pt x="243" y="297"/>
                      <a:pt x="243" y="297"/>
                    </a:cubicBezTo>
                    <a:cubicBezTo>
                      <a:pt x="245" y="299"/>
                      <a:pt x="247" y="303"/>
                      <a:pt x="248" y="309"/>
                    </a:cubicBezTo>
                    <a:cubicBezTo>
                      <a:pt x="248" y="310"/>
                      <a:pt x="248" y="310"/>
                      <a:pt x="248" y="310"/>
                    </a:cubicBezTo>
                    <a:cubicBezTo>
                      <a:pt x="249" y="311"/>
                      <a:pt x="249" y="311"/>
                      <a:pt x="249" y="311"/>
                    </a:cubicBezTo>
                    <a:cubicBezTo>
                      <a:pt x="249" y="312"/>
                      <a:pt x="251" y="313"/>
                      <a:pt x="255" y="315"/>
                    </a:cubicBezTo>
                    <a:cubicBezTo>
                      <a:pt x="255" y="315"/>
                      <a:pt x="255" y="315"/>
                      <a:pt x="255" y="315"/>
                    </a:cubicBezTo>
                    <a:cubicBezTo>
                      <a:pt x="256" y="315"/>
                      <a:pt x="256" y="315"/>
                      <a:pt x="256" y="315"/>
                    </a:cubicBezTo>
                    <a:cubicBezTo>
                      <a:pt x="269" y="328"/>
                      <a:pt x="269" y="328"/>
                      <a:pt x="269" y="328"/>
                    </a:cubicBezTo>
                    <a:cubicBezTo>
                      <a:pt x="269" y="328"/>
                      <a:pt x="269" y="328"/>
                      <a:pt x="269" y="328"/>
                    </a:cubicBezTo>
                    <a:cubicBezTo>
                      <a:pt x="275" y="326"/>
                      <a:pt x="275" y="326"/>
                      <a:pt x="275" y="326"/>
                    </a:cubicBezTo>
                    <a:cubicBezTo>
                      <a:pt x="274" y="324"/>
                      <a:pt x="274" y="324"/>
                      <a:pt x="274" y="324"/>
                    </a:cubicBezTo>
                    <a:cubicBezTo>
                      <a:pt x="272" y="322"/>
                      <a:pt x="272" y="320"/>
                      <a:pt x="272" y="319"/>
                    </a:cubicBezTo>
                    <a:cubicBezTo>
                      <a:pt x="272" y="316"/>
                      <a:pt x="274" y="313"/>
                      <a:pt x="278" y="311"/>
                    </a:cubicBezTo>
                    <a:cubicBezTo>
                      <a:pt x="285" y="305"/>
                      <a:pt x="285" y="305"/>
                      <a:pt x="285" y="305"/>
                    </a:cubicBezTo>
                    <a:cubicBezTo>
                      <a:pt x="293" y="310"/>
                      <a:pt x="293" y="310"/>
                      <a:pt x="293" y="310"/>
                    </a:cubicBezTo>
                    <a:cubicBezTo>
                      <a:pt x="294" y="310"/>
                      <a:pt x="294" y="310"/>
                      <a:pt x="294" y="310"/>
                    </a:cubicBezTo>
                    <a:cubicBezTo>
                      <a:pt x="296" y="301"/>
                      <a:pt x="296" y="301"/>
                      <a:pt x="296" y="301"/>
                    </a:cubicBezTo>
                    <a:cubicBezTo>
                      <a:pt x="296" y="300"/>
                      <a:pt x="296" y="300"/>
                      <a:pt x="296" y="300"/>
                    </a:cubicBezTo>
                    <a:cubicBezTo>
                      <a:pt x="297" y="299"/>
                      <a:pt x="297" y="299"/>
                      <a:pt x="297" y="299"/>
                    </a:cubicBezTo>
                    <a:cubicBezTo>
                      <a:pt x="304" y="300"/>
                      <a:pt x="304" y="300"/>
                      <a:pt x="304" y="300"/>
                    </a:cubicBezTo>
                    <a:cubicBezTo>
                      <a:pt x="305" y="301"/>
                      <a:pt x="306" y="303"/>
                      <a:pt x="306" y="305"/>
                    </a:cubicBezTo>
                    <a:cubicBezTo>
                      <a:pt x="306" y="306"/>
                      <a:pt x="305" y="308"/>
                      <a:pt x="303" y="310"/>
                    </a:cubicBezTo>
                    <a:cubicBezTo>
                      <a:pt x="305" y="311"/>
                      <a:pt x="305" y="311"/>
                      <a:pt x="305" y="311"/>
                    </a:cubicBezTo>
                    <a:cubicBezTo>
                      <a:pt x="309" y="313"/>
                      <a:pt x="312" y="314"/>
                      <a:pt x="314" y="315"/>
                    </a:cubicBezTo>
                    <a:cubicBezTo>
                      <a:pt x="315" y="315"/>
                      <a:pt x="315" y="315"/>
                      <a:pt x="315" y="315"/>
                    </a:cubicBezTo>
                    <a:cubicBezTo>
                      <a:pt x="315" y="315"/>
                      <a:pt x="315" y="315"/>
                      <a:pt x="315" y="315"/>
                    </a:cubicBezTo>
                    <a:cubicBezTo>
                      <a:pt x="320" y="317"/>
                      <a:pt x="320" y="317"/>
                      <a:pt x="320" y="317"/>
                    </a:cubicBezTo>
                    <a:cubicBezTo>
                      <a:pt x="324" y="317"/>
                      <a:pt x="324" y="317"/>
                      <a:pt x="324" y="317"/>
                    </a:cubicBezTo>
                    <a:cubicBezTo>
                      <a:pt x="318" y="288"/>
                      <a:pt x="318" y="288"/>
                      <a:pt x="318" y="288"/>
                    </a:cubicBezTo>
                    <a:cubicBezTo>
                      <a:pt x="314" y="285"/>
                      <a:pt x="310" y="281"/>
                      <a:pt x="307" y="275"/>
                    </a:cubicBezTo>
                    <a:cubicBezTo>
                      <a:pt x="304" y="270"/>
                      <a:pt x="305" y="263"/>
                      <a:pt x="312" y="255"/>
                    </a:cubicBezTo>
                    <a:cubicBezTo>
                      <a:pt x="315" y="251"/>
                      <a:pt x="320" y="247"/>
                      <a:pt x="325" y="243"/>
                    </a:cubicBezTo>
                    <a:cubicBezTo>
                      <a:pt x="325" y="243"/>
                      <a:pt x="325" y="243"/>
                      <a:pt x="325" y="243"/>
                    </a:cubicBezTo>
                    <a:cubicBezTo>
                      <a:pt x="325" y="243"/>
                      <a:pt x="325" y="243"/>
                      <a:pt x="325" y="243"/>
                    </a:cubicBezTo>
                    <a:cubicBezTo>
                      <a:pt x="331" y="243"/>
                      <a:pt x="331" y="243"/>
                      <a:pt x="331" y="243"/>
                    </a:cubicBezTo>
                    <a:cubicBezTo>
                      <a:pt x="331" y="243"/>
                      <a:pt x="331" y="243"/>
                      <a:pt x="331" y="243"/>
                    </a:cubicBezTo>
                    <a:cubicBezTo>
                      <a:pt x="336" y="245"/>
                      <a:pt x="336" y="245"/>
                      <a:pt x="336" y="245"/>
                    </a:cubicBezTo>
                    <a:cubicBezTo>
                      <a:pt x="346" y="245"/>
                      <a:pt x="346" y="245"/>
                      <a:pt x="346" y="245"/>
                    </a:cubicBezTo>
                    <a:cubicBezTo>
                      <a:pt x="350" y="243"/>
                      <a:pt x="353" y="237"/>
                      <a:pt x="357" y="228"/>
                    </a:cubicBezTo>
                    <a:cubicBezTo>
                      <a:pt x="360" y="222"/>
                      <a:pt x="360" y="211"/>
                      <a:pt x="358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ş1ïḓè">
                <a:extLst>
                  <a:ext uri="{FF2B5EF4-FFF2-40B4-BE49-F238E27FC236}">
                    <a16:creationId xmlns="" xmlns:a16="http://schemas.microsoft.com/office/drawing/2014/main" id="{6F31831A-7694-4352-9747-F6AD1B28E2B9}"/>
                  </a:ext>
                </a:extLst>
              </p:cNvPr>
              <p:cNvSpPr/>
              <p:nvPr/>
            </p:nvSpPr>
            <p:spPr bwMode="auto">
              <a:xfrm>
                <a:off x="3788" y="1953"/>
                <a:ext cx="513" cy="322"/>
              </a:xfrm>
              <a:custGeom>
                <a:avLst/>
                <a:gdLst>
                  <a:gd name="T0" fmla="*/ 198 w 217"/>
                  <a:gd name="T1" fmla="*/ 4 h 136"/>
                  <a:gd name="T2" fmla="*/ 179 w 217"/>
                  <a:gd name="T3" fmla="*/ 6 h 136"/>
                  <a:gd name="T4" fmla="*/ 135 w 217"/>
                  <a:gd name="T5" fmla="*/ 21 h 136"/>
                  <a:gd name="T6" fmla="*/ 136 w 217"/>
                  <a:gd name="T7" fmla="*/ 30 h 136"/>
                  <a:gd name="T8" fmla="*/ 106 w 217"/>
                  <a:gd name="T9" fmla="*/ 26 h 136"/>
                  <a:gd name="T10" fmla="*/ 84 w 217"/>
                  <a:gd name="T11" fmla="*/ 0 h 136"/>
                  <a:gd name="T12" fmla="*/ 75 w 217"/>
                  <a:gd name="T13" fmla="*/ 10 h 136"/>
                  <a:gd name="T14" fmla="*/ 64 w 217"/>
                  <a:gd name="T15" fmla="*/ 4 h 136"/>
                  <a:gd name="T16" fmla="*/ 59 w 217"/>
                  <a:gd name="T17" fmla="*/ 10 h 136"/>
                  <a:gd name="T18" fmla="*/ 51 w 217"/>
                  <a:gd name="T19" fmla="*/ 12 h 136"/>
                  <a:gd name="T20" fmla="*/ 6 w 217"/>
                  <a:gd name="T21" fmla="*/ 64 h 136"/>
                  <a:gd name="T22" fmla="*/ 11 w 217"/>
                  <a:gd name="T23" fmla="*/ 76 h 136"/>
                  <a:gd name="T24" fmla="*/ 10 w 217"/>
                  <a:gd name="T25" fmla="*/ 76 h 136"/>
                  <a:gd name="T26" fmla="*/ 17 w 217"/>
                  <a:gd name="T27" fmla="*/ 103 h 136"/>
                  <a:gd name="T28" fmla="*/ 0 w 217"/>
                  <a:gd name="T29" fmla="*/ 114 h 136"/>
                  <a:gd name="T30" fmla="*/ 8 w 217"/>
                  <a:gd name="T31" fmla="*/ 122 h 136"/>
                  <a:gd name="T32" fmla="*/ 9 w 217"/>
                  <a:gd name="T33" fmla="*/ 124 h 136"/>
                  <a:gd name="T34" fmla="*/ 32 w 217"/>
                  <a:gd name="T35" fmla="*/ 136 h 136"/>
                  <a:gd name="T36" fmla="*/ 42 w 217"/>
                  <a:gd name="T37" fmla="*/ 126 h 136"/>
                  <a:gd name="T38" fmla="*/ 57 w 217"/>
                  <a:gd name="T39" fmla="*/ 119 h 136"/>
                  <a:gd name="T40" fmla="*/ 59 w 217"/>
                  <a:gd name="T41" fmla="*/ 121 h 136"/>
                  <a:gd name="T42" fmla="*/ 59 w 217"/>
                  <a:gd name="T43" fmla="*/ 122 h 136"/>
                  <a:gd name="T44" fmla="*/ 74 w 217"/>
                  <a:gd name="T45" fmla="*/ 132 h 136"/>
                  <a:gd name="T46" fmla="*/ 92 w 217"/>
                  <a:gd name="T47" fmla="*/ 126 h 136"/>
                  <a:gd name="T48" fmla="*/ 106 w 217"/>
                  <a:gd name="T49" fmla="*/ 125 h 136"/>
                  <a:gd name="T50" fmla="*/ 108 w 217"/>
                  <a:gd name="T51" fmla="*/ 124 h 136"/>
                  <a:gd name="T52" fmla="*/ 119 w 217"/>
                  <a:gd name="T53" fmla="*/ 110 h 136"/>
                  <a:gd name="T54" fmla="*/ 125 w 217"/>
                  <a:gd name="T55" fmla="*/ 106 h 136"/>
                  <a:gd name="T56" fmla="*/ 126 w 217"/>
                  <a:gd name="T57" fmla="*/ 107 h 136"/>
                  <a:gd name="T58" fmla="*/ 129 w 217"/>
                  <a:gd name="T59" fmla="*/ 108 h 136"/>
                  <a:gd name="T60" fmla="*/ 134 w 217"/>
                  <a:gd name="T61" fmla="*/ 88 h 136"/>
                  <a:gd name="T62" fmla="*/ 140 w 217"/>
                  <a:gd name="T63" fmla="*/ 86 h 136"/>
                  <a:gd name="T64" fmla="*/ 148 w 217"/>
                  <a:gd name="T65" fmla="*/ 69 h 136"/>
                  <a:gd name="T66" fmla="*/ 151 w 217"/>
                  <a:gd name="T67" fmla="*/ 60 h 136"/>
                  <a:gd name="T68" fmla="*/ 161 w 217"/>
                  <a:gd name="T69" fmla="*/ 56 h 136"/>
                  <a:gd name="T70" fmla="*/ 161 w 217"/>
                  <a:gd name="T71" fmla="*/ 54 h 136"/>
                  <a:gd name="T72" fmla="*/ 169 w 217"/>
                  <a:gd name="T73" fmla="*/ 48 h 136"/>
                  <a:gd name="T74" fmla="*/ 164 w 217"/>
                  <a:gd name="T75" fmla="*/ 47 h 136"/>
                  <a:gd name="T76" fmla="*/ 164 w 217"/>
                  <a:gd name="T77" fmla="*/ 44 h 136"/>
                  <a:gd name="T78" fmla="*/ 166 w 217"/>
                  <a:gd name="T79" fmla="*/ 43 h 136"/>
                  <a:gd name="T80" fmla="*/ 176 w 217"/>
                  <a:gd name="T81" fmla="*/ 38 h 136"/>
                  <a:gd name="T82" fmla="*/ 202 w 217"/>
                  <a:gd name="T83" fmla="*/ 20 h 136"/>
                  <a:gd name="T84" fmla="*/ 214 w 217"/>
                  <a:gd name="T85" fmla="*/ 24 h 136"/>
                  <a:gd name="T86" fmla="*/ 212 w 217"/>
                  <a:gd name="T87" fmla="*/ 14 h 136"/>
                  <a:gd name="T88" fmla="*/ 212 w 217"/>
                  <a:gd name="T89" fmla="*/ 14 h 136"/>
                  <a:gd name="T90" fmla="*/ 216 w 217"/>
                  <a:gd name="T91" fmla="*/ 6 h 136"/>
                  <a:gd name="T92" fmla="*/ 213 w 217"/>
                  <a:gd name="T93" fmla="*/ 7 h 136"/>
                  <a:gd name="T94" fmla="*/ 204 w 217"/>
                  <a:gd name="T95" fmla="*/ 8 h 136"/>
                  <a:gd name="T96" fmla="*/ 202 w 217"/>
                  <a:gd name="T97" fmla="*/ 8 h 136"/>
                  <a:gd name="T98" fmla="*/ 202 w 217"/>
                  <a:gd name="T99" fmla="*/ 6 h 136"/>
                  <a:gd name="T100" fmla="*/ 198 w 217"/>
                  <a:gd name="T101" fmla="*/ 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7" h="136">
                    <a:moveTo>
                      <a:pt x="198" y="4"/>
                    </a:moveTo>
                    <a:cubicBezTo>
                      <a:pt x="198" y="4"/>
                      <a:pt x="198" y="4"/>
                      <a:pt x="198" y="4"/>
                    </a:cubicBezTo>
                    <a:cubicBezTo>
                      <a:pt x="198" y="6"/>
                      <a:pt x="196" y="7"/>
                      <a:pt x="194" y="7"/>
                    </a:cubicBezTo>
                    <a:cubicBezTo>
                      <a:pt x="179" y="6"/>
                      <a:pt x="179" y="6"/>
                      <a:pt x="179" y="6"/>
                    </a:cubicBezTo>
                    <a:cubicBezTo>
                      <a:pt x="168" y="4"/>
                      <a:pt x="161" y="2"/>
                      <a:pt x="157" y="0"/>
                    </a:cubicBezTo>
                    <a:cubicBezTo>
                      <a:pt x="135" y="21"/>
                      <a:pt x="135" y="21"/>
                      <a:pt x="135" y="21"/>
                    </a:cubicBezTo>
                    <a:cubicBezTo>
                      <a:pt x="136" y="30"/>
                      <a:pt x="136" y="30"/>
                      <a:pt x="136" y="30"/>
                    </a:cubicBezTo>
                    <a:cubicBezTo>
                      <a:pt x="136" y="30"/>
                      <a:pt x="136" y="30"/>
                      <a:pt x="136" y="30"/>
                    </a:cubicBezTo>
                    <a:cubicBezTo>
                      <a:pt x="134" y="31"/>
                      <a:pt x="134" y="31"/>
                      <a:pt x="134" y="31"/>
                    </a:cubicBezTo>
                    <a:cubicBezTo>
                      <a:pt x="117" y="33"/>
                      <a:pt x="108" y="32"/>
                      <a:pt x="106" y="26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5" y="4"/>
                      <a:pt x="74" y="0"/>
                      <a:pt x="72" y="0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42" y="20"/>
                      <a:pt x="34" y="27"/>
                      <a:pt x="28" y="35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9" y="78"/>
                      <a:pt x="10" y="82"/>
                      <a:pt x="12" y="86"/>
                    </a:cubicBezTo>
                    <a:cubicBezTo>
                      <a:pt x="15" y="91"/>
                      <a:pt x="17" y="97"/>
                      <a:pt x="17" y="103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8" y="122"/>
                      <a:pt x="8" y="122"/>
                      <a:pt x="8" y="122"/>
                    </a:cubicBezTo>
                    <a:cubicBezTo>
                      <a:pt x="8" y="122"/>
                      <a:pt x="9" y="123"/>
                      <a:pt x="9" y="124"/>
                    </a:cubicBezTo>
                    <a:cubicBezTo>
                      <a:pt x="9" y="124"/>
                      <a:pt x="9" y="124"/>
                      <a:pt x="9" y="124"/>
                    </a:cubicBezTo>
                    <a:cubicBezTo>
                      <a:pt x="8" y="126"/>
                      <a:pt x="12" y="129"/>
                      <a:pt x="18" y="132"/>
                    </a:cubicBezTo>
                    <a:cubicBezTo>
                      <a:pt x="32" y="136"/>
                      <a:pt x="32" y="136"/>
                      <a:pt x="32" y="136"/>
                    </a:cubicBezTo>
                    <a:cubicBezTo>
                      <a:pt x="37" y="133"/>
                      <a:pt x="37" y="133"/>
                      <a:pt x="37" y="133"/>
                    </a:cubicBezTo>
                    <a:cubicBezTo>
                      <a:pt x="42" y="126"/>
                      <a:pt x="42" y="126"/>
                      <a:pt x="42" y="126"/>
                    </a:cubicBezTo>
                    <a:cubicBezTo>
                      <a:pt x="46" y="115"/>
                      <a:pt x="46" y="115"/>
                      <a:pt x="46" y="115"/>
                    </a:cubicBezTo>
                    <a:cubicBezTo>
                      <a:pt x="57" y="119"/>
                      <a:pt x="57" y="119"/>
                      <a:pt x="57" y="119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9" y="121"/>
                      <a:pt x="59" y="121"/>
                      <a:pt x="59" y="121"/>
                    </a:cubicBezTo>
                    <a:cubicBezTo>
                      <a:pt x="59" y="121"/>
                      <a:pt x="59" y="121"/>
                      <a:pt x="59" y="121"/>
                    </a:cubicBezTo>
                    <a:cubicBezTo>
                      <a:pt x="59" y="122"/>
                      <a:pt x="59" y="122"/>
                      <a:pt x="59" y="122"/>
                    </a:cubicBezTo>
                    <a:cubicBezTo>
                      <a:pt x="57" y="126"/>
                      <a:pt x="58" y="130"/>
                      <a:pt x="62" y="132"/>
                    </a:cubicBezTo>
                    <a:cubicBezTo>
                      <a:pt x="74" y="132"/>
                      <a:pt x="74" y="132"/>
                      <a:pt x="74" y="132"/>
                    </a:cubicBezTo>
                    <a:cubicBezTo>
                      <a:pt x="79" y="131"/>
                      <a:pt x="82" y="130"/>
                      <a:pt x="85" y="128"/>
                    </a:cubicBezTo>
                    <a:cubicBezTo>
                      <a:pt x="86" y="126"/>
                      <a:pt x="89" y="125"/>
                      <a:pt x="92" y="126"/>
                    </a:cubicBezTo>
                    <a:cubicBezTo>
                      <a:pt x="97" y="126"/>
                      <a:pt x="101" y="128"/>
                      <a:pt x="104" y="132"/>
                    </a:cubicBezTo>
                    <a:cubicBezTo>
                      <a:pt x="106" y="125"/>
                      <a:pt x="106" y="125"/>
                      <a:pt x="106" y="125"/>
                    </a:cubicBezTo>
                    <a:cubicBezTo>
                      <a:pt x="107" y="124"/>
                      <a:pt x="107" y="124"/>
                      <a:pt x="107" y="124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10" y="122"/>
                      <a:pt x="111" y="120"/>
                      <a:pt x="112" y="118"/>
                    </a:cubicBezTo>
                    <a:cubicBezTo>
                      <a:pt x="114" y="115"/>
                      <a:pt x="116" y="112"/>
                      <a:pt x="119" y="110"/>
                    </a:cubicBezTo>
                    <a:cubicBezTo>
                      <a:pt x="124" y="107"/>
                      <a:pt x="124" y="107"/>
                      <a:pt x="124" y="107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7"/>
                      <a:pt x="125" y="107"/>
                      <a:pt x="125" y="107"/>
                    </a:cubicBezTo>
                    <a:cubicBezTo>
                      <a:pt x="126" y="107"/>
                      <a:pt x="126" y="107"/>
                      <a:pt x="126" y="107"/>
                    </a:cubicBezTo>
                    <a:cubicBezTo>
                      <a:pt x="129" y="108"/>
                      <a:pt x="129" y="108"/>
                      <a:pt x="129" y="108"/>
                    </a:cubicBezTo>
                    <a:cubicBezTo>
                      <a:pt x="129" y="108"/>
                      <a:pt x="129" y="108"/>
                      <a:pt x="129" y="108"/>
                    </a:cubicBezTo>
                    <a:cubicBezTo>
                      <a:pt x="130" y="108"/>
                      <a:pt x="130" y="108"/>
                      <a:pt x="130" y="108"/>
                    </a:cubicBezTo>
                    <a:cubicBezTo>
                      <a:pt x="134" y="88"/>
                      <a:pt x="134" y="88"/>
                      <a:pt x="134" y="88"/>
                    </a:cubicBezTo>
                    <a:cubicBezTo>
                      <a:pt x="134" y="88"/>
                      <a:pt x="134" y="88"/>
                      <a:pt x="134" y="88"/>
                    </a:cubicBezTo>
                    <a:cubicBezTo>
                      <a:pt x="140" y="86"/>
                      <a:pt x="140" y="86"/>
                      <a:pt x="140" y="86"/>
                    </a:cubicBezTo>
                    <a:cubicBezTo>
                      <a:pt x="147" y="82"/>
                      <a:pt x="150" y="78"/>
                      <a:pt x="150" y="75"/>
                    </a:cubicBezTo>
                    <a:cubicBezTo>
                      <a:pt x="148" y="69"/>
                      <a:pt x="148" y="69"/>
                      <a:pt x="148" y="69"/>
                    </a:cubicBezTo>
                    <a:cubicBezTo>
                      <a:pt x="147" y="65"/>
                      <a:pt x="147" y="62"/>
                      <a:pt x="148" y="61"/>
                    </a:cubicBezTo>
                    <a:cubicBezTo>
                      <a:pt x="149" y="60"/>
                      <a:pt x="150" y="60"/>
                      <a:pt x="151" y="60"/>
                    </a:cubicBezTo>
                    <a:cubicBezTo>
                      <a:pt x="154" y="60"/>
                      <a:pt x="157" y="60"/>
                      <a:pt x="160" y="62"/>
                    </a:cubicBezTo>
                    <a:cubicBezTo>
                      <a:pt x="161" y="56"/>
                      <a:pt x="161" y="56"/>
                      <a:pt x="161" y="56"/>
                    </a:cubicBezTo>
                    <a:cubicBezTo>
                      <a:pt x="161" y="55"/>
                      <a:pt x="161" y="55"/>
                      <a:pt x="161" y="55"/>
                    </a:cubicBezTo>
                    <a:cubicBezTo>
                      <a:pt x="161" y="54"/>
                      <a:pt x="161" y="54"/>
                      <a:pt x="161" y="54"/>
                    </a:cubicBezTo>
                    <a:cubicBezTo>
                      <a:pt x="168" y="51"/>
                      <a:pt x="168" y="51"/>
                      <a:pt x="168" y="51"/>
                    </a:cubicBezTo>
                    <a:cubicBezTo>
                      <a:pt x="169" y="48"/>
                      <a:pt x="169" y="48"/>
                      <a:pt x="169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4" y="47"/>
                      <a:pt x="164" y="47"/>
                      <a:pt x="164" y="47"/>
                    </a:cubicBezTo>
                    <a:cubicBezTo>
                      <a:pt x="164" y="45"/>
                      <a:pt x="164" y="45"/>
                      <a:pt x="164" y="45"/>
                    </a:cubicBezTo>
                    <a:cubicBezTo>
                      <a:pt x="164" y="44"/>
                      <a:pt x="164" y="44"/>
                      <a:pt x="164" y="44"/>
                    </a:cubicBezTo>
                    <a:cubicBezTo>
                      <a:pt x="165" y="43"/>
                      <a:pt x="165" y="43"/>
                      <a:pt x="165" y="43"/>
                    </a:cubicBezTo>
                    <a:cubicBezTo>
                      <a:pt x="166" y="43"/>
                      <a:pt x="166" y="43"/>
                      <a:pt x="166" y="43"/>
                    </a:cubicBezTo>
                    <a:cubicBezTo>
                      <a:pt x="167" y="43"/>
                      <a:pt x="167" y="43"/>
                      <a:pt x="167" y="43"/>
                    </a:cubicBezTo>
                    <a:cubicBezTo>
                      <a:pt x="170" y="43"/>
                      <a:pt x="173" y="42"/>
                      <a:pt x="176" y="38"/>
                    </a:cubicBezTo>
                    <a:cubicBezTo>
                      <a:pt x="202" y="20"/>
                      <a:pt x="202" y="20"/>
                      <a:pt x="202" y="20"/>
                    </a:cubicBezTo>
                    <a:cubicBezTo>
                      <a:pt x="202" y="20"/>
                      <a:pt x="202" y="20"/>
                      <a:pt x="202" y="20"/>
                    </a:cubicBezTo>
                    <a:cubicBezTo>
                      <a:pt x="210" y="24"/>
                      <a:pt x="210" y="24"/>
                      <a:pt x="210" y="24"/>
                    </a:cubicBezTo>
                    <a:cubicBezTo>
                      <a:pt x="214" y="24"/>
                      <a:pt x="214" y="24"/>
                      <a:pt x="214" y="24"/>
                    </a:cubicBezTo>
                    <a:cubicBezTo>
                      <a:pt x="212" y="15"/>
                      <a:pt x="212" y="15"/>
                      <a:pt x="212" y="15"/>
                    </a:cubicBezTo>
                    <a:cubicBezTo>
                      <a:pt x="212" y="14"/>
                      <a:pt x="212" y="14"/>
                      <a:pt x="212" y="14"/>
                    </a:cubicBezTo>
                    <a:cubicBezTo>
                      <a:pt x="212" y="14"/>
                      <a:pt x="212" y="14"/>
                      <a:pt x="212" y="14"/>
                    </a:cubicBezTo>
                    <a:cubicBezTo>
                      <a:pt x="212" y="14"/>
                      <a:pt x="212" y="14"/>
                      <a:pt x="212" y="14"/>
                    </a:cubicBezTo>
                    <a:cubicBezTo>
                      <a:pt x="217" y="6"/>
                      <a:pt x="217" y="6"/>
                      <a:pt x="217" y="6"/>
                    </a:cubicBezTo>
                    <a:cubicBezTo>
                      <a:pt x="216" y="6"/>
                      <a:pt x="216" y="6"/>
                      <a:pt x="216" y="6"/>
                    </a:cubicBezTo>
                    <a:cubicBezTo>
                      <a:pt x="213" y="6"/>
                      <a:pt x="213" y="6"/>
                      <a:pt x="213" y="6"/>
                    </a:cubicBezTo>
                    <a:cubicBezTo>
                      <a:pt x="213" y="7"/>
                      <a:pt x="213" y="7"/>
                      <a:pt x="213" y="7"/>
                    </a:cubicBezTo>
                    <a:cubicBezTo>
                      <a:pt x="212" y="7"/>
                      <a:pt x="212" y="7"/>
                      <a:pt x="212" y="7"/>
                    </a:cubicBezTo>
                    <a:cubicBezTo>
                      <a:pt x="204" y="8"/>
                      <a:pt x="204" y="8"/>
                      <a:pt x="204" y="8"/>
                    </a:cubicBezTo>
                    <a:cubicBezTo>
                      <a:pt x="202" y="8"/>
                      <a:pt x="202" y="8"/>
                      <a:pt x="202" y="8"/>
                    </a:cubicBezTo>
                    <a:cubicBezTo>
                      <a:pt x="202" y="8"/>
                      <a:pt x="202" y="8"/>
                      <a:pt x="202" y="8"/>
                    </a:cubicBezTo>
                    <a:cubicBezTo>
                      <a:pt x="202" y="8"/>
                      <a:pt x="202" y="8"/>
                      <a:pt x="202" y="8"/>
                    </a:cubicBezTo>
                    <a:cubicBezTo>
                      <a:pt x="202" y="6"/>
                      <a:pt x="202" y="6"/>
                      <a:pt x="202" y="6"/>
                    </a:cubicBezTo>
                    <a:cubicBezTo>
                      <a:pt x="200" y="4"/>
                      <a:pt x="200" y="4"/>
                      <a:pt x="200" y="4"/>
                    </a:cubicBezTo>
                    <a:lnTo>
                      <a:pt x="19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Sḷïḍé">
                <a:extLst>
                  <a:ext uri="{FF2B5EF4-FFF2-40B4-BE49-F238E27FC236}">
                    <a16:creationId xmlns="" xmlns:a16="http://schemas.microsoft.com/office/drawing/2014/main" id="{47DE5F4D-88DA-446F-86AC-17479DEE5C7B}"/>
                  </a:ext>
                </a:extLst>
              </p:cNvPr>
              <p:cNvSpPr/>
              <p:nvPr/>
            </p:nvSpPr>
            <p:spPr bwMode="auto">
              <a:xfrm>
                <a:off x="4268" y="2486"/>
                <a:ext cx="81" cy="73"/>
              </a:xfrm>
              <a:custGeom>
                <a:avLst/>
                <a:gdLst>
                  <a:gd name="T0" fmla="*/ 31 w 34"/>
                  <a:gd name="T1" fmla="*/ 17 h 31"/>
                  <a:gd name="T2" fmla="*/ 34 w 34"/>
                  <a:gd name="T3" fmla="*/ 13 h 31"/>
                  <a:gd name="T4" fmla="*/ 34 w 34"/>
                  <a:gd name="T5" fmla="*/ 13 h 31"/>
                  <a:gd name="T6" fmla="*/ 34 w 34"/>
                  <a:gd name="T7" fmla="*/ 13 h 31"/>
                  <a:gd name="T8" fmla="*/ 34 w 34"/>
                  <a:gd name="T9" fmla="*/ 13 h 31"/>
                  <a:gd name="T10" fmla="*/ 24 w 34"/>
                  <a:gd name="T11" fmla="*/ 5 h 31"/>
                  <a:gd name="T12" fmla="*/ 11 w 34"/>
                  <a:gd name="T13" fmla="*/ 1 h 31"/>
                  <a:gd name="T14" fmla="*/ 7 w 34"/>
                  <a:gd name="T15" fmla="*/ 2 h 31"/>
                  <a:gd name="T16" fmla="*/ 7 w 34"/>
                  <a:gd name="T17" fmla="*/ 11 h 31"/>
                  <a:gd name="T18" fmla="*/ 2 w 34"/>
                  <a:gd name="T19" fmla="*/ 19 h 31"/>
                  <a:gd name="T20" fmla="*/ 0 w 34"/>
                  <a:gd name="T21" fmla="*/ 21 h 31"/>
                  <a:gd name="T22" fmla="*/ 4 w 34"/>
                  <a:gd name="T23" fmla="*/ 25 h 31"/>
                  <a:gd name="T24" fmla="*/ 5 w 34"/>
                  <a:gd name="T25" fmla="*/ 25 h 31"/>
                  <a:gd name="T26" fmla="*/ 6 w 34"/>
                  <a:gd name="T27" fmla="*/ 29 h 31"/>
                  <a:gd name="T28" fmla="*/ 11 w 34"/>
                  <a:gd name="T29" fmla="*/ 31 h 31"/>
                  <a:gd name="T30" fmla="*/ 17 w 34"/>
                  <a:gd name="T31" fmla="*/ 28 h 31"/>
                  <a:gd name="T32" fmla="*/ 26 w 34"/>
                  <a:gd name="T33" fmla="*/ 30 h 31"/>
                  <a:gd name="T34" fmla="*/ 26 w 34"/>
                  <a:gd name="T35" fmla="*/ 27 h 31"/>
                  <a:gd name="T36" fmla="*/ 31 w 34"/>
                  <a:gd name="T37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31">
                    <a:moveTo>
                      <a:pt x="31" y="17"/>
                    </a:moveTo>
                    <a:cubicBezTo>
                      <a:pt x="34" y="13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19" y="1"/>
                      <a:pt x="14" y="0"/>
                      <a:pt x="11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3"/>
                      <a:pt x="5" y="17"/>
                      <a:pt x="2" y="19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3" y="29"/>
                      <a:pt x="15" y="28"/>
                      <a:pt x="17" y="28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7" y="21"/>
                      <a:pt x="29" y="18"/>
                      <a:pt x="3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išḷîḑe">
                <a:extLst>
                  <a:ext uri="{FF2B5EF4-FFF2-40B4-BE49-F238E27FC236}">
                    <a16:creationId xmlns="" xmlns:a16="http://schemas.microsoft.com/office/drawing/2014/main" id="{23AC7105-1D90-40C4-A941-A58C2D97534C}"/>
                  </a:ext>
                </a:extLst>
              </p:cNvPr>
              <p:cNvSpPr/>
              <p:nvPr/>
            </p:nvSpPr>
            <p:spPr bwMode="auto">
              <a:xfrm>
                <a:off x="3892" y="2216"/>
                <a:ext cx="447" cy="345"/>
              </a:xfrm>
              <a:custGeom>
                <a:avLst/>
                <a:gdLst>
                  <a:gd name="T0" fmla="*/ 120 w 189"/>
                  <a:gd name="T1" fmla="*/ 23 h 146"/>
                  <a:gd name="T2" fmla="*/ 85 w 189"/>
                  <a:gd name="T3" fmla="*/ 9 h 146"/>
                  <a:gd name="T4" fmla="*/ 85 w 189"/>
                  <a:gd name="T5" fmla="*/ 1 h 146"/>
                  <a:gd name="T6" fmla="*/ 82 w 189"/>
                  <a:gd name="T7" fmla="*/ 0 h 146"/>
                  <a:gd name="T8" fmla="*/ 66 w 189"/>
                  <a:gd name="T9" fmla="*/ 16 h 146"/>
                  <a:gd name="T10" fmla="*/ 58 w 189"/>
                  <a:gd name="T11" fmla="*/ 24 h 146"/>
                  <a:gd name="T12" fmla="*/ 48 w 189"/>
                  <a:gd name="T13" fmla="*/ 19 h 146"/>
                  <a:gd name="T14" fmla="*/ 31 w 189"/>
                  <a:gd name="T15" fmla="*/ 25 h 146"/>
                  <a:gd name="T16" fmla="*/ 10 w 189"/>
                  <a:gd name="T17" fmla="*/ 11 h 146"/>
                  <a:gd name="T18" fmla="*/ 2 w 189"/>
                  <a:gd name="T19" fmla="*/ 17 h 146"/>
                  <a:gd name="T20" fmla="*/ 2 w 189"/>
                  <a:gd name="T21" fmla="*/ 18 h 146"/>
                  <a:gd name="T22" fmla="*/ 0 w 189"/>
                  <a:gd name="T23" fmla="*/ 20 h 146"/>
                  <a:gd name="T24" fmla="*/ 4 w 189"/>
                  <a:gd name="T25" fmla="*/ 21 h 146"/>
                  <a:gd name="T26" fmla="*/ 5 w 189"/>
                  <a:gd name="T27" fmla="*/ 21 h 146"/>
                  <a:gd name="T28" fmla="*/ 34 w 189"/>
                  <a:gd name="T29" fmla="*/ 43 h 146"/>
                  <a:gd name="T30" fmla="*/ 62 w 189"/>
                  <a:gd name="T31" fmla="*/ 75 h 146"/>
                  <a:gd name="T32" fmla="*/ 90 w 189"/>
                  <a:gd name="T33" fmla="*/ 72 h 146"/>
                  <a:gd name="T34" fmla="*/ 91 w 189"/>
                  <a:gd name="T35" fmla="*/ 71 h 146"/>
                  <a:gd name="T36" fmla="*/ 99 w 189"/>
                  <a:gd name="T37" fmla="*/ 73 h 146"/>
                  <a:gd name="T38" fmla="*/ 100 w 189"/>
                  <a:gd name="T39" fmla="*/ 75 h 146"/>
                  <a:gd name="T40" fmla="*/ 93 w 189"/>
                  <a:gd name="T41" fmla="*/ 93 h 146"/>
                  <a:gd name="T42" fmla="*/ 84 w 189"/>
                  <a:gd name="T43" fmla="*/ 93 h 146"/>
                  <a:gd name="T44" fmla="*/ 74 w 189"/>
                  <a:gd name="T45" fmla="*/ 117 h 146"/>
                  <a:gd name="T46" fmla="*/ 89 w 189"/>
                  <a:gd name="T47" fmla="*/ 127 h 146"/>
                  <a:gd name="T48" fmla="*/ 93 w 189"/>
                  <a:gd name="T49" fmla="*/ 133 h 146"/>
                  <a:gd name="T50" fmla="*/ 100 w 189"/>
                  <a:gd name="T51" fmla="*/ 133 h 146"/>
                  <a:gd name="T52" fmla="*/ 115 w 189"/>
                  <a:gd name="T53" fmla="*/ 139 h 146"/>
                  <a:gd name="T54" fmla="*/ 118 w 189"/>
                  <a:gd name="T55" fmla="*/ 143 h 146"/>
                  <a:gd name="T56" fmla="*/ 132 w 189"/>
                  <a:gd name="T57" fmla="*/ 144 h 146"/>
                  <a:gd name="T58" fmla="*/ 152 w 189"/>
                  <a:gd name="T59" fmla="*/ 143 h 146"/>
                  <a:gd name="T60" fmla="*/ 159 w 189"/>
                  <a:gd name="T61" fmla="*/ 139 h 146"/>
                  <a:gd name="T62" fmla="*/ 158 w 189"/>
                  <a:gd name="T63" fmla="*/ 131 h 146"/>
                  <a:gd name="T64" fmla="*/ 162 w 189"/>
                  <a:gd name="T65" fmla="*/ 119 h 146"/>
                  <a:gd name="T66" fmla="*/ 170 w 189"/>
                  <a:gd name="T67" fmla="*/ 111 h 146"/>
                  <a:gd name="T68" fmla="*/ 186 w 189"/>
                  <a:gd name="T69" fmla="*/ 111 h 146"/>
                  <a:gd name="T70" fmla="*/ 181 w 189"/>
                  <a:gd name="T71" fmla="*/ 98 h 146"/>
                  <a:gd name="T72" fmla="*/ 174 w 189"/>
                  <a:gd name="T73" fmla="*/ 97 h 146"/>
                  <a:gd name="T74" fmla="*/ 174 w 189"/>
                  <a:gd name="T75" fmla="*/ 97 h 146"/>
                  <a:gd name="T76" fmla="*/ 156 w 189"/>
                  <a:gd name="T77" fmla="*/ 86 h 146"/>
                  <a:gd name="T78" fmla="*/ 147 w 189"/>
                  <a:gd name="T79" fmla="*/ 83 h 146"/>
                  <a:gd name="T80" fmla="*/ 132 w 189"/>
                  <a:gd name="T81" fmla="*/ 4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9" h="146">
                    <a:moveTo>
                      <a:pt x="132" y="43"/>
                    </a:moveTo>
                    <a:cubicBezTo>
                      <a:pt x="128" y="39"/>
                      <a:pt x="124" y="33"/>
                      <a:pt x="120" y="23"/>
                    </a:cubicBezTo>
                    <a:cubicBezTo>
                      <a:pt x="109" y="23"/>
                      <a:pt x="102" y="21"/>
                      <a:pt x="99" y="17"/>
                    </a:cubicBezTo>
                    <a:cubicBezTo>
                      <a:pt x="96" y="13"/>
                      <a:pt x="92" y="11"/>
                      <a:pt x="85" y="9"/>
                    </a:cubicBezTo>
                    <a:cubicBezTo>
                      <a:pt x="83" y="8"/>
                      <a:pt x="83" y="8"/>
                      <a:pt x="83" y="8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77" y="3"/>
                      <a:pt x="74" y="5"/>
                      <a:pt x="72" y="8"/>
                    </a:cubicBezTo>
                    <a:cubicBezTo>
                      <a:pt x="71" y="11"/>
                      <a:pt x="69" y="14"/>
                      <a:pt x="66" y="16"/>
                    </a:cubicBezTo>
                    <a:cubicBezTo>
                      <a:pt x="64" y="23"/>
                      <a:pt x="62" y="26"/>
                      <a:pt x="60" y="26"/>
                    </a:cubicBezTo>
                    <a:cubicBezTo>
                      <a:pt x="59" y="26"/>
                      <a:pt x="58" y="25"/>
                      <a:pt x="58" y="24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2" y="20"/>
                      <a:pt x="50" y="19"/>
                      <a:pt x="48" y="19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1" y="23"/>
                      <a:pt x="37" y="25"/>
                      <a:pt x="31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1" y="22"/>
                      <a:pt x="9" y="17"/>
                      <a:pt x="10" y="11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12" y="31"/>
                      <a:pt x="17" y="37"/>
                      <a:pt x="20" y="38"/>
                    </a:cubicBezTo>
                    <a:cubicBezTo>
                      <a:pt x="21" y="39"/>
                      <a:pt x="26" y="41"/>
                      <a:pt x="34" y="43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3" y="50"/>
                      <a:pt x="58" y="59"/>
                      <a:pt x="62" y="75"/>
                    </a:cubicBezTo>
                    <a:cubicBezTo>
                      <a:pt x="69" y="79"/>
                      <a:pt x="73" y="81"/>
                      <a:pt x="76" y="81"/>
                    </a:cubicBezTo>
                    <a:cubicBezTo>
                      <a:pt x="78" y="79"/>
                      <a:pt x="83" y="77"/>
                      <a:pt x="90" y="72"/>
                    </a:cubicBezTo>
                    <a:cubicBezTo>
                      <a:pt x="90" y="72"/>
                      <a:pt x="90" y="72"/>
                      <a:pt x="90" y="72"/>
                    </a:cubicBezTo>
                    <a:cubicBezTo>
                      <a:pt x="91" y="71"/>
                      <a:pt x="91" y="71"/>
                      <a:pt x="91" y="71"/>
                    </a:cubicBezTo>
                    <a:cubicBezTo>
                      <a:pt x="92" y="72"/>
                      <a:pt x="92" y="72"/>
                      <a:pt x="92" y="72"/>
                    </a:cubicBezTo>
                    <a:cubicBezTo>
                      <a:pt x="99" y="73"/>
                      <a:pt x="99" y="73"/>
                      <a:pt x="99" y="73"/>
                    </a:cubicBezTo>
                    <a:cubicBezTo>
                      <a:pt x="100" y="73"/>
                      <a:pt x="100" y="73"/>
                      <a:pt x="100" y="73"/>
                    </a:cubicBezTo>
                    <a:cubicBezTo>
                      <a:pt x="100" y="75"/>
                      <a:pt x="100" y="75"/>
                      <a:pt x="100" y="75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7" y="85"/>
                      <a:pt x="95" y="91"/>
                      <a:pt x="93" y="93"/>
                    </a:cubicBezTo>
                    <a:cubicBezTo>
                      <a:pt x="84" y="93"/>
                      <a:pt x="84" y="93"/>
                      <a:pt x="84" y="93"/>
                    </a:cubicBezTo>
                    <a:cubicBezTo>
                      <a:pt x="84" y="93"/>
                      <a:pt x="84" y="93"/>
                      <a:pt x="84" y="93"/>
                    </a:cubicBezTo>
                    <a:cubicBezTo>
                      <a:pt x="84" y="97"/>
                      <a:pt x="81" y="103"/>
                      <a:pt x="76" y="111"/>
                    </a:cubicBezTo>
                    <a:cubicBezTo>
                      <a:pt x="74" y="113"/>
                      <a:pt x="74" y="115"/>
                      <a:pt x="74" y="117"/>
                    </a:cubicBezTo>
                    <a:cubicBezTo>
                      <a:pt x="83" y="123"/>
                      <a:pt x="83" y="123"/>
                      <a:pt x="83" y="123"/>
                    </a:cubicBezTo>
                    <a:cubicBezTo>
                      <a:pt x="85" y="126"/>
                      <a:pt x="87" y="127"/>
                      <a:pt x="89" y="127"/>
                    </a:cubicBezTo>
                    <a:cubicBezTo>
                      <a:pt x="91" y="127"/>
                      <a:pt x="91" y="127"/>
                      <a:pt x="91" y="127"/>
                    </a:cubicBezTo>
                    <a:cubicBezTo>
                      <a:pt x="93" y="133"/>
                      <a:pt x="93" y="133"/>
                      <a:pt x="93" y="133"/>
                    </a:cubicBezTo>
                    <a:cubicBezTo>
                      <a:pt x="97" y="135"/>
                      <a:pt x="97" y="135"/>
                      <a:pt x="97" y="135"/>
                    </a:cubicBezTo>
                    <a:cubicBezTo>
                      <a:pt x="100" y="133"/>
                      <a:pt x="100" y="133"/>
                      <a:pt x="100" y="133"/>
                    </a:cubicBezTo>
                    <a:cubicBezTo>
                      <a:pt x="101" y="131"/>
                      <a:pt x="102" y="131"/>
                      <a:pt x="104" y="131"/>
                    </a:cubicBezTo>
                    <a:cubicBezTo>
                      <a:pt x="108" y="131"/>
                      <a:pt x="111" y="133"/>
                      <a:pt x="115" y="139"/>
                    </a:cubicBezTo>
                    <a:cubicBezTo>
                      <a:pt x="115" y="139"/>
                      <a:pt x="115" y="139"/>
                      <a:pt x="115" y="139"/>
                    </a:cubicBezTo>
                    <a:cubicBezTo>
                      <a:pt x="118" y="143"/>
                      <a:pt x="118" y="143"/>
                      <a:pt x="118" y="143"/>
                    </a:cubicBezTo>
                    <a:cubicBezTo>
                      <a:pt x="119" y="143"/>
                      <a:pt x="119" y="143"/>
                      <a:pt x="119" y="143"/>
                    </a:cubicBezTo>
                    <a:cubicBezTo>
                      <a:pt x="121" y="141"/>
                      <a:pt x="126" y="142"/>
                      <a:pt x="132" y="144"/>
                    </a:cubicBezTo>
                    <a:cubicBezTo>
                      <a:pt x="142" y="146"/>
                      <a:pt x="142" y="146"/>
                      <a:pt x="142" y="146"/>
                    </a:cubicBezTo>
                    <a:cubicBezTo>
                      <a:pt x="152" y="143"/>
                      <a:pt x="152" y="143"/>
                      <a:pt x="152" y="143"/>
                    </a:cubicBezTo>
                    <a:cubicBezTo>
                      <a:pt x="156" y="141"/>
                      <a:pt x="156" y="141"/>
                      <a:pt x="156" y="141"/>
                    </a:cubicBezTo>
                    <a:cubicBezTo>
                      <a:pt x="159" y="139"/>
                      <a:pt x="159" y="139"/>
                      <a:pt x="159" y="139"/>
                    </a:cubicBezTo>
                    <a:cubicBezTo>
                      <a:pt x="156" y="136"/>
                      <a:pt x="156" y="136"/>
                      <a:pt x="156" y="136"/>
                    </a:cubicBezTo>
                    <a:cubicBezTo>
                      <a:pt x="156" y="135"/>
                      <a:pt x="156" y="133"/>
                      <a:pt x="158" y="131"/>
                    </a:cubicBezTo>
                    <a:cubicBezTo>
                      <a:pt x="161" y="129"/>
                      <a:pt x="162" y="127"/>
                      <a:pt x="162" y="124"/>
                    </a:cubicBezTo>
                    <a:cubicBezTo>
                      <a:pt x="162" y="119"/>
                      <a:pt x="162" y="119"/>
                      <a:pt x="162" y="119"/>
                    </a:cubicBezTo>
                    <a:cubicBezTo>
                      <a:pt x="162" y="117"/>
                      <a:pt x="162" y="115"/>
                      <a:pt x="163" y="115"/>
                    </a:cubicBezTo>
                    <a:cubicBezTo>
                      <a:pt x="164" y="113"/>
                      <a:pt x="166" y="112"/>
                      <a:pt x="170" y="111"/>
                    </a:cubicBezTo>
                    <a:cubicBezTo>
                      <a:pt x="175" y="111"/>
                      <a:pt x="181" y="113"/>
                      <a:pt x="189" y="119"/>
                    </a:cubicBezTo>
                    <a:cubicBezTo>
                      <a:pt x="186" y="111"/>
                      <a:pt x="186" y="111"/>
                      <a:pt x="186" y="111"/>
                    </a:cubicBezTo>
                    <a:cubicBezTo>
                      <a:pt x="182" y="105"/>
                      <a:pt x="182" y="105"/>
                      <a:pt x="182" y="105"/>
                    </a:cubicBezTo>
                    <a:cubicBezTo>
                      <a:pt x="181" y="98"/>
                      <a:pt x="181" y="98"/>
                      <a:pt x="181" y="98"/>
                    </a:cubicBezTo>
                    <a:cubicBezTo>
                      <a:pt x="174" y="97"/>
                      <a:pt x="174" y="97"/>
                      <a:pt x="174" y="97"/>
                    </a:cubicBezTo>
                    <a:cubicBezTo>
                      <a:pt x="174" y="97"/>
                      <a:pt x="174" y="97"/>
                      <a:pt x="174" y="97"/>
                    </a:cubicBezTo>
                    <a:cubicBezTo>
                      <a:pt x="174" y="97"/>
                      <a:pt x="174" y="97"/>
                      <a:pt x="174" y="97"/>
                    </a:cubicBezTo>
                    <a:cubicBezTo>
                      <a:pt x="174" y="97"/>
                      <a:pt x="174" y="97"/>
                      <a:pt x="174" y="97"/>
                    </a:cubicBezTo>
                    <a:cubicBezTo>
                      <a:pt x="174" y="97"/>
                      <a:pt x="174" y="97"/>
                      <a:pt x="174" y="97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47" y="85"/>
                      <a:pt x="147" y="85"/>
                      <a:pt x="147" y="85"/>
                    </a:cubicBezTo>
                    <a:cubicBezTo>
                      <a:pt x="147" y="83"/>
                      <a:pt x="147" y="83"/>
                      <a:pt x="147" y="83"/>
                    </a:cubicBezTo>
                    <a:cubicBezTo>
                      <a:pt x="146" y="73"/>
                      <a:pt x="146" y="73"/>
                      <a:pt x="146" y="73"/>
                    </a:cubicBezTo>
                    <a:cubicBezTo>
                      <a:pt x="140" y="57"/>
                      <a:pt x="136" y="46"/>
                      <a:pt x="13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íṥḷïḓe">
                <a:extLst>
                  <a:ext uri="{FF2B5EF4-FFF2-40B4-BE49-F238E27FC236}">
                    <a16:creationId xmlns="" xmlns:a16="http://schemas.microsoft.com/office/drawing/2014/main" id="{A1651EE8-A77B-4FF1-A546-223BD3CED6FF}"/>
                  </a:ext>
                </a:extLst>
              </p:cNvPr>
              <p:cNvSpPr/>
              <p:nvPr/>
            </p:nvSpPr>
            <p:spPr bwMode="auto">
              <a:xfrm>
                <a:off x="3658" y="1555"/>
                <a:ext cx="416" cy="594"/>
              </a:xfrm>
              <a:custGeom>
                <a:avLst/>
                <a:gdLst>
                  <a:gd name="T0" fmla="*/ 158 w 176"/>
                  <a:gd name="T1" fmla="*/ 74 h 251"/>
                  <a:gd name="T2" fmla="*/ 140 w 176"/>
                  <a:gd name="T3" fmla="*/ 69 h 251"/>
                  <a:gd name="T4" fmla="*/ 139 w 176"/>
                  <a:gd name="T5" fmla="*/ 52 h 251"/>
                  <a:gd name="T6" fmla="*/ 134 w 176"/>
                  <a:gd name="T7" fmla="*/ 46 h 251"/>
                  <a:gd name="T8" fmla="*/ 117 w 176"/>
                  <a:gd name="T9" fmla="*/ 38 h 251"/>
                  <a:gd name="T10" fmla="*/ 117 w 176"/>
                  <a:gd name="T11" fmla="*/ 24 h 251"/>
                  <a:gd name="T12" fmla="*/ 113 w 176"/>
                  <a:gd name="T13" fmla="*/ 20 h 251"/>
                  <a:gd name="T14" fmla="*/ 105 w 176"/>
                  <a:gd name="T15" fmla="*/ 15 h 251"/>
                  <a:gd name="T16" fmla="*/ 100 w 176"/>
                  <a:gd name="T17" fmla="*/ 0 h 251"/>
                  <a:gd name="T18" fmla="*/ 89 w 176"/>
                  <a:gd name="T19" fmla="*/ 8 h 251"/>
                  <a:gd name="T20" fmla="*/ 78 w 176"/>
                  <a:gd name="T21" fmla="*/ 24 h 251"/>
                  <a:gd name="T22" fmla="*/ 71 w 176"/>
                  <a:gd name="T23" fmla="*/ 33 h 251"/>
                  <a:gd name="T24" fmla="*/ 59 w 176"/>
                  <a:gd name="T25" fmla="*/ 39 h 251"/>
                  <a:gd name="T26" fmla="*/ 45 w 176"/>
                  <a:gd name="T27" fmla="*/ 39 h 251"/>
                  <a:gd name="T28" fmla="*/ 32 w 176"/>
                  <a:gd name="T29" fmla="*/ 50 h 251"/>
                  <a:gd name="T30" fmla="*/ 24 w 176"/>
                  <a:gd name="T31" fmla="*/ 45 h 251"/>
                  <a:gd name="T32" fmla="*/ 17 w 176"/>
                  <a:gd name="T33" fmla="*/ 32 h 251"/>
                  <a:gd name="T34" fmla="*/ 8 w 176"/>
                  <a:gd name="T35" fmla="*/ 48 h 251"/>
                  <a:gd name="T36" fmla="*/ 7 w 176"/>
                  <a:gd name="T37" fmla="*/ 48 h 251"/>
                  <a:gd name="T38" fmla="*/ 15 w 176"/>
                  <a:gd name="T39" fmla="*/ 84 h 251"/>
                  <a:gd name="T40" fmla="*/ 18 w 176"/>
                  <a:gd name="T41" fmla="*/ 94 h 251"/>
                  <a:gd name="T42" fmla="*/ 6 w 176"/>
                  <a:gd name="T43" fmla="*/ 100 h 251"/>
                  <a:gd name="T44" fmla="*/ 24 w 176"/>
                  <a:gd name="T45" fmla="*/ 120 h 251"/>
                  <a:gd name="T46" fmla="*/ 24 w 176"/>
                  <a:gd name="T47" fmla="*/ 120 h 251"/>
                  <a:gd name="T48" fmla="*/ 19 w 176"/>
                  <a:gd name="T49" fmla="*/ 140 h 251"/>
                  <a:gd name="T50" fmla="*/ 8 w 176"/>
                  <a:gd name="T51" fmla="*/ 147 h 251"/>
                  <a:gd name="T52" fmla="*/ 18 w 176"/>
                  <a:gd name="T53" fmla="*/ 179 h 251"/>
                  <a:gd name="T54" fmla="*/ 24 w 176"/>
                  <a:gd name="T55" fmla="*/ 189 h 251"/>
                  <a:gd name="T56" fmla="*/ 16 w 176"/>
                  <a:gd name="T57" fmla="*/ 208 h 251"/>
                  <a:gd name="T58" fmla="*/ 10 w 176"/>
                  <a:gd name="T59" fmla="*/ 225 h 251"/>
                  <a:gd name="T60" fmla="*/ 11 w 176"/>
                  <a:gd name="T61" fmla="*/ 238 h 251"/>
                  <a:gd name="T62" fmla="*/ 13 w 176"/>
                  <a:gd name="T63" fmla="*/ 241 h 251"/>
                  <a:gd name="T64" fmla="*/ 14 w 176"/>
                  <a:gd name="T65" fmla="*/ 244 h 251"/>
                  <a:gd name="T66" fmla="*/ 14 w 176"/>
                  <a:gd name="T67" fmla="*/ 244 h 251"/>
                  <a:gd name="T68" fmla="*/ 47 w 176"/>
                  <a:gd name="T69" fmla="*/ 248 h 251"/>
                  <a:gd name="T70" fmla="*/ 56 w 176"/>
                  <a:gd name="T71" fmla="*/ 232 h 251"/>
                  <a:gd name="T72" fmla="*/ 104 w 176"/>
                  <a:gd name="T73" fmla="*/ 176 h 251"/>
                  <a:gd name="T74" fmla="*/ 125 w 176"/>
                  <a:gd name="T75" fmla="*/ 164 h 251"/>
                  <a:gd name="T76" fmla="*/ 117 w 176"/>
                  <a:gd name="T77" fmla="*/ 156 h 251"/>
                  <a:gd name="T78" fmla="*/ 115 w 176"/>
                  <a:gd name="T79" fmla="*/ 147 h 251"/>
                  <a:gd name="T80" fmla="*/ 87 w 176"/>
                  <a:gd name="T81" fmla="*/ 119 h 251"/>
                  <a:gd name="T82" fmla="*/ 61 w 176"/>
                  <a:gd name="T83" fmla="*/ 114 h 251"/>
                  <a:gd name="T84" fmla="*/ 51 w 176"/>
                  <a:gd name="T85" fmla="*/ 100 h 251"/>
                  <a:gd name="T86" fmla="*/ 67 w 176"/>
                  <a:gd name="T87" fmla="*/ 74 h 251"/>
                  <a:gd name="T88" fmla="*/ 71 w 176"/>
                  <a:gd name="T89" fmla="*/ 61 h 251"/>
                  <a:gd name="T90" fmla="*/ 104 w 176"/>
                  <a:gd name="T91" fmla="*/ 67 h 251"/>
                  <a:gd name="T92" fmla="*/ 101 w 176"/>
                  <a:gd name="T93" fmla="*/ 80 h 251"/>
                  <a:gd name="T94" fmla="*/ 120 w 176"/>
                  <a:gd name="T95" fmla="*/ 95 h 251"/>
                  <a:gd name="T96" fmla="*/ 150 w 176"/>
                  <a:gd name="T97" fmla="*/ 122 h 251"/>
                  <a:gd name="T98" fmla="*/ 166 w 176"/>
                  <a:gd name="T99" fmla="*/ 102 h 251"/>
                  <a:gd name="T100" fmla="*/ 168 w 176"/>
                  <a:gd name="T101" fmla="*/ 92 h 251"/>
                  <a:gd name="T102" fmla="*/ 175 w 176"/>
                  <a:gd name="T103" fmla="*/ 87 h 251"/>
                  <a:gd name="T104" fmla="*/ 163 w 176"/>
                  <a:gd name="T105" fmla="*/ 78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76" h="251">
                    <a:moveTo>
                      <a:pt x="162" y="76"/>
                    </a:moveTo>
                    <a:cubicBezTo>
                      <a:pt x="159" y="74"/>
                      <a:pt x="159" y="74"/>
                      <a:pt x="159" y="74"/>
                    </a:cubicBezTo>
                    <a:cubicBezTo>
                      <a:pt x="159" y="74"/>
                      <a:pt x="159" y="74"/>
                      <a:pt x="159" y="74"/>
                    </a:cubicBezTo>
                    <a:cubicBezTo>
                      <a:pt x="158" y="74"/>
                      <a:pt x="158" y="74"/>
                      <a:pt x="158" y="74"/>
                    </a:cubicBezTo>
                    <a:cubicBezTo>
                      <a:pt x="156" y="72"/>
                      <a:pt x="156" y="72"/>
                      <a:pt x="156" y="72"/>
                    </a:cubicBezTo>
                    <a:cubicBezTo>
                      <a:pt x="145" y="68"/>
                      <a:pt x="145" y="68"/>
                      <a:pt x="145" y="68"/>
                    </a:cubicBezTo>
                    <a:cubicBezTo>
                      <a:pt x="142" y="68"/>
                      <a:pt x="142" y="68"/>
                      <a:pt x="142" y="68"/>
                    </a:cubicBezTo>
                    <a:cubicBezTo>
                      <a:pt x="140" y="69"/>
                      <a:pt x="140" y="69"/>
                      <a:pt x="140" y="69"/>
                    </a:cubicBezTo>
                    <a:cubicBezTo>
                      <a:pt x="135" y="61"/>
                      <a:pt x="135" y="61"/>
                      <a:pt x="135" y="61"/>
                    </a:cubicBezTo>
                    <a:cubicBezTo>
                      <a:pt x="136" y="60"/>
                      <a:pt x="136" y="60"/>
                      <a:pt x="136" y="60"/>
                    </a:cubicBezTo>
                    <a:cubicBezTo>
                      <a:pt x="139" y="56"/>
                      <a:pt x="139" y="56"/>
                      <a:pt x="139" y="56"/>
                    </a:cubicBezTo>
                    <a:cubicBezTo>
                      <a:pt x="139" y="52"/>
                      <a:pt x="139" y="52"/>
                      <a:pt x="139" y="52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41" y="48"/>
                      <a:pt x="141" y="48"/>
                      <a:pt x="141" y="48"/>
                    </a:cubicBezTo>
                    <a:cubicBezTo>
                      <a:pt x="140" y="47"/>
                      <a:pt x="140" y="47"/>
                      <a:pt x="140" y="47"/>
                    </a:cubicBezTo>
                    <a:cubicBezTo>
                      <a:pt x="134" y="46"/>
                      <a:pt x="134" y="46"/>
                      <a:pt x="134" y="46"/>
                    </a:cubicBezTo>
                    <a:cubicBezTo>
                      <a:pt x="134" y="46"/>
                      <a:pt x="134" y="46"/>
                      <a:pt x="134" y="46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15" y="34"/>
                      <a:pt x="115" y="34"/>
                      <a:pt x="115" y="34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18"/>
                      <a:pt x="117" y="18"/>
                      <a:pt x="117" y="18"/>
                    </a:cubicBezTo>
                    <a:cubicBezTo>
                      <a:pt x="117" y="16"/>
                      <a:pt x="117" y="16"/>
                      <a:pt x="117" y="16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113" y="21"/>
                      <a:pt x="113" y="21"/>
                      <a:pt x="113" y="21"/>
                    </a:cubicBezTo>
                    <a:cubicBezTo>
                      <a:pt x="112" y="20"/>
                      <a:pt x="112" y="20"/>
                      <a:pt x="112" y="20"/>
                    </a:cubicBezTo>
                    <a:cubicBezTo>
                      <a:pt x="111" y="20"/>
                      <a:pt x="111" y="20"/>
                      <a:pt x="111" y="20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3"/>
                      <a:pt x="104" y="13"/>
                      <a:pt x="104" y="1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90" y="8"/>
                      <a:pt x="90" y="8"/>
                      <a:pt x="90" y="8"/>
                    </a:cubicBezTo>
                    <a:cubicBezTo>
                      <a:pt x="89" y="8"/>
                      <a:pt x="89" y="8"/>
                      <a:pt x="89" y="8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2" y="33"/>
                      <a:pt x="72" y="33"/>
                      <a:pt x="72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65" y="34"/>
                      <a:pt x="65" y="34"/>
                      <a:pt x="65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7" y="39"/>
                      <a:pt x="57" y="39"/>
                      <a:pt x="57" y="39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39" y="49"/>
                      <a:pt x="38" y="50"/>
                      <a:pt x="37" y="50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4" y="55"/>
                      <a:pt x="3" y="58"/>
                      <a:pt x="0" y="61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15" y="84"/>
                      <a:pt x="15" y="84"/>
                      <a:pt x="15" y="84"/>
                    </a:cubicBezTo>
                    <a:cubicBezTo>
                      <a:pt x="15" y="84"/>
                      <a:pt x="15" y="84"/>
                      <a:pt x="15" y="84"/>
                    </a:cubicBezTo>
                    <a:cubicBezTo>
                      <a:pt x="19" y="92"/>
                      <a:pt x="19" y="92"/>
                      <a:pt x="19" y="92"/>
                    </a:cubicBezTo>
                    <a:cubicBezTo>
                      <a:pt x="19" y="93"/>
                      <a:pt x="19" y="93"/>
                      <a:pt x="19" y="93"/>
                    </a:cubicBezTo>
                    <a:cubicBezTo>
                      <a:pt x="18" y="94"/>
                      <a:pt x="18" y="94"/>
                      <a:pt x="18" y="94"/>
                    </a:cubicBezTo>
                    <a:cubicBezTo>
                      <a:pt x="18" y="94"/>
                      <a:pt x="18" y="94"/>
                      <a:pt x="18" y="94"/>
                    </a:cubicBezTo>
                    <a:cubicBezTo>
                      <a:pt x="15" y="98"/>
                      <a:pt x="15" y="98"/>
                      <a:pt x="15" y="98"/>
                    </a:cubicBezTo>
                    <a:cubicBezTo>
                      <a:pt x="14" y="98"/>
                      <a:pt x="14" y="98"/>
                      <a:pt x="14" y="98"/>
                    </a:cubicBezTo>
                    <a:cubicBezTo>
                      <a:pt x="6" y="100"/>
                      <a:pt x="6" y="100"/>
                      <a:pt x="6" y="100"/>
                    </a:cubicBezTo>
                    <a:cubicBezTo>
                      <a:pt x="7" y="106"/>
                      <a:pt x="7" y="106"/>
                      <a:pt x="7" y="106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21" y="112"/>
                      <a:pt x="21" y="112"/>
                      <a:pt x="21" y="112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2" y="134"/>
                      <a:pt x="22" y="134"/>
                      <a:pt x="22" y="134"/>
                    </a:cubicBezTo>
                    <a:cubicBezTo>
                      <a:pt x="22" y="134"/>
                      <a:pt x="22" y="134"/>
                      <a:pt x="22" y="134"/>
                    </a:cubicBezTo>
                    <a:cubicBezTo>
                      <a:pt x="22" y="134"/>
                      <a:pt x="22" y="134"/>
                      <a:pt x="22" y="134"/>
                    </a:cubicBezTo>
                    <a:cubicBezTo>
                      <a:pt x="19" y="140"/>
                      <a:pt x="19" y="140"/>
                      <a:pt x="19" y="140"/>
                    </a:cubicBezTo>
                    <a:cubicBezTo>
                      <a:pt x="19" y="142"/>
                      <a:pt x="19" y="142"/>
                      <a:pt x="19" y="142"/>
                    </a:cubicBezTo>
                    <a:cubicBezTo>
                      <a:pt x="18" y="142"/>
                      <a:pt x="18" y="142"/>
                      <a:pt x="18" y="142"/>
                    </a:cubicBezTo>
                    <a:cubicBezTo>
                      <a:pt x="8" y="143"/>
                      <a:pt x="8" y="143"/>
                      <a:pt x="8" y="143"/>
                    </a:cubicBezTo>
                    <a:cubicBezTo>
                      <a:pt x="8" y="147"/>
                      <a:pt x="8" y="147"/>
                      <a:pt x="8" y="147"/>
                    </a:cubicBezTo>
                    <a:cubicBezTo>
                      <a:pt x="5" y="156"/>
                      <a:pt x="5" y="156"/>
                      <a:pt x="5" y="156"/>
                    </a:cubicBezTo>
                    <a:cubicBezTo>
                      <a:pt x="4" y="166"/>
                      <a:pt x="4" y="166"/>
                      <a:pt x="4" y="166"/>
                    </a:cubicBezTo>
                    <a:cubicBezTo>
                      <a:pt x="6" y="172"/>
                      <a:pt x="6" y="172"/>
                      <a:pt x="6" y="172"/>
                    </a:cubicBezTo>
                    <a:cubicBezTo>
                      <a:pt x="18" y="179"/>
                      <a:pt x="18" y="179"/>
                      <a:pt x="18" y="179"/>
                    </a:cubicBezTo>
                    <a:cubicBezTo>
                      <a:pt x="19" y="180"/>
                      <a:pt x="19" y="180"/>
                      <a:pt x="19" y="180"/>
                    </a:cubicBezTo>
                    <a:cubicBezTo>
                      <a:pt x="24" y="188"/>
                      <a:pt x="24" y="188"/>
                      <a:pt x="24" y="188"/>
                    </a:cubicBezTo>
                    <a:cubicBezTo>
                      <a:pt x="24" y="189"/>
                      <a:pt x="24" y="189"/>
                      <a:pt x="24" y="189"/>
                    </a:cubicBezTo>
                    <a:cubicBezTo>
                      <a:pt x="24" y="189"/>
                      <a:pt x="24" y="189"/>
                      <a:pt x="24" y="189"/>
                    </a:cubicBezTo>
                    <a:cubicBezTo>
                      <a:pt x="24" y="190"/>
                      <a:pt x="24" y="190"/>
                      <a:pt x="24" y="190"/>
                    </a:cubicBezTo>
                    <a:cubicBezTo>
                      <a:pt x="17" y="204"/>
                      <a:pt x="17" y="204"/>
                      <a:pt x="17" y="204"/>
                    </a:cubicBezTo>
                    <a:cubicBezTo>
                      <a:pt x="16" y="208"/>
                      <a:pt x="16" y="208"/>
                      <a:pt x="16" y="208"/>
                    </a:cubicBezTo>
                    <a:cubicBezTo>
                      <a:pt x="16" y="208"/>
                      <a:pt x="16" y="208"/>
                      <a:pt x="16" y="208"/>
                    </a:cubicBezTo>
                    <a:cubicBezTo>
                      <a:pt x="12" y="217"/>
                      <a:pt x="12" y="217"/>
                      <a:pt x="12" y="217"/>
                    </a:cubicBezTo>
                    <a:cubicBezTo>
                      <a:pt x="10" y="224"/>
                      <a:pt x="10" y="224"/>
                      <a:pt x="10" y="224"/>
                    </a:cubicBezTo>
                    <a:cubicBezTo>
                      <a:pt x="10" y="225"/>
                      <a:pt x="10" y="225"/>
                      <a:pt x="10" y="225"/>
                    </a:cubicBezTo>
                    <a:cubicBezTo>
                      <a:pt x="10" y="225"/>
                      <a:pt x="10" y="225"/>
                      <a:pt x="10" y="225"/>
                    </a:cubicBezTo>
                    <a:cubicBezTo>
                      <a:pt x="8" y="227"/>
                      <a:pt x="7" y="228"/>
                      <a:pt x="6" y="231"/>
                    </a:cubicBezTo>
                    <a:cubicBezTo>
                      <a:pt x="5" y="232"/>
                      <a:pt x="5" y="232"/>
                      <a:pt x="6" y="233"/>
                    </a:cubicBezTo>
                    <a:cubicBezTo>
                      <a:pt x="7" y="234"/>
                      <a:pt x="7" y="234"/>
                      <a:pt x="7" y="234"/>
                    </a:cubicBezTo>
                    <a:cubicBezTo>
                      <a:pt x="11" y="238"/>
                      <a:pt x="11" y="238"/>
                      <a:pt x="11" y="238"/>
                    </a:cubicBezTo>
                    <a:cubicBezTo>
                      <a:pt x="11" y="238"/>
                      <a:pt x="11" y="238"/>
                      <a:pt x="11" y="238"/>
                    </a:cubicBezTo>
                    <a:cubicBezTo>
                      <a:pt x="11" y="238"/>
                      <a:pt x="11" y="238"/>
                      <a:pt x="11" y="238"/>
                    </a:cubicBezTo>
                    <a:cubicBezTo>
                      <a:pt x="13" y="241"/>
                      <a:pt x="13" y="241"/>
                      <a:pt x="13" y="241"/>
                    </a:cubicBezTo>
                    <a:cubicBezTo>
                      <a:pt x="13" y="241"/>
                      <a:pt x="13" y="241"/>
                      <a:pt x="13" y="241"/>
                    </a:cubicBezTo>
                    <a:cubicBezTo>
                      <a:pt x="13" y="241"/>
                      <a:pt x="13" y="241"/>
                      <a:pt x="13" y="241"/>
                    </a:cubicBezTo>
                    <a:cubicBezTo>
                      <a:pt x="14" y="242"/>
                      <a:pt x="14" y="242"/>
                      <a:pt x="14" y="242"/>
                    </a:cubicBezTo>
                    <a:cubicBezTo>
                      <a:pt x="14" y="242"/>
                      <a:pt x="14" y="242"/>
                      <a:pt x="14" y="242"/>
                    </a:cubicBezTo>
                    <a:cubicBezTo>
                      <a:pt x="14" y="244"/>
                      <a:pt x="14" y="244"/>
                      <a:pt x="14" y="244"/>
                    </a:cubicBezTo>
                    <a:cubicBezTo>
                      <a:pt x="14" y="244"/>
                      <a:pt x="14" y="244"/>
                      <a:pt x="14" y="244"/>
                    </a:cubicBezTo>
                    <a:cubicBezTo>
                      <a:pt x="14" y="244"/>
                      <a:pt x="14" y="244"/>
                      <a:pt x="14" y="244"/>
                    </a:cubicBezTo>
                    <a:cubicBezTo>
                      <a:pt x="14" y="244"/>
                      <a:pt x="14" y="244"/>
                      <a:pt x="14" y="244"/>
                    </a:cubicBezTo>
                    <a:cubicBezTo>
                      <a:pt x="14" y="244"/>
                      <a:pt x="14" y="244"/>
                      <a:pt x="14" y="244"/>
                    </a:cubicBezTo>
                    <a:cubicBezTo>
                      <a:pt x="15" y="246"/>
                      <a:pt x="15" y="246"/>
                      <a:pt x="15" y="246"/>
                    </a:cubicBezTo>
                    <a:cubicBezTo>
                      <a:pt x="18" y="248"/>
                      <a:pt x="18" y="248"/>
                      <a:pt x="18" y="248"/>
                    </a:cubicBezTo>
                    <a:cubicBezTo>
                      <a:pt x="33" y="251"/>
                      <a:pt x="33" y="251"/>
                      <a:pt x="33" y="251"/>
                    </a:cubicBezTo>
                    <a:cubicBezTo>
                      <a:pt x="37" y="251"/>
                      <a:pt x="42" y="250"/>
                      <a:pt x="47" y="248"/>
                    </a:cubicBezTo>
                    <a:cubicBezTo>
                      <a:pt x="51" y="246"/>
                      <a:pt x="56" y="245"/>
                      <a:pt x="61" y="246"/>
                    </a:cubicBezTo>
                    <a:cubicBezTo>
                      <a:pt x="61" y="243"/>
                      <a:pt x="61" y="243"/>
                      <a:pt x="61" y="243"/>
                    </a:cubicBezTo>
                    <a:cubicBezTo>
                      <a:pt x="57" y="232"/>
                      <a:pt x="57" y="232"/>
                      <a:pt x="57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7" y="232"/>
                      <a:pt x="57" y="232"/>
                      <a:pt x="57" y="232"/>
                    </a:cubicBezTo>
                    <a:cubicBezTo>
                      <a:pt x="79" y="200"/>
                      <a:pt x="79" y="200"/>
                      <a:pt x="79" y="200"/>
                    </a:cubicBezTo>
                    <a:cubicBezTo>
                      <a:pt x="104" y="176"/>
                      <a:pt x="104" y="176"/>
                      <a:pt x="104" y="176"/>
                    </a:cubicBezTo>
                    <a:cubicBezTo>
                      <a:pt x="104" y="176"/>
                      <a:pt x="104" y="176"/>
                      <a:pt x="104" y="176"/>
                    </a:cubicBezTo>
                    <a:cubicBezTo>
                      <a:pt x="112" y="174"/>
                      <a:pt x="112" y="174"/>
                      <a:pt x="112" y="174"/>
                    </a:cubicBezTo>
                    <a:cubicBezTo>
                      <a:pt x="116" y="169"/>
                      <a:pt x="116" y="169"/>
                      <a:pt x="116" y="169"/>
                    </a:cubicBezTo>
                    <a:cubicBezTo>
                      <a:pt x="116" y="169"/>
                      <a:pt x="116" y="169"/>
                      <a:pt x="116" y="169"/>
                    </a:cubicBezTo>
                    <a:cubicBezTo>
                      <a:pt x="119" y="166"/>
                      <a:pt x="122" y="165"/>
                      <a:pt x="125" y="164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17" y="156"/>
                      <a:pt x="117" y="156"/>
                      <a:pt x="117" y="156"/>
                    </a:cubicBezTo>
                    <a:cubicBezTo>
                      <a:pt x="117" y="156"/>
                      <a:pt x="117" y="156"/>
                      <a:pt x="117" y="156"/>
                    </a:cubicBezTo>
                    <a:cubicBezTo>
                      <a:pt x="117" y="156"/>
                      <a:pt x="117" y="156"/>
                      <a:pt x="117" y="156"/>
                    </a:cubicBezTo>
                    <a:cubicBezTo>
                      <a:pt x="113" y="151"/>
                      <a:pt x="113" y="151"/>
                      <a:pt x="113" y="151"/>
                    </a:cubicBezTo>
                    <a:cubicBezTo>
                      <a:pt x="113" y="150"/>
                      <a:pt x="113" y="150"/>
                      <a:pt x="113" y="150"/>
                    </a:cubicBezTo>
                    <a:cubicBezTo>
                      <a:pt x="113" y="150"/>
                      <a:pt x="113" y="150"/>
                      <a:pt x="113" y="150"/>
                    </a:cubicBezTo>
                    <a:cubicBezTo>
                      <a:pt x="115" y="147"/>
                      <a:pt x="115" y="147"/>
                      <a:pt x="115" y="147"/>
                    </a:cubicBezTo>
                    <a:cubicBezTo>
                      <a:pt x="109" y="148"/>
                      <a:pt x="109" y="148"/>
                      <a:pt x="109" y="148"/>
                    </a:cubicBezTo>
                    <a:cubicBezTo>
                      <a:pt x="98" y="146"/>
                      <a:pt x="98" y="146"/>
                      <a:pt x="98" y="146"/>
                    </a:cubicBezTo>
                    <a:cubicBezTo>
                      <a:pt x="94" y="144"/>
                      <a:pt x="91" y="141"/>
                      <a:pt x="90" y="138"/>
                    </a:cubicBezTo>
                    <a:cubicBezTo>
                      <a:pt x="88" y="131"/>
                      <a:pt x="87" y="125"/>
                      <a:pt x="87" y="119"/>
                    </a:cubicBezTo>
                    <a:cubicBezTo>
                      <a:pt x="86" y="121"/>
                      <a:pt x="84" y="122"/>
                      <a:pt x="82" y="122"/>
                    </a:cubicBezTo>
                    <a:cubicBezTo>
                      <a:pt x="73" y="120"/>
                      <a:pt x="73" y="120"/>
                      <a:pt x="73" y="120"/>
                    </a:cubicBezTo>
                    <a:cubicBezTo>
                      <a:pt x="68" y="116"/>
                      <a:pt x="68" y="116"/>
                      <a:pt x="68" y="116"/>
                    </a:cubicBezTo>
                    <a:cubicBezTo>
                      <a:pt x="61" y="114"/>
                      <a:pt x="61" y="114"/>
                      <a:pt x="61" y="114"/>
                    </a:cubicBezTo>
                    <a:cubicBezTo>
                      <a:pt x="58" y="114"/>
                      <a:pt x="58" y="114"/>
                      <a:pt x="58" y="114"/>
                    </a:cubicBezTo>
                    <a:cubicBezTo>
                      <a:pt x="56" y="114"/>
                      <a:pt x="53" y="113"/>
                      <a:pt x="52" y="112"/>
                    </a:cubicBezTo>
                    <a:cubicBezTo>
                      <a:pt x="49" y="110"/>
                      <a:pt x="48" y="108"/>
                      <a:pt x="48" y="107"/>
                    </a:cubicBezTo>
                    <a:cubicBezTo>
                      <a:pt x="47" y="104"/>
                      <a:pt x="48" y="102"/>
                      <a:pt x="51" y="100"/>
                    </a:cubicBezTo>
                    <a:cubicBezTo>
                      <a:pt x="53" y="98"/>
                      <a:pt x="57" y="94"/>
                      <a:pt x="59" y="90"/>
                    </a:cubicBezTo>
                    <a:cubicBezTo>
                      <a:pt x="57" y="87"/>
                      <a:pt x="55" y="83"/>
                      <a:pt x="57" y="80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57" y="77"/>
                      <a:pt x="61" y="76"/>
                      <a:pt x="67" y="74"/>
                    </a:cubicBezTo>
                    <a:cubicBezTo>
                      <a:pt x="67" y="72"/>
                      <a:pt x="68" y="70"/>
                      <a:pt x="69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4" y="70"/>
                      <a:pt x="74" y="70"/>
                      <a:pt x="74" y="70"/>
                    </a:cubicBezTo>
                    <a:cubicBezTo>
                      <a:pt x="70" y="67"/>
                      <a:pt x="69" y="64"/>
                      <a:pt x="71" y="61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77" y="58"/>
                      <a:pt x="82" y="58"/>
                      <a:pt x="86" y="60"/>
                    </a:cubicBezTo>
                    <a:cubicBezTo>
                      <a:pt x="95" y="67"/>
                      <a:pt x="95" y="67"/>
                      <a:pt x="95" y="67"/>
                    </a:cubicBezTo>
                    <a:cubicBezTo>
                      <a:pt x="104" y="67"/>
                      <a:pt x="104" y="67"/>
                      <a:pt x="104" y="67"/>
                    </a:cubicBezTo>
                    <a:cubicBezTo>
                      <a:pt x="107" y="69"/>
                      <a:pt x="107" y="69"/>
                      <a:pt x="107" y="69"/>
                    </a:cubicBezTo>
                    <a:cubicBezTo>
                      <a:pt x="107" y="72"/>
                      <a:pt x="107" y="72"/>
                      <a:pt x="107" y="72"/>
                    </a:cubicBezTo>
                    <a:cubicBezTo>
                      <a:pt x="107" y="74"/>
                      <a:pt x="106" y="76"/>
                      <a:pt x="105" y="76"/>
                    </a:cubicBezTo>
                    <a:cubicBezTo>
                      <a:pt x="103" y="76"/>
                      <a:pt x="102" y="78"/>
                      <a:pt x="101" y="80"/>
                    </a:cubicBezTo>
                    <a:cubicBezTo>
                      <a:pt x="105" y="90"/>
                      <a:pt x="105" y="90"/>
                      <a:pt x="105" y="90"/>
                    </a:cubicBezTo>
                    <a:cubicBezTo>
                      <a:pt x="108" y="86"/>
                      <a:pt x="110" y="84"/>
                      <a:pt x="113" y="84"/>
                    </a:cubicBezTo>
                    <a:cubicBezTo>
                      <a:pt x="114" y="84"/>
                      <a:pt x="115" y="84"/>
                      <a:pt x="117" y="86"/>
                    </a:cubicBezTo>
                    <a:cubicBezTo>
                      <a:pt x="118" y="88"/>
                      <a:pt x="119" y="92"/>
                      <a:pt x="120" y="95"/>
                    </a:cubicBezTo>
                    <a:cubicBezTo>
                      <a:pt x="120" y="100"/>
                      <a:pt x="121" y="103"/>
                      <a:pt x="123" y="105"/>
                    </a:cubicBezTo>
                    <a:cubicBezTo>
                      <a:pt x="126" y="110"/>
                      <a:pt x="126" y="110"/>
                      <a:pt x="126" y="110"/>
                    </a:cubicBezTo>
                    <a:cubicBezTo>
                      <a:pt x="131" y="116"/>
                      <a:pt x="133" y="120"/>
                      <a:pt x="134" y="124"/>
                    </a:cubicBezTo>
                    <a:cubicBezTo>
                      <a:pt x="150" y="122"/>
                      <a:pt x="150" y="122"/>
                      <a:pt x="150" y="122"/>
                    </a:cubicBezTo>
                    <a:cubicBezTo>
                      <a:pt x="157" y="118"/>
                      <a:pt x="157" y="118"/>
                      <a:pt x="157" y="118"/>
                    </a:cubicBezTo>
                    <a:cubicBezTo>
                      <a:pt x="163" y="110"/>
                      <a:pt x="163" y="110"/>
                      <a:pt x="163" y="110"/>
                    </a:cubicBezTo>
                    <a:cubicBezTo>
                      <a:pt x="166" y="102"/>
                      <a:pt x="166" y="102"/>
                      <a:pt x="166" y="102"/>
                    </a:cubicBezTo>
                    <a:cubicBezTo>
                      <a:pt x="166" y="102"/>
                      <a:pt x="166" y="102"/>
                      <a:pt x="166" y="102"/>
                    </a:cubicBezTo>
                    <a:cubicBezTo>
                      <a:pt x="166" y="102"/>
                      <a:pt x="166" y="102"/>
                      <a:pt x="166" y="102"/>
                    </a:cubicBezTo>
                    <a:cubicBezTo>
                      <a:pt x="168" y="94"/>
                      <a:pt x="168" y="94"/>
                      <a:pt x="168" y="94"/>
                    </a:cubicBezTo>
                    <a:cubicBezTo>
                      <a:pt x="168" y="93"/>
                      <a:pt x="168" y="93"/>
                      <a:pt x="168" y="93"/>
                    </a:cubicBezTo>
                    <a:cubicBezTo>
                      <a:pt x="168" y="92"/>
                      <a:pt x="168" y="92"/>
                      <a:pt x="168" y="92"/>
                    </a:cubicBezTo>
                    <a:cubicBezTo>
                      <a:pt x="169" y="92"/>
                      <a:pt x="169" y="92"/>
                      <a:pt x="169" y="92"/>
                    </a:cubicBezTo>
                    <a:cubicBezTo>
                      <a:pt x="175" y="88"/>
                      <a:pt x="175" y="88"/>
                      <a:pt x="175" y="88"/>
                    </a:cubicBezTo>
                    <a:cubicBezTo>
                      <a:pt x="176" y="88"/>
                      <a:pt x="176" y="88"/>
                      <a:pt x="176" y="88"/>
                    </a:cubicBezTo>
                    <a:cubicBezTo>
                      <a:pt x="175" y="87"/>
                      <a:pt x="175" y="87"/>
                      <a:pt x="175" y="87"/>
                    </a:cubicBezTo>
                    <a:cubicBezTo>
                      <a:pt x="165" y="84"/>
                      <a:pt x="165" y="84"/>
                      <a:pt x="165" y="84"/>
                    </a:cubicBezTo>
                    <a:cubicBezTo>
                      <a:pt x="165" y="84"/>
                      <a:pt x="165" y="84"/>
                      <a:pt x="165" y="84"/>
                    </a:cubicBezTo>
                    <a:cubicBezTo>
                      <a:pt x="165" y="84"/>
                      <a:pt x="165" y="84"/>
                      <a:pt x="165" y="84"/>
                    </a:cubicBezTo>
                    <a:cubicBezTo>
                      <a:pt x="163" y="78"/>
                      <a:pt x="163" y="78"/>
                      <a:pt x="163" y="78"/>
                    </a:cubicBezTo>
                    <a:lnTo>
                      <a:pt x="162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iŝḷiḍè">
                <a:extLst>
                  <a:ext uri="{FF2B5EF4-FFF2-40B4-BE49-F238E27FC236}">
                    <a16:creationId xmlns="" xmlns:a16="http://schemas.microsoft.com/office/drawing/2014/main" id="{C5E3CA00-AB98-4ECE-9BD1-CED864C4EED7}"/>
                  </a:ext>
                </a:extLst>
              </p:cNvPr>
              <p:cNvSpPr/>
              <p:nvPr/>
            </p:nvSpPr>
            <p:spPr bwMode="auto">
              <a:xfrm>
                <a:off x="3466" y="2126"/>
                <a:ext cx="440" cy="433"/>
              </a:xfrm>
              <a:custGeom>
                <a:avLst/>
                <a:gdLst>
                  <a:gd name="T0" fmla="*/ 41 w 186"/>
                  <a:gd name="T1" fmla="*/ 60 h 183"/>
                  <a:gd name="T2" fmla="*/ 2 w 186"/>
                  <a:gd name="T3" fmla="*/ 81 h 183"/>
                  <a:gd name="T4" fmla="*/ 15 w 186"/>
                  <a:gd name="T5" fmla="*/ 111 h 183"/>
                  <a:gd name="T6" fmla="*/ 16 w 186"/>
                  <a:gd name="T7" fmla="*/ 111 h 183"/>
                  <a:gd name="T8" fmla="*/ 34 w 186"/>
                  <a:gd name="T9" fmla="*/ 143 h 183"/>
                  <a:gd name="T10" fmla="*/ 44 w 186"/>
                  <a:gd name="T11" fmla="*/ 145 h 183"/>
                  <a:gd name="T12" fmla="*/ 53 w 186"/>
                  <a:gd name="T13" fmla="*/ 150 h 183"/>
                  <a:gd name="T14" fmla="*/ 106 w 186"/>
                  <a:gd name="T15" fmla="*/ 155 h 183"/>
                  <a:gd name="T16" fmla="*/ 109 w 186"/>
                  <a:gd name="T17" fmla="*/ 173 h 183"/>
                  <a:gd name="T18" fmla="*/ 130 w 186"/>
                  <a:gd name="T19" fmla="*/ 171 h 183"/>
                  <a:gd name="T20" fmla="*/ 142 w 186"/>
                  <a:gd name="T21" fmla="*/ 183 h 183"/>
                  <a:gd name="T22" fmla="*/ 151 w 186"/>
                  <a:gd name="T23" fmla="*/ 174 h 183"/>
                  <a:gd name="T24" fmla="*/ 163 w 186"/>
                  <a:gd name="T25" fmla="*/ 175 h 183"/>
                  <a:gd name="T26" fmla="*/ 174 w 186"/>
                  <a:gd name="T27" fmla="*/ 165 h 183"/>
                  <a:gd name="T28" fmla="*/ 172 w 186"/>
                  <a:gd name="T29" fmla="*/ 163 h 183"/>
                  <a:gd name="T30" fmla="*/ 173 w 186"/>
                  <a:gd name="T31" fmla="*/ 153 h 183"/>
                  <a:gd name="T32" fmla="*/ 152 w 186"/>
                  <a:gd name="T33" fmla="*/ 147 h 183"/>
                  <a:gd name="T34" fmla="*/ 142 w 186"/>
                  <a:gd name="T35" fmla="*/ 131 h 183"/>
                  <a:gd name="T36" fmla="*/ 138 w 186"/>
                  <a:gd name="T37" fmla="*/ 118 h 183"/>
                  <a:gd name="T38" fmla="*/ 149 w 186"/>
                  <a:gd name="T39" fmla="*/ 113 h 183"/>
                  <a:gd name="T40" fmla="*/ 156 w 186"/>
                  <a:gd name="T41" fmla="*/ 102 h 183"/>
                  <a:gd name="T42" fmla="*/ 160 w 186"/>
                  <a:gd name="T43" fmla="*/ 98 h 183"/>
                  <a:gd name="T44" fmla="*/ 160 w 186"/>
                  <a:gd name="T45" fmla="*/ 81 h 183"/>
                  <a:gd name="T46" fmla="*/ 170 w 186"/>
                  <a:gd name="T47" fmla="*/ 83 h 183"/>
                  <a:gd name="T48" fmla="*/ 171 w 186"/>
                  <a:gd name="T49" fmla="*/ 84 h 183"/>
                  <a:gd name="T50" fmla="*/ 186 w 186"/>
                  <a:gd name="T51" fmla="*/ 81 h 183"/>
                  <a:gd name="T52" fmla="*/ 169 w 186"/>
                  <a:gd name="T53" fmla="*/ 68 h 183"/>
                  <a:gd name="T54" fmla="*/ 152 w 186"/>
                  <a:gd name="T55" fmla="*/ 63 h 183"/>
                  <a:gd name="T56" fmla="*/ 152 w 186"/>
                  <a:gd name="T57" fmla="*/ 63 h 183"/>
                  <a:gd name="T58" fmla="*/ 131 w 186"/>
                  <a:gd name="T59" fmla="*/ 48 h 183"/>
                  <a:gd name="T60" fmla="*/ 148 w 186"/>
                  <a:gd name="T61" fmla="*/ 29 h 183"/>
                  <a:gd name="T62" fmla="*/ 142 w 186"/>
                  <a:gd name="T63" fmla="*/ 9 h 183"/>
                  <a:gd name="T64" fmla="*/ 114 w 186"/>
                  <a:gd name="T65" fmla="*/ 14 h 183"/>
                  <a:gd name="T66" fmla="*/ 101 w 186"/>
                  <a:gd name="T67" fmla="*/ 7 h 183"/>
                  <a:gd name="T68" fmla="*/ 96 w 186"/>
                  <a:gd name="T69" fmla="*/ 5 h 183"/>
                  <a:gd name="T70" fmla="*/ 95 w 186"/>
                  <a:gd name="T71" fmla="*/ 3 h 183"/>
                  <a:gd name="T72" fmla="*/ 95 w 186"/>
                  <a:gd name="T73" fmla="*/ 3 h 183"/>
                  <a:gd name="T74" fmla="*/ 94 w 186"/>
                  <a:gd name="T75" fmla="*/ 1 h 183"/>
                  <a:gd name="T76" fmla="*/ 94 w 186"/>
                  <a:gd name="T77" fmla="*/ 0 h 183"/>
                  <a:gd name="T78" fmla="*/ 93 w 186"/>
                  <a:gd name="T79" fmla="*/ 11 h 183"/>
                  <a:gd name="T80" fmla="*/ 92 w 186"/>
                  <a:gd name="T81" fmla="*/ 18 h 183"/>
                  <a:gd name="T82" fmla="*/ 93 w 186"/>
                  <a:gd name="T83" fmla="*/ 34 h 183"/>
                  <a:gd name="T84" fmla="*/ 92 w 186"/>
                  <a:gd name="T85" fmla="*/ 35 h 183"/>
                  <a:gd name="T86" fmla="*/ 87 w 186"/>
                  <a:gd name="T87" fmla="*/ 48 h 183"/>
                  <a:gd name="T88" fmla="*/ 67 w 186"/>
                  <a:gd name="T89" fmla="*/ 55 h 183"/>
                  <a:gd name="T90" fmla="*/ 42 w 186"/>
                  <a:gd name="T91" fmla="*/ 6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6" h="183">
                    <a:moveTo>
                      <a:pt x="42" y="60"/>
                    </a:moveTo>
                    <a:cubicBezTo>
                      <a:pt x="41" y="60"/>
                      <a:pt x="41" y="60"/>
                      <a:pt x="41" y="60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0" y="95"/>
                      <a:pt x="2" y="103"/>
                      <a:pt x="6" y="105"/>
                    </a:cubicBezTo>
                    <a:cubicBezTo>
                      <a:pt x="15" y="111"/>
                      <a:pt x="15" y="111"/>
                      <a:pt x="15" y="111"/>
                    </a:cubicBezTo>
                    <a:cubicBezTo>
                      <a:pt x="16" y="111"/>
                      <a:pt x="16" y="111"/>
                      <a:pt x="16" y="111"/>
                    </a:cubicBezTo>
                    <a:cubicBezTo>
                      <a:pt x="16" y="111"/>
                      <a:pt x="16" y="111"/>
                      <a:pt x="16" y="111"/>
                    </a:cubicBezTo>
                    <a:cubicBezTo>
                      <a:pt x="18" y="126"/>
                      <a:pt x="18" y="126"/>
                      <a:pt x="18" y="126"/>
                    </a:cubicBezTo>
                    <a:cubicBezTo>
                      <a:pt x="26" y="136"/>
                      <a:pt x="31" y="141"/>
                      <a:pt x="34" y="143"/>
                    </a:cubicBezTo>
                    <a:cubicBezTo>
                      <a:pt x="42" y="145"/>
                      <a:pt x="42" y="145"/>
                      <a:pt x="42" y="145"/>
                    </a:cubicBezTo>
                    <a:cubicBezTo>
                      <a:pt x="44" y="145"/>
                      <a:pt x="44" y="145"/>
                      <a:pt x="44" y="145"/>
                    </a:cubicBezTo>
                    <a:cubicBezTo>
                      <a:pt x="44" y="145"/>
                      <a:pt x="44" y="145"/>
                      <a:pt x="44" y="145"/>
                    </a:cubicBezTo>
                    <a:cubicBezTo>
                      <a:pt x="45" y="147"/>
                      <a:pt x="48" y="149"/>
                      <a:pt x="53" y="150"/>
                    </a:cubicBezTo>
                    <a:cubicBezTo>
                      <a:pt x="77" y="151"/>
                      <a:pt x="77" y="151"/>
                      <a:pt x="77" y="151"/>
                    </a:cubicBezTo>
                    <a:cubicBezTo>
                      <a:pt x="94" y="151"/>
                      <a:pt x="104" y="153"/>
                      <a:pt x="106" y="155"/>
                    </a:cubicBezTo>
                    <a:cubicBezTo>
                      <a:pt x="108" y="156"/>
                      <a:pt x="109" y="160"/>
                      <a:pt x="108" y="166"/>
                    </a:cubicBezTo>
                    <a:cubicBezTo>
                      <a:pt x="108" y="170"/>
                      <a:pt x="108" y="173"/>
                      <a:pt x="109" y="173"/>
                    </a:cubicBezTo>
                    <a:cubicBezTo>
                      <a:pt x="118" y="171"/>
                      <a:pt x="118" y="171"/>
                      <a:pt x="118" y="171"/>
                    </a:cubicBezTo>
                    <a:cubicBezTo>
                      <a:pt x="124" y="169"/>
                      <a:pt x="128" y="169"/>
                      <a:pt x="130" y="171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8" y="181"/>
                      <a:pt x="142" y="183"/>
                      <a:pt x="142" y="183"/>
                    </a:cubicBezTo>
                    <a:cubicBezTo>
                      <a:pt x="145" y="182"/>
                      <a:pt x="148" y="179"/>
                      <a:pt x="150" y="175"/>
                    </a:cubicBezTo>
                    <a:cubicBezTo>
                      <a:pt x="151" y="174"/>
                      <a:pt x="151" y="174"/>
                      <a:pt x="151" y="174"/>
                    </a:cubicBezTo>
                    <a:cubicBezTo>
                      <a:pt x="158" y="179"/>
                      <a:pt x="158" y="179"/>
                      <a:pt x="158" y="179"/>
                    </a:cubicBezTo>
                    <a:cubicBezTo>
                      <a:pt x="163" y="175"/>
                      <a:pt x="163" y="175"/>
                      <a:pt x="163" y="175"/>
                    </a:cubicBezTo>
                    <a:cubicBezTo>
                      <a:pt x="164" y="169"/>
                      <a:pt x="167" y="167"/>
                      <a:pt x="172" y="166"/>
                    </a:cubicBezTo>
                    <a:cubicBezTo>
                      <a:pt x="174" y="165"/>
                      <a:pt x="174" y="165"/>
                      <a:pt x="174" y="165"/>
                    </a:cubicBezTo>
                    <a:cubicBezTo>
                      <a:pt x="173" y="164"/>
                      <a:pt x="173" y="164"/>
                      <a:pt x="173" y="164"/>
                    </a:cubicBezTo>
                    <a:cubicBezTo>
                      <a:pt x="172" y="163"/>
                      <a:pt x="172" y="163"/>
                      <a:pt x="172" y="163"/>
                    </a:cubicBezTo>
                    <a:cubicBezTo>
                      <a:pt x="172" y="163"/>
                      <a:pt x="172" y="163"/>
                      <a:pt x="172" y="163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170" y="148"/>
                      <a:pt x="166" y="146"/>
                      <a:pt x="161" y="147"/>
                    </a:cubicBezTo>
                    <a:cubicBezTo>
                      <a:pt x="157" y="148"/>
                      <a:pt x="154" y="148"/>
                      <a:pt x="152" y="147"/>
                    </a:cubicBezTo>
                    <a:cubicBezTo>
                      <a:pt x="152" y="145"/>
                      <a:pt x="152" y="145"/>
                      <a:pt x="152" y="143"/>
                    </a:cubicBezTo>
                    <a:cubicBezTo>
                      <a:pt x="149" y="138"/>
                      <a:pt x="146" y="134"/>
                      <a:pt x="142" y="131"/>
                    </a:cubicBezTo>
                    <a:cubicBezTo>
                      <a:pt x="138" y="127"/>
                      <a:pt x="136" y="123"/>
                      <a:pt x="138" y="119"/>
                    </a:cubicBezTo>
                    <a:cubicBezTo>
                      <a:pt x="138" y="118"/>
                      <a:pt x="138" y="118"/>
                      <a:pt x="138" y="118"/>
                    </a:cubicBezTo>
                    <a:cubicBezTo>
                      <a:pt x="150" y="120"/>
                      <a:pt x="150" y="120"/>
                      <a:pt x="150" y="120"/>
                    </a:cubicBezTo>
                    <a:cubicBezTo>
                      <a:pt x="149" y="113"/>
                      <a:pt x="149" y="113"/>
                      <a:pt x="149" y="113"/>
                    </a:cubicBezTo>
                    <a:cubicBezTo>
                      <a:pt x="148" y="109"/>
                      <a:pt x="149" y="107"/>
                      <a:pt x="151" y="105"/>
                    </a:cubicBezTo>
                    <a:cubicBezTo>
                      <a:pt x="152" y="103"/>
                      <a:pt x="154" y="102"/>
                      <a:pt x="156" y="102"/>
                    </a:cubicBezTo>
                    <a:cubicBezTo>
                      <a:pt x="160" y="100"/>
                      <a:pt x="160" y="100"/>
                      <a:pt x="160" y="100"/>
                    </a:cubicBezTo>
                    <a:cubicBezTo>
                      <a:pt x="160" y="98"/>
                      <a:pt x="160" y="98"/>
                      <a:pt x="160" y="98"/>
                    </a:cubicBezTo>
                    <a:cubicBezTo>
                      <a:pt x="157" y="91"/>
                      <a:pt x="156" y="85"/>
                      <a:pt x="157" y="83"/>
                    </a:cubicBezTo>
                    <a:cubicBezTo>
                      <a:pt x="160" y="81"/>
                      <a:pt x="160" y="81"/>
                      <a:pt x="160" y="81"/>
                    </a:cubicBezTo>
                    <a:cubicBezTo>
                      <a:pt x="161" y="80"/>
                      <a:pt x="165" y="81"/>
                      <a:pt x="170" y="83"/>
                    </a:cubicBezTo>
                    <a:cubicBezTo>
                      <a:pt x="170" y="83"/>
                      <a:pt x="170" y="83"/>
                      <a:pt x="170" y="83"/>
                    </a:cubicBezTo>
                    <a:cubicBezTo>
                      <a:pt x="171" y="83"/>
                      <a:pt x="171" y="83"/>
                      <a:pt x="171" y="83"/>
                    </a:cubicBezTo>
                    <a:cubicBezTo>
                      <a:pt x="171" y="84"/>
                      <a:pt x="171" y="84"/>
                      <a:pt x="171" y="84"/>
                    </a:cubicBezTo>
                    <a:cubicBezTo>
                      <a:pt x="175" y="89"/>
                      <a:pt x="178" y="93"/>
                      <a:pt x="179" y="93"/>
                    </a:cubicBezTo>
                    <a:cubicBezTo>
                      <a:pt x="186" y="81"/>
                      <a:pt x="186" y="81"/>
                      <a:pt x="186" y="81"/>
                    </a:cubicBezTo>
                    <a:cubicBezTo>
                      <a:pt x="180" y="73"/>
                      <a:pt x="176" y="67"/>
                      <a:pt x="175" y="64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52" y="63"/>
                      <a:pt x="152" y="63"/>
                      <a:pt x="152" y="63"/>
                    </a:cubicBezTo>
                    <a:cubicBezTo>
                      <a:pt x="152" y="63"/>
                      <a:pt x="152" y="63"/>
                      <a:pt x="152" y="63"/>
                    </a:cubicBezTo>
                    <a:cubicBezTo>
                      <a:pt x="152" y="63"/>
                      <a:pt x="152" y="63"/>
                      <a:pt x="152" y="63"/>
                    </a:cubicBezTo>
                    <a:cubicBezTo>
                      <a:pt x="145" y="60"/>
                      <a:pt x="141" y="56"/>
                      <a:pt x="140" y="53"/>
                    </a:cubicBezTo>
                    <a:cubicBezTo>
                      <a:pt x="131" y="48"/>
                      <a:pt x="131" y="48"/>
                      <a:pt x="131" y="48"/>
                    </a:cubicBezTo>
                    <a:cubicBezTo>
                      <a:pt x="131" y="39"/>
                      <a:pt x="131" y="39"/>
                      <a:pt x="131" y="39"/>
                    </a:cubicBezTo>
                    <a:cubicBezTo>
                      <a:pt x="148" y="29"/>
                      <a:pt x="148" y="29"/>
                      <a:pt x="148" y="29"/>
                    </a:cubicBezTo>
                    <a:cubicBezTo>
                      <a:pt x="148" y="24"/>
                      <a:pt x="146" y="19"/>
                      <a:pt x="144" y="15"/>
                    </a:cubicBezTo>
                    <a:cubicBezTo>
                      <a:pt x="142" y="9"/>
                      <a:pt x="142" y="9"/>
                      <a:pt x="142" y="9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24" y="13"/>
                      <a:pt x="119" y="14"/>
                      <a:pt x="114" y="14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4" y="1"/>
                      <a:pt x="94" y="1"/>
                      <a:pt x="94" y="1"/>
                    </a:cubicBezTo>
                    <a:cubicBezTo>
                      <a:pt x="94" y="1"/>
                      <a:pt x="94" y="1"/>
                      <a:pt x="94" y="1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6"/>
                      <a:pt x="91" y="17"/>
                      <a:pt x="92" y="18"/>
                    </a:cubicBezTo>
                    <a:cubicBezTo>
                      <a:pt x="94" y="21"/>
                      <a:pt x="93" y="24"/>
                      <a:pt x="91" y="27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2" y="34"/>
                      <a:pt x="92" y="34"/>
                      <a:pt x="92" y="34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48"/>
                      <a:pt x="87" y="48"/>
                      <a:pt x="87" y="48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77" y="53"/>
                      <a:pt x="71" y="55"/>
                      <a:pt x="67" y="55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42" y="60"/>
                      <a:pt x="42" y="60"/>
                      <a:pt x="42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ṧľíde">
                <a:extLst>
                  <a:ext uri="{FF2B5EF4-FFF2-40B4-BE49-F238E27FC236}">
                    <a16:creationId xmlns="" xmlns:a16="http://schemas.microsoft.com/office/drawing/2014/main" id="{41F98EAD-165D-4C59-A93B-369FCE40A14E}"/>
                  </a:ext>
                </a:extLst>
              </p:cNvPr>
              <p:cNvSpPr/>
              <p:nvPr/>
            </p:nvSpPr>
            <p:spPr bwMode="auto">
              <a:xfrm>
                <a:off x="4292" y="3051"/>
                <a:ext cx="125" cy="303"/>
              </a:xfrm>
              <a:custGeom>
                <a:avLst/>
                <a:gdLst>
                  <a:gd name="T0" fmla="*/ 40 w 53"/>
                  <a:gd name="T1" fmla="*/ 0 h 128"/>
                  <a:gd name="T2" fmla="*/ 12 w 53"/>
                  <a:gd name="T3" fmla="*/ 35 h 128"/>
                  <a:gd name="T4" fmla="*/ 0 w 53"/>
                  <a:gd name="T5" fmla="*/ 54 h 128"/>
                  <a:gd name="T6" fmla="*/ 3 w 53"/>
                  <a:gd name="T7" fmla="*/ 76 h 128"/>
                  <a:gd name="T8" fmla="*/ 3 w 53"/>
                  <a:gd name="T9" fmla="*/ 77 h 128"/>
                  <a:gd name="T10" fmla="*/ 3 w 53"/>
                  <a:gd name="T11" fmla="*/ 77 h 128"/>
                  <a:gd name="T12" fmla="*/ 1 w 53"/>
                  <a:gd name="T13" fmla="*/ 92 h 128"/>
                  <a:gd name="T14" fmla="*/ 2 w 53"/>
                  <a:gd name="T15" fmla="*/ 101 h 128"/>
                  <a:gd name="T16" fmla="*/ 18 w 53"/>
                  <a:gd name="T17" fmla="*/ 112 h 128"/>
                  <a:gd name="T18" fmla="*/ 18 w 53"/>
                  <a:gd name="T19" fmla="*/ 112 h 128"/>
                  <a:gd name="T20" fmla="*/ 19 w 53"/>
                  <a:gd name="T21" fmla="*/ 112 h 128"/>
                  <a:gd name="T22" fmla="*/ 19 w 53"/>
                  <a:gd name="T23" fmla="*/ 113 h 128"/>
                  <a:gd name="T24" fmla="*/ 19 w 53"/>
                  <a:gd name="T25" fmla="*/ 113 h 128"/>
                  <a:gd name="T26" fmla="*/ 25 w 53"/>
                  <a:gd name="T27" fmla="*/ 124 h 128"/>
                  <a:gd name="T28" fmla="*/ 31 w 53"/>
                  <a:gd name="T29" fmla="*/ 128 h 128"/>
                  <a:gd name="T30" fmla="*/ 33 w 53"/>
                  <a:gd name="T31" fmla="*/ 102 h 128"/>
                  <a:gd name="T32" fmla="*/ 33 w 53"/>
                  <a:gd name="T33" fmla="*/ 101 h 128"/>
                  <a:gd name="T34" fmla="*/ 45 w 53"/>
                  <a:gd name="T35" fmla="*/ 73 h 128"/>
                  <a:gd name="T36" fmla="*/ 49 w 53"/>
                  <a:gd name="T37" fmla="*/ 40 h 128"/>
                  <a:gd name="T38" fmla="*/ 49 w 53"/>
                  <a:gd name="T39" fmla="*/ 39 h 128"/>
                  <a:gd name="T40" fmla="*/ 49 w 53"/>
                  <a:gd name="T41" fmla="*/ 39 h 128"/>
                  <a:gd name="T42" fmla="*/ 53 w 53"/>
                  <a:gd name="T43" fmla="*/ 30 h 128"/>
                  <a:gd name="T44" fmla="*/ 50 w 53"/>
                  <a:gd name="T45" fmla="*/ 22 h 128"/>
                  <a:gd name="T46" fmla="*/ 50 w 53"/>
                  <a:gd name="T47" fmla="*/ 22 h 128"/>
                  <a:gd name="T48" fmla="*/ 49 w 53"/>
                  <a:gd name="T49" fmla="*/ 22 h 128"/>
                  <a:gd name="T50" fmla="*/ 49 w 53"/>
                  <a:gd name="T51" fmla="*/ 12 h 128"/>
                  <a:gd name="T52" fmla="*/ 49 w 53"/>
                  <a:gd name="T53" fmla="*/ 11 h 128"/>
                  <a:gd name="T54" fmla="*/ 49 w 53"/>
                  <a:gd name="T55" fmla="*/ 11 h 128"/>
                  <a:gd name="T56" fmla="*/ 51 w 53"/>
                  <a:gd name="T57" fmla="*/ 8 h 128"/>
                  <a:gd name="T58" fmla="*/ 53 w 53"/>
                  <a:gd name="T59" fmla="*/ 6 h 128"/>
                  <a:gd name="T60" fmla="*/ 40 w 53"/>
                  <a:gd name="T6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3" h="128">
                    <a:moveTo>
                      <a:pt x="40" y="0"/>
                    </a:moveTo>
                    <a:cubicBezTo>
                      <a:pt x="27" y="9"/>
                      <a:pt x="18" y="21"/>
                      <a:pt x="12" y="35"/>
                    </a:cubicBezTo>
                    <a:cubicBezTo>
                      <a:pt x="7" y="47"/>
                      <a:pt x="3" y="53"/>
                      <a:pt x="0" y="54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7"/>
                      <a:pt x="3" y="77"/>
                      <a:pt x="3" y="77"/>
                    </a:cubicBezTo>
                    <a:cubicBezTo>
                      <a:pt x="3" y="77"/>
                      <a:pt x="3" y="77"/>
                      <a:pt x="3" y="77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7"/>
                      <a:pt x="1" y="100"/>
                      <a:pt x="2" y="101"/>
                    </a:cubicBezTo>
                    <a:cubicBezTo>
                      <a:pt x="18" y="112"/>
                      <a:pt x="18" y="112"/>
                      <a:pt x="18" y="112"/>
                    </a:cubicBezTo>
                    <a:cubicBezTo>
                      <a:pt x="18" y="112"/>
                      <a:pt x="18" y="112"/>
                      <a:pt x="18" y="112"/>
                    </a:cubicBezTo>
                    <a:cubicBezTo>
                      <a:pt x="19" y="112"/>
                      <a:pt x="19" y="112"/>
                      <a:pt x="19" y="112"/>
                    </a:cubicBezTo>
                    <a:cubicBezTo>
                      <a:pt x="19" y="113"/>
                      <a:pt x="19" y="113"/>
                      <a:pt x="19" y="113"/>
                    </a:cubicBezTo>
                    <a:cubicBezTo>
                      <a:pt x="19" y="113"/>
                      <a:pt x="19" y="113"/>
                      <a:pt x="19" y="113"/>
                    </a:cubicBezTo>
                    <a:cubicBezTo>
                      <a:pt x="20" y="116"/>
                      <a:pt x="22" y="120"/>
                      <a:pt x="25" y="124"/>
                    </a:cubicBezTo>
                    <a:cubicBezTo>
                      <a:pt x="27" y="126"/>
                      <a:pt x="29" y="127"/>
                      <a:pt x="31" y="128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1"/>
                      <a:pt x="33" y="101"/>
                      <a:pt x="33" y="101"/>
                    </a:cubicBezTo>
                    <a:cubicBezTo>
                      <a:pt x="45" y="73"/>
                      <a:pt x="45" y="73"/>
                      <a:pt x="45" y="73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3" y="6"/>
                      <a:pt x="53" y="6"/>
                      <a:pt x="53" y="6"/>
                    </a:cubicBez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îṩḷiḓe">
                <a:extLst>
                  <a:ext uri="{FF2B5EF4-FFF2-40B4-BE49-F238E27FC236}">
                    <a16:creationId xmlns="" xmlns:a16="http://schemas.microsoft.com/office/drawing/2014/main" id="{5465023A-EDE8-4C5E-849E-F307F99C9284}"/>
                  </a:ext>
                </a:extLst>
              </p:cNvPr>
              <p:cNvSpPr/>
              <p:nvPr/>
            </p:nvSpPr>
            <p:spPr bwMode="auto">
              <a:xfrm>
                <a:off x="3366" y="3588"/>
                <a:ext cx="195" cy="166"/>
              </a:xfrm>
              <a:custGeom>
                <a:avLst/>
                <a:gdLst>
                  <a:gd name="T0" fmla="*/ 37 w 82"/>
                  <a:gd name="T1" fmla="*/ 7 h 70"/>
                  <a:gd name="T2" fmla="*/ 36 w 82"/>
                  <a:gd name="T3" fmla="*/ 9 h 70"/>
                  <a:gd name="T4" fmla="*/ 36 w 82"/>
                  <a:gd name="T5" fmla="*/ 9 h 70"/>
                  <a:gd name="T6" fmla="*/ 35 w 82"/>
                  <a:gd name="T7" fmla="*/ 10 h 70"/>
                  <a:gd name="T8" fmla="*/ 19 w 82"/>
                  <a:gd name="T9" fmla="*/ 14 h 70"/>
                  <a:gd name="T10" fmla="*/ 20 w 82"/>
                  <a:gd name="T11" fmla="*/ 16 h 70"/>
                  <a:gd name="T12" fmla="*/ 25 w 82"/>
                  <a:gd name="T13" fmla="*/ 22 h 70"/>
                  <a:gd name="T14" fmla="*/ 23 w 82"/>
                  <a:gd name="T15" fmla="*/ 23 h 70"/>
                  <a:gd name="T16" fmla="*/ 16 w 82"/>
                  <a:gd name="T17" fmla="*/ 27 h 70"/>
                  <a:gd name="T18" fmla="*/ 4 w 82"/>
                  <a:gd name="T19" fmla="*/ 36 h 70"/>
                  <a:gd name="T20" fmla="*/ 6 w 82"/>
                  <a:gd name="T21" fmla="*/ 63 h 70"/>
                  <a:gd name="T22" fmla="*/ 18 w 82"/>
                  <a:gd name="T23" fmla="*/ 64 h 70"/>
                  <a:gd name="T24" fmla="*/ 19 w 82"/>
                  <a:gd name="T25" fmla="*/ 64 h 70"/>
                  <a:gd name="T26" fmla="*/ 19 w 82"/>
                  <a:gd name="T27" fmla="*/ 64 h 70"/>
                  <a:gd name="T28" fmla="*/ 31 w 82"/>
                  <a:gd name="T29" fmla="*/ 70 h 70"/>
                  <a:gd name="T30" fmla="*/ 44 w 82"/>
                  <a:gd name="T31" fmla="*/ 68 h 70"/>
                  <a:gd name="T32" fmla="*/ 62 w 82"/>
                  <a:gd name="T33" fmla="*/ 53 h 70"/>
                  <a:gd name="T34" fmla="*/ 63 w 82"/>
                  <a:gd name="T35" fmla="*/ 53 h 70"/>
                  <a:gd name="T36" fmla="*/ 64 w 82"/>
                  <a:gd name="T37" fmla="*/ 52 h 70"/>
                  <a:gd name="T38" fmla="*/ 69 w 82"/>
                  <a:gd name="T39" fmla="*/ 50 h 70"/>
                  <a:gd name="T40" fmla="*/ 68 w 82"/>
                  <a:gd name="T41" fmla="*/ 33 h 70"/>
                  <a:gd name="T42" fmla="*/ 68 w 82"/>
                  <a:gd name="T43" fmla="*/ 33 h 70"/>
                  <a:gd name="T44" fmla="*/ 75 w 82"/>
                  <a:gd name="T45" fmla="*/ 22 h 70"/>
                  <a:gd name="T46" fmla="*/ 75 w 82"/>
                  <a:gd name="T47" fmla="*/ 22 h 70"/>
                  <a:gd name="T48" fmla="*/ 75 w 82"/>
                  <a:gd name="T49" fmla="*/ 22 h 70"/>
                  <a:gd name="T50" fmla="*/ 81 w 82"/>
                  <a:gd name="T51" fmla="*/ 17 h 70"/>
                  <a:gd name="T52" fmla="*/ 79 w 82"/>
                  <a:gd name="T53" fmla="*/ 5 h 70"/>
                  <a:gd name="T54" fmla="*/ 74 w 82"/>
                  <a:gd name="T55" fmla="*/ 0 h 70"/>
                  <a:gd name="T56" fmla="*/ 74 w 82"/>
                  <a:gd name="T57" fmla="*/ 6 h 70"/>
                  <a:gd name="T58" fmla="*/ 64 w 82"/>
                  <a:gd name="T59" fmla="*/ 4 h 70"/>
                  <a:gd name="T60" fmla="*/ 59 w 82"/>
                  <a:gd name="T61" fmla="*/ 7 h 70"/>
                  <a:gd name="T62" fmla="*/ 58 w 82"/>
                  <a:gd name="T63" fmla="*/ 7 h 70"/>
                  <a:gd name="T64" fmla="*/ 58 w 82"/>
                  <a:gd name="T65" fmla="*/ 7 h 70"/>
                  <a:gd name="T66" fmla="*/ 37 w 82"/>
                  <a:gd name="T67" fmla="*/ 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" h="70">
                    <a:moveTo>
                      <a:pt x="37" y="7"/>
                    </a:moveTo>
                    <a:cubicBezTo>
                      <a:pt x="36" y="9"/>
                      <a:pt x="36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4" y="22"/>
                      <a:pt x="24" y="23"/>
                      <a:pt x="23" y="23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41"/>
                      <a:pt x="0" y="49"/>
                      <a:pt x="6" y="63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9" y="67"/>
                      <a:pt x="55" y="62"/>
                      <a:pt x="62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9" y="50"/>
                      <a:pt x="69" y="50"/>
                      <a:pt x="69" y="50"/>
                    </a:cubicBezTo>
                    <a:cubicBezTo>
                      <a:pt x="68" y="33"/>
                      <a:pt x="68" y="33"/>
                      <a:pt x="68" y="33"/>
                    </a:cubicBezTo>
                    <a:cubicBezTo>
                      <a:pt x="68" y="33"/>
                      <a:pt x="68" y="33"/>
                      <a:pt x="68" y="3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2" y="13"/>
                      <a:pt x="81" y="8"/>
                      <a:pt x="79" y="5"/>
                    </a:cubicBezTo>
                    <a:cubicBezTo>
                      <a:pt x="78" y="1"/>
                      <a:pt x="76" y="0"/>
                      <a:pt x="74" y="0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8" y="7"/>
                      <a:pt x="58" y="7"/>
                    </a:cubicBezTo>
                    <a:lnTo>
                      <a:pt x="3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îśḻíḍè">
              <a:extLst>
                <a:ext uri="{FF2B5EF4-FFF2-40B4-BE49-F238E27FC236}">
                  <a16:creationId xmlns="" xmlns:a16="http://schemas.microsoft.com/office/drawing/2014/main" id="{6B343B23-C0E9-4182-9B83-52A28329AE06}"/>
                </a:ext>
              </a:extLst>
            </p:cNvPr>
            <p:cNvSpPr/>
            <p:nvPr/>
          </p:nvSpPr>
          <p:spPr>
            <a:xfrm>
              <a:off x="4849071" y="2393330"/>
              <a:ext cx="2506688" cy="2506688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íṥḻîḓé">
              <a:extLst>
                <a:ext uri="{FF2B5EF4-FFF2-40B4-BE49-F238E27FC236}">
                  <a16:creationId xmlns="" xmlns:a16="http://schemas.microsoft.com/office/drawing/2014/main" id="{91AA86AC-EFFF-4CE9-B93C-95B173252B45}"/>
                </a:ext>
              </a:extLst>
            </p:cNvPr>
            <p:cNvSpPr/>
            <p:nvPr/>
          </p:nvSpPr>
          <p:spPr>
            <a:xfrm>
              <a:off x="5754162" y="1938401"/>
              <a:ext cx="696504" cy="696504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śliḓê">
              <a:extLst>
                <a:ext uri="{FF2B5EF4-FFF2-40B4-BE49-F238E27FC236}">
                  <a16:creationId xmlns="" xmlns:a16="http://schemas.microsoft.com/office/drawing/2014/main" id="{F2514583-A164-4B2A-B459-29C3433D9632}"/>
                </a:ext>
              </a:extLst>
            </p:cNvPr>
            <p:cNvSpPr/>
            <p:nvPr/>
          </p:nvSpPr>
          <p:spPr>
            <a:xfrm>
              <a:off x="6931977" y="2618412"/>
              <a:ext cx="696504" cy="696504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sļíḍé">
              <a:extLst>
                <a:ext uri="{FF2B5EF4-FFF2-40B4-BE49-F238E27FC236}">
                  <a16:creationId xmlns="" xmlns:a16="http://schemas.microsoft.com/office/drawing/2014/main" id="{0F2EB9C7-2AE8-49A6-9D86-A1A93722E4B6}"/>
                </a:ext>
              </a:extLst>
            </p:cNvPr>
            <p:cNvSpPr/>
            <p:nvPr/>
          </p:nvSpPr>
          <p:spPr>
            <a:xfrm>
              <a:off x="6931977" y="3978432"/>
              <a:ext cx="696504" cy="696504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ŝḷîďe">
              <a:extLst>
                <a:ext uri="{FF2B5EF4-FFF2-40B4-BE49-F238E27FC236}">
                  <a16:creationId xmlns="" xmlns:a16="http://schemas.microsoft.com/office/drawing/2014/main" id="{C5414EAB-527A-4E67-A5A8-C0AF00BECC77}"/>
                </a:ext>
              </a:extLst>
            </p:cNvPr>
            <p:cNvSpPr/>
            <p:nvPr/>
          </p:nvSpPr>
          <p:spPr>
            <a:xfrm>
              <a:off x="5754162" y="4658443"/>
              <a:ext cx="696504" cy="696504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sḷîḋè">
              <a:extLst>
                <a:ext uri="{FF2B5EF4-FFF2-40B4-BE49-F238E27FC236}">
                  <a16:creationId xmlns="" xmlns:a16="http://schemas.microsoft.com/office/drawing/2014/main" id="{1156F1B6-D360-4CB8-81B9-E2C2404A2781}"/>
                </a:ext>
              </a:extLst>
            </p:cNvPr>
            <p:cNvSpPr/>
            <p:nvPr/>
          </p:nvSpPr>
          <p:spPr>
            <a:xfrm>
              <a:off x="4576351" y="3978432"/>
              <a:ext cx="696504" cy="696504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ṧľíḓê">
              <a:extLst>
                <a:ext uri="{FF2B5EF4-FFF2-40B4-BE49-F238E27FC236}">
                  <a16:creationId xmlns="" xmlns:a16="http://schemas.microsoft.com/office/drawing/2014/main" id="{59D79914-4031-4971-8071-7BDB1201EC39}"/>
                </a:ext>
              </a:extLst>
            </p:cNvPr>
            <p:cNvSpPr/>
            <p:nvPr/>
          </p:nvSpPr>
          <p:spPr>
            <a:xfrm>
              <a:off x="4576351" y="2618412"/>
              <a:ext cx="696504" cy="696504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ṧ1ïḍê">
              <a:extLst>
                <a:ext uri="{FF2B5EF4-FFF2-40B4-BE49-F238E27FC236}">
                  <a16:creationId xmlns="" xmlns:a16="http://schemas.microsoft.com/office/drawing/2014/main" id="{86D7FBB8-A09E-4D6B-933B-500D127CD689}"/>
                </a:ext>
              </a:extLst>
            </p:cNvPr>
            <p:cNvSpPr/>
            <p:nvPr/>
          </p:nvSpPr>
          <p:spPr>
            <a:xfrm>
              <a:off x="5631771" y="1407639"/>
              <a:ext cx="941283" cy="307777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12.23-12.24</a:t>
              </a:r>
            </a:p>
          </p:txBody>
        </p:sp>
        <p:sp>
          <p:nvSpPr>
            <p:cNvPr id="15" name="ïŝḷïḍé">
              <a:extLst>
                <a:ext uri="{FF2B5EF4-FFF2-40B4-BE49-F238E27FC236}">
                  <a16:creationId xmlns="" xmlns:a16="http://schemas.microsoft.com/office/drawing/2014/main" id="{7609BAEE-2112-4A45-B2DD-45B282CA88DF}"/>
                </a:ext>
              </a:extLst>
            </p:cNvPr>
            <p:cNvSpPr/>
            <p:nvPr/>
          </p:nvSpPr>
          <p:spPr>
            <a:xfrm>
              <a:off x="5358983" y="5462927"/>
              <a:ext cx="1486860" cy="307777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12.16-12.18</a:t>
              </a:r>
            </a:p>
          </p:txBody>
        </p:sp>
        <p:sp>
          <p:nvSpPr>
            <p:cNvPr id="16" name="îṩḻídé">
              <a:extLst>
                <a:ext uri="{FF2B5EF4-FFF2-40B4-BE49-F238E27FC236}">
                  <a16:creationId xmlns="" xmlns:a16="http://schemas.microsoft.com/office/drawing/2014/main" id="{8A9B8FD5-114A-4DBC-A80E-DE9EE21CFE2D}"/>
                </a:ext>
              </a:extLst>
            </p:cNvPr>
            <p:cNvSpPr/>
            <p:nvPr/>
          </p:nvSpPr>
          <p:spPr>
            <a:xfrm>
              <a:off x="7798138" y="2594905"/>
              <a:ext cx="941283" cy="307777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12.21-12.22</a:t>
              </a:r>
            </a:p>
          </p:txBody>
        </p:sp>
        <p:sp>
          <p:nvSpPr>
            <p:cNvPr id="17" name="îṧļïḍé">
              <a:extLst>
                <a:ext uri="{FF2B5EF4-FFF2-40B4-BE49-F238E27FC236}">
                  <a16:creationId xmlns="" xmlns:a16="http://schemas.microsoft.com/office/drawing/2014/main" id="{6E72FB4D-A8E1-4F3F-B5AA-5BEE90A7E970}"/>
                </a:ext>
              </a:extLst>
            </p:cNvPr>
            <p:cNvSpPr/>
            <p:nvPr/>
          </p:nvSpPr>
          <p:spPr>
            <a:xfrm>
              <a:off x="3251589" y="2604751"/>
              <a:ext cx="1349602" cy="407283"/>
            </a:xfrm>
            <a:prstGeom prst="rect">
              <a:avLst/>
            </a:prstGeom>
          </p:spPr>
          <p:txBody>
            <a:bodyPr wrap="none">
              <a:normAutofit fontScale="25000" lnSpcReduction="20000"/>
            </a:bodyPr>
            <a:lstStyle/>
            <a:p>
              <a:r>
                <a:rPr lang="zh-CN" altLang="en-US" sz="7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12.</a:t>
              </a:r>
              <a:r>
                <a:rPr lang="zh-CN" altLang="en-US" sz="72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r>
                <a:rPr lang="en-US" altLang="zh-CN" sz="72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r>
                <a:rPr lang="zh-CN" altLang="en-US" sz="72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-</a:t>
              </a:r>
              <a:r>
                <a:rPr lang="zh-CN" altLang="en-US" sz="7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12.</a:t>
              </a:r>
              <a:r>
                <a:rPr lang="zh-CN" altLang="en-US" sz="72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r>
                <a:rPr lang="en-US" altLang="zh-CN" sz="72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  <a:endParaRPr lang="zh-CN" altLang="en-US" sz="7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r>
                <a:rPr lang="en-US" altLang="zh-CN" sz="1400" kern="10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+mn-ea"/>
                </a:rPr>
                <a:t>3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8" name="ïṡ1ïďê">
              <a:extLst>
                <a:ext uri="{FF2B5EF4-FFF2-40B4-BE49-F238E27FC236}">
                  <a16:creationId xmlns="" xmlns:a16="http://schemas.microsoft.com/office/drawing/2014/main" id="{1678D0AF-974D-4FB5-B05D-7FCC27203EED}"/>
                </a:ext>
              </a:extLst>
            </p:cNvPr>
            <p:cNvSpPr/>
            <p:nvPr/>
          </p:nvSpPr>
          <p:spPr>
            <a:xfrm>
              <a:off x="3251589" y="4253051"/>
              <a:ext cx="941283" cy="307777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12.14-12.15</a:t>
              </a:r>
            </a:p>
          </p:txBody>
        </p:sp>
        <p:sp>
          <p:nvSpPr>
            <p:cNvPr id="19" name="îśľîḓé">
              <a:extLst>
                <a:ext uri="{FF2B5EF4-FFF2-40B4-BE49-F238E27FC236}">
                  <a16:creationId xmlns="" xmlns:a16="http://schemas.microsoft.com/office/drawing/2014/main" id="{C608E3EA-FFC8-40D8-B6E4-26F6A3A1DE7B}"/>
                </a:ext>
              </a:extLst>
            </p:cNvPr>
            <p:cNvSpPr/>
            <p:nvPr/>
          </p:nvSpPr>
          <p:spPr>
            <a:xfrm>
              <a:off x="7798138" y="4253051"/>
              <a:ext cx="941283" cy="307777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12.19-12.20</a:t>
              </a:r>
            </a:p>
          </p:txBody>
        </p:sp>
        <p:sp>
          <p:nvSpPr>
            <p:cNvPr id="20" name="îṡliḓè">
              <a:extLst>
                <a:ext uri="{FF2B5EF4-FFF2-40B4-BE49-F238E27FC236}">
                  <a16:creationId xmlns="" xmlns:a16="http://schemas.microsoft.com/office/drawing/2014/main" id="{9DF878ED-039C-4D61-9795-88B1C00B35CC}"/>
                </a:ext>
              </a:extLst>
            </p:cNvPr>
            <p:cNvSpPr/>
            <p:nvPr/>
          </p:nvSpPr>
          <p:spPr bwMode="auto">
            <a:xfrm>
              <a:off x="5917267" y="2057929"/>
              <a:ext cx="370293" cy="390105"/>
            </a:xfrm>
            <a:custGeom>
              <a:avLst/>
              <a:gdLst>
                <a:gd name="T0" fmla="*/ 126 w 466"/>
                <a:gd name="T1" fmla="*/ 153 h 491"/>
                <a:gd name="T2" fmla="*/ 233 w 466"/>
                <a:gd name="T3" fmla="*/ 61 h 491"/>
                <a:gd name="T4" fmla="*/ 258 w 466"/>
                <a:gd name="T5" fmla="*/ 122 h 491"/>
                <a:gd name="T6" fmla="*/ 233 w 466"/>
                <a:gd name="T7" fmla="*/ 101 h 491"/>
                <a:gd name="T8" fmla="*/ 402 w 466"/>
                <a:gd name="T9" fmla="*/ 399 h 491"/>
                <a:gd name="T10" fmla="*/ 433 w 466"/>
                <a:gd name="T11" fmla="*/ 215 h 491"/>
                <a:gd name="T12" fmla="*/ 452 w 466"/>
                <a:gd name="T13" fmla="*/ 160 h 491"/>
                <a:gd name="T14" fmla="*/ 233 w 466"/>
                <a:gd name="T15" fmla="*/ 0 h 491"/>
                <a:gd name="T16" fmla="*/ 15 w 466"/>
                <a:gd name="T17" fmla="*/ 160 h 491"/>
                <a:gd name="T18" fmla="*/ 34 w 466"/>
                <a:gd name="T19" fmla="*/ 215 h 491"/>
                <a:gd name="T20" fmla="*/ 64 w 466"/>
                <a:gd name="T21" fmla="*/ 399 h 491"/>
                <a:gd name="T22" fmla="*/ 3 w 466"/>
                <a:gd name="T23" fmla="*/ 445 h 491"/>
                <a:gd name="T24" fmla="*/ 418 w 466"/>
                <a:gd name="T25" fmla="*/ 491 h 491"/>
                <a:gd name="T26" fmla="*/ 418 w 466"/>
                <a:gd name="T27" fmla="*/ 399 h 491"/>
                <a:gd name="T28" fmla="*/ 221 w 466"/>
                <a:gd name="T29" fmla="*/ 33 h 491"/>
                <a:gd name="T30" fmla="*/ 246 w 466"/>
                <a:gd name="T31" fmla="*/ 33 h 491"/>
                <a:gd name="T32" fmla="*/ 34 w 466"/>
                <a:gd name="T33" fmla="*/ 183 h 491"/>
                <a:gd name="T34" fmla="*/ 371 w 466"/>
                <a:gd name="T35" fmla="*/ 399 h 491"/>
                <a:gd name="T36" fmla="*/ 341 w 466"/>
                <a:gd name="T37" fmla="*/ 215 h 491"/>
                <a:gd name="T38" fmla="*/ 310 w 466"/>
                <a:gd name="T39" fmla="*/ 215 h 491"/>
                <a:gd name="T40" fmla="*/ 279 w 466"/>
                <a:gd name="T41" fmla="*/ 399 h 491"/>
                <a:gd name="T42" fmla="*/ 310 w 466"/>
                <a:gd name="T43" fmla="*/ 215 h 491"/>
                <a:gd name="T44" fmla="*/ 249 w 466"/>
                <a:gd name="T45" fmla="*/ 399 h 491"/>
                <a:gd name="T46" fmla="*/ 218 w 466"/>
                <a:gd name="T47" fmla="*/ 215 h 491"/>
                <a:gd name="T48" fmla="*/ 187 w 466"/>
                <a:gd name="T49" fmla="*/ 215 h 491"/>
                <a:gd name="T50" fmla="*/ 156 w 466"/>
                <a:gd name="T51" fmla="*/ 399 h 491"/>
                <a:gd name="T52" fmla="*/ 187 w 466"/>
                <a:gd name="T53" fmla="*/ 215 h 491"/>
                <a:gd name="T54" fmla="*/ 126 w 466"/>
                <a:gd name="T55" fmla="*/ 399 h 491"/>
                <a:gd name="T56" fmla="*/ 95 w 466"/>
                <a:gd name="T57" fmla="*/ 215 h 491"/>
                <a:gd name="T58" fmla="*/ 418 w 466"/>
                <a:gd name="T59" fmla="*/ 460 h 491"/>
                <a:gd name="T60" fmla="*/ 34 w 466"/>
                <a:gd name="T61" fmla="*/ 445 h 491"/>
                <a:gd name="T62" fmla="*/ 418 w 466"/>
                <a:gd name="T63" fmla="*/ 430 h 491"/>
                <a:gd name="T64" fmla="*/ 418 w 466"/>
                <a:gd name="T65" fmla="*/ 46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491">
                  <a:moveTo>
                    <a:pt x="233" y="61"/>
                  </a:moveTo>
                  <a:cubicBezTo>
                    <a:pt x="126" y="153"/>
                    <a:pt x="126" y="153"/>
                    <a:pt x="126" y="153"/>
                  </a:cubicBezTo>
                  <a:cubicBezTo>
                    <a:pt x="341" y="153"/>
                    <a:pt x="341" y="153"/>
                    <a:pt x="341" y="153"/>
                  </a:cubicBezTo>
                  <a:cubicBezTo>
                    <a:pt x="233" y="61"/>
                    <a:pt x="233" y="61"/>
                    <a:pt x="233" y="61"/>
                  </a:cubicBezTo>
                  <a:close/>
                  <a:moveTo>
                    <a:pt x="233" y="101"/>
                  </a:moveTo>
                  <a:cubicBezTo>
                    <a:pt x="258" y="122"/>
                    <a:pt x="258" y="122"/>
                    <a:pt x="258" y="122"/>
                  </a:cubicBezTo>
                  <a:cubicBezTo>
                    <a:pt x="209" y="122"/>
                    <a:pt x="209" y="122"/>
                    <a:pt x="209" y="122"/>
                  </a:cubicBezTo>
                  <a:cubicBezTo>
                    <a:pt x="233" y="101"/>
                    <a:pt x="233" y="101"/>
                    <a:pt x="233" y="101"/>
                  </a:cubicBezTo>
                  <a:close/>
                  <a:moveTo>
                    <a:pt x="418" y="399"/>
                  </a:moveTo>
                  <a:cubicBezTo>
                    <a:pt x="402" y="399"/>
                    <a:pt x="402" y="399"/>
                    <a:pt x="402" y="39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33" y="215"/>
                    <a:pt x="433" y="215"/>
                    <a:pt x="433" y="215"/>
                  </a:cubicBezTo>
                  <a:cubicBezTo>
                    <a:pt x="446" y="215"/>
                    <a:pt x="458" y="206"/>
                    <a:pt x="462" y="194"/>
                  </a:cubicBezTo>
                  <a:cubicBezTo>
                    <a:pt x="466" y="181"/>
                    <a:pt x="462" y="168"/>
                    <a:pt x="452" y="160"/>
                  </a:cubicBezTo>
                  <a:cubicBezTo>
                    <a:pt x="263" y="7"/>
                    <a:pt x="263" y="7"/>
                    <a:pt x="263" y="7"/>
                  </a:cubicBezTo>
                  <a:cubicBezTo>
                    <a:pt x="253" y="2"/>
                    <a:pt x="243" y="0"/>
                    <a:pt x="233" y="0"/>
                  </a:cubicBezTo>
                  <a:cubicBezTo>
                    <a:pt x="223" y="0"/>
                    <a:pt x="213" y="2"/>
                    <a:pt x="204" y="7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4" y="168"/>
                    <a:pt x="0" y="181"/>
                    <a:pt x="4" y="194"/>
                  </a:cubicBezTo>
                  <a:cubicBezTo>
                    <a:pt x="9" y="206"/>
                    <a:pt x="20" y="215"/>
                    <a:pt x="34" y="215"/>
                  </a:cubicBezTo>
                  <a:cubicBezTo>
                    <a:pt x="64" y="215"/>
                    <a:pt x="64" y="215"/>
                    <a:pt x="64" y="215"/>
                  </a:cubicBezTo>
                  <a:cubicBezTo>
                    <a:pt x="64" y="399"/>
                    <a:pt x="64" y="399"/>
                    <a:pt x="64" y="399"/>
                  </a:cubicBezTo>
                  <a:cubicBezTo>
                    <a:pt x="49" y="399"/>
                    <a:pt x="49" y="399"/>
                    <a:pt x="49" y="399"/>
                  </a:cubicBezTo>
                  <a:cubicBezTo>
                    <a:pt x="23" y="399"/>
                    <a:pt x="3" y="420"/>
                    <a:pt x="3" y="445"/>
                  </a:cubicBezTo>
                  <a:cubicBezTo>
                    <a:pt x="3" y="470"/>
                    <a:pt x="23" y="491"/>
                    <a:pt x="49" y="491"/>
                  </a:cubicBezTo>
                  <a:cubicBezTo>
                    <a:pt x="418" y="491"/>
                    <a:pt x="418" y="491"/>
                    <a:pt x="418" y="491"/>
                  </a:cubicBezTo>
                  <a:cubicBezTo>
                    <a:pt x="443" y="491"/>
                    <a:pt x="464" y="470"/>
                    <a:pt x="464" y="445"/>
                  </a:cubicBezTo>
                  <a:cubicBezTo>
                    <a:pt x="464" y="420"/>
                    <a:pt x="443" y="399"/>
                    <a:pt x="418" y="399"/>
                  </a:cubicBezTo>
                  <a:close/>
                  <a:moveTo>
                    <a:pt x="34" y="183"/>
                  </a:moveTo>
                  <a:cubicBezTo>
                    <a:pt x="221" y="33"/>
                    <a:pt x="221" y="33"/>
                    <a:pt x="221" y="33"/>
                  </a:cubicBezTo>
                  <a:cubicBezTo>
                    <a:pt x="224" y="31"/>
                    <a:pt x="229" y="30"/>
                    <a:pt x="233" y="30"/>
                  </a:cubicBezTo>
                  <a:cubicBezTo>
                    <a:pt x="238" y="30"/>
                    <a:pt x="242" y="31"/>
                    <a:pt x="246" y="33"/>
                  </a:cubicBezTo>
                  <a:cubicBezTo>
                    <a:pt x="433" y="184"/>
                    <a:pt x="433" y="184"/>
                    <a:pt x="433" y="184"/>
                  </a:cubicBezTo>
                  <a:cubicBezTo>
                    <a:pt x="34" y="183"/>
                    <a:pt x="34" y="183"/>
                    <a:pt x="34" y="183"/>
                  </a:cubicBezTo>
                  <a:close/>
                  <a:moveTo>
                    <a:pt x="371" y="215"/>
                  </a:moveTo>
                  <a:cubicBezTo>
                    <a:pt x="371" y="399"/>
                    <a:pt x="371" y="399"/>
                    <a:pt x="371" y="399"/>
                  </a:cubicBezTo>
                  <a:cubicBezTo>
                    <a:pt x="341" y="399"/>
                    <a:pt x="341" y="399"/>
                    <a:pt x="341" y="399"/>
                  </a:cubicBezTo>
                  <a:cubicBezTo>
                    <a:pt x="341" y="215"/>
                    <a:pt x="341" y="215"/>
                    <a:pt x="341" y="215"/>
                  </a:cubicBezTo>
                  <a:cubicBezTo>
                    <a:pt x="371" y="215"/>
                    <a:pt x="371" y="215"/>
                    <a:pt x="371" y="215"/>
                  </a:cubicBezTo>
                  <a:close/>
                  <a:moveTo>
                    <a:pt x="310" y="215"/>
                  </a:moveTo>
                  <a:cubicBezTo>
                    <a:pt x="310" y="399"/>
                    <a:pt x="310" y="399"/>
                    <a:pt x="310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79" y="215"/>
                    <a:pt x="279" y="215"/>
                    <a:pt x="279" y="215"/>
                  </a:cubicBezTo>
                  <a:cubicBezTo>
                    <a:pt x="310" y="215"/>
                    <a:pt x="310" y="215"/>
                    <a:pt x="310" y="215"/>
                  </a:cubicBezTo>
                  <a:close/>
                  <a:moveTo>
                    <a:pt x="249" y="215"/>
                  </a:moveTo>
                  <a:cubicBezTo>
                    <a:pt x="249" y="399"/>
                    <a:pt x="249" y="399"/>
                    <a:pt x="249" y="399"/>
                  </a:cubicBezTo>
                  <a:cubicBezTo>
                    <a:pt x="218" y="399"/>
                    <a:pt x="218" y="399"/>
                    <a:pt x="218" y="399"/>
                  </a:cubicBezTo>
                  <a:cubicBezTo>
                    <a:pt x="218" y="215"/>
                    <a:pt x="218" y="215"/>
                    <a:pt x="218" y="215"/>
                  </a:cubicBezTo>
                  <a:cubicBezTo>
                    <a:pt x="249" y="215"/>
                    <a:pt x="249" y="215"/>
                    <a:pt x="249" y="215"/>
                  </a:cubicBezTo>
                  <a:close/>
                  <a:moveTo>
                    <a:pt x="187" y="215"/>
                  </a:moveTo>
                  <a:cubicBezTo>
                    <a:pt x="187" y="399"/>
                    <a:pt x="187" y="399"/>
                    <a:pt x="187" y="399"/>
                  </a:cubicBezTo>
                  <a:cubicBezTo>
                    <a:pt x="156" y="399"/>
                    <a:pt x="156" y="399"/>
                    <a:pt x="156" y="399"/>
                  </a:cubicBezTo>
                  <a:cubicBezTo>
                    <a:pt x="156" y="215"/>
                    <a:pt x="156" y="215"/>
                    <a:pt x="156" y="215"/>
                  </a:cubicBezTo>
                  <a:cubicBezTo>
                    <a:pt x="187" y="215"/>
                    <a:pt x="187" y="215"/>
                    <a:pt x="187" y="215"/>
                  </a:cubicBezTo>
                  <a:close/>
                  <a:moveTo>
                    <a:pt x="126" y="215"/>
                  </a:moveTo>
                  <a:cubicBezTo>
                    <a:pt x="126" y="399"/>
                    <a:pt x="126" y="399"/>
                    <a:pt x="126" y="399"/>
                  </a:cubicBezTo>
                  <a:cubicBezTo>
                    <a:pt x="95" y="399"/>
                    <a:pt x="95" y="399"/>
                    <a:pt x="95" y="399"/>
                  </a:cubicBezTo>
                  <a:cubicBezTo>
                    <a:pt x="95" y="215"/>
                    <a:pt x="95" y="215"/>
                    <a:pt x="95" y="215"/>
                  </a:cubicBezTo>
                  <a:cubicBezTo>
                    <a:pt x="126" y="215"/>
                    <a:pt x="126" y="215"/>
                    <a:pt x="126" y="215"/>
                  </a:cubicBezTo>
                  <a:close/>
                  <a:moveTo>
                    <a:pt x="418" y="460"/>
                  </a:moveTo>
                  <a:cubicBezTo>
                    <a:pt x="49" y="460"/>
                    <a:pt x="49" y="460"/>
                    <a:pt x="49" y="460"/>
                  </a:cubicBezTo>
                  <a:cubicBezTo>
                    <a:pt x="40" y="460"/>
                    <a:pt x="34" y="453"/>
                    <a:pt x="34" y="445"/>
                  </a:cubicBezTo>
                  <a:cubicBezTo>
                    <a:pt x="34" y="437"/>
                    <a:pt x="40" y="430"/>
                    <a:pt x="49" y="430"/>
                  </a:cubicBezTo>
                  <a:cubicBezTo>
                    <a:pt x="418" y="430"/>
                    <a:pt x="418" y="430"/>
                    <a:pt x="418" y="430"/>
                  </a:cubicBezTo>
                  <a:cubicBezTo>
                    <a:pt x="426" y="430"/>
                    <a:pt x="433" y="437"/>
                    <a:pt x="433" y="445"/>
                  </a:cubicBezTo>
                  <a:cubicBezTo>
                    <a:pt x="433" y="453"/>
                    <a:pt x="426" y="460"/>
                    <a:pt x="418" y="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ṣḷiďê">
              <a:extLst>
                <a:ext uri="{FF2B5EF4-FFF2-40B4-BE49-F238E27FC236}">
                  <a16:creationId xmlns="" xmlns:a16="http://schemas.microsoft.com/office/drawing/2014/main" id="{FF3F228C-173A-447A-8F5C-16DD3B5B428A}"/>
                </a:ext>
              </a:extLst>
            </p:cNvPr>
            <p:cNvSpPr/>
            <p:nvPr/>
          </p:nvSpPr>
          <p:spPr bwMode="auto">
            <a:xfrm>
              <a:off x="4734366" y="2750505"/>
              <a:ext cx="370293" cy="390105"/>
            </a:xfrm>
            <a:custGeom>
              <a:avLst/>
              <a:gdLst>
                <a:gd name="T0" fmla="*/ 126 w 466"/>
                <a:gd name="T1" fmla="*/ 153 h 491"/>
                <a:gd name="T2" fmla="*/ 233 w 466"/>
                <a:gd name="T3" fmla="*/ 61 h 491"/>
                <a:gd name="T4" fmla="*/ 258 w 466"/>
                <a:gd name="T5" fmla="*/ 122 h 491"/>
                <a:gd name="T6" fmla="*/ 233 w 466"/>
                <a:gd name="T7" fmla="*/ 101 h 491"/>
                <a:gd name="T8" fmla="*/ 402 w 466"/>
                <a:gd name="T9" fmla="*/ 399 h 491"/>
                <a:gd name="T10" fmla="*/ 433 w 466"/>
                <a:gd name="T11" fmla="*/ 215 h 491"/>
                <a:gd name="T12" fmla="*/ 452 w 466"/>
                <a:gd name="T13" fmla="*/ 160 h 491"/>
                <a:gd name="T14" fmla="*/ 233 w 466"/>
                <a:gd name="T15" fmla="*/ 0 h 491"/>
                <a:gd name="T16" fmla="*/ 15 w 466"/>
                <a:gd name="T17" fmla="*/ 160 h 491"/>
                <a:gd name="T18" fmla="*/ 34 w 466"/>
                <a:gd name="T19" fmla="*/ 215 h 491"/>
                <a:gd name="T20" fmla="*/ 64 w 466"/>
                <a:gd name="T21" fmla="*/ 399 h 491"/>
                <a:gd name="T22" fmla="*/ 3 w 466"/>
                <a:gd name="T23" fmla="*/ 445 h 491"/>
                <a:gd name="T24" fmla="*/ 418 w 466"/>
                <a:gd name="T25" fmla="*/ 491 h 491"/>
                <a:gd name="T26" fmla="*/ 418 w 466"/>
                <a:gd name="T27" fmla="*/ 399 h 491"/>
                <a:gd name="T28" fmla="*/ 221 w 466"/>
                <a:gd name="T29" fmla="*/ 33 h 491"/>
                <a:gd name="T30" fmla="*/ 246 w 466"/>
                <a:gd name="T31" fmla="*/ 33 h 491"/>
                <a:gd name="T32" fmla="*/ 34 w 466"/>
                <a:gd name="T33" fmla="*/ 183 h 491"/>
                <a:gd name="T34" fmla="*/ 371 w 466"/>
                <a:gd name="T35" fmla="*/ 399 h 491"/>
                <a:gd name="T36" fmla="*/ 341 w 466"/>
                <a:gd name="T37" fmla="*/ 215 h 491"/>
                <a:gd name="T38" fmla="*/ 310 w 466"/>
                <a:gd name="T39" fmla="*/ 215 h 491"/>
                <a:gd name="T40" fmla="*/ 279 w 466"/>
                <a:gd name="T41" fmla="*/ 399 h 491"/>
                <a:gd name="T42" fmla="*/ 310 w 466"/>
                <a:gd name="T43" fmla="*/ 215 h 491"/>
                <a:gd name="T44" fmla="*/ 249 w 466"/>
                <a:gd name="T45" fmla="*/ 399 h 491"/>
                <a:gd name="T46" fmla="*/ 218 w 466"/>
                <a:gd name="T47" fmla="*/ 215 h 491"/>
                <a:gd name="T48" fmla="*/ 187 w 466"/>
                <a:gd name="T49" fmla="*/ 215 h 491"/>
                <a:gd name="T50" fmla="*/ 156 w 466"/>
                <a:gd name="T51" fmla="*/ 399 h 491"/>
                <a:gd name="T52" fmla="*/ 187 w 466"/>
                <a:gd name="T53" fmla="*/ 215 h 491"/>
                <a:gd name="T54" fmla="*/ 126 w 466"/>
                <a:gd name="T55" fmla="*/ 399 h 491"/>
                <a:gd name="T56" fmla="*/ 95 w 466"/>
                <a:gd name="T57" fmla="*/ 215 h 491"/>
                <a:gd name="T58" fmla="*/ 418 w 466"/>
                <a:gd name="T59" fmla="*/ 460 h 491"/>
                <a:gd name="T60" fmla="*/ 34 w 466"/>
                <a:gd name="T61" fmla="*/ 445 h 491"/>
                <a:gd name="T62" fmla="*/ 418 w 466"/>
                <a:gd name="T63" fmla="*/ 430 h 491"/>
                <a:gd name="T64" fmla="*/ 418 w 466"/>
                <a:gd name="T65" fmla="*/ 46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491">
                  <a:moveTo>
                    <a:pt x="233" y="61"/>
                  </a:moveTo>
                  <a:cubicBezTo>
                    <a:pt x="126" y="153"/>
                    <a:pt x="126" y="153"/>
                    <a:pt x="126" y="153"/>
                  </a:cubicBezTo>
                  <a:cubicBezTo>
                    <a:pt x="341" y="153"/>
                    <a:pt x="341" y="153"/>
                    <a:pt x="341" y="153"/>
                  </a:cubicBezTo>
                  <a:cubicBezTo>
                    <a:pt x="233" y="61"/>
                    <a:pt x="233" y="61"/>
                    <a:pt x="233" y="61"/>
                  </a:cubicBezTo>
                  <a:close/>
                  <a:moveTo>
                    <a:pt x="233" y="101"/>
                  </a:moveTo>
                  <a:cubicBezTo>
                    <a:pt x="258" y="122"/>
                    <a:pt x="258" y="122"/>
                    <a:pt x="258" y="122"/>
                  </a:cubicBezTo>
                  <a:cubicBezTo>
                    <a:pt x="209" y="122"/>
                    <a:pt x="209" y="122"/>
                    <a:pt x="209" y="122"/>
                  </a:cubicBezTo>
                  <a:cubicBezTo>
                    <a:pt x="233" y="101"/>
                    <a:pt x="233" y="101"/>
                    <a:pt x="233" y="101"/>
                  </a:cubicBezTo>
                  <a:close/>
                  <a:moveTo>
                    <a:pt x="418" y="399"/>
                  </a:moveTo>
                  <a:cubicBezTo>
                    <a:pt x="402" y="399"/>
                    <a:pt x="402" y="399"/>
                    <a:pt x="402" y="39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33" y="215"/>
                    <a:pt x="433" y="215"/>
                    <a:pt x="433" y="215"/>
                  </a:cubicBezTo>
                  <a:cubicBezTo>
                    <a:pt x="446" y="215"/>
                    <a:pt x="458" y="206"/>
                    <a:pt x="462" y="194"/>
                  </a:cubicBezTo>
                  <a:cubicBezTo>
                    <a:pt x="466" y="181"/>
                    <a:pt x="462" y="168"/>
                    <a:pt x="452" y="160"/>
                  </a:cubicBezTo>
                  <a:cubicBezTo>
                    <a:pt x="263" y="7"/>
                    <a:pt x="263" y="7"/>
                    <a:pt x="263" y="7"/>
                  </a:cubicBezTo>
                  <a:cubicBezTo>
                    <a:pt x="253" y="2"/>
                    <a:pt x="243" y="0"/>
                    <a:pt x="233" y="0"/>
                  </a:cubicBezTo>
                  <a:cubicBezTo>
                    <a:pt x="223" y="0"/>
                    <a:pt x="213" y="2"/>
                    <a:pt x="204" y="7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4" y="168"/>
                    <a:pt x="0" y="181"/>
                    <a:pt x="4" y="194"/>
                  </a:cubicBezTo>
                  <a:cubicBezTo>
                    <a:pt x="9" y="206"/>
                    <a:pt x="20" y="215"/>
                    <a:pt x="34" y="215"/>
                  </a:cubicBezTo>
                  <a:cubicBezTo>
                    <a:pt x="64" y="215"/>
                    <a:pt x="64" y="215"/>
                    <a:pt x="64" y="215"/>
                  </a:cubicBezTo>
                  <a:cubicBezTo>
                    <a:pt x="64" y="399"/>
                    <a:pt x="64" y="399"/>
                    <a:pt x="64" y="399"/>
                  </a:cubicBezTo>
                  <a:cubicBezTo>
                    <a:pt x="49" y="399"/>
                    <a:pt x="49" y="399"/>
                    <a:pt x="49" y="399"/>
                  </a:cubicBezTo>
                  <a:cubicBezTo>
                    <a:pt x="23" y="399"/>
                    <a:pt x="3" y="420"/>
                    <a:pt x="3" y="445"/>
                  </a:cubicBezTo>
                  <a:cubicBezTo>
                    <a:pt x="3" y="470"/>
                    <a:pt x="23" y="491"/>
                    <a:pt x="49" y="491"/>
                  </a:cubicBezTo>
                  <a:cubicBezTo>
                    <a:pt x="418" y="491"/>
                    <a:pt x="418" y="491"/>
                    <a:pt x="418" y="491"/>
                  </a:cubicBezTo>
                  <a:cubicBezTo>
                    <a:pt x="443" y="491"/>
                    <a:pt x="464" y="470"/>
                    <a:pt x="464" y="445"/>
                  </a:cubicBezTo>
                  <a:cubicBezTo>
                    <a:pt x="464" y="420"/>
                    <a:pt x="443" y="399"/>
                    <a:pt x="418" y="399"/>
                  </a:cubicBezTo>
                  <a:close/>
                  <a:moveTo>
                    <a:pt x="34" y="183"/>
                  </a:moveTo>
                  <a:cubicBezTo>
                    <a:pt x="221" y="33"/>
                    <a:pt x="221" y="33"/>
                    <a:pt x="221" y="33"/>
                  </a:cubicBezTo>
                  <a:cubicBezTo>
                    <a:pt x="224" y="31"/>
                    <a:pt x="229" y="30"/>
                    <a:pt x="233" y="30"/>
                  </a:cubicBezTo>
                  <a:cubicBezTo>
                    <a:pt x="238" y="30"/>
                    <a:pt x="242" y="31"/>
                    <a:pt x="246" y="33"/>
                  </a:cubicBezTo>
                  <a:cubicBezTo>
                    <a:pt x="433" y="184"/>
                    <a:pt x="433" y="184"/>
                    <a:pt x="433" y="184"/>
                  </a:cubicBezTo>
                  <a:cubicBezTo>
                    <a:pt x="34" y="183"/>
                    <a:pt x="34" y="183"/>
                    <a:pt x="34" y="183"/>
                  </a:cubicBezTo>
                  <a:close/>
                  <a:moveTo>
                    <a:pt x="371" y="215"/>
                  </a:moveTo>
                  <a:cubicBezTo>
                    <a:pt x="371" y="399"/>
                    <a:pt x="371" y="399"/>
                    <a:pt x="371" y="399"/>
                  </a:cubicBezTo>
                  <a:cubicBezTo>
                    <a:pt x="341" y="399"/>
                    <a:pt x="341" y="399"/>
                    <a:pt x="341" y="399"/>
                  </a:cubicBezTo>
                  <a:cubicBezTo>
                    <a:pt x="341" y="215"/>
                    <a:pt x="341" y="215"/>
                    <a:pt x="341" y="215"/>
                  </a:cubicBezTo>
                  <a:cubicBezTo>
                    <a:pt x="371" y="215"/>
                    <a:pt x="371" y="215"/>
                    <a:pt x="371" y="215"/>
                  </a:cubicBezTo>
                  <a:close/>
                  <a:moveTo>
                    <a:pt x="310" y="215"/>
                  </a:moveTo>
                  <a:cubicBezTo>
                    <a:pt x="310" y="399"/>
                    <a:pt x="310" y="399"/>
                    <a:pt x="310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79" y="215"/>
                    <a:pt x="279" y="215"/>
                    <a:pt x="279" y="215"/>
                  </a:cubicBezTo>
                  <a:cubicBezTo>
                    <a:pt x="310" y="215"/>
                    <a:pt x="310" y="215"/>
                    <a:pt x="310" y="215"/>
                  </a:cubicBezTo>
                  <a:close/>
                  <a:moveTo>
                    <a:pt x="249" y="215"/>
                  </a:moveTo>
                  <a:cubicBezTo>
                    <a:pt x="249" y="399"/>
                    <a:pt x="249" y="399"/>
                    <a:pt x="249" y="399"/>
                  </a:cubicBezTo>
                  <a:cubicBezTo>
                    <a:pt x="218" y="399"/>
                    <a:pt x="218" y="399"/>
                    <a:pt x="218" y="399"/>
                  </a:cubicBezTo>
                  <a:cubicBezTo>
                    <a:pt x="218" y="215"/>
                    <a:pt x="218" y="215"/>
                    <a:pt x="218" y="215"/>
                  </a:cubicBezTo>
                  <a:cubicBezTo>
                    <a:pt x="249" y="215"/>
                    <a:pt x="249" y="215"/>
                    <a:pt x="249" y="215"/>
                  </a:cubicBezTo>
                  <a:close/>
                  <a:moveTo>
                    <a:pt x="187" y="215"/>
                  </a:moveTo>
                  <a:cubicBezTo>
                    <a:pt x="187" y="399"/>
                    <a:pt x="187" y="399"/>
                    <a:pt x="187" y="399"/>
                  </a:cubicBezTo>
                  <a:cubicBezTo>
                    <a:pt x="156" y="399"/>
                    <a:pt x="156" y="399"/>
                    <a:pt x="156" y="399"/>
                  </a:cubicBezTo>
                  <a:cubicBezTo>
                    <a:pt x="156" y="215"/>
                    <a:pt x="156" y="215"/>
                    <a:pt x="156" y="215"/>
                  </a:cubicBezTo>
                  <a:cubicBezTo>
                    <a:pt x="187" y="215"/>
                    <a:pt x="187" y="215"/>
                    <a:pt x="187" y="215"/>
                  </a:cubicBezTo>
                  <a:close/>
                  <a:moveTo>
                    <a:pt x="126" y="215"/>
                  </a:moveTo>
                  <a:cubicBezTo>
                    <a:pt x="126" y="399"/>
                    <a:pt x="126" y="399"/>
                    <a:pt x="126" y="399"/>
                  </a:cubicBezTo>
                  <a:cubicBezTo>
                    <a:pt x="95" y="399"/>
                    <a:pt x="95" y="399"/>
                    <a:pt x="95" y="399"/>
                  </a:cubicBezTo>
                  <a:cubicBezTo>
                    <a:pt x="95" y="215"/>
                    <a:pt x="95" y="215"/>
                    <a:pt x="95" y="215"/>
                  </a:cubicBezTo>
                  <a:cubicBezTo>
                    <a:pt x="126" y="215"/>
                    <a:pt x="126" y="215"/>
                    <a:pt x="126" y="215"/>
                  </a:cubicBezTo>
                  <a:close/>
                  <a:moveTo>
                    <a:pt x="418" y="460"/>
                  </a:moveTo>
                  <a:cubicBezTo>
                    <a:pt x="49" y="460"/>
                    <a:pt x="49" y="460"/>
                    <a:pt x="49" y="460"/>
                  </a:cubicBezTo>
                  <a:cubicBezTo>
                    <a:pt x="40" y="460"/>
                    <a:pt x="34" y="453"/>
                    <a:pt x="34" y="445"/>
                  </a:cubicBezTo>
                  <a:cubicBezTo>
                    <a:pt x="34" y="437"/>
                    <a:pt x="40" y="430"/>
                    <a:pt x="49" y="430"/>
                  </a:cubicBezTo>
                  <a:cubicBezTo>
                    <a:pt x="418" y="430"/>
                    <a:pt x="418" y="430"/>
                    <a:pt x="418" y="430"/>
                  </a:cubicBezTo>
                  <a:cubicBezTo>
                    <a:pt x="426" y="430"/>
                    <a:pt x="433" y="437"/>
                    <a:pt x="433" y="445"/>
                  </a:cubicBezTo>
                  <a:cubicBezTo>
                    <a:pt x="433" y="453"/>
                    <a:pt x="426" y="460"/>
                    <a:pt x="418" y="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ṧḷîďê">
              <a:extLst>
                <a:ext uri="{FF2B5EF4-FFF2-40B4-BE49-F238E27FC236}">
                  <a16:creationId xmlns="" xmlns:a16="http://schemas.microsoft.com/office/drawing/2014/main" id="{33625AFE-34D5-4615-8458-76D9AD8930F2}"/>
                </a:ext>
              </a:extLst>
            </p:cNvPr>
            <p:cNvSpPr/>
            <p:nvPr/>
          </p:nvSpPr>
          <p:spPr bwMode="auto">
            <a:xfrm>
              <a:off x="7097235" y="2750505"/>
              <a:ext cx="370293" cy="390105"/>
            </a:xfrm>
            <a:custGeom>
              <a:avLst/>
              <a:gdLst>
                <a:gd name="T0" fmla="*/ 126 w 466"/>
                <a:gd name="T1" fmla="*/ 153 h 491"/>
                <a:gd name="T2" fmla="*/ 233 w 466"/>
                <a:gd name="T3" fmla="*/ 61 h 491"/>
                <a:gd name="T4" fmla="*/ 258 w 466"/>
                <a:gd name="T5" fmla="*/ 122 h 491"/>
                <a:gd name="T6" fmla="*/ 233 w 466"/>
                <a:gd name="T7" fmla="*/ 101 h 491"/>
                <a:gd name="T8" fmla="*/ 402 w 466"/>
                <a:gd name="T9" fmla="*/ 399 h 491"/>
                <a:gd name="T10" fmla="*/ 433 w 466"/>
                <a:gd name="T11" fmla="*/ 215 h 491"/>
                <a:gd name="T12" fmla="*/ 452 w 466"/>
                <a:gd name="T13" fmla="*/ 160 h 491"/>
                <a:gd name="T14" fmla="*/ 233 w 466"/>
                <a:gd name="T15" fmla="*/ 0 h 491"/>
                <a:gd name="T16" fmla="*/ 15 w 466"/>
                <a:gd name="T17" fmla="*/ 160 h 491"/>
                <a:gd name="T18" fmla="*/ 34 w 466"/>
                <a:gd name="T19" fmla="*/ 215 h 491"/>
                <a:gd name="T20" fmla="*/ 64 w 466"/>
                <a:gd name="T21" fmla="*/ 399 h 491"/>
                <a:gd name="T22" fmla="*/ 3 w 466"/>
                <a:gd name="T23" fmla="*/ 445 h 491"/>
                <a:gd name="T24" fmla="*/ 418 w 466"/>
                <a:gd name="T25" fmla="*/ 491 h 491"/>
                <a:gd name="T26" fmla="*/ 418 w 466"/>
                <a:gd name="T27" fmla="*/ 399 h 491"/>
                <a:gd name="T28" fmla="*/ 221 w 466"/>
                <a:gd name="T29" fmla="*/ 33 h 491"/>
                <a:gd name="T30" fmla="*/ 246 w 466"/>
                <a:gd name="T31" fmla="*/ 33 h 491"/>
                <a:gd name="T32" fmla="*/ 34 w 466"/>
                <a:gd name="T33" fmla="*/ 183 h 491"/>
                <a:gd name="T34" fmla="*/ 371 w 466"/>
                <a:gd name="T35" fmla="*/ 399 h 491"/>
                <a:gd name="T36" fmla="*/ 341 w 466"/>
                <a:gd name="T37" fmla="*/ 215 h 491"/>
                <a:gd name="T38" fmla="*/ 310 w 466"/>
                <a:gd name="T39" fmla="*/ 215 h 491"/>
                <a:gd name="T40" fmla="*/ 279 w 466"/>
                <a:gd name="T41" fmla="*/ 399 h 491"/>
                <a:gd name="T42" fmla="*/ 310 w 466"/>
                <a:gd name="T43" fmla="*/ 215 h 491"/>
                <a:gd name="T44" fmla="*/ 249 w 466"/>
                <a:gd name="T45" fmla="*/ 399 h 491"/>
                <a:gd name="T46" fmla="*/ 218 w 466"/>
                <a:gd name="T47" fmla="*/ 215 h 491"/>
                <a:gd name="T48" fmla="*/ 187 w 466"/>
                <a:gd name="T49" fmla="*/ 215 h 491"/>
                <a:gd name="T50" fmla="*/ 156 w 466"/>
                <a:gd name="T51" fmla="*/ 399 h 491"/>
                <a:gd name="T52" fmla="*/ 187 w 466"/>
                <a:gd name="T53" fmla="*/ 215 h 491"/>
                <a:gd name="T54" fmla="*/ 126 w 466"/>
                <a:gd name="T55" fmla="*/ 399 h 491"/>
                <a:gd name="T56" fmla="*/ 95 w 466"/>
                <a:gd name="T57" fmla="*/ 215 h 491"/>
                <a:gd name="T58" fmla="*/ 418 w 466"/>
                <a:gd name="T59" fmla="*/ 460 h 491"/>
                <a:gd name="T60" fmla="*/ 34 w 466"/>
                <a:gd name="T61" fmla="*/ 445 h 491"/>
                <a:gd name="T62" fmla="*/ 418 w 466"/>
                <a:gd name="T63" fmla="*/ 430 h 491"/>
                <a:gd name="T64" fmla="*/ 418 w 466"/>
                <a:gd name="T65" fmla="*/ 46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491">
                  <a:moveTo>
                    <a:pt x="233" y="61"/>
                  </a:moveTo>
                  <a:cubicBezTo>
                    <a:pt x="126" y="153"/>
                    <a:pt x="126" y="153"/>
                    <a:pt x="126" y="153"/>
                  </a:cubicBezTo>
                  <a:cubicBezTo>
                    <a:pt x="341" y="153"/>
                    <a:pt x="341" y="153"/>
                    <a:pt x="341" y="153"/>
                  </a:cubicBezTo>
                  <a:cubicBezTo>
                    <a:pt x="233" y="61"/>
                    <a:pt x="233" y="61"/>
                    <a:pt x="233" y="61"/>
                  </a:cubicBezTo>
                  <a:close/>
                  <a:moveTo>
                    <a:pt x="233" y="101"/>
                  </a:moveTo>
                  <a:cubicBezTo>
                    <a:pt x="258" y="122"/>
                    <a:pt x="258" y="122"/>
                    <a:pt x="258" y="122"/>
                  </a:cubicBezTo>
                  <a:cubicBezTo>
                    <a:pt x="209" y="122"/>
                    <a:pt x="209" y="122"/>
                    <a:pt x="209" y="122"/>
                  </a:cubicBezTo>
                  <a:cubicBezTo>
                    <a:pt x="233" y="101"/>
                    <a:pt x="233" y="101"/>
                    <a:pt x="233" y="101"/>
                  </a:cubicBezTo>
                  <a:close/>
                  <a:moveTo>
                    <a:pt x="418" y="399"/>
                  </a:moveTo>
                  <a:cubicBezTo>
                    <a:pt x="402" y="399"/>
                    <a:pt x="402" y="399"/>
                    <a:pt x="402" y="39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33" y="215"/>
                    <a:pt x="433" y="215"/>
                    <a:pt x="433" y="215"/>
                  </a:cubicBezTo>
                  <a:cubicBezTo>
                    <a:pt x="446" y="215"/>
                    <a:pt x="458" y="206"/>
                    <a:pt x="462" y="194"/>
                  </a:cubicBezTo>
                  <a:cubicBezTo>
                    <a:pt x="466" y="181"/>
                    <a:pt x="462" y="168"/>
                    <a:pt x="452" y="160"/>
                  </a:cubicBezTo>
                  <a:cubicBezTo>
                    <a:pt x="263" y="7"/>
                    <a:pt x="263" y="7"/>
                    <a:pt x="263" y="7"/>
                  </a:cubicBezTo>
                  <a:cubicBezTo>
                    <a:pt x="253" y="2"/>
                    <a:pt x="243" y="0"/>
                    <a:pt x="233" y="0"/>
                  </a:cubicBezTo>
                  <a:cubicBezTo>
                    <a:pt x="223" y="0"/>
                    <a:pt x="213" y="2"/>
                    <a:pt x="204" y="7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4" y="168"/>
                    <a:pt x="0" y="181"/>
                    <a:pt x="4" y="194"/>
                  </a:cubicBezTo>
                  <a:cubicBezTo>
                    <a:pt x="9" y="206"/>
                    <a:pt x="20" y="215"/>
                    <a:pt x="34" y="215"/>
                  </a:cubicBezTo>
                  <a:cubicBezTo>
                    <a:pt x="64" y="215"/>
                    <a:pt x="64" y="215"/>
                    <a:pt x="64" y="215"/>
                  </a:cubicBezTo>
                  <a:cubicBezTo>
                    <a:pt x="64" y="399"/>
                    <a:pt x="64" y="399"/>
                    <a:pt x="64" y="399"/>
                  </a:cubicBezTo>
                  <a:cubicBezTo>
                    <a:pt x="49" y="399"/>
                    <a:pt x="49" y="399"/>
                    <a:pt x="49" y="399"/>
                  </a:cubicBezTo>
                  <a:cubicBezTo>
                    <a:pt x="23" y="399"/>
                    <a:pt x="3" y="420"/>
                    <a:pt x="3" y="445"/>
                  </a:cubicBezTo>
                  <a:cubicBezTo>
                    <a:pt x="3" y="470"/>
                    <a:pt x="23" y="491"/>
                    <a:pt x="49" y="491"/>
                  </a:cubicBezTo>
                  <a:cubicBezTo>
                    <a:pt x="418" y="491"/>
                    <a:pt x="418" y="491"/>
                    <a:pt x="418" y="491"/>
                  </a:cubicBezTo>
                  <a:cubicBezTo>
                    <a:pt x="443" y="491"/>
                    <a:pt x="464" y="470"/>
                    <a:pt x="464" y="445"/>
                  </a:cubicBezTo>
                  <a:cubicBezTo>
                    <a:pt x="464" y="420"/>
                    <a:pt x="443" y="399"/>
                    <a:pt x="418" y="399"/>
                  </a:cubicBezTo>
                  <a:close/>
                  <a:moveTo>
                    <a:pt x="34" y="183"/>
                  </a:moveTo>
                  <a:cubicBezTo>
                    <a:pt x="221" y="33"/>
                    <a:pt x="221" y="33"/>
                    <a:pt x="221" y="33"/>
                  </a:cubicBezTo>
                  <a:cubicBezTo>
                    <a:pt x="224" y="31"/>
                    <a:pt x="229" y="30"/>
                    <a:pt x="233" y="30"/>
                  </a:cubicBezTo>
                  <a:cubicBezTo>
                    <a:pt x="238" y="30"/>
                    <a:pt x="242" y="31"/>
                    <a:pt x="246" y="33"/>
                  </a:cubicBezTo>
                  <a:cubicBezTo>
                    <a:pt x="433" y="184"/>
                    <a:pt x="433" y="184"/>
                    <a:pt x="433" y="184"/>
                  </a:cubicBezTo>
                  <a:cubicBezTo>
                    <a:pt x="34" y="183"/>
                    <a:pt x="34" y="183"/>
                    <a:pt x="34" y="183"/>
                  </a:cubicBezTo>
                  <a:close/>
                  <a:moveTo>
                    <a:pt x="371" y="215"/>
                  </a:moveTo>
                  <a:cubicBezTo>
                    <a:pt x="371" y="399"/>
                    <a:pt x="371" y="399"/>
                    <a:pt x="371" y="399"/>
                  </a:cubicBezTo>
                  <a:cubicBezTo>
                    <a:pt x="341" y="399"/>
                    <a:pt x="341" y="399"/>
                    <a:pt x="341" y="399"/>
                  </a:cubicBezTo>
                  <a:cubicBezTo>
                    <a:pt x="341" y="215"/>
                    <a:pt x="341" y="215"/>
                    <a:pt x="341" y="215"/>
                  </a:cubicBezTo>
                  <a:cubicBezTo>
                    <a:pt x="371" y="215"/>
                    <a:pt x="371" y="215"/>
                    <a:pt x="371" y="215"/>
                  </a:cubicBezTo>
                  <a:close/>
                  <a:moveTo>
                    <a:pt x="310" y="215"/>
                  </a:moveTo>
                  <a:cubicBezTo>
                    <a:pt x="310" y="399"/>
                    <a:pt x="310" y="399"/>
                    <a:pt x="310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79" y="215"/>
                    <a:pt x="279" y="215"/>
                    <a:pt x="279" y="215"/>
                  </a:cubicBezTo>
                  <a:cubicBezTo>
                    <a:pt x="310" y="215"/>
                    <a:pt x="310" y="215"/>
                    <a:pt x="310" y="215"/>
                  </a:cubicBezTo>
                  <a:close/>
                  <a:moveTo>
                    <a:pt x="249" y="215"/>
                  </a:moveTo>
                  <a:cubicBezTo>
                    <a:pt x="249" y="399"/>
                    <a:pt x="249" y="399"/>
                    <a:pt x="249" y="399"/>
                  </a:cubicBezTo>
                  <a:cubicBezTo>
                    <a:pt x="218" y="399"/>
                    <a:pt x="218" y="399"/>
                    <a:pt x="218" y="399"/>
                  </a:cubicBezTo>
                  <a:cubicBezTo>
                    <a:pt x="218" y="215"/>
                    <a:pt x="218" y="215"/>
                    <a:pt x="218" y="215"/>
                  </a:cubicBezTo>
                  <a:cubicBezTo>
                    <a:pt x="249" y="215"/>
                    <a:pt x="249" y="215"/>
                    <a:pt x="249" y="215"/>
                  </a:cubicBezTo>
                  <a:close/>
                  <a:moveTo>
                    <a:pt x="187" y="215"/>
                  </a:moveTo>
                  <a:cubicBezTo>
                    <a:pt x="187" y="399"/>
                    <a:pt x="187" y="399"/>
                    <a:pt x="187" y="399"/>
                  </a:cubicBezTo>
                  <a:cubicBezTo>
                    <a:pt x="156" y="399"/>
                    <a:pt x="156" y="399"/>
                    <a:pt x="156" y="399"/>
                  </a:cubicBezTo>
                  <a:cubicBezTo>
                    <a:pt x="156" y="215"/>
                    <a:pt x="156" y="215"/>
                    <a:pt x="156" y="215"/>
                  </a:cubicBezTo>
                  <a:cubicBezTo>
                    <a:pt x="187" y="215"/>
                    <a:pt x="187" y="215"/>
                    <a:pt x="187" y="215"/>
                  </a:cubicBezTo>
                  <a:close/>
                  <a:moveTo>
                    <a:pt x="126" y="215"/>
                  </a:moveTo>
                  <a:cubicBezTo>
                    <a:pt x="126" y="399"/>
                    <a:pt x="126" y="399"/>
                    <a:pt x="126" y="399"/>
                  </a:cubicBezTo>
                  <a:cubicBezTo>
                    <a:pt x="95" y="399"/>
                    <a:pt x="95" y="399"/>
                    <a:pt x="95" y="399"/>
                  </a:cubicBezTo>
                  <a:cubicBezTo>
                    <a:pt x="95" y="215"/>
                    <a:pt x="95" y="215"/>
                    <a:pt x="95" y="215"/>
                  </a:cubicBezTo>
                  <a:cubicBezTo>
                    <a:pt x="126" y="215"/>
                    <a:pt x="126" y="215"/>
                    <a:pt x="126" y="215"/>
                  </a:cubicBezTo>
                  <a:close/>
                  <a:moveTo>
                    <a:pt x="418" y="460"/>
                  </a:moveTo>
                  <a:cubicBezTo>
                    <a:pt x="49" y="460"/>
                    <a:pt x="49" y="460"/>
                    <a:pt x="49" y="460"/>
                  </a:cubicBezTo>
                  <a:cubicBezTo>
                    <a:pt x="40" y="460"/>
                    <a:pt x="34" y="453"/>
                    <a:pt x="34" y="445"/>
                  </a:cubicBezTo>
                  <a:cubicBezTo>
                    <a:pt x="34" y="437"/>
                    <a:pt x="40" y="430"/>
                    <a:pt x="49" y="430"/>
                  </a:cubicBezTo>
                  <a:cubicBezTo>
                    <a:pt x="418" y="430"/>
                    <a:pt x="418" y="430"/>
                    <a:pt x="418" y="430"/>
                  </a:cubicBezTo>
                  <a:cubicBezTo>
                    <a:pt x="426" y="430"/>
                    <a:pt x="433" y="437"/>
                    <a:pt x="433" y="445"/>
                  </a:cubicBezTo>
                  <a:cubicBezTo>
                    <a:pt x="433" y="453"/>
                    <a:pt x="426" y="460"/>
                    <a:pt x="418" y="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ṣľíde">
              <a:extLst>
                <a:ext uri="{FF2B5EF4-FFF2-40B4-BE49-F238E27FC236}">
                  <a16:creationId xmlns="" xmlns:a16="http://schemas.microsoft.com/office/drawing/2014/main" id="{755122E6-094F-46DA-B2C1-DF0B9585A564}"/>
                </a:ext>
              </a:extLst>
            </p:cNvPr>
            <p:cNvSpPr/>
            <p:nvPr/>
          </p:nvSpPr>
          <p:spPr bwMode="auto">
            <a:xfrm>
              <a:off x="4734366" y="4095629"/>
              <a:ext cx="370293" cy="390105"/>
            </a:xfrm>
            <a:custGeom>
              <a:avLst/>
              <a:gdLst>
                <a:gd name="T0" fmla="*/ 126 w 466"/>
                <a:gd name="T1" fmla="*/ 153 h 491"/>
                <a:gd name="T2" fmla="*/ 233 w 466"/>
                <a:gd name="T3" fmla="*/ 61 h 491"/>
                <a:gd name="T4" fmla="*/ 258 w 466"/>
                <a:gd name="T5" fmla="*/ 122 h 491"/>
                <a:gd name="T6" fmla="*/ 233 w 466"/>
                <a:gd name="T7" fmla="*/ 101 h 491"/>
                <a:gd name="T8" fmla="*/ 402 w 466"/>
                <a:gd name="T9" fmla="*/ 399 h 491"/>
                <a:gd name="T10" fmla="*/ 433 w 466"/>
                <a:gd name="T11" fmla="*/ 215 h 491"/>
                <a:gd name="T12" fmla="*/ 452 w 466"/>
                <a:gd name="T13" fmla="*/ 160 h 491"/>
                <a:gd name="T14" fmla="*/ 233 w 466"/>
                <a:gd name="T15" fmla="*/ 0 h 491"/>
                <a:gd name="T16" fmla="*/ 15 w 466"/>
                <a:gd name="T17" fmla="*/ 160 h 491"/>
                <a:gd name="T18" fmla="*/ 34 w 466"/>
                <a:gd name="T19" fmla="*/ 215 h 491"/>
                <a:gd name="T20" fmla="*/ 64 w 466"/>
                <a:gd name="T21" fmla="*/ 399 h 491"/>
                <a:gd name="T22" fmla="*/ 3 w 466"/>
                <a:gd name="T23" fmla="*/ 445 h 491"/>
                <a:gd name="T24" fmla="*/ 418 w 466"/>
                <a:gd name="T25" fmla="*/ 491 h 491"/>
                <a:gd name="T26" fmla="*/ 418 w 466"/>
                <a:gd name="T27" fmla="*/ 399 h 491"/>
                <a:gd name="T28" fmla="*/ 221 w 466"/>
                <a:gd name="T29" fmla="*/ 33 h 491"/>
                <a:gd name="T30" fmla="*/ 246 w 466"/>
                <a:gd name="T31" fmla="*/ 33 h 491"/>
                <a:gd name="T32" fmla="*/ 34 w 466"/>
                <a:gd name="T33" fmla="*/ 183 h 491"/>
                <a:gd name="T34" fmla="*/ 371 w 466"/>
                <a:gd name="T35" fmla="*/ 399 h 491"/>
                <a:gd name="T36" fmla="*/ 341 w 466"/>
                <a:gd name="T37" fmla="*/ 215 h 491"/>
                <a:gd name="T38" fmla="*/ 310 w 466"/>
                <a:gd name="T39" fmla="*/ 215 h 491"/>
                <a:gd name="T40" fmla="*/ 279 w 466"/>
                <a:gd name="T41" fmla="*/ 399 h 491"/>
                <a:gd name="T42" fmla="*/ 310 w 466"/>
                <a:gd name="T43" fmla="*/ 215 h 491"/>
                <a:gd name="T44" fmla="*/ 249 w 466"/>
                <a:gd name="T45" fmla="*/ 399 h 491"/>
                <a:gd name="T46" fmla="*/ 218 w 466"/>
                <a:gd name="T47" fmla="*/ 215 h 491"/>
                <a:gd name="T48" fmla="*/ 187 w 466"/>
                <a:gd name="T49" fmla="*/ 215 h 491"/>
                <a:gd name="T50" fmla="*/ 156 w 466"/>
                <a:gd name="T51" fmla="*/ 399 h 491"/>
                <a:gd name="T52" fmla="*/ 187 w 466"/>
                <a:gd name="T53" fmla="*/ 215 h 491"/>
                <a:gd name="T54" fmla="*/ 126 w 466"/>
                <a:gd name="T55" fmla="*/ 399 h 491"/>
                <a:gd name="T56" fmla="*/ 95 w 466"/>
                <a:gd name="T57" fmla="*/ 215 h 491"/>
                <a:gd name="T58" fmla="*/ 418 w 466"/>
                <a:gd name="T59" fmla="*/ 460 h 491"/>
                <a:gd name="T60" fmla="*/ 34 w 466"/>
                <a:gd name="T61" fmla="*/ 445 h 491"/>
                <a:gd name="T62" fmla="*/ 418 w 466"/>
                <a:gd name="T63" fmla="*/ 430 h 491"/>
                <a:gd name="T64" fmla="*/ 418 w 466"/>
                <a:gd name="T65" fmla="*/ 46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491">
                  <a:moveTo>
                    <a:pt x="233" y="61"/>
                  </a:moveTo>
                  <a:cubicBezTo>
                    <a:pt x="126" y="153"/>
                    <a:pt x="126" y="153"/>
                    <a:pt x="126" y="153"/>
                  </a:cubicBezTo>
                  <a:cubicBezTo>
                    <a:pt x="341" y="153"/>
                    <a:pt x="341" y="153"/>
                    <a:pt x="341" y="153"/>
                  </a:cubicBezTo>
                  <a:cubicBezTo>
                    <a:pt x="233" y="61"/>
                    <a:pt x="233" y="61"/>
                    <a:pt x="233" y="61"/>
                  </a:cubicBezTo>
                  <a:close/>
                  <a:moveTo>
                    <a:pt x="233" y="101"/>
                  </a:moveTo>
                  <a:cubicBezTo>
                    <a:pt x="258" y="122"/>
                    <a:pt x="258" y="122"/>
                    <a:pt x="258" y="122"/>
                  </a:cubicBezTo>
                  <a:cubicBezTo>
                    <a:pt x="209" y="122"/>
                    <a:pt x="209" y="122"/>
                    <a:pt x="209" y="122"/>
                  </a:cubicBezTo>
                  <a:cubicBezTo>
                    <a:pt x="233" y="101"/>
                    <a:pt x="233" y="101"/>
                    <a:pt x="233" y="101"/>
                  </a:cubicBezTo>
                  <a:close/>
                  <a:moveTo>
                    <a:pt x="418" y="399"/>
                  </a:moveTo>
                  <a:cubicBezTo>
                    <a:pt x="402" y="399"/>
                    <a:pt x="402" y="399"/>
                    <a:pt x="402" y="39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33" y="215"/>
                    <a:pt x="433" y="215"/>
                    <a:pt x="433" y="215"/>
                  </a:cubicBezTo>
                  <a:cubicBezTo>
                    <a:pt x="446" y="215"/>
                    <a:pt x="458" y="206"/>
                    <a:pt x="462" y="194"/>
                  </a:cubicBezTo>
                  <a:cubicBezTo>
                    <a:pt x="466" y="181"/>
                    <a:pt x="462" y="168"/>
                    <a:pt x="452" y="160"/>
                  </a:cubicBezTo>
                  <a:cubicBezTo>
                    <a:pt x="263" y="7"/>
                    <a:pt x="263" y="7"/>
                    <a:pt x="263" y="7"/>
                  </a:cubicBezTo>
                  <a:cubicBezTo>
                    <a:pt x="253" y="2"/>
                    <a:pt x="243" y="0"/>
                    <a:pt x="233" y="0"/>
                  </a:cubicBezTo>
                  <a:cubicBezTo>
                    <a:pt x="223" y="0"/>
                    <a:pt x="213" y="2"/>
                    <a:pt x="204" y="7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4" y="168"/>
                    <a:pt x="0" y="181"/>
                    <a:pt x="4" y="194"/>
                  </a:cubicBezTo>
                  <a:cubicBezTo>
                    <a:pt x="9" y="206"/>
                    <a:pt x="20" y="215"/>
                    <a:pt x="34" y="215"/>
                  </a:cubicBezTo>
                  <a:cubicBezTo>
                    <a:pt x="64" y="215"/>
                    <a:pt x="64" y="215"/>
                    <a:pt x="64" y="215"/>
                  </a:cubicBezTo>
                  <a:cubicBezTo>
                    <a:pt x="64" y="399"/>
                    <a:pt x="64" y="399"/>
                    <a:pt x="64" y="399"/>
                  </a:cubicBezTo>
                  <a:cubicBezTo>
                    <a:pt x="49" y="399"/>
                    <a:pt x="49" y="399"/>
                    <a:pt x="49" y="399"/>
                  </a:cubicBezTo>
                  <a:cubicBezTo>
                    <a:pt x="23" y="399"/>
                    <a:pt x="3" y="420"/>
                    <a:pt x="3" y="445"/>
                  </a:cubicBezTo>
                  <a:cubicBezTo>
                    <a:pt x="3" y="470"/>
                    <a:pt x="23" y="491"/>
                    <a:pt x="49" y="491"/>
                  </a:cubicBezTo>
                  <a:cubicBezTo>
                    <a:pt x="418" y="491"/>
                    <a:pt x="418" y="491"/>
                    <a:pt x="418" y="491"/>
                  </a:cubicBezTo>
                  <a:cubicBezTo>
                    <a:pt x="443" y="491"/>
                    <a:pt x="464" y="470"/>
                    <a:pt x="464" y="445"/>
                  </a:cubicBezTo>
                  <a:cubicBezTo>
                    <a:pt x="464" y="420"/>
                    <a:pt x="443" y="399"/>
                    <a:pt x="418" y="399"/>
                  </a:cubicBezTo>
                  <a:close/>
                  <a:moveTo>
                    <a:pt x="34" y="183"/>
                  </a:moveTo>
                  <a:cubicBezTo>
                    <a:pt x="221" y="33"/>
                    <a:pt x="221" y="33"/>
                    <a:pt x="221" y="33"/>
                  </a:cubicBezTo>
                  <a:cubicBezTo>
                    <a:pt x="224" y="31"/>
                    <a:pt x="229" y="30"/>
                    <a:pt x="233" y="30"/>
                  </a:cubicBezTo>
                  <a:cubicBezTo>
                    <a:pt x="238" y="30"/>
                    <a:pt x="242" y="31"/>
                    <a:pt x="246" y="33"/>
                  </a:cubicBezTo>
                  <a:cubicBezTo>
                    <a:pt x="433" y="184"/>
                    <a:pt x="433" y="184"/>
                    <a:pt x="433" y="184"/>
                  </a:cubicBezTo>
                  <a:cubicBezTo>
                    <a:pt x="34" y="183"/>
                    <a:pt x="34" y="183"/>
                    <a:pt x="34" y="183"/>
                  </a:cubicBezTo>
                  <a:close/>
                  <a:moveTo>
                    <a:pt x="371" y="215"/>
                  </a:moveTo>
                  <a:cubicBezTo>
                    <a:pt x="371" y="399"/>
                    <a:pt x="371" y="399"/>
                    <a:pt x="371" y="399"/>
                  </a:cubicBezTo>
                  <a:cubicBezTo>
                    <a:pt x="341" y="399"/>
                    <a:pt x="341" y="399"/>
                    <a:pt x="341" y="399"/>
                  </a:cubicBezTo>
                  <a:cubicBezTo>
                    <a:pt x="341" y="215"/>
                    <a:pt x="341" y="215"/>
                    <a:pt x="341" y="215"/>
                  </a:cubicBezTo>
                  <a:cubicBezTo>
                    <a:pt x="371" y="215"/>
                    <a:pt x="371" y="215"/>
                    <a:pt x="371" y="215"/>
                  </a:cubicBezTo>
                  <a:close/>
                  <a:moveTo>
                    <a:pt x="310" y="215"/>
                  </a:moveTo>
                  <a:cubicBezTo>
                    <a:pt x="310" y="399"/>
                    <a:pt x="310" y="399"/>
                    <a:pt x="310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79" y="215"/>
                    <a:pt x="279" y="215"/>
                    <a:pt x="279" y="215"/>
                  </a:cubicBezTo>
                  <a:cubicBezTo>
                    <a:pt x="310" y="215"/>
                    <a:pt x="310" y="215"/>
                    <a:pt x="310" y="215"/>
                  </a:cubicBezTo>
                  <a:close/>
                  <a:moveTo>
                    <a:pt x="249" y="215"/>
                  </a:moveTo>
                  <a:cubicBezTo>
                    <a:pt x="249" y="399"/>
                    <a:pt x="249" y="399"/>
                    <a:pt x="249" y="399"/>
                  </a:cubicBezTo>
                  <a:cubicBezTo>
                    <a:pt x="218" y="399"/>
                    <a:pt x="218" y="399"/>
                    <a:pt x="218" y="399"/>
                  </a:cubicBezTo>
                  <a:cubicBezTo>
                    <a:pt x="218" y="215"/>
                    <a:pt x="218" y="215"/>
                    <a:pt x="218" y="215"/>
                  </a:cubicBezTo>
                  <a:cubicBezTo>
                    <a:pt x="249" y="215"/>
                    <a:pt x="249" y="215"/>
                    <a:pt x="249" y="215"/>
                  </a:cubicBezTo>
                  <a:close/>
                  <a:moveTo>
                    <a:pt x="187" y="215"/>
                  </a:moveTo>
                  <a:cubicBezTo>
                    <a:pt x="187" y="399"/>
                    <a:pt x="187" y="399"/>
                    <a:pt x="187" y="399"/>
                  </a:cubicBezTo>
                  <a:cubicBezTo>
                    <a:pt x="156" y="399"/>
                    <a:pt x="156" y="399"/>
                    <a:pt x="156" y="399"/>
                  </a:cubicBezTo>
                  <a:cubicBezTo>
                    <a:pt x="156" y="215"/>
                    <a:pt x="156" y="215"/>
                    <a:pt x="156" y="215"/>
                  </a:cubicBezTo>
                  <a:cubicBezTo>
                    <a:pt x="187" y="215"/>
                    <a:pt x="187" y="215"/>
                    <a:pt x="187" y="215"/>
                  </a:cubicBezTo>
                  <a:close/>
                  <a:moveTo>
                    <a:pt x="126" y="215"/>
                  </a:moveTo>
                  <a:cubicBezTo>
                    <a:pt x="126" y="399"/>
                    <a:pt x="126" y="399"/>
                    <a:pt x="126" y="399"/>
                  </a:cubicBezTo>
                  <a:cubicBezTo>
                    <a:pt x="95" y="399"/>
                    <a:pt x="95" y="399"/>
                    <a:pt x="95" y="399"/>
                  </a:cubicBezTo>
                  <a:cubicBezTo>
                    <a:pt x="95" y="215"/>
                    <a:pt x="95" y="215"/>
                    <a:pt x="95" y="215"/>
                  </a:cubicBezTo>
                  <a:cubicBezTo>
                    <a:pt x="126" y="215"/>
                    <a:pt x="126" y="215"/>
                    <a:pt x="126" y="215"/>
                  </a:cubicBezTo>
                  <a:close/>
                  <a:moveTo>
                    <a:pt x="418" y="460"/>
                  </a:moveTo>
                  <a:cubicBezTo>
                    <a:pt x="49" y="460"/>
                    <a:pt x="49" y="460"/>
                    <a:pt x="49" y="460"/>
                  </a:cubicBezTo>
                  <a:cubicBezTo>
                    <a:pt x="40" y="460"/>
                    <a:pt x="34" y="453"/>
                    <a:pt x="34" y="445"/>
                  </a:cubicBezTo>
                  <a:cubicBezTo>
                    <a:pt x="34" y="437"/>
                    <a:pt x="40" y="430"/>
                    <a:pt x="49" y="430"/>
                  </a:cubicBezTo>
                  <a:cubicBezTo>
                    <a:pt x="418" y="430"/>
                    <a:pt x="418" y="430"/>
                    <a:pt x="418" y="430"/>
                  </a:cubicBezTo>
                  <a:cubicBezTo>
                    <a:pt x="426" y="430"/>
                    <a:pt x="433" y="437"/>
                    <a:pt x="433" y="445"/>
                  </a:cubicBezTo>
                  <a:cubicBezTo>
                    <a:pt x="433" y="453"/>
                    <a:pt x="426" y="460"/>
                    <a:pt x="418" y="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şḷïde">
              <a:extLst>
                <a:ext uri="{FF2B5EF4-FFF2-40B4-BE49-F238E27FC236}">
                  <a16:creationId xmlns="" xmlns:a16="http://schemas.microsoft.com/office/drawing/2014/main" id="{C4B548D2-A1E3-41FA-8A93-387A1DF6DB9F}"/>
                </a:ext>
              </a:extLst>
            </p:cNvPr>
            <p:cNvSpPr/>
            <p:nvPr/>
          </p:nvSpPr>
          <p:spPr bwMode="auto">
            <a:xfrm>
              <a:off x="7097235" y="4095629"/>
              <a:ext cx="370293" cy="390105"/>
            </a:xfrm>
            <a:custGeom>
              <a:avLst/>
              <a:gdLst>
                <a:gd name="T0" fmla="*/ 126 w 466"/>
                <a:gd name="T1" fmla="*/ 153 h 491"/>
                <a:gd name="T2" fmla="*/ 233 w 466"/>
                <a:gd name="T3" fmla="*/ 61 h 491"/>
                <a:gd name="T4" fmla="*/ 258 w 466"/>
                <a:gd name="T5" fmla="*/ 122 h 491"/>
                <a:gd name="T6" fmla="*/ 233 w 466"/>
                <a:gd name="T7" fmla="*/ 101 h 491"/>
                <a:gd name="T8" fmla="*/ 402 w 466"/>
                <a:gd name="T9" fmla="*/ 399 h 491"/>
                <a:gd name="T10" fmla="*/ 433 w 466"/>
                <a:gd name="T11" fmla="*/ 215 h 491"/>
                <a:gd name="T12" fmla="*/ 452 w 466"/>
                <a:gd name="T13" fmla="*/ 160 h 491"/>
                <a:gd name="T14" fmla="*/ 233 w 466"/>
                <a:gd name="T15" fmla="*/ 0 h 491"/>
                <a:gd name="T16" fmla="*/ 15 w 466"/>
                <a:gd name="T17" fmla="*/ 160 h 491"/>
                <a:gd name="T18" fmla="*/ 34 w 466"/>
                <a:gd name="T19" fmla="*/ 215 h 491"/>
                <a:gd name="T20" fmla="*/ 64 w 466"/>
                <a:gd name="T21" fmla="*/ 399 h 491"/>
                <a:gd name="T22" fmla="*/ 3 w 466"/>
                <a:gd name="T23" fmla="*/ 445 h 491"/>
                <a:gd name="T24" fmla="*/ 418 w 466"/>
                <a:gd name="T25" fmla="*/ 491 h 491"/>
                <a:gd name="T26" fmla="*/ 418 w 466"/>
                <a:gd name="T27" fmla="*/ 399 h 491"/>
                <a:gd name="T28" fmla="*/ 221 w 466"/>
                <a:gd name="T29" fmla="*/ 33 h 491"/>
                <a:gd name="T30" fmla="*/ 246 w 466"/>
                <a:gd name="T31" fmla="*/ 33 h 491"/>
                <a:gd name="T32" fmla="*/ 34 w 466"/>
                <a:gd name="T33" fmla="*/ 183 h 491"/>
                <a:gd name="T34" fmla="*/ 371 w 466"/>
                <a:gd name="T35" fmla="*/ 399 h 491"/>
                <a:gd name="T36" fmla="*/ 341 w 466"/>
                <a:gd name="T37" fmla="*/ 215 h 491"/>
                <a:gd name="T38" fmla="*/ 310 w 466"/>
                <a:gd name="T39" fmla="*/ 215 h 491"/>
                <a:gd name="T40" fmla="*/ 279 w 466"/>
                <a:gd name="T41" fmla="*/ 399 h 491"/>
                <a:gd name="T42" fmla="*/ 310 w 466"/>
                <a:gd name="T43" fmla="*/ 215 h 491"/>
                <a:gd name="T44" fmla="*/ 249 w 466"/>
                <a:gd name="T45" fmla="*/ 399 h 491"/>
                <a:gd name="T46" fmla="*/ 218 w 466"/>
                <a:gd name="T47" fmla="*/ 215 h 491"/>
                <a:gd name="T48" fmla="*/ 187 w 466"/>
                <a:gd name="T49" fmla="*/ 215 h 491"/>
                <a:gd name="T50" fmla="*/ 156 w 466"/>
                <a:gd name="T51" fmla="*/ 399 h 491"/>
                <a:gd name="T52" fmla="*/ 187 w 466"/>
                <a:gd name="T53" fmla="*/ 215 h 491"/>
                <a:gd name="T54" fmla="*/ 126 w 466"/>
                <a:gd name="T55" fmla="*/ 399 h 491"/>
                <a:gd name="T56" fmla="*/ 95 w 466"/>
                <a:gd name="T57" fmla="*/ 215 h 491"/>
                <a:gd name="T58" fmla="*/ 418 w 466"/>
                <a:gd name="T59" fmla="*/ 460 h 491"/>
                <a:gd name="T60" fmla="*/ 34 w 466"/>
                <a:gd name="T61" fmla="*/ 445 h 491"/>
                <a:gd name="T62" fmla="*/ 418 w 466"/>
                <a:gd name="T63" fmla="*/ 430 h 491"/>
                <a:gd name="T64" fmla="*/ 418 w 466"/>
                <a:gd name="T65" fmla="*/ 46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491">
                  <a:moveTo>
                    <a:pt x="233" y="61"/>
                  </a:moveTo>
                  <a:cubicBezTo>
                    <a:pt x="126" y="153"/>
                    <a:pt x="126" y="153"/>
                    <a:pt x="126" y="153"/>
                  </a:cubicBezTo>
                  <a:cubicBezTo>
                    <a:pt x="341" y="153"/>
                    <a:pt x="341" y="153"/>
                    <a:pt x="341" y="153"/>
                  </a:cubicBezTo>
                  <a:cubicBezTo>
                    <a:pt x="233" y="61"/>
                    <a:pt x="233" y="61"/>
                    <a:pt x="233" y="61"/>
                  </a:cubicBezTo>
                  <a:close/>
                  <a:moveTo>
                    <a:pt x="233" y="101"/>
                  </a:moveTo>
                  <a:cubicBezTo>
                    <a:pt x="258" y="122"/>
                    <a:pt x="258" y="122"/>
                    <a:pt x="258" y="122"/>
                  </a:cubicBezTo>
                  <a:cubicBezTo>
                    <a:pt x="209" y="122"/>
                    <a:pt x="209" y="122"/>
                    <a:pt x="209" y="122"/>
                  </a:cubicBezTo>
                  <a:cubicBezTo>
                    <a:pt x="233" y="101"/>
                    <a:pt x="233" y="101"/>
                    <a:pt x="233" y="101"/>
                  </a:cubicBezTo>
                  <a:close/>
                  <a:moveTo>
                    <a:pt x="418" y="399"/>
                  </a:moveTo>
                  <a:cubicBezTo>
                    <a:pt x="402" y="399"/>
                    <a:pt x="402" y="399"/>
                    <a:pt x="402" y="39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33" y="215"/>
                    <a:pt x="433" y="215"/>
                    <a:pt x="433" y="215"/>
                  </a:cubicBezTo>
                  <a:cubicBezTo>
                    <a:pt x="446" y="215"/>
                    <a:pt x="458" y="206"/>
                    <a:pt x="462" y="194"/>
                  </a:cubicBezTo>
                  <a:cubicBezTo>
                    <a:pt x="466" y="181"/>
                    <a:pt x="462" y="168"/>
                    <a:pt x="452" y="160"/>
                  </a:cubicBezTo>
                  <a:cubicBezTo>
                    <a:pt x="263" y="7"/>
                    <a:pt x="263" y="7"/>
                    <a:pt x="263" y="7"/>
                  </a:cubicBezTo>
                  <a:cubicBezTo>
                    <a:pt x="253" y="2"/>
                    <a:pt x="243" y="0"/>
                    <a:pt x="233" y="0"/>
                  </a:cubicBezTo>
                  <a:cubicBezTo>
                    <a:pt x="223" y="0"/>
                    <a:pt x="213" y="2"/>
                    <a:pt x="204" y="7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4" y="168"/>
                    <a:pt x="0" y="181"/>
                    <a:pt x="4" y="194"/>
                  </a:cubicBezTo>
                  <a:cubicBezTo>
                    <a:pt x="9" y="206"/>
                    <a:pt x="20" y="215"/>
                    <a:pt x="34" y="215"/>
                  </a:cubicBezTo>
                  <a:cubicBezTo>
                    <a:pt x="64" y="215"/>
                    <a:pt x="64" y="215"/>
                    <a:pt x="64" y="215"/>
                  </a:cubicBezTo>
                  <a:cubicBezTo>
                    <a:pt x="64" y="399"/>
                    <a:pt x="64" y="399"/>
                    <a:pt x="64" y="399"/>
                  </a:cubicBezTo>
                  <a:cubicBezTo>
                    <a:pt x="49" y="399"/>
                    <a:pt x="49" y="399"/>
                    <a:pt x="49" y="399"/>
                  </a:cubicBezTo>
                  <a:cubicBezTo>
                    <a:pt x="23" y="399"/>
                    <a:pt x="3" y="420"/>
                    <a:pt x="3" y="445"/>
                  </a:cubicBezTo>
                  <a:cubicBezTo>
                    <a:pt x="3" y="470"/>
                    <a:pt x="23" y="491"/>
                    <a:pt x="49" y="491"/>
                  </a:cubicBezTo>
                  <a:cubicBezTo>
                    <a:pt x="418" y="491"/>
                    <a:pt x="418" y="491"/>
                    <a:pt x="418" y="491"/>
                  </a:cubicBezTo>
                  <a:cubicBezTo>
                    <a:pt x="443" y="491"/>
                    <a:pt x="464" y="470"/>
                    <a:pt x="464" y="445"/>
                  </a:cubicBezTo>
                  <a:cubicBezTo>
                    <a:pt x="464" y="420"/>
                    <a:pt x="443" y="399"/>
                    <a:pt x="418" y="399"/>
                  </a:cubicBezTo>
                  <a:close/>
                  <a:moveTo>
                    <a:pt x="34" y="183"/>
                  </a:moveTo>
                  <a:cubicBezTo>
                    <a:pt x="221" y="33"/>
                    <a:pt x="221" y="33"/>
                    <a:pt x="221" y="33"/>
                  </a:cubicBezTo>
                  <a:cubicBezTo>
                    <a:pt x="224" y="31"/>
                    <a:pt x="229" y="30"/>
                    <a:pt x="233" y="30"/>
                  </a:cubicBezTo>
                  <a:cubicBezTo>
                    <a:pt x="238" y="30"/>
                    <a:pt x="242" y="31"/>
                    <a:pt x="246" y="33"/>
                  </a:cubicBezTo>
                  <a:cubicBezTo>
                    <a:pt x="433" y="184"/>
                    <a:pt x="433" y="184"/>
                    <a:pt x="433" y="184"/>
                  </a:cubicBezTo>
                  <a:cubicBezTo>
                    <a:pt x="34" y="183"/>
                    <a:pt x="34" y="183"/>
                    <a:pt x="34" y="183"/>
                  </a:cubicBezTo>
                  <a:close/>
                  <a:moveTo>
                    <a:pt x="371" y="215"/>
                  </a:moveTo>
                  <a:cubicBezTo>
                    <a:pt x="371" y="399"/>
                    <a:pt x="371" y="399"/>
                    <a:pt x="371" y="399"/>
                  </a:cubicBezTo>
                  <a:cubicBezTo>
                    <a:pt x="341" y="399"/>
                    <a:pt x="341" y="399"/>
                    <a:pt x="341" y="399"/>
                  </a:cubicBezTo>
                  <a:cubicBezTo>
                    <a:pt x="341" y="215"/>
                    <a:pt x="341" y="215"/>
                    <a:pt x="341" y="215"/>
                  </a:cubicBezTo>
                  <a:cubicBezTo>
                    <a:pt x="371" y="215"/>
                    <a:pt x="371" y="215"/>
                    <a:pt x="371" y="215"/>
                  </a:cubicBezTo>
                  <a:close/>
                  <a:moveTo>
                    <a:pt x="310" y="215"/>
                  </a:moveTo>
                  <a:cubicBezTo>
                    <a:pt x="310" y="399"/>
                    <a:pt x="310" y="399"/>
                    <a:pt x="310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79" y="215"/>
                    <a:pt x="279" y="215"/>
                    <a:pt x="279" y="215"/>
                  </a:cubicBezTo>
                  <a:cubicBezTo>
                    <a:pt x="310" y="215"/>
                    <a:pt x="310" y="215"/>
                    <a:pt x="310" y="215"/>
                  </a:cubicBezTo>
                  <a:close/>
                  <a:moveTo>
                    <a:pt x="249" y="215"/>
                  </a:moveTo>
                  <a:cubicBezTo>
                    <a:pt x="249" y="399"/>
                    <a:pt x="249" y="399"/>
                    <a:pt x="249" y="399"/>
                  </a:cubicBezTo>
                  <a:cubicBezTo>
                    <a:pt x="218" y="399"/>
                    <a:pt x="218" y="399"/>
                    <a:pt x="218" y="399"/>
                  </a:cubicBezTo>
                  <a:cubicBezTo>
                    <a:pt x="218" y="215"/>
                    <a:pt x="218" y="215"/>
                    <a:pt x="218" y="215"/>
                  </a:cubicBezTo>
                  <a:cubicBezTo>
                    <a:pt x="249" y="215"/>
                    <a:pt x="249" y="215"/>
                    <a:pt x="249" y="215"/>
                  </a:cubicBezTo>
                  <a:close/>
                  <a:moveTo>
                    <a:pt x="187" y="215"/>
                  </a:moveTo>
                  <a:cubicBezTo>
                    <a:pt x="187" y="399"/>
                    <a:pt x="187" y="399"/>
                    <a:pt x="187" y="399"/>
                  </a:cubicBezTo>
                  <a:cubicBezTo>
                    <a:pt x="156" y="399"/>
                    <a:pt x="156" y="399"/>
                    <a:pt x="156" y="399"/>
                  </a:cubicBezTo>
                  <a:cubicBezTo>
                    <a:pt x="156" y="215"/>
                    <a:pt x="156" y="215"/>
                    <a:pt x="156" y="215"/>
                  </a:cubicBezTo>
                  <a:cubicBezTo>
                    <a:pt x="187" y="215"/>
                    <a:pt x="187" y="215"/>
                    <a:pt x="187" y="215"/>
                  </a:cubicBezTo>
                  <a:close/>
                  <a:moveTo>
                    <a:pt x="126" y="215"/>
                  </a:moveTo>
                  <a:cubicBezTo>
                    <a:pt x="126" y="399"/>
                    <a:pt x="126" y="399"/>
                    <a:pt x="126" y="399"/>
                  </a:cubicBezTo>
                  <a:cubicBezTo>
                    <a:pt x="95" y="399"/>
                    <a:pt x="95" y="399"/>
                    <a:pt x="95" y="399"/>
                  </a:cubicBezTo>
                  <a:cubicBezTo>
                    <a:pt x="95" y="215"/>
                    <a:pt x="95" y="215"/>
                    <a:pt x="95" y="215"/>
                  </a:cubicBezTo>
                  <a:cubicBezTo>
                    <a:pt x="126" y="215"/>
                    <a:pt x="126" y="215"/>
                    <a:pt x="126" y="215"/>
                  </a:cubicBezTo>
                  <a:close/>
                  <a:moveTo>
                    <a:pt x="418" y="460"/>
                  </a:moveTo>
                  <a:cubicBezTo>
                    <a:pt x="49" y="460"/>
                    <a:pt x="49" y="460"/>
                    <a:pt x="49" y="460"/>
                  </a:cubicBezTo>
                  <a:cubicBezTo>
                    <a:pt x="40" y="460"/>
                    <a:pt x="34" y="453"/>
                    <a:pt x="34" y="445"/>
                  </a:cubicBezTo>
                  <a:cubicBezTo>
                    <a:pt x="34" y="437"/>
                    <a:pt x="40" y="430"/>
                    <a:pt x="49" y="430"/>
                  </a:cubicBezTo>
                  <a:cubicBezTo>
                    <a:pt x="418" y="430"/>
                    <a:pt x="418" y="430"/>
                    <a:pt x="418" y="430"/>
                  </a:cubicBezTo>
                  <a:cubicBezTo>
                    <a:pt x="426" y="430"/>
                    <a:pt x="433" y="437"/>
                    <a:pt x="433" y="445"/>
                  </a:cubicBezTo>
                  <a:cubicBezTo>
                    <a:pt x="433" y="453"/>
                    <a:pt x="426" y="460"/>
                    <a:pt x="418" y="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şļíḓé">
              <a:extLst>
                <a:ext uri="{FF2B5EF4-FFF2-40B4-BE49-F238E27FC236}">
                  <a16:creationId xmlns="" xmlns:a16="http://schemas.microsoft.com/office/drawing/2014/main" id="{63A4F9C6-7017-45AF-9F74-840EBC518BA1}"/>
                </a:ext>
              </a:extLst>
            </p:cNvPr>
            <p:cNvSpPr/>
            <p:nvPr/>
          </p:nvSpPr>
          <p:spPr bwMode="auto">
            <a:xfrm>
              <a:off x="5917267" y="4802402"/>
              <a:ext cx="370293" cy="390105"/>
            </a:xfrm>
            <a:custGeom>
              <a:avLst/>
              <a:gdLst>
                <a:gd name="T0" fmla="*/ 126 w 466"/>
                <a:gd name="T1" fmla="*/ 153 h 491"/>
                <a:gd name="T2" fmla="*/ 233 w 466"/>
                <a:gd name="T3" fmla="*/ 61 h 491"/>
                <a:gd name="T4" fmla="*/ 258 w 466"/>
                <a:gd name="T5" fmla="*/ 122 h 491"/>
                <a:gd name="T6" fmla="*/ 233 w 466"/>
                <a:gd name="T7" fmla="*/ 101 h 491"/>
                <a:gd name="T8" fmla="*/ 402 w 466"/>
                <a:gd name="T9" fmla="*/ 399 h 491"/>
                <a:gd name="T10" fmla="*/ 433 w 466"/>
                <a:gd name="T11" fmla="*/ 215 h 491"/>
                <a:gd name="T12" fmla="*/ 452 w 466"/>
                <a:gd name="T13" fmla="*/ 160 h 491"/>
                <a:gd name="T14" fmla="*/ 233 w 466"/>
                <a:gd name="T15" fmla="*/ 0 h 491"/>
                <a:gd name="T16" fmla="*/ 15 w 466"/>
                <a:gd name="T17" fmla="*/ 160 h 491"/>
                <a:gd name="T18" fmla="*/ 34 w 466"/>
                <a:gd name="T19" fmla="*/ 215 h 491"/>
                <a:gd name="T20" fmla="*/ 64 w 466"/>
                <a:gd name="T21" fmla="*/ 399 h 491"/>
                <a:gd name="T22" fmla="*/ 3 w 466"/>
                <a:gd name="T23" fmla="*/ 445 h 491"/>
                <a:gd name="T24" fmla="*/ 418 w 466"/>
                <a:gd name="T25" fmla="*/ 491 h 491"/>
                <a:gd name="T26" fmla="*/ 418 w 466"/>
                <a:gd name="T27" fmla="*/ 399 h 491"/>
                <a:gd name="T28" fmla="*/ 221 w 466"/>
                <a:gd name="T29" fmla="*/ 33 h 491"/>
                <a:gd name="T30" fmla="*/ 246 w 466"/>
                <a:gd name="T31" fmla="*/ 33 h 491"/>
                <a:gd name="T32" fmla="*/ 34 w 466"/>
                <a:gd name="T33" fmla="*/ 183 h 491"/>
                <a:gd name="T34" fmla="*/ 371 w 466"/>
                <a:gd name="T35" fmla="*/ 399 h 491"/>
                <a:gd name="T36" fmla="*/ 341 w 466"/>
                <a:gd name="T37" fmla="*/ 215 h 491"/>
                <a:gd name="T38" fmla="*/ 310 w 466"/>
                <a:gd name="T39" fmla="*/ 215 h 491"/>
                <a:gd name="T40" fmla="*/ 279 w 466"/>
                <a:gd name="T41" fmla="*/ 399 h 491"/>
                <a:gd name="T42" fmla="*/ 310 w 466"/>
                <a:gd name="T43" fmla="*/ 215 h 491"/>
                <a:gd name="T44" fmla="*/ 249 w 466"/>
                <a:gd name="T45" fmla="*/ 399 h 491"/>
                <a:gd name="T46" fmla="*/ 218 w 466"/>
                <a:gd name="T47" fmla="*/ 215 h 491"/>
                <a:gd name="T48" fmla="*/ 187 w 466"/>
                <a:gd name="T49" fmla="*/ 215 h 491"/>
                <a:gd name="T50" fmla="*/ 156 w 466"/>
                <a:gd name="T51" fmla="*/ 399 h 491"/>
                <a:gd name="T52" fmla="*/ 187 w 466"/>
                <a:gd name="T53" fmla="*/ 215 h 491"/>
                <a:gd name="T54" fmla="*/ 126 w 466"/>
                <a:gd name="T55" fmla="*/ 399 h 491"/>
                <a:gd name="T56" fmla="*/ 95 w 466"/>
                <a:gd name="T57" fmla="*/ 215 h 491"/>
                <a:gd name="T58" fmla="*/ 418 w 466"/>
                <a:gd name="T59" fmla="*/ 460 h 491"/>
                <a:gd name="T60" fmla="*/ 34 w 466"/>
                <a:gd name="T61" fmla="*/ 445 h 491"/>
                <a:gd name="T62" fmla="*/ 418 w 466"/>
                <a:gd name="T63" fmla="*/ 430 h 491"/>
                <a:gd name="T64" fmla="*/ 418 w 466"/>
                <a:gd name="T65" fmla="*/ 46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491">
                  <a:moveTo>
                    <a:pt x="233" y="61"/>
                  </a:moveTo>
                  <a:cubicBezTo>
                    <a:pt x="126" y="153"/>
                    <a:pt x="126" y="153"/>
                    <a:pt x="126" y="153"/>
                  </a:cubicBezTo>
                  <a:cubicBezTo>
                    <a:pt x="341" y="153"/>
                    <a:pt x="341" y="153"/>
                    <a:pt x="341" y="153"/>
                  </a:cubicBezTo>
                  <a:cubicBezTo>
                    <a:pt x="233" y="61"/>
                    <a:pt x="233" y="61"/>
                    <a:pt x="233" y="61"/>
                  </a:cubicBezTo>
                  <a:close/>
                  <a:moveTo>
                    <a:pt x="233" y="101"/>
                  </a:moveTo>
                  <a:cubicBezTo>
                    <a:pt x="258" y="122"/>
                    <a:pt x="258" y="122"/>
                    <a:pt x="258" y="122"/>
                  </a:cubicBezTo>
                  <a:cubicBezTo>
                    <a:pt x="209" y="122"/>
                    <a:pt x="209" y="122"/>
                    <a:pt x="209" y="122"/>
                  </a:cubicBezTo>
                  <a:cubicBezTo>
                    <a:pt x="233" y="101"/>
                    <a:pt x="233" y="101"/>
                    <a:pt x="233" y="101"/>
                  </a:cubicBezTo>
                  <a:close/>
                  <a:moveTo>
                    <a:pt x="418" y="399"/>
                  </a:moveTo>
                  <a:cubicBezTo>
                    <a:pt x="402" y="399"/>
                    <a:pt x="402" y="399"/>
                    <a:pt x="402" y="39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33" y="215"/>
                    <a:pt x="433" y="215"/>
                    <a:pt x="433" y="215"/>
                  </a:cubicBezTo>
                  <a:cubicBezTo>
                    <a:pt x="446" y="215"/>
                    <a:pt x="458" y="206"/>
                    <a:pt x="462" y="194"/>
                  </a:cubicBezTo>
                  <a:cubicBezTo>
                    <a:pt x="466" y="181"/>
                    <a:pt x="462" y="168"/>
                    <a:pt x="452" y="160"/>
                  </a:cubicBezTo>
                  <a:cubicBezTo>
                    <a:pt x="263" y="7"/>
                    <a:pt x="263" y="7"/>
                    <a:pt x="263" y="7"/>
                  </a:cubicBezTo>
                  <a:cubicBezTo>
                    <a:pt x="253" y="2"/>
                    <a:pt x="243" y="0"/>
                    <a:pt x="233" y="0"/>
                  </a:cubicBezTo>
                  <a:cubicBezTo>
                    <a:pt x="223" y="0"/>
                    <a:pt x="213" y="2"/>
                    <a:pt x="204" y="7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4" y="168"/>
                    <a:pt x="0" y="181"/>
                    <a:pt x="4" y="194"/>
                  </a:cubicBezTo>
                  <a:cubicBezTo>
                    <a:pt x="9" y="206"/>
                    <a:pt x="20" y="215"/>
                    <a:pt x="34" y="215"/>
                  </a:cubicBezTo>
                  <a:cubicBezTo>
                    <a:pt x="64" y="215"/>
                    <a:pt x="64" y="215"/>
                    <a:pt x="64" y="215"/>
                  </a:cubicBezTo>
                  <a:cubicBezTo>
                    <a:pt x="64" y="399"/>
                    <a:pt x="64" y="399"/>
                    <a:pt x="64" y="399"/>
                  </a:cubicBezTo>
                  <a:cubicBezTo>
                    <a:pt x="49" y="399"/>
                    <a:pt x="49" y="399"/>
                    <a:pt x="49" y="399"/>
                  </a:cubicBezTo>
                  <a:cubicBezTo>
                    <a:pt x="23" y="399"/>
                    <a:pt x="3" y="420"/>
                    <a:pt x="3" y="445"/>
                  </a:cubicBezTo>
                  <a:cubicBezTo>
                    <a:pt x="3" y="470"/>
                    <a:pt x="23" y="491"/>
                    <a:pt x="49" y="491"/>
                  </a:cubicBezTo>
                  <a:cubicBezTo>
                    <a:pt x="418" y="491"/>
                    <a:pt x="418" y="491"/>
                    <a:pt x="418" y="491"/>
                  </a:cubicBezTo>
                  <a:cubicBezTo>
                    <a:pt x="443" y="491"/>
                    <a:pt x="464" y="470"/>
                    <a:pt x="464" y="445"/>
                  </a:cubicBezTo>
                  <a:cubicBezTo>
                    <a:pt x="464" y="420"/>
                    <a:pt x="443" y="399"/>
                    <a:pt x="418" y="399"/>
                  </a:cubicBezTo>
                  <a:close/>
                  <a:moveTo>
                    <a:pt x="34" y="183"/>
                  </a:moveTo>
                  <a:cubicBezTo>
                    <a:pt x="221" y="33"/>
                    <a:pt x="221" y="33"/>
                    <a:pt x="221" y="33"/>
                  </a:cubicBezTo>
                  <a:cubicBezTo>
                    <a:pt x="224" y="31"/>
                    <a:pt x="229" y="30"/>
                    <a:pt x="233" y="30"/>
                  </a:cubicBezTo>
                  <a:cubicBezTo>
                    <a:pt x="238" y="30"/>
                    <a:pt x="242" y="31"/>
                    <a:pt x="246" y="33"/>
                  </a:cubicBezTo>
                  <a:cubicBezTo>
                    <a:pt x="433" y="184"/>
                    <a:pt x="433" y="184"/>
                    <a:pt x="433" y="184"/>
                  </a:cubicBezTo>
                  <a:cubicBezTo>
                    <a:pt x="34" y="183"/>
                    <a:pt x="34" y="183"/>
                    <a:pt x="34" y="183"/>
                  </a:cubicBezTo>
                  <a:close/>
                  <a:moveTo>
                    <a:pt x="371" y="215"/>
                  </a:moveTo>
                  <a:cubicBezTo>
                    <a:pt x="371" y="399"/>
                    <a:pt x="371" y="399"/>
                    <a:pt x="371" y="399"/>
                  </a:cubicBezTo>
                  <a:cubicBezTo>
                    <a:pt x="341" y="399"/>
                    <a:pt x="341" y="399"/>
                    <a:pt x="341" y="399"/>
                  </a:cubicBezTo>
                  <a:cubicBezTo>
                    <a:pt x="341" y="215"/>
                    <a:pt x="341" y="215"/>
                    <a:pt x="341" y="215"/>
                  </a:cubicBezTo>
                  <a:cubicBezTo>
                    <a:pt x="371" y="215"/>
                    <a:pt x="371" y="215"/>
                    <a:pt x="371" y="215"/>
                  </a:cubicBezTo>
                  <a:close/>
                  <a:moveTo>
                    <a:pt x="310" y="215"/>
                  </a:moveTo>
                  <a:cubicBezTo>
                    <a:pt x="310" y="399"/>
                    <a:pt x="310" y="399"/>
                    <a:pt x="310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79" y="215"/>
                    <a:pt x="279" y="215"/>
                    <a:pt x="279" y="215"/>
                  </a:cubicBezTo>
                  <a:cubicBezTo>
                    <a:pt x="310" y="215"/>
                    <a:pt x="310" y="215"/>
                    <a:pt x="310" y="215"/>
                  </a:cubicBezTo>
                  <a:close/>
                  <a:moveTo>
                    <a:pt x="249" y="215"/>
                  </a:moveTo>
                  <a:cubicBezTo>
                    <a:pt x="249" y="399"/>
                    <a:pt x="249" y="399"/>
                    <a:pt x="249" y="399"/>
                  </a:cubicBezTo>
                  <a:cubicBezTo>
                    <a:pt x="218" y="399"/>
                    <a:pt x="218" y="399"/>
                    <a:pt x="218" y="399"/>
                  </a:cubicBezTo>
                  <a:cubicBezTo>
                    <a:pt x="218" y="215"/>
                    <a:pt x="218" y="215"/>
                    <a:pt x="218" y="215"/>
                  </a:cubicBezTo>
                  <a:cubicBezTo>
                    <a:pt x="249" y="215"/>
                    <a:pt x="249" y="215"/>
                    <a:pt x="249" y="215"/>
                  </a:cubicBezTo>
                  <a:close/>
                  <a:moveTo>
                    <a:pt x="187" y="215"/>
                  </a:moveTo>
                  <a:cubicBezTo>
                    <a:pt x="187" y="399"/>
                    <a:pt x="187" y="399"/>
                    <a:pt x="187" y="399"/>
                  </a:cubicBezTo>
                  <a:cubicBezTo>
                    <a:pt x="156" y="399"/>
                    <a:pt x="156" y="399"/>
                    <a:pt x="156" y="399"/>
                  </a:cubicBezTo>
                  <a:cubicBezTo>
                    <a:pt x="156" y="215"/>
                    <a:pt x="156" y="215"/>
                    <a:pt x="156" y="215"/>
                  </a:cubicBezTo>
                  <a:cubicBezTo>
                    <a:pt x="187" y="215"/>
                    <a:pt x="187" y="215"/>
                    <a:pt x="187" y="215"/>
                  </a:cubicBezTo>
                  <a:close/>
                  <a:moveTo>
                    <a:pt x="126" y="215"/>
                  </a:moveTo>
                  <a:cubicBezTo>
                    <a:pt x="126" y="399"/>
                    <a:pt x="126" y="399"/>
                    <a:pt x="126" y="399"/>
                  </a:cubicBezTo>
                  <a:cubicBezTo>
                    <a:pt x="95" y="399"/>
                    <a:pt x="95" y="399"/>
                    <a:pt x="95" y="399"/>
                  </a:cubicBezTo>
                  <a:cubicBezTo>
                    <a:pt x="95" y="215"/>
                    <a:pt x="95" y="215"/>
                    <a:pt x="95" y="215"/>
                  </a:cubicBezTo>
                  <a:cubicBezTo>
                    <a:pt x="126" y="215"/>
                    <a:pt x="126" y="215"/>
                    <a:pt x="126" y="215"/>
                  </a:cubicBezTo>
                  <a:close/>
                  <a:moveTo>
                    <a:pt x="418" y="460"/>
                  </a:moveTo>
                  <a:cubicBezTo>
                    <a:pt x="49" y="460"/>
                    <a:pt x="49" y="460"/>
                    <a:pt x="49" y="460"/>
                  </a:cubicBezTo>
                  <a:cubicBezTo>
                    <a:pt x="40" y="460"/>
                    <a:pt x="34" y="453"/>
                    <a:pt x="34" y="445"/>
                  </a:cubicBezTo>
                  <a:cubicBezTo>
                    <a:pt x="34" y="437"/>
                    <a:pt x="40" y="430"/>
                    <a:pt x="49" y="430"/>
                  </a:cubicBezTo>
                  <a:cubicBezTo>
                    <a:pt x="418" y="430"/>
                    <a:pt x="418" y="430"/>
                    <a:pt x="418" y="430"/>
                  </a:cubicBezTo>
                  <a:cubicBezTo>
                    <a:pt x="426" y="430"/>
                    <a:pt x="433" y="437"/>
                    <a:pt x="433" y="445"/>
                  </a:cubicBezTo>
                  <a:cubicBezTo>
                    <a:pt x="433" y="453"/>
                    <a:pt x="426" y="460"/>
                    <a:pt x="418" y="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ṥ1íḑé">
              <a:extLst>
                <a:ext uri="{FF2B5EF4-FFF2-40B4-BE49-F238E27FC236}">
                  <a16:creationId xmlns="" xmlns:a16="http://schemas.microsoft.com/office/drawing/2014/main" id="{2A0A5A81-529F-45EC-8CC6-69E2E69AB29B}"/>
                </a:ext>
              </a:extLst>
            </p:cNvPr>
            <p:cNvSpPr/>
            <p:nvPr/>
          </p:nvSpPr>
          <p:spPr bwMode="auto">
            <a:xfrm>
              <a:off x="721968" y="2141374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altLang="zh-CN" kern="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建立GitHub小组，小组下载考察内容，再进行翻译内容分工及任务分配</a:t>
              </a:r>
              <a:r>
                <a:rPr lang="en-US" altLang="zh-CN" kern="1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zh-CN" altLang="zh-CN" kern="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işľíḍe">
              <a:extLst>
                <a:ext uri="{FF2B5EF4-FFF2-40B4-BE49-F238E27FC236}">
                  <a16:creationId xmlns="" xmlns:a16="http://schemas.microsoft.com/office/drawing/2014/main" id="{8F2CF776-9FCB-40FB-B90D-056557898A13}"/>
                </a:ext>
              </a:extLst>
            </p:cNvPr>
            <p:cNvSpPr/>
            <p:nvPr/>
          </p:nvSpPr>
          <p:spPr bwMode="auto">
            <a:xfrm>
              <a:off x="876000" y="4011981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altLang="zh-CN" kern="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制定项目要求，查找平行文本及制作术语表</a:t>
              </a:r>
              <a:endParaRPr lang="en-US" altLang="zh-CN" kern="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íṩľîďê">
              <a:extLst>
                <a:ext uri="{FF2B5EF4-FFF2-40B4-BE49-F238E27FC236}">
                  <a16:creationId xmlns="" xmlns:a16="http://schemas.microsoft.com/office/drawing/2014/main" id="{C0D7F486-D42F-4BFD-AD41-E2163BD0FCED}"/>
                </a:ext>
              </a:extLst>
            </p:cNvPr>
            <p:cNvSpPr/>
            <p:nvPr/>
          </p:nvSpPr>
          <p:spPr bwMode="auto">
            <a:xfrm>
              <a:off x="2945105" y="5669472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altLang="zh-CN" kern="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完成个人部分的翻译</a:t>
              </a:r>
              <a:endParaRPr lang="en-US" altLang="zh-CN" kern="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="" xmlns:a16="http://schemas.microsoft.com/office/drawing/2014/main" id="{B0FD7EF5-25AE-4C0F-A37D-E2A3AE045F07}"/>
                </a:ext>
              </a:extLst>
            </p:cNvPr>
            <p:cNvCxnSpPr/>
            <p:nvPr/>
          </p:nvCxnSpPr>
          <p:spPr>
            <a:xfrm>
              <a:off x="876000" y="2829974"/>
              <a:ext cx="180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="" xmlns:a16="http://schemas.microsoft.com/office/drawing/2014/main" id="{46236A32-835E-44AB-BBCC-9CED09E6704D}"/>
                </a:ext>
              </a:extLst>
            </p:cNvPr>
            <p:cNvCxnSpPr/>
            <p:nvPr/>
          </p:nvCxnSpPr>
          <p:spPr>
            <a:xfrm>
              <a:off x="876000" y="4349083"/>
              <a:ext cx="180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ïš1ïḑè">
              <a:extLst>
                <a:ext uri="{FF2B5EF4-FFF2-40B4-BE49-F238E27FC236}">
                  <a16:creationId xmlns="" xmlns:a16="http://schemas.microsoft.com/office/drawing/2014/main" id="{B332E6C6-F8BA-4E18-8E72-7F99A29CB71B}"/>
                </a:ext>
              </a:extLst>
            </p:cNvPr>
            <p:cNvSpPr/>
            <p:nvPr/>
          </p:nvSpPr>
          <p:spPr bwMode="auto">
            <a:xfrm>
              <a:off x="6403364" y="1561527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dirty="0" smtClean="0"/>
                <a:t>制作</a:t>
              </a:r>
              <a:r>
                <a:rPr lang="en-US" altLang="zh-CN" dirty="0" smtClean="0"/>
                <a:t>PPT.</a:t>
              </a:r>
              <a:endParaRPr lang="en-US" altLang="zh-CN" dirty="0"/>
            </a:p>
          </p:txBody>
        </p:sp>
        <p:sp>
          <p:nvSpPr>
            <p:cNvPr id="36" name="îṧľídé">
              <a:extLst>
                <a:ext uri="{FF2B5EF4-FFF2-40B4-BE49-F238E27FC236}">
                  <a16:creationId xmlns="" xmlns:a16="http://schemas.microsoft.com/office/drawing/2014/main" id="{52D9ADF6-21C7-43BA-8097-CC601B58D343}"/>
                </a:ext>
              </a:extLst>
            </p:cNvPr>
            <p:cNvSpPr/>
            <p:nvPr/>
          </p:nvSpPr>
          <p:spPr bwMode="auto">
            <a:xfrm>
              <a:off x="9265813" y="2832841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altLang="zh-CN" kern="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审校译文并修改，提出最终版译文</a:t>
              </a:r>
              <a:endParaRPr lang="en-US" altLang="zh-CN" kern="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íśļíde">
              <a:extLst>
                <a:ext uri="{FF2B5EF4-FFF2-40B4-BE49-F238E27FC236}">
                  <a16:creationId xmlns="" xmlns:a16="http://schemas.microsoft.com/office/drawing/2014/main" id="{DE196A0A-B131-4CF6-B333-D6F8F7CBCE58}"/>
                </a:ext>
              </a:extLst>
            </p:cNvPr>
            <p:cNvSpPr/>
            <p:nvPr/>
          </p:nvSpPr>
          <p:spPr bwMode="auto">
            <a:xfrm>
              <a:off x="8392019" y="4992419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altLang="zh-CN" kern="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针对出现的问题提出解决方法</a:t>
              </a:r>
              <a:endParaRPr lang="en-US" altLang="zh-CN" kern="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="" xmlns:a16="http://schemas.microsoft.com/office/drawing/2014/main" id="{6F3E89B8-FA5D-4248-A0C6-0E56A4F04EDF}"/>
                </a:ext>
              </a:extLst>
            </p:cNvPr>
            <p:cNvCxnSpPr/>
            <p:nvPr/>
          </p:nvCxnSpPr>
          <p:spPr>
            <a:xfrm>
              <a:off x="9419845" y="2829974"/>
              <a:ext cx="180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="" xmlns:a16="http://schemas.microsoft.com/office/drawing/2014/main" id="{88FFF50D-3D73-4BD7-94CE-FAF6DD563119}"/>
                </a:ext>
              </a:extLst>
            </p:cNvPr>
            <p:cNvCxnSpPr/>
            <p:nvPr/>
          </p:nvCxnSpPr>
          <p:spPr>
            <a:xfrm>
              <a:off x="9419845" y="4349083"/>
              <a:ext cx="180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469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818953B-2114-4ECF-BC19-193EA460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/>
              <a:t>03 </a:t>
            </a:r>
            <a:r>
              <a:rPr lang="zh-CN" altLang="en-US" sz="4000" dirty="0" smtClean="0"/>
              <a:t>项目实施流程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F612555B-827A-451A-91C5-F6B03556A0C2}"/>
              </a:ext>
            </a:extLst>
          </p:cNvPr>
          <p:cNvSpPr txBox="1"/>
          <p:nvPr/>
        </p:nvSpPr>
        <p:spPr>
          <a:xfrm>
            <a:off x="10473158" y="5247366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>
                  <a:lumMod val="85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22E6A07-98D5-4145-8697-332A5E1E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项目实施流程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BC93A3BE-7659-4F96-A675-119615D4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A6727784-6B63-4211-B444-AC83C0C1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5" name="120a29b7-d775-4db3-996a-09cb5d6556eb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="" xmlns:a16="http://schemas.microsoft.com/office/drawing/2014/main" id="{FCA52EEB-6F47-424D-804D-498E912278D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05003" y="1405054"/>
            <a:ext cx="2569410" cy="3896207"/>
            <a:chOff x="606200" y="3258572"/>
            <a:chExt cx="2569410" cy="3896207"/>
          </a:xfrm>
        </p:grpSpPr>
        <p:sp>
          <p:nvSpPr>
            <p:cNvPr id="22" name="îş1ïdè">
              <a:extLst>
                <a:ext uri="{FF2B5EF4-FFF2-40B4-BE49-F238E27FC236}">
                  <a16:creationId xmlns="" xmlns:a16="http://schemas.microsoft.com/office/drawing/2014/main" id="{4726759D-FFEC-477F-AC9F-50DA5495939A}"/>
                </a:ext>
              </a:extLst>
            </p:cNvPr>
            <p:cNvSpPr/>
            <p:nvPr/>
          </p:nvSpPr>
          <p:spPr bwMode="auto">
            <a:xfrm>
              <a:off x="606201" y="3258572"/>
              <a:ext cx="2527564" cy="405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1.项目准备阶段</a:t>
              </a:r>
            </a:p>
          </p:txBody>
        </p:sp>
        <p:sp>
          <p:nvSpPr>
            <p:cNvPr id="20" name="ïşḻiďè">
              <a:extLst>
                <a:ext uri="{FF2B5EF4-FFF2-40B4-BE49-F238E27FC236}">
                  <a16:creationId xmlns="" xmlns:a16="http://schemas.microsoft.com/office/drawing/2014/main" id="{0D383B92-8C28-49D1-A745-790542A3E212}"/>
                </a:ext>
              </a:extLst>
            </p:cNvPr>
            <p:cNvSpPr/>
            <p:nvPr/>
          </p:nvSpPr>
          <p:spPr bwMode="auto">
            <a:xfrm>
              <a:off x="606200" y="4402594"/>
              <a:ext cx="2527565" cy="405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ym typeface="+mn-ea"/>
                </a:rPr>
                <a:t>2.项目开展阶段</a:t>
              </a:r>
              <a:endParaRPr lang="zh-CN" altLang="en-US" dirty="0"/>
            </a:p>
          </p:txBody>
        </p:sp>
        <p:sp>
          <p:nvSpPr>
            <p:cNvPr id="18" name="ïṥľíḍê">
              <a:extLst>
                <a:ext uri="{FF2B5EF4-FFF2-40B4-BE49-F238E27FC236}">
                  <a16:creationId xmlns="" xmlns:a16="http://schemas.microsoft.com/office/drawing/2014/main" id="{559819A6-2753-471A-B3E5-F8C11DC22A2D}"/>
                </a:ext>
              </a:extLst>
            </p:cNvPr>
            <p:cNvSpPr/>
            <p:nvPr/>
          </p:nvSpPr>
          <p:spPr bwMode="auto">
            <a:xfrm>
              <a:off x="606201" y="5578267"/>
              <a:ext cx="2527565" cy="405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3.项目完善阶段</a:t>
              </a:r>
            </a:p>
          </p:txBody>
        </p:sp>
        <p:sp>
          <p:nvSpPr>
            <p:cNvPr id="16" name="ïSļíḍé">
              <a:extLst>
                <a:ext uri="{FF2B5EF4-FFF2-40B4-BE49-F238E27FC236}">
                  <a16:creationId xmlns="" xmlns:a16="http://schemas.microsoft.com/office/drawing/2014/main" id="{1BD03B8F-959E-4316-8C55-CF53B14392F2}"/>
                </a:ext>
              </a:extLst>
            </p:cNvPr>
            <p:cNvSpPr/>
            <p:nvPr/>
          </p:nvSpPr>
          <p:spPr bwMode="auto">
            <a:xfrm>
              <a:off x="648044" y="6749779"/>
              <a:ext cx="2527566" cy="405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4.项目总结阶段</a:t>
              </a:r>
            </a:p>
          </p:txBody>
        </p:sp>
      </p:grpSp>
      <p:sp>
        <p:nvSpPr>
          <p:cNvPr id="7" name="下箭头 6"/>
          <p:cNvSpPr/>
          <p:nvPr/>
        </p:nvSpPr>
        <p:spPr>
          <a:xfrm>
            <a:off x="1708720" y="1825632"/>
            <a:ext cx="301910" cy="723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1708720" y="3011760"/>
            <a:ext cx="301910" cy="723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1708720" y="4129749"/>
            <a:ext cx="301910" cy="723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823119" y="111755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400" kern="100" dirty="0" err="1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</a:rPr>
              <a:t>准备项目材料：包括下载翻译项目文件包</a:t>
            </a:r>
            <a:r>
              <a:rPr lang="en-US" altLang="zh-CN" sz="1400" kern="100" dirty="0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</a:rPr>
              <a:t>。</a:t>
            </a:r>
          </a:p>
          <a:p>
            <a:pPr lvl="0"/>
            <a:r>
              <a:rPr lang="en-US" altLang="zh-CN" sz="1400" kern="100" dirty="0" err="1" smtClean="0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</a:rPr>
              <a:t>确定项目要求</a:t>
            </a:r>
            <a:r>
              <a:rPr lang="en-US" altLang="zh-CN" sz="1400" kern="100" dirty="0" err="1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</a:rPr>
              <a:t>：包括确定项目的目标和利用Github交付</a:t>
            </a:r>
            <a:r>
              <a:rPr lang="en-US" altLang="zh-CN" sz="1400" kern="100" dirty="0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</a:rPr>
              <a:t>。</a:t>
            </a:r>
          </a:p>
          <a:p>
            <a:pPr lvl="0"/>
            <a:r>
              <a:rPr lang="en-US" altLang="zh-CN" sz="1400" kern="100" dirty="0" err="1" smtClean="0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</a:rPr>
              <a:t>确定项目分工</a:t>
            </a:r>
            <a:r>
              <a:rPr lang="en-US" altLang="zh-CN" sz="1400" kern="100" dirty="0" err="1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</a:rPr>
              <a:t>：包括翻译分工，审校；平行文本搜索;术语表制作；项目安排计划表的书写；ppt制作等</a:t>
            </a:r>
            <a:r>
              <a:rPr lang="en-US" altLang="zh-CN" sz="1400" kern="100" dirty="0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</a:rPr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3823119" y="209842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400" kern="100" dirty="0" err="1" smtClean="0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  <a:sym typeface="+mn-ea"/>
              </a:rPr>
              <a:t>在</a:t>
            </a:r>
            <a:r>
              <a:rPr lang="en-US" altLang="zh-CN" sz="1400" kern="100" dirty="0" err="1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  <a:sym typeface="+mn-ea"/>
              </a:rPr>
              <a:t>Github组建Organizations：组长在GitHub当中创建小组</a:t>
            </a:r>
            <a:r>
              <a:rPr lang="en-US" altLang="zh-CN" sz="1400" kern="100" dirty="0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  <a:sym typeface="+mn-ea"/>
              </a:rPr>
              <a:t>。</a:t>
            </a:r>
            <a:endParaRPr lang="en-US" altLang="zh-CN" sz="1400" kern="100" dirty="0">
              <a:solidFill>
                <a:srgbClr val="E7E6E6">
                  <a:lumMod val="50000"/>
                </a:srgbClr>
              </a:solidFill>
              <a:latin typeface="Segoe UI" panose="020B0502040204020203" pitchFamily="34" charset="0"/>
              <a:ea typeface="等线"/>
              <a:cs typeface="Segoe UI" panose="020B0502040204020203" pitchFamily="34" charset="0"/>
            </a:endParaRPr>
          </a:p>
          <a:p>
            <a:pPr lvl="0"/>
            <a:r>
              <a:rPr lang="en-US" altLang="zh-CN" sz="1400" kern="100" dirty="0" err="1" smtClean="0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  <a:sym typeface="+mn-ea"/>
              </a:rPr>
              <a:t>加入</a:t>
            </a:r>
            <a:r>
              <a:rPr lang="en-US" altLang="zh-CN" sz="1400" kern="100" dirty="0" err="1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  <a:sym typeface="+mn-ea"/>
              </a:rPr>
              <a:t>Organizations：小组成员加入到Github小组当中</a:t>
            </a:r>
            <a:r>
              <a:rPr lang="en-US" altLang="zh-CN" sz="1400" kern="100" dirty="0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  <a:sym typeface="+mn-ea"/>
              </a:rPr>
              <a:t>。</a:t>
            </a:r>
            <a:endParaRPr lang="en-US" altLang="zh-CN" sz="1400" kern="100" dirty="0">
              <a:solidFill>
                <a:srgbClr val="E7E6E6">
                  <a:lumMod val="50000"/>
                </a:srgbClr>
              </a:solidFill>
              <a:latin typeface="Segoe UI" panose="020B0502040204020203" pitchFamily="34" charset="0"/>
              <a:ea typeface="等线"/>
              <a:cs typeface="Segoe UI" panose="020B0502040204020203" pitchFamily="34" charset="0"/>
            </a:endParaRPr>
          </a:p>
          <a:p>
            <a:pPr lvl="0"/>
            <a:r>
              <a:rPr lang="en-US" altLang="zh-CN" sz="1400" kern="100" dirty="0" err="1" smtClean="0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  <a:sym typeface="+mn-ea"/>
              </a:rPr>
              <a:t>上传翻译的项目</a:t>
            </a:r>
            <a:r>
              <a:rPr lang="en-US" altLang="zh-CN" sz="1400" kern="100" dirty="0" err="1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  <a:sym typeface="+mn-ea"/>
              </a:rPr>
              <a:t>：组长将Fork的文件包上传到小组，并发布任务及分工安排</a:t>
            </a:r>
            <a:r>
              <a:rPr lang="en-US" altLang="zh-CN" sz="1400" kern="100" dirty="0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  <a:sym typeface="+mn-ea"/>
              </a:rPr>
              <a:t>。</a:t>
            </a:r>
            <a:endParaRPr lang="en-US" altLang="zh-CN" sz="1400" kern="100" dirty="0">
              <a:solidFill>
                <a:srgbClr val="E7E6E6">
                  <a:lumMod val="50000"/>
                </a:srgbClr>
              </a:solidFill>
              <a:latin typeface="Segoe UI" panose="020B0502040204020203" pitchFamily="34" charset="0"/>
              <a:ea typeface="等线"/>
              <a:cs typeface="Segoe UI" panose="020B0502040204020203" pitchFamily="34" charset="0"/>
            </a:endParaRPr>
          </a:p>
          <a:p>
            <a:pPr lvl="0"/>
            <a:r>
              <a:rPr lang="en-US" altLang="zh-CN" sz="1400" kern="100" dirty="0" err="1" smtClean="0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  <a:sym typeface="+mn-ea"/>
              </a:rPr>
              <a:t>Fork</a:t>
            </a:r>
            <a:r>
              <a:rPr lang="en-US" altLang="zh-CN" sz="1400" kern="100" dirty="0" err="1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  <a:sym typeface="+mn-ea"/>
              </a:rPr>
              <a:t>并创建分支：小组成员Fork翻译文件并创建自己的分支</a:t>
            </a:r>
            <a:r>
              <a:rPr lang="en-US" altLang="zh-CN" sz="1400" kern="100" dirty="0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  <a:sym typeface="+mn-ea"/>
              </a:rPr>
              <a:t>。</a:t>
            </a:r>
            <a:endParaRPr lang="en-US" altLang="zh-CN" sz="1400" kern="100" dirty="0">
              <a:solidFill>
                <a:srgbClr val="E7E6E6">
                  <a:lumMod val="50000"/>
                </a:srgbClr>
              </a:solidFill>
              <a:latin typeface="Segoe UI" panose="020B0502040204020203" pitchFamily="34" charset="0"/>
              <a:ea typeface="等线"/>
              <a:cs typeface="Segoe UI" panose="020B0502040204020203" pitchFamily="34" charset="0"/>
            </a:endParaRPr>
          </a:p>
          <a:p>
            <a:pPr lvl="0"/>
            <a:r>
              <a:rPr lang="en-US" altLang="zh-CN" sz="1400" kern="100" dirty="0" err="1" smtClean="0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  <a:sym typeface="+mn-ea"/>
              </a:rPr>
              <a:t>克隆到本地翻译</a:t>
            </a:r>
            <a:r>
              <a:rPr lang="en-US" altLang="zh-CN" sz="1400" kern="100" dirty="0" err="1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  <a:sym typeface="+mn-ea"/>
              </a:rPr>
              <a:t>：小组成员将分支当中的文件下载到本地并进行翻译</a:t>
            </a:r>
            <a:r>
              <a:rPr lang="en-US" altLang="zh-CN" sz="1400" kern="100" dirty="0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  <a:sym typeface="+mn-ea"/>
              </a:rPr>
              <a:t>。</a:t>
            </a:r>
            <a:endParaRPr lang="en-US" altLang="zh-CN" sz="1400" kern="100" dirty="0">
              <a:solidFill>
                <a:srgbClr val="E7E6E6">
                  <a:lumMod val="50000"/>
                </a:srgbClr>
              </a:solidFill>
              <a:latin typeface="Segoe UI" panose="020B0502040204020203" pitchFamily="34" charset="0"/>
              <a:ea typeface="等线"/>
              <a:cs typeface="Segoe UI" panose="020B0502040204020203" pitchFamily="34" charset="0"/>
            </a:endParaRPr>
          </a:p>
          <a:p>
            <a:pPr lvl="0"/>
            <a:r>
              <a:rPr lang="en-US" altLang="zh-CN" sz="1400" kern="100" dirty="0" err="1" smtClean="0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  <a:sym typeface="+mn-ea"/>
              </a:rPr>
              <a:t>讨论问题并</a:t>
            </a:r>
            <a:r>
              <a:rPr lang="en-US" altLang="zh-CN" sz="1400" kern="100" dirty="0" err="1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  <a:sym typeface="+mn-ea"/>
              </a:rPr>
              <a:t>Pull</a:t>
            </a:r>
            <a:r>
              <a:rPr lang="en-US" altLang="zh-CN" sz="1400" kern="100" dirty="0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  <a:sym typeface="+mn-ea"/>
              </a:rPr>
              <a:t> </a:t>
            </a:r>
            <a:r>
              <a:rPr lang="en-US" altLang="zh-CN" sz="1400" kern="100" dirty="0" err="1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  <a:sym typeface="+mn-ea"/>
              </a:rPr>
              <a:t>Request：小组成员讨论问题并发布issue，翻译好后Pull</a:t>
            </a:r>
            <a:r>
              <a:rPr lang="en-US" altLang="zh-CN" sz="1400" kern="100" dirty="0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  <a:sym typeface="+mn-ea"/>
              </a:rPr>
              <a:t> </a:t>
            </a:r>
            <a:r>
              <a:rPr lang="en-US" altLang="zh-CN" sz="1400" kern="100" dirty="0" err="1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  <a:sym typeface="+mn-ea"/>
              </a:rPr>
              <a:t>Request到小组项目库</a:t>
            </a:r>
            <a:r>
              <a:rPr lang="en-US" altLang="zh-CN" sz="1400" kern="100" dirty="0" smtClean="0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  <a:sym typeface="+mn-ea"/>
              </a:rPr>
              <a:t>。</a:t>
            </a:r>
          </a:p>
          <a:p>
            <a:pPr lvl="0"/>
            <a:endParaRPr lang="en-US" altLang="zh-CN" sz="1400" kern="100" dirty="0">
              <a:solidFill>
                <a:srgbClr val="E7E6E6">
                  <a:lumMod val="50000"/>
                </a:srgbClr>
              </a:solidFill>
              <a:latin typeface="Segoe UI" panose="020B0502040204020203" pitchFamily="34" charset="0"/>
              <a:ea typeface="等线"/>
              <a:cs typeface="Segoe UI" panose="020B0502040204020203" pitchFamily="34" charset="0"/>
            </a:endParaRPr>
          </a:p>
          <a:p>
            <a:pPr lvl="0"/>
            <a:r>
              <a:rPr lang="en-US" altLang="zh-CN" sz="1400" kern="100" dirty="0" err="1" smtClean="0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  <a:sym typeface="+mn-ea"/>
              </a:rPr>
              <a:t>审校</a:t>
            </a:r>
            <a:r>
              <a:rPr lang="en-US" altLang="zh-CN" sz="1400" kern="100" dirty="0" err="1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  <a:sym typeface="+mn-ea"/>
              </a:rPr>
              <a:t>：审校人员进行审校，完善翻译</a:t>
            </a:r>
            <a:r>
              <a:rPr lang="en-US" altLang="zh-CN" sz="1400" kern="100" dirty="0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  <a:sym typeface="+mn-ea"/>
              </a:rPr>
              <a:t>。</a:t>
            </a:r>
            <a:endParaRPr lang="en-US" altLang="zh-CN" sz="1400" kern="100" dirty="0">
              <a:solidFill>
                <a:srgbClr val="E7E6E6">
                  <a:lumMod val="50000"/>
                </a:srgbClr>
              </a:solidFill>
              <a:latin typeface="Segoe UI" panose="020B0502040204020203" pitchFamily="34" charset="0"/>
              <a:ea typeface="等线"/>
              <a:cs typeface="Segoe UI" panose="020B0502040204020203" pitchFamily="34" charset="0"/>
            </a:endParaRPr>
          </a:p>
          <a:p>
            <a:pPr lvl="0"/>
            <a:r>
              <a:rPr lang="en-US" altLang="zh-CN" sz="1400" kern="100" dirty="0" err="1" smtClean="0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  <a:sym typeface="+mn-ea"/>
              </a:rPr>
              <a:t>Merge</a:t>
            </a:r>
            <a:r>
              <a:rPr lang="en-US" altLang="zh-CN" sz="1400" kern="100" dirty="0" err="1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  <a:sym typeface="+mn-ea"/>
              </a:rPr>
              <a:t>分支：组长同意Merge合并分支</a:t>
            </a:r>
            <a:r>
              <a:rPr lang="en-US" altLang="zh-CN" sz="1400" kern="100" dirty="0">
                <a:solidFill>
                  <a:srgbClr val="E7E6E6">
                    <a:lumMod val="50000"/>
                  </a:srgbClr>
                </a:solidFill>
                <a:latin typeface="Segoe UI" panose="020B0502040204020203" pitchFamily="34" charset="0"/>
                <a:ea typeface="等线"/>
                <a:cs typeface="Segoe UI" panose="020B0502040204020203" pitchFamily="34" charset="0"/>
                <a:sym typeface="+mn-ea"/>
              </a:rPr>
              <a:t>。</a:t>
            </a:r>
            <a:endParaRPr lang="zh-CN" altLang="zh-CN" sz="1400" kern="100" dirty="0">
              <a:solidFill>
                <a:srgbClr val="E7E6E6">
                  <a:lumMod val="50000"/>
                </a:srgbClr>
              </a:solidFill>
              <a:latin typeface="Segoe UI" panose="020B0502040204020203" pitchFamily="34" charset="0"/>
              <a:ea typeface="等线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3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818953B-2114-4ECF-BC19-193EA460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>
                <a:sym typeface="+mn-ea"/>
              </a:rPr>
              <a:t>04 </a:t>
            </a:r>
            <a:r>
              <a:rPr lang="zh-CN" altLang="en-US" sz="4000" dirty="0" smtClean="0">
                <a:sym typeface="+mn-ea"/>
              </a:rPr>
              <a:t>项目</a:t>
            </a:r>
            <a:r>
              <a:rPr lang="zh-CN" altLang="en-US" sz="4000" dirty="0">
                <a:sym typeface="+mn-ea"/>
              </a:rPr>
              <a:t>要求</a:t>
            </a:r>
            <a:endParaRPr lang="zh-CN" altLang="en-US" sz="40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F612555B-827A-451A-91C5-F6B03556A0C2}"/>
              </a:ext>
            </a:extLst>
          </p:cNvPr>
          <p:cNvSpPr txBox="1"/>
          <p:nvPr/>
        </p:nvSpPr>
        <p:spPr>
          <a:xfrm>
            <a:off x="10473158" y="5247366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>
                  <a:lumMod val="85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67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Name&quot;:&quot;正常&quot;,&quot;HeaderHeight&quot;:15.0,&quot;TopMargin&quot;:0.0,&quot;FooterHeight&quot;:9.0,&quot;BottomMargin&quot;:0.0,&quot;SideMargin&quot;:5.5,&quot;IntervalMargin&quot;:1.5,&quot;Id&quot;:&quot;GuidesStyle_Normal&quot;}"/>
  <p:tag name="ISLIDE.THEME" val="717a22b7-3976-409a-a111-595a184d472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16c4bfe-d7b4-4b79-9bad-a079a2529ab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38886e-2382-4dbe-abe1-b9c3aaa0a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20a29b7-d775-4db3-996a-09cb5d6556e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16c4bfe-d7b4-4b79-9bad-a079a2529ab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e7d6a2a-6b39-48c2-bebb-d7b41482bc5d"/>
</p:tagLst>
</file>

<file path=ppt/theme/theme1.xml><?xml version="1.0" encoding="utf-8"?>
<a:theme xmlns:a="http://schemas.openxmlformats.org/drawingml/2006/main" name="毕业主题1">
  <a:themeElements>
    <a:clrScheme name="自定义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6A1C6"/>
      </a:accent1>
      <a:accent2>
        <a:srgbClr val="EE3C30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毕业主题1" id="{9AC18EE4-8EBC-4BBA-8975-69CE8062BDF8}" vid="{ECAC58BA-9EF3-4199-977C-E3FFD03E0BE9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毕业主题1">
  <a:themeElements>
    <a:clrScheme name="自定义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6A1C6"/>
      </a:accent1>
      <a:accent2>
        <a:srgbClr val="EE3C30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毕业主题1" id="{9AC18EE4-8EBC-4BBA-8975-69CE8062BDF8}" vid="{ECAC58BA-9EF3-4199-977C-E3FFD03E0BE9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73</TotalTime>
  <Words>423</Words>
  <Application>Microsoft Office PowerPoint</Application>
  <PresentationFormat>自定义</PresentationFormat>
  <Paragraphs>106</Paragraphs>
  <Slides>13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毕业主题1</vt:lpstr>
      <vt:lpstr>OfficePLUS</vt:lpstr>
      <vt:lpstr>1_毕业主题1</vt:lpstr>
      <vt:lpstr>PowerPoint 演示文稿</vt:lpstr>
      <vt:lpstr>PowerPoint 演示文稿</vt:lpstr>
      <vt:lpstr>01 项目分工安排</vt:lpstr>
      <vt:lpstr>01 项目分工安排</vt:lpstr>
      <vt:lpstr>02 项目计划安排表</vt:lpstr>
      <vt:lpstr>项目计划安排表</vt:lpstr>
      <vt:lpstr>03 项目实施流程</vt:lpstr>
      <vt:lpstr>项目实施流程</vt:lpstr>
      <vt:lpstr>04 项目要求</vt:lpstr>
      <vt:lpstr>05项目要求</vt:lpstr>
      <vt:lpstr>05 困难及解决办法</vt:lpstr>
      <vt:lpstr>05 困难及解决办法</vt:lpstr>
      <vt:lpstr>Tank You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Windows 用户</cp:lastModifiedBy>
  <cp:revision>16</cp:revision>
  <cp:lastPrinted>2018-02-05T16:00:00Z</cp:lastPrinted>
  <dcterms:created xsi:type="dcterms:W3CDTF">2018-02-05T16:00:00Z</dcterms:created>
  <dcterms:modified xsi:type="dcterms:W3CDTF">2019-12-25T14:49:24Z</dcterms:modified>
  <cp:category>oral defense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717a22b7-3976-409a-a111-595a184d472a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2018-11-07T08:40:11.1642059Z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