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71" r:id="rId3"/>
    <p:sldId id="273" r:id="rId4"/>
    <p:sldId id="276" r:id="rId5"/>
    <p:sldId id="279" r:id="rId6"/>
    <p:sldId id="284" r:id="rId7"/>
    <p:sldId id="285" r:id="rId8"/>
    <p:sldId id="286" r:id="rId9"/>
    <p:sldId id="287" r:id="rId10"/>
    <p:sldId id="281" r:id="rId11"/>
    <p:sldId id="288" r:id="rId12"/>
    <p:sldId id="291" r:id="rId13"/>
    <p:sldId id="292" r:id="rId14"/>
    <p:sldId id="293" r:id="rId15"/>
    <p:sldId id="29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A3B"/>
    <a:srgbClr val="004A64"/>
    <a:srgbClr val="044A62"/>
    <a:srgbClr val="E73A1C"/>
    <a:srgbClr val="FA8010"/>
    <a:srgbClr val="006386"/>
    <a:srgbClr val="0097CC"/>
    <a:srgbClr val="007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98" autoAdjust="0"/>
    <p:restoredTop sz="94545"/>
  </p:normalViewPr>
  <p:slideViewPr>
    <p:cSldViewPr snapToGrid="0">
      <p:cViewPr varScale="1">
        <p:scale>
          <a:sx n="68" d="100"/>
          <a:sy n="68" d="100"/>
        </p:scale>
        <p:origin x="198" y="4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11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691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002A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27"/>
          <p:cNvSpPr>
            <a:spLocks/>
          </p:cNvSpPr>
          <p:nvPr userDrawn="1"/>
        </p:nvSpPr>
        <p:spPr bwMode="auto">
          <a:xfrm>
            <a:off x="3237895" y="2865034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627"/>
          <p:cNvSpPr>
            <a:spLocks/>
          </p:cNvSpPr>
          <p:nvPr userDrawn="1"/>
        </p:nvSpPr>
        <p:spPr bwMode="auto">
          <a:xfrm>
            <a:off x="3313098" y="1900596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627"/>
          <p:cNvSpPr>
            <a:spLocks/>
          </p:cNvSpPr>
          <p:nvPr userDrawn="1"/>
        </p:nvSpPr>
        <p:spPr bwMode="auto">
          <a:xfrm>
            <a:off x="1650395" y="2392242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627"/>
          <p:cNvSpPr>
            <a:spLocks/>
          </p:cNvSpPr>
          <p:nvPr userDrawn="1"/>
        </p:nvSpPr>
        <p:spPr bwMode="auto">
          <a:xfrm>
            <a:off x="3910995" y="866072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627"/>
          <p:cNvSpPr>
            <a:spLocks/>
          </p:cNvSpPr>
          <p:nvPr userDrawn="1"/>
        </p:nvSpPr>
        <p:spPr bwMode="auto">
          <a:xfrm>
            <a:off x="1581137" y="615663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627"/>
          <p:cNvSpPr>
            <a:spLocks/>
          </p:cNvSpPr>
          <p:nvPr userDrawn="1"/>
        </p:nvSpPr>
        <p:spPr bwMode="auto">
          <a:xfrm>
            <a:off x="875695" y="3626327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627"/>
          <p:cNvSpPr>
            <a:spLocks/>
          </p:cNvSpPr>
          <p:nvPr userDrawn="1"/>
        </p:nvSpPr>
        <p:spPr bwMode="auto">
          <a:xfrm>
            <a:off x="2588265" y="3695585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627"/>
          <p:cNvSpPr>
            <a:spLocks/>
          </p:cNvSpPr>
          <p:nvPr userDrawn="1"/>
        </p:nvSpPr>
        <p:spPr bwMode="auto">
          <a:xfrm>
            <a:off x="3642072" y="5345889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627"/>
          <p:cNvSpPr>
            <a:spLocks/>
          </p:cNvSpPr>
          <p:nvPr userDrawn="1"/>
        </p:nvSpPr>
        <p:spPr bwMode="auto">
          <a:xfrm>
            <a:off x="1918279" y="5345889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627"/>
          <p:cNvSpPr>
            <a:spLocks/>
          </p:cNvSpPr>
          <p:nvPr userDrawn="1"/>
        </p:nvSpPr>
        <p:spPr bwMode="auto">
          <a:xfrm>
            <a:off x="7963030" y="1038529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627"/>
          <p:cNvSpPr>
            <a:spLocks/>
          </p:cNvSpPr>
          <p:nvPr userDrawn="1"/>
        </p:nvSpPr>
        <p:spPr bwMode="auto">
          <a:xfrm>
            <a:off x="6781930" y="903788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627"/>
          <p:cNvSpPr>
            <a:spLocks/>
          </p:cNvSpPr>
          <p:nvPr userDrawn="1"/>
        </p:nvSpPr>
        <p:spPr bwMode="auto">
          <a:xfrm>
            <a:off x="8951132" y="3196037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627"/>
          <p:cNvSpPr>
            <a:spLocks/>
          </p:cNvSpPr>
          <p:nvPr userDrawn="1"/>
        </p:nvSpPr>
        <p:spPr bwMode="auto">
          <a:xfrm>
            <a:off x="9438268" y="5020230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627"/>
          <p:cNvSpPr>
            <a:spLocks/>
          </p:cNvSpPr>
          <p:nvPr userDrawn="1"/>
        </p:nvSpPr>
        <p:spPr bwMode="auto">
          <a:xfrm>
            <a:off x="10338077" y="2658134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627"/>
          <p:cNvSpPr>
            <a:spLocks/>
          </p:cNvSpPr>
          <p:nvPr userDrawn="1"/>
        </p:nvSpPr>
        <p:spPr bwMode="auto">
          <a:xfrm>
            <a:off x="10294816" y="6080753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627"/>
          <p:cNvSpPr>
            <a:spLocks/>
          </p:cNvSpPr>
          <p:nvPr userDrawn="1"/>
        </p:nvSpPr>
        <p:spPr bwMode="auto">
          <a:xfrm>
            <a:off x="10349310" y="3764843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627"/>
          <p:cNvSpPr>
            <a:spLocks/>
          </p:cNvSpPr>
          <p:nvPr userDrawn="1"/>
        </p:nvSpPr>
        <p:spPr bwMode="auto">
          <a:xfrm>
            <a:off x="8052891" y="5390635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627"/>
          <p:cNvSpPr>
            <a:spLocks/>
          </p:cNvSpPr>
          <p:nvPr userDrawn="1"/>
        </p:nvSpPr>
        <p:spPr bwMode="auto">
          <a:xfrm>
            <a:off x="4831828" y="2955164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627"/>
          <p:cNvSpPr>
            <a:spLocks/>
          </p:cNvSpPr>
          <p:nvPr userDrawn="1"/>
        </p:nvSpPr>
        <p:spPr bwMode="auto">
          <a:xfrm>
            <a:off x="6218773" y="2417261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627"/>
          <p:cNvSpPr>
            <a:spLocks/>
          </p:cNvSpPr>
          <p:nvPr userDrawn="1"/>
        </p:nvSpPr>
        <p:spPr bwMode="auto">
          <a:xfrm>
            <a:off x="6230006" y="3523970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627"/>
          <p:cNvSpPr>
            <a:spLocks/>
          </p:cNvSpPr>
          <p:nvPr userDrawn="1"/>
        </p:nvSpPr>
        <p:spPr bwMode="auto">
          <a:xfrm>
            <a:off x="5464243" y="4372004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627"/>
          <p:cNvSpPr>
            <a:spLocks/>
          </p:cNvSpPr>
          <p:nvPr userDrawn="1"/>
        </p:nvSpPr>
        <p:spPr bwMode="auto">
          <a:xfrm>
            <a:off x="7289338" y="3020709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627"/>
          <p:cNvSpPr>
            <a:spLocks/>
          </p:cNvSpPr>
          <p:nvPr userDrawn="1"/>
        </p:nvSpPr>
        <p:spPr bwMode="auto">
          <a:xfrm>
            <a:off x="6160748" y="5548119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50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002A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-1" y="247362"/>
            <a:ext cx="3352801" cy="8309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 altLang="zh-CN" noProof="0" dirty="0"/>
          </a:p>
          <a:p>
            <a:pPr lvl="0"/>
            <a:endParaRPr lang="en-US" altLang="zh-CN" noProof="0" dirty="0"/>
          </a:p>
        </p:txBody>
      </p:sp>
      <p:sp>
        <p:nvSpPr>
          <p:cNvPr id="3" name="矩形 2"/>
          <p:cNvSpPr/>
          <p:nvPr userDrawn="1"/>
        </p:nvSpPr>
        <p:spPr>
          <a:xfrm>
            <a:off x="3528921" y="247362"/>
            <a:ext cx="331184" cy="8309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4036226" y="247362"/>
            <a:ext cx="195172" cy="8309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-12274" y="258199"/>
            <a:ext cx="3365074" cy="40313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ADD YOUR TLTLE HERE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72167"/>
            <a:ext cx="2972692" cy="4061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grpSp>
        <p:nvGrpSpPr>
          <p:cNvPr id="7" name="组合 9"/>
          <p:cNvGrpSpPr/>
          <p:nvPr userDrawn="1"/>
        </p:nvGrpSpPr>
        <p:grpSpPr>
          <a:xfrm flipH="1" flipV="1">
            <a:off x="7718344" y="-4526"/>
            <a:ext cx="4473655" cy="1082869"/>
            <a:chOff x="2" y="4661198"/>
            <a:chExt cx="9075645" cy="2196802"/>
          </a:xfrm>
        </p:grpSpPr>
        <p:sp>
          <p:nvSpPr>
            <p:cNvPr id="9" name="矩形 8"/>
            <p:cNvSpPr/>
            <p:nvPr/>
          </p:nvSpPr>
          <p:spPr>
            <a:xfrm>
              <a:off x="5729" y="4661198"/>
              <a:ext cx="9069918" cy="2191862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0" name="矩形 8"/>
            <p:cNvSpPr/>
            <p:nvPr/>
          </p:nvSpPr>
          <p:spPr>
            <a:xfrm>
              <a:off x="2" y="5436894"/>
              <a:ext cx="5880530" cy="1421106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4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02A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 flipH="1" flipV="1">
            <a:off x="7718344" y="-4526"/>
            <a:ext cx="4473655" cy="1082869"/>
            <a:chOff x="2" y="4661198"/>
            <a:chExt cx="9075645" cy="2196802"/>
          </a:xfrm>
        </p:grpSpPr>
        <p:sp>
          <p:nvSpPr>
            <p:cNvPr id="11" name="矩形 8"/>
            <p:cNvSpPr/>
            <p:nvPr/>
          </p:nvSpPr>
          <p:spPr>
            <a:xfrm>
              <a:off x="5729" y="4661198"/>
              <a:ext cx="9069918" cy="2191862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2" name="矩形 8"/>
            <p:cNvSpPr/>
            <p:nvPr/>
          </p:nvSpPr>
          <p:spPr>
            <a:xfrm>
              <a:off x="2" y="5436894"/>
              <a:ext cx="5880530" cy="1421106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17" name="文本框 16"/>
          <p:cNvSpPr txBox="1"/>
          <p:nvPr userDrawn="1"/>
        </p:nvSpPr>
        <p:spPr>
          <a:xfrm>
            <a:off x="-1" y="247362"/>
            <a:ext cx="3352801" cy="8309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 altLang="zh-CN" noProof="0" dirty="0"/>
          </a:p>
          <a:p>
            <a:pPr lvl="0"/>
            <a:endParaRPr lang="en-US" altLang="zh-CN" noProof="0" dirty="0"/>
          </a:p>
        </p:txBody>
      </p:sp>
      <p:sp>
        <p:nvSpPr>
          <p:cNvPr id="18" name="矩形 17"/>
          <p:cNvSpPr/>
          <p:nvPr userDrawn="1"/>
        </p:nvSpPr>
        <p:spPr>
          <a:xfrm>
            <a:off x="3528921" y="247362"/>
            <a:ext cx="331184" cy="8309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4036226" y="247362"/>
            <a:ext cx="195172" cy="8309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41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bg1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bg1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0688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138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5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33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1" r:id="rId3"/>
    <p:sldLayoutId id="2147483662" r:id="rId4"/>
    <p:sldLayoutId id="2147483663" r:id="rId5"/>
    <p:sldLayoutId id="2147483673" r:id="rId6"/>
    <p:sldLayoutId id="2147483674" r:id="rId7"/>
    <p:sldLayoutId id="214748367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20840;&#37096;&#32763;&#35793;.doc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hyperlink" Target="http://office.msn.com.cn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166373" y="341480"/>
            <a:ext cx="5630366" cy="56303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4" name="组 103"/>
          <p:cNvGrpSpPr/>
          <p:nvPr/>
        </p:nvGrpSpPr>
        <p:grpSpPr>
          <a:xfrm>
            <a:off x="3305639" y="480579"/>
            <a:ext cx="5354164" cy="5354164"/>
            <a:chOff x="3711331" y="829041"/>
            <a:chExt cx="4392018" cy="4392018"/>
          </a:xfrm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3711331" y="829041"/>
              <a:ext cx="4392018" cy="4392018"/>
            </a:xfrm>
            <a:custGeom>
              <a:avLst/>
              <a:gdLst>
                <a:gd name="T0" fmla="*/ 1580 w 1582"/>
                <a:gd name="T1" fmla="*/ 832 h 1582"/>
                <a:gd name="T2" fmla="*/ 1566 w 1582"/>
                <a:gd name="T3" fmla="*/ 952 h 1582"/>
                <a:gd name="T4" fmla="*/ 1534 w 1582"/>
                <a:gd name="T5" fmla="*/ 1064 h 1582"/>
                <a:gd name="T6" fmla="*/ 1486 w 1582"/>
                <a:gd name="T7" fmla="*/ 1168 h 1582"/>
                <a:gd name="T8" fmla="*/ 1424 w 1582"/>
                <a:gd name="T9" fmla="*/ 1266 h 1582"/>
                <a:gd name="T10" fmla="*/ 1350 w 1582"/>
                <a:gd name="T11" fmla="*/ 1352 h 1582"/>
                <a:gd name="T12" fmla="*/ 1264 w 1582"/>
                <a:gd name="T13" fmla="*/ 1426 h 1582"/>
                <a:gd name="T14" fmla="*/ 1168 w 1582"/>
                <a:gd name="T15" fmla="*/ 1488 h 1582"/>
                <a:gd name="T16" fmla="*/ 1062 w 1582"/>
                <a:gd name="T17" fmla="*/ 1534 h 1582"/>
                <a:gd name="T18" fmla="*/ 950 w 1582"/>
                <a:gd name="T19" fmla="*/ 1566 h 1582"/>
                <a:gd name="T20" fmla="*/ 832 w 1582"/>
                <a:gd name="T21" fmla="*/ 1582 h 1582"/>
                <a:gd name="T22" fmla="*/ 750 w 1582"/>
                <a:gd name="T23" fmla="*/ 1582 h 1582"/>
                <a:gd name="T24" fmla="*/ 632 w 1582"/>
                <a:gd name="T25" fmla="*/ 1566 h 1582"/>
                <a:gd name="T26" fmla="*/ 518 w 1582"/>
                <a:gd name="T27" fmla="*/ 1534 h 1582"/>
                <a:gd name="T28" fmla="*/ 414 w 1582"/>
                <a:gd name="T29" fmla="*/ 1488 h 1582"/>
                <a:gd name="T30" fmla="*/ 318 w 1582"/>
                <a:gd name="T31" fmla="*/ 1426 h 1582"/>
                <a:gd name="T32" fmla="*/ 232 w 1582"/>
                <a:gd name="T33" fmla="*/ 1352 h 1582"/>
                <a:gd name="T34" fmla="*/ 156 w 1582"/>
                <a:gd name="T35" fmla="*/ 1266 h 1582"/>
                <a:gd name="T36" fmla="*/ 96 w 1582"/>
                <a:gd name="T37" fmla="*/ 1168 h 1582"/>
                <a:gd name="T38" fmla="*/ 48 w 1582"/>
                <a:gd name="T39" fmla="*/ 1064 h 1582"/>
                <a:gd name="T40" fmla="*/ 16 w 1582"/>
                <a:gd name="T41" fmla="*/ 952 h 1582"/>
                <a:gd name="T42" fmla="*/ 0 w 1582"/>
                <a:gd name="T43" fmla="*/ 832 h 1582"/>
                <a:gd name="T44" fmla="*/ 0 w 1582"/>
                <a:gd name="T45" fmla="*/ 752 h 1582"/>
                <a:gd name="T46" fmla="*/ 16 w 1582"/>
                <a:gd name="T47" fmla="*/ 632 h 1582"/>
                <a:gd name="T48" fmla="*/ 48 w 1582"/>
                <a:gd name="T49" fmla="*/ 520 h 1582"/>
                <a:gd name="T50" fmla="*/ 96 w 1582"/>
                <a:gd name="T51" fmla="*/ 414 h 1582"/>
                <a:gd name="T52" fmla="*/ 156 w 1582"/>
                <a:gd name="T53" fmla="*/ 318 h 1582"/>
                <a:gd name="T54" fmla="*/ 232 w 1582"/>
                <a:gd name="T55" fmla="*/ 232 h 1582"/>
                <a:gd name="T56" fmla="*/ 318 w 1582"/>
                <a:gd name="T57" fmla="*/ 158 h 1582"/>
                <a:gd name="T58" fmla="*/ 414 w 1582"/>
                <a:gd name="T59" fmla="*/ 96 h 1582"/>
                <a:gd name="T60" fmla="*/ 518 w 1582"/>
                <a:gd name="T61" fmla="*/ 48 h 1582"/>
                <a:gd name="T62" fmla="*/ 632 w 1582"/>
                <a:gd name="T63" fmla="*/ 16 h 1582"/>
                <a:gd name="T64" fmla="*/ 750 w 1582"/>
                <a:gd name="T65" fmla="*/ 2 h 1582"/>
                <a:gd name="T66" fmla="*/ 832 w 1582"/>
                <a:gd name="T67" fmla="*/ 2 h 1582"/>
                <a:gd name="T68" fmla="*/ 950 w 1582"/>
                <a:gd name="T69" fmla="*/ 16 h 1582"/>
                <a:gd name="T70" fmla="*/ 1062 w 1582"/>
                <a:gd name="T71" fmla="*/ 48 h 1582"/>
                <a:gd name="T72" fmla="*/ 1168 w 1582"/>
                <a:gd name="T73" fmla="*/ 96 h 1582"/>
                <a:gd name="T74" fmla="*/ 1264 w 1582"/>
                <a:gd name="T75" fmla="*/ 158 h 1582"/>
                <a:gd name="T76" fmla="*/ 1350 w 1582"/>
                <a:gd name="T77" fmla="*/ 232 h 1582"/>
                <a:gd name="T78" fmla="*/ 1424 w 1582"/>
                <a:gd name="T79" fmla="*/ 318 h 1582"/>
                <a:gd name="T80" fmla="*/ 1486 w 1582"/>
                <a:gd name="T81" fmla="*/ 414 h 1582"/>
                <a:gd name="T82" fmla="*/ 1534 w 1582"/>
                <a:gd name="T83" fmla="*/ 520 h 1582"/>
                <a:gd name="T84" fmla="*/ 1566 w 1582"/>
                <a:gd name="T85" fmla="*/ 632 h 1582"/>
                <a:gd name="T86" fmla="*/ 1580 w 1582"/>
                <a:gd name="T87" fmla="*/ 75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82" h="1582">
                  <a:moveTo>
                    <a:pt x="1582" y="792"/>
                  </a:moveTo>
                  <a:lnTo>
                    <a:pt x="1582" y="792"/>
                  </a:lnTo>
                  <a:lnTo>
                    <a:pt x="1580" y="832"/>
                  </a:lnTo>
                  <a:lnTo>
                    <a:pt x="1578" y="872"/>
                  </a:lnTo>
                  <a:lnTo>
                    <a:pt x="1572" y="912"/>
                  </a:lnTo>
                  <a:lnTo>
                    <a:pt x="1566" y="952"/>
                  </a:lnTo>
                  <a:lnTo>
                    <a:pt x="1556" y="990"/>
                  </a:lnTo>
                  <a:lnTo>
                    <a:pt x="1546" y="1028"/>
                  </a:lnTo>
                  <a:lnTo>
                    <a:pt x="1534" y="1064"/>
                  </a:lnTo>
                  <a:lnTo>
                    <a:pt x="1520" y="1100"/>
                  </a:lnTo>
                  <a:lnTo>
                    <a:pt x="1504" y="1134"/>
                  </a:lnTo>
                  <a:lnTo>
                    <a:pt x="1486" y="1168"/>
                  </a:lnTo>
                  <a:lnTo>
                    <a:pt x="1468" y="1202"/>
                  </a:lnTo>
                  <a:lnTo>
                    <a:pt x="1446" y="1234"/>
                  </a:lnTo>
                  <a:lnTo>
                    <a:pt x="1424" y="1266"/>
                  </a:lnTo>
                  <a:lnTo>
                    <a:pt x="1402" y="1294"/>
                  </a:lnTo>
                  <a:lnTo>
                    <a:pt x="1376" y="1324"/>
                  </a:lnTo>
                  <a:lnTo>
                    <a:pt x="1350" y="1352"/>
                  </a:lnTo>
                  <a:lnTo>
                    <a:pt x="1322" y="1378"/>
                  </a:lnTo>
                  <a:lnTo>
                    <a:pt x="1294" y="1402"/>
                  </a:lnTo>
                  <a:lnTo>
                    <a:pt x="1264" y="1426"/>
                  </a:lnTo>
                  <a:lnTo>
                    <a:pt x="1234" y="1448"/>
                  </a:lnTo>
                  <a:lnTo>
                    <a:pt x="1200" y="1468"/>
                  </a:lnTo>
                  <a:lnTo>
                    <a:pt x="1168" y="1488"/>
                  </a:lnTo>
                  <a:lnTo>
                    <a:pt x="1134" y="1504"/>
                  </a:lnTo>
                  <a:lnTo>
                    <a:pt x="1098" y="1520"/>
                  </a:lnTo>
                  <a:lnTo>
                    <a:pt x="1062" y="1534"/>
                  </a:lnTo>
                  <a:lnTo>
                    <a:pt x="1026" y="1548"/>
                  </a:lnTo>
                  <a:lnTo>
                    <a:pt x="988" y="1558"/>
                  </a:lnTo>
                  <a:lnTo>
                    <a:pt x="950" y="1566"/>
                  </a:lnTo>
                  <a:lnTo>
                    <a:pt x="912" y="1574"/>
                  </a:lnTo>
                  <a:lnTo>
                    <a:pt x="872" y="1578"/>
                  </a:lnTo>
                  <a:lnTo>
                    <a:pt x="832" y="1582"/>
                  </a:lnTo>
                  <a:lnTo>
                    <a:pt x="790" y="1582"/>
                  </a:lnTo>
                  <a:lnTo>
                    <a:pt x="790" y="1582"/>
                  </a:lnTo>
                  <a:lnTo>
                    <a:pt x="750" y="1582"/>
                  </a:lnTo>
                  <a:lnTo>
                    <a:pt x="710" y="1578"/>
                  </a:lnTo>
                  <a:lnTo>
                    <a:pt x="670" y="1574"/>
                  </a:lnTo>
                  <a:lnTo>
                    <a:pt x="632" y="1566"/>
                  </a:lnTo>
                  <a:lnTo>
                    <a:pt x="594" y="1558"/>
                  </a:lnTo>
                  <a:lnTo>
                    <a:pt x="556" y="1548"/>
                  </a:lnTo>
                  <a:lnTo>
                    <a:pt x="518" y="1534"/>
                  </a:lnTo>
                  <a:lnTo>
                    <a:pt x="482" y="1520"/>
                  </a:lnTo>
                  <a:lnTo>
                    <a:pt x="448" y="1504"/>
                  </a:lnTo>
                  <a:lnTo>
                    <a:pt x="414" y="1488"/>
                  </a:lnTo>
                  <a:lnTo>
                    <a:pt x="380" y="1468"/>
                  </a:lnTo>
                  <a:lnTo>
                    <a:pt x="348" y="1448"/>
                  </a:lnTo>
                  <a:lnTo>
                    <a:pt x="318" y="1426"/>
                  </a:lnTo>
                  <a:lnTo>
                    <a:pt x="288" y="1402"/>
                  </a:lnTo>
                  <a:lnTo>
                    <a:pt x="258" y="1378"/>
                  </a:lnTo>
                  <a:lnTo>
                    <a:pt x="232" y="1352"/>
                  </a:lnTo>
                  <a:lnTo>
                    <a:pt x="206" y="1324"/>
                  </a:lnTo>
                  <a:lnTo>
                    <a:pt x="180" y="1294"/>
                  </a:lnTo>
                  <a:lnTo>
                    <a:pt x="156" y="1266"/>
                  </a:lnTo>
                  <a:lnTo>
                    <a:pt x="134" y="1234"/>
                  </a:lnTo>
                  <a:lnTo>
                    <a:pt x="114" y="1202"/>
                  </a:lnTo>
                  <a:lnTo>
                    <a:pt x="96" y="1168"/>
                  </a:lnTo>
                  <a:lnTo>
                    <a:pt x="78" y="1134"/>
                  </a:lnTo>
                  <a:lnTo>
                    <a:pt x="62" y="1100"/>
                  </a:lnTo>
                  <a:lnTo>
                    <a:pt x="48" y="1064"/>
                  </a:lnTo>
                  <a:lnTo>
                    <a:pt x="36" y="1028"/>
                  </a:lnTo>
                  <a:lnTo>
                    <a:pt x="24" y="990"/>
                  </a:lnTo>
                  <a:lnTo>
                    <a:pt x="16" y="952"/>
                  </a:lnTo>
                  <a:lnTo>
                    <a:pt x="8" y="912"/>
                  </a:lnTo>
                  <a:lnTo>
                    <a:pt x="4" y="872"/>
                  </a:lnTo>
                  <a:lnTo>
                    <a:pt x="0" y="832"/>
                  </a:lnTo>
                  <a:lnTo>
                    <a:pt x="0" y="792"/>
                  </a:lnTo>
                  <a:lnTo>
                    <a:pt x="0" y="792"/>
                  </a:lnTo>
                  <a:lnTo>
                    <a:pt x="0" y="752"/>
                  </a:lnTo>
                  <a:lnTo>
                    <a:pt x="4" y="710"/>
                  </a:lnTo>
                  <a:lnTo>
                    <a:pt x="8" y="672"/>
                  </a:lnTo>
                  <a:lnTo>
                    <a:pt x="16" y="632"/>
                  </a:lnTo>
                  <a:lnTo>
                    <a:pt x="24" y="594"/>
                  </a:lnTo>
                  <a:lnTo>
                    <a:pt x="36" y="556"/>
                  </a:lnTo>
                  <a:lnTo>
                    <a:pt x="48" y="520"/>
                  </a:lnTo>
                  <a:lnTo>
                    <a:pt x="62" y="484"/>
                  </a:lnTo>
                  <a:lnTo>
                    <a:pt x="78" y="448"/>
                  </a:lnTo>
                  <a:lnTo>
                    <a:pt x="96" y="414"/>
                  </a:lnTo>
                  <a:lnTo>
                    <a:pt x="114" y="382"/>
                  </a:lnTo>
                  <a:lnTo>
                    <a:pt x="134" y="350"/>
                  </a:lnTo>
                  <a:lnTo>
                    <a:pt x="156" y="318"/>
                  </a:lnTo>
                  <a:lnTo>
                    <a:pt x="180" y="288"/>
                  </a:lnTo>
                  <a:lnTo>
                    <a:pt x="206" y="260"/>
                  </a:lnTo>
                  <a:lnTo>
                    <a:pt x="232" y="232"/>
                  </a:lnTo>
                  <a:lnTo>
                    <a:pt x="258" y="206"/>
                  </a:lnTo>
                  <a:lnTo>
                    <a:pt x="288" y="182"/>
                  </a:lnTo>
                  <a:lnTo>
                    <a:pt x="318" y="158"/>
                  </a:lnTo>
                  <a:lnTo>
                    <a:pt x="348" y="136"/>
                  </a:lnTo>
                  <a:lnTo>
                    <a:pt x="380" y="116"/>
                  </a:lnTo>
                  <a:lnTo>
                    <a:pt x="414" y="96"/>
                  </a:lnTo>
                  <a:lnTo>
                    <a:pt x="448" y="78"/>
                  </a:lnTo>
                  <a:lnTo>
                    <a:pt x="482" y="62"/>
                  </a:lnTo>
                  <a:lnTo>
                    <a:pt x="518" y="48"/>
                  </a:lnTo>
                  <a:lnTo>
                    <a:pt x="556" y="36"/>
                  </a:lnTo>
                  <a:lnTo>
                    <a:pt x="594" y="26"/>
                  </a:lnTo>
                  <a:lnTo>
                    <a:pt x="632" y="16"/>
                  </a:lnTo>
                  <a:lnTo>
                    <a:pt x="670" y="10"/>
                  </a:lnTo>
                  <a:lnTo>
                    <a:pt x="710" y="4"/>
                  </a:lnTo>
                  <a:lnTo>
                    <a:pt x="750" y="2"/>
                  </a:lnTo>
                  <a:lnTo>
                    <a:pt x="790" y="0"/>
                  </a:lnTo>
                  <a:lnTo>
                    <a:pt x="790" y="0"/>
                  </a:lnTo>
                  <a:lnTo>
                    <a:pt x="832" y="2"/>
                  </a:lnTo>
                  <a:lnTo>
                    <a:pt x="872" y="4"/>
                  </a:lnTo>
                  <a:lnTo>
                    <a:pt x="912" y="10"/>
                  </a:lnTo>
                  <a:lnTo>
                    <a:pt x="950" y="16"/>
                  </a:lnTo>
                  <a:lnTo>
                    <a:pt x="988" y="26"/>
                  </a:lnTo>
                  <a:lnTo>
                    <a:pt x="1026" y="36"/>
                  </a:lnTo>
                  <a:lnTo>
                    <a:pt x="1062" y="48"/>
                  </a:lnTo>
                  <a:lnTo>
                    <a:pt x="1098" y="62"/>
                  </a:lnTo>
                  <a:lnTo>
                    <a:pt x="1134" y="78"/>
                  </a:lnTo>
                  <a:lnTo>
                    <a:pt x="1168" y="96"/>
                  </a:lnTo>
                  <a:lnTo>
                    <a:pt x="1200" y="116"/>
                  </a:lnTo>
                  <a:lnTo>
                    <a:pt x="1234" y="136"/>
                  </a:lnTo>
                  <a:lnTo>
                    <a:pt x="1264" y="158"/>
                  </a:lnTo>
                  <a:lnTo>
                    <a:pt x="1294" y="182"/>
                  </a:lnTo>
                  <a:lnTo>
                    <a:pt x="1322" y="206"/>
                  </a:lnTo>
                  <a:lnTo>
                    <a:pt x="1350" y="232"/>
                  </a:lnTo>
                  <a:lnTo>
                    <a:pt x="1376" y="260"/>
                  </a:lnTo>
                  <a:lnTo>
                    <a:pt x="1402" y="288"/>
                  </a:lnTo>
                  <a:lnTo>
                    <a:pt x="1424" y="318"/>
                  </a:lnTo>
                  <a:lnTo>
                    <a:pt x="1446" y="350"/>
                  </a:lnTo>
                  <a:lnTo>
                    <a:pt x="1468" y="382"/>
                  </a:lnTo>
                  <a:lnTo>
                    <a:pt x="1486" y="414"/>
                  </a:lnTo>
                  <a:lnTo>
                    <a:pt x="1504" y="448"/>
                  </a:lnTo>
                  <a:lnTo>
                    <a:pt x="1520" y="484"/>
                  </a:lnTo>
                  <a:lnTo>
                    <a:pt x="1534" y="520"/>
                  </a:lnTo>
                  <a:lnTo>
                    <a:pt x="1546" y="556"/>
                  </a:lnTo>
                  <a:lnTo>
                    <a:pt x="1556" y="594"/>
                  </a:lnTo>
                  <a:lnTo>
                    <a:pt x="1566" y="632"/>
                  </a:lnTo>
                  <a:lnTo>
                    <a:pt x="1572" y="672"/>
                  </a:lnTo>
                  <a:lnTo>
                    <a:pt x="1578" y="710"/>
                  </a:lnTo>
                  <a:lnTo>
                    <a:pt x="1580" y="752"/>
                  </a:lnTo>
                  <a:lnTo>
                    <a:pt x="1582" y="792"/>
                  </a:lnTo>
                  <a:lnTo>
                    <a:pt x="1582" y="79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108" name="Freeform 6"/>
            <p:cNvSpPr>
              <a:spLocks/>
            </p:cNvSpPr>
            <p:nvPr/>
          </p:nvSpPr>
          <p:spPr bwMode="auto">
            <a:xfrm>
              <a:off x="4595824" y="1033622"/>
              <a:ext cx="3068368" cy="4023925"/>
            </a:xfrm>
            <a:custGeom>
              <a:avLst/>
              <a:gdLst>
                <a:gd name="T0" fmla="*/ 1024 w 1084"/>
                <a:gd name="T1" fmla="*/ 902 h 1422"/>
                <a:gd name="T2" fmla="*/ 868 w 1084"/>
                <a:gd name="T3" fmla="*/ 822 h 1422"/>
                <a:gd name="T4" fmla="*/ 764 w 1084"/>
                <a:gd name="T5" fmla="*/ 854 h 1422"/>
                <a:gd name="T6" fmla="*/ 710 w 1084"/>
                <a:gd name="T7" fmla="*/ 788 h 1422"/>
                <a:gd name="T8" fmla="*/ 664 w 1084"/>
                <a:gd name="T9" fmla="*/ 788 h 1422"/>
                <a:gd name="T10" fmla="*/ 634 w 1084"/>
                <a:gd name="T11" fmla="*/ 712 h 1422"/>
                <a:gd name="T12" fmla="*/ 576 w 1084"/>
                <a:gd name="T13" fmla="*/ 724 h 1422"/>
                <a:gd name="T14" fmla="*/ 576 w 1084"/>
                <a:gd name="T15" fmla="*/ 626 h 1422"/>
                <a:gd name="T16" fmla="*/ 724 w 1084"/>
                <a:gd name="T17" fmla="*/ 682 h 1422"/>
                <a:gd name="T18" fmla="*/ 762 w 1084"/>
                <a:gd name="T19" fmla="*/ 600 h 1422"/>
                <a:gd name="T20" fmla="*/ 806 w 1084"/>
                <a:gd name="T21" fmla="*/ 504 h 1422"/>
                <a:gd name="T22" fmla="*/ 926 w 1084"/>
                <a:gd name="T23" fmla="*/ 238 h 1422"/>
                <a:gd name="T24" fmla="*/ 844 w 1084"/>
                <a:gd name="T25" fmla="*/ 144 h 1422"/>
                <a:gd name="T26" fmla="*/ 800 w 1084"/>
                <a:gd name="T27" fmla="*/ 286 h 1422"/>
                <a:gd name="T28" fmla="*/ 628 w 1084"/>
                <a:gd name="T29" fmla="*/ 182 h 1422"/>
                <a:gd name="T30" fmla="*/ 752 w 1084"/>
                <a:gd name="T31" fmla="*/ 114 h 1422"/>
                <a:gd name="T32" fmla="*/ 714 w 1084"/>
                <a:gd name="T33" fmla="*/ 20 h 1422"/>
                <a:gd name="T34" fmla="*/ 440 w 1084"/>
                <a:gd name="T35" fmla="*/ 42 h 1422"/>
                <a:gd name="T36" fmla="*/ 272 w 1084"/>
                <a:gd name="T37" fmla="*/ 42 h 1422"/>
                <a:gd name="T38" fmla="*/ 48 w 1084"/>
                <a:gd name="T39" fmla="*/ 58 h 1422"/>
                <a:gd name="T40" fmla="*/ 28 w 1084"/>
                <a:gd name="T41" fmla="*/ 92 h 1422"/>
                <a:gd name="T42" fmla="*/ 60 w 1084"/>
                <a:gd name="T43" fmla="*/ 134 h 1422"/>
                <a:gd name="T44" fmla="*/ 22 w 1084"/>
                <a:gd name="T45" fmla="*/ 204 h 1422"/>
                <a:gd name="T46" fmla="*/ 32 w 1084"/>
                <a:gd name="T47" fmla="*/ 290 h 1422"/>
                <a:gd name="T48" fmla="*/ 136 w 1084"/>
                <a:gd name="T49" fmla="*/ 184 h 1422"/>
                <a:gd name="T50" fmla="*/ 308 w 1084"/>
                <a:gd name="T51" fmla="*/ 320 h 1422"/>
                <a:gd name="T52" fmla="*/ 370 w 1084"/>
                <a:gd name="T53" fmla="*/ 604 h 1422"/>
                <a:gd name="T54" fmla="*/ 534 w 1084"/>
                <a:gd name="T55" fmla="*/ 762 h 1422"/>
                <a:gd name="T56" fmla="*/ 698 w 1084"/>
                <a:gd name="T57" fmla="*/ 882 h 1422"/>
                <a:gd name="T58" fmla="*/ 740 w 1084"/>
                <a:gd name="T59" fmla="*/ 890 h 1422"/>
                <a:gd name="T60" fmla="*/ 742 w 1084"/>
                <a:gd name="T61" fmla="*/ 1056 h 1422"/>
                <a:gd name="T62" fmla="*/ 784 w 1084"/>
                <a:gd name="T63" fmla="*/ 1158 h 1422"/>
                <a:gd name="T64" fmla="*/ 694 w 1084"/>
                <a:gd name="T65" fmla="*/ 1422 h 1422"/>
                <a:gd name="T66" fmla="*/ 958 w 1084"/>
                <a:gd name="T67" fmla="*/ 1244 h 1422"/>
                <a:gd name="T68" fmla="*/ 1046 w 1084"/>
                <a:gd name="T69" fmla="*/ 1164 h 1422"/>
                <a:gd name="T70" fmla="*/ 1024 w 1084"/>
                <a:gd name="T71" fmla="*/ 962 h 1422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509 w 10000"/>
                <a:gd name="connsiteY37" fmla="*/ 338 h 10043"/>
                <a:gd name="connsiteX38" fmla="*/ 1255 w 10000"/>
                <a:gd name="connsiteY38" fmla="*/ 4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255 w 10000"/>
                <a:gd name="connsiteY38" fmla="*/ 4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878 w 10000"/>
                <a:gd name="connsiteY55" fmla="*/ 5218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878 w 10000"/>
                <a:gd name="connsiteY55" fmla="*/ 5218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542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380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380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793 w 10000"/>
                <a:gd name="connsiteY30" fmla="*/ 1323 h 10043"/>
                <a:gd name="connsiteX31" fmla="*/ 6189 w 10000"/>
                <a:gd name="connsiteY31" fmla="*/ 1059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6189 w 10000"/>
                <a:gd name="connsiteY31" fmla="*/ 1059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157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591 w 10000"/>
                <a:gd name="connsiteY0" fmla="*/ 6734 h 10043"/>
                <a:gd name="connsiteX1" fmla="*/ 9157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591 w 10000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677 h 10043"/>
                <a:gd name="connsiteX68" fmla="*/ 8838 w 10193"/>
                <a:gd name="connsiteY68" fmla="*/ 8791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677 h 10043"/>
                <a:gd name="connsiteX68" fmla="*/ 9127 w 10193"/>
                <a:gd name="connsiteY68" fmla="*/ 8975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824 h 10043"/>
                <a:gd name="connsiteX68" fmla="*/ 9127 w 10193"/>
                <a:gd name="connsiteY68" fmla="*/ 8975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186 h 10190"/>
                <a:gd name="connsiteX65" fmla="*/ 7454 w 10193"/>
                <a:gd name="connsiteY65" fmla="*/ 844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186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941 w 10193"/>
                <a:gd name="connsiteY62" fmla="*/ 7285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401 w 10193"/>
                <a:gd name="connsiteY61" fmla="*/ 6820 h 10190"/>
                <a:gd name="connsiteX62" fmla="*/ 6941 w 10193"/>
                <a:gd name="connsiteY62" fmla="*/ 7285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10193" h="10190">
                  <a:moveTo>
                    <a:pt x="9591" y="6734"/>
                  </a:moveTo>
                  <a:lnTo>
                    <a:pt x="9157" y="6386"/>
                  </a:lnTo>
                  <a:cubicBezTo>
                    <a:pt x="9113" y="6212"/>
                    <a:pt x="9070" y="6039"/>
                    <a:pt x="9026" y="5865"/>
                  </a:cubicBezTo>
                  <a:lnTo>
                    <a:pt x="8103" y="5677"/>
                  </a:lnTo>
                  <a:lnTo>
                    <a:pt x="7232" y="5824"/>
                  </a:lnTo>
                  <a:lnTo>
                    <a:pt x="7048" y="6049"/>
                  </a:lnTo>
                  <a:lnTo>
                    <a:pt x="6734" y="5908"/>
                  </a:lnTo>
                  <a:lnTo>
                    <a:pt x="6550" y="5584"/>
                  </a:lnTo>
                  <a:lnTo>
                    <a:pt x="6125" y="5584"/>
                  </a:lnTo>
                  <a:lnTo>
                    <a:pt x="5884" y="5694"/>
                  </a:lnTo>
                  <a:lnTo>
                    <a:pt x="6347" y="5050"/>
                  </a:lnTo>
                  <a:lnTo>
                    <a:pt x="5849" y="4866"/>
                  </a:lnTo>
                  <a:lnTo>
                    <a:pt x="5572" y="5275"/>
                  </a:lnTo>
                  <a:lnTo>
                    <a:pt x="5314" y="5134"/>
                  </a:lnTo>
                  <a:cubicBezTo>
                    <a:pt x="5266" y="5023"/>
                    <a:pt x="5217" y="4913"/>
                    <a:pt x="5169" y="4802"/>
                  </a:cubicBezTo>
                  <a:cubicBezTo>
                    <a:pt x="5217" y="4683"/>
                    <a:pt x="5266" y="4564"/>
                    <a:pt x="5314" y="4445"/>
                  </a:cubicBezTo>
                  <a:lnTo>
                    <a:pt x="6313" y="4013"/>
                  </a:lnTo>
                  <a:lnTo>
                    <a:pt x="6679" y="4839"/>
                  </a:lnTo>
                  <a:lnTo>
                    <a:pt x="7030" y="4642"/>
                  </a:lnTo>
                  <a:lnTo>
                    <a:pt x="7030" y="4262"/>
                  </a:lnTo>
                  <a:lnTo>
                    <a:pt x="7232" y="4108"/>
                  </a:lnTo>
                  <a:cubicBezTo>
                    <a:pt x="7219" y="3885"/>
                    <a:pt x="7352" y="3516"/>
                    <a:pt x="7339" y="3293"/>
                  </a:cubicBezTo>
                  <a:cubicBezTo>
                    <a:pt x="7968" y="3185"/>
                    <a:pt x="7971" y="3555"/>
                    <a:pt x="8600" y="3447"/>
                  </a:cubicBezTo>
                  <a:lnTo>
                    <a:pt x="9450" y="3228"/>
                  </a:lnTo>
                  <a:lnTo>
                    <a:pt x="8831" y="1717"/>
                  </a:lnTo>
                  <a:lnTo>
                    <a:pt x="8192" y="1646"/>
                  </a:lnTo>
                  <a:lnTo>
                    <a:pt x="7786" y="1056"/>
                  </a:lnTo>
                  <a:lnTo>
                    <a:pt x="7159" y="1056"/>
                  </a:lnTo>
                  <a:cubicBezTo>
                    <a:pt x="7233" y="1389"/>
                    <a:pt x="7547" y="1721"/>
                    <a:pt x="7621" y="2054"/>
                  </a:cubicBezTo>
                  <a:lnTo>
                    <a:pt x="6599" y="2128"/>
                  </a:lnTo>
                  <a:lnTo>
                    <a:pt x="5841" y="1580"/>
                  </a:lnTo>
                  <a:cubicBezTo>
                    <a:pt x="5877" y="1382"/>
                    <a:pt x="5912" y="1183"/>
                    <a:pt x="5948" y="985"/>
                  </a:cubicBezTo>
                  <a:lnTo>
                    <a:pt x="6937" y="845"/>
                  </a:lnTo>
                  <a:lnTo>
                    <a:pt x="6937" y="338"/>
                  </a:lnTo>
                  <a:lnTo>
                    <a:pt x="6587" y="184"/>
                  </a:lnTo>
                  <a:lnTo>
                    <a:pt x="5000" y="338"/>
                  </a:lnTo>
                  <a:lnTo>
                    <a:pt x="4059" y="338"/>
                  </a:lnTo>
                  <a:lnTo>
                    <a:pt x="3194" y="0"/>
                  </a:lnTo>
                  <a:lnTo>
                    <a:pt x="2364" y="448"/>
                  </a:lnTo>
                  <a:lnTo>
                    <a:pt x="1303" y="153"/>
                  </a:lnTo>
                  <a:lnTo>
                    <a:pt x="443" y="451"/>
                  </a:lnTo>
                  <a:lnTo>
                    <a:pt x="664" y="690"/>
                  </a:lnTo>
                  <a:lnTo>
                    <a:pt x="258" y="690"/>
                  </a:lnTo>
                  <a:lnTo>
                    <a:pt x="258" y="985"/>
                  </a:lnTo>
                  <a:lnTo>
                    <a:pt x="554" y="985"/>
                  </a:lnTo>
                  <a:lnTo>
                    <a:pt x="0" y="1224"/>
                  </a:lnTo>
                  <a:lnTo>
                    <a:pt x="203" y="1478"/>
                  </a:lnTo>
                  <a:lnTo>
                    <a:pt x="498" y="1478"/>
                  </a:lnTo>
                  <a:cubicBezTo>
                    <a:pt x="430" y="1679"/>
                    <a:pt x="363" y="1881"/>
                    <a:pt x="295" y="2082"/>
                  </a:cubicBezTo>
                  <a:lnTo>
                    <a:pt x="627" y="1857"/>
                  </a:lnTo>
                  <a:lnTo>
                    <a:pt x="1351" y="1190"/>
                  </a:lnTo>
                  <a:lnTo>
                    <a:pt x="2069" y="1644"/>
                  </a:lnTo>
                  <a:lnTo>
                    <a:pt x="2503" y="2293"/>
                  </a:lnTo>
                  <a:cubicBezTo>
                    <a:pt x="2573" y="2682"/>
                    <a:pt x="2256" y="3109"/>
                    <a:pt x="2326" y="3498"/>
                  </a:cubicBezTo>
                  <a:lnTo>
                    <a:pt x="3509" y="4181"/>
                  </a:lnTo>
                  <a:cubicBezTo>
                    <a:pt x="3522" y="4523"/>
                    <a:pt x="3536" y="4866"/>
                    <a:pt x="3549" y="5208"/>
                  </a:cubicBezTo>
                  <a:lnTo>
                    <a:pt x="4878" y="5218"/>
                  </a:lnTo>
                  <a:lnTo>
                    <a:pt x="5397" y="5853"/>
                  </a:lnTo>
                  <a:lnTo>
                    <a:pt x="6439" y="6246"/>
                  </a:lnTo>
                  <a:lnTo>
                    <a:pt x="6734" y="6246"/>
                  </a:lnTo>
                  <a:cubicBezTo>
                    <a:pt x="6765" y="6265"/>
                    <a:pt x="6796" y="6283"/>
                    <a:pt x="6827" y="6302"/>
                  </a:cubicBezTo>
                  <a:cubicBezTo>
                    <a:pt x="6765" y="6438"/>
                    <a:pt x="6463" y="6684"/>
                    <a:pt x="6401" y="6820"/>
                  </a:cubicBezTo>
                  <a:cubicBezTo>
                    <a:pt x="6469" y="7073"/>
                    <a:pt x="6873" y="7032"/>
                    <a:pt x="6941" y="7285"/>
                  </a:cubicBezTo>
                  <a:lnTo>
                    <a:pt x="6449" y="7849"/>
                  </a:lnTo>
                  <a:lnTo>
                    <a:pt x="7232" y="8039"/>
                  </a:lnTo>
                  <a:lnTo>
                    <a:pt x="7647" y="8550"/>
                  </a:lnTo>
                  <a:lnTo>
                    <a:pt x="6113" y="10190"/>
                  </a:lnTo>
                  <a:lnTo>
                    <a:pt x="7841" y="9824"/>
                  </a:lnTo>
                  <a:lnTo>
                    <a:pt x="9127" y="8975"/>
                  </a:lnTo>
                  <a:cubicBezTo>
                    <a:pt x="9098" y="8745"/>
                    <a:pt x="9070" y="8515"/>
                    <a:pt x="9041" y="8285"/>
                  </a:cubicBezTo>
                  <a:lnTo>
                    <a:pt x="9649" y="8229"/>
                  </a:lnTo>
                  <a:lnTo>
                    <a:pt x="10193" y="7047"/>
                  </a:lnTo>
                  <a:lnTo>
                    <a:pt x="9591" y="67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109" name="任意形状 108"/>
          <p:cNvSpPr/>
          <p:nvPr/>
        </p:nvSpPr>
        <p:spPr>
          <a:xfrm rot="576461">
            <a:off x="2276295" y="2615847"/>
            <a:ext cx="3070649" cy="1017476"/>
          </a:xfrm>
          <a:custGeom>
            <a:avLst/>
            <a:gdLst>
              <a:gd name="connsiteX0" fmla="*/ 1224012 w 6030385"/>
              <a:gd name="connsiteY0" fmla="*/ 516141 h 2185712"/>
              <a:gd name="connsiteX1" fmla="*/ 1165955 w 6030385"/>
              <a:gd name="connsiteY1" fmla="*/ 1604712 h 2185712"/>
              <a:gd name="connsiteX2" fmla="*/ 5839555 w 6030385"/>
              <a:gd name="connsiteY2" fmla="*/ 37169 h 2185712"/>
              <a:gd name="connsiteX3" fmla="*/ 4634869 w 6030385"/>
              <a:gd name="connsiteY3" fmla="*/ 632255 h 2185712"/>
              <a:gd name="connsiteX4" fmla="*/ 135440 w 6030385"/>
              <a:gd name="connsiteY4" fmla="*/ 2185284 h 2185712"/>
              <a:gd name="connsiteX5" fmla="*/ 1180469 w 6030385"/>
              <a:gd name="connsiteY5" fmla="*/ 472598 h 2185712"/>
              <a:gd name="connsiteX6" fmla="*/ 1224012 w 6030385"/>
              <a:gd name="connsiteY6" fmla="*/ 516141 h 2185712"/>
              <a:gd name="connsiteX0" fmla="*/ 1429226 w 6032399"/>
              <a:gd name="connsiteY0" fmla="*/ 341970 h 2185712"/>
              <a:gd name="connsiteX1" fmla="*/ 1167969 w 6032399"/>
              <a:gd name="connsiteY1" fmla="*/ 1604712 h 2185712"/>
              <a:gd name="connsiteX2" fmla="*/ 5841569 w 6032399"/>
              <a:gd name="connsiteY2" fmla="*/ 37169 h 2185712"/>
              <a:gd name="connsiteX3" fmla="*/ 4636883 w 6032399"/>
              <a:gd name="connsiteY3" fmla="*/ 632255 h 2185712"/>
              <a:gd name="connsiteX4" fmla="*/ 137454 w 6032399"/>
              <a:gd name="connsiteY4" fmla="*/ 2185284 h 2185712"/>
              <a:gd name="connsiteX5" fmla="*/ 1182483 w 6032399"/>
              <a:gd name="connsiteY5" fmla="*/ 472598 h 2185712"/>
              <a:gd name="connsiteX6" fmla="*/ 1429226 w 6032399"/>
              <a:gd name="connsiteY6" fmla="*/ 341970 h 2185712"/>
              <a:gd name="connsiteX0" fmla="*/ 1429226 w 6032399"/>
              <a:gd name="connsiteY0" fmla="*/ 341970 h 2185712"/>
              <a:gd name="connsiteX1" fmla="*/ 1167969 w 6032399"/>
              <a:gd name="connsiteY1" fmla="*/ 1604712 h 2185712"/>
              <a:gd name="connsiteX2" fmla="*/ 5841569 w 6032399"/>
              <a:gd name="connsiteY2" fmla="*/ 37169 h 2185712"/>
              <a:gd name="connsiteX3" fmla="*/ 4636883 w 6032399"/>
              <a:gd name="connsiteY3" fmla="*/ 632255 h 2185712"/>
              <a:gd name="connsiteX4" fmla="*/ 137454 w 6032399"/>
              <a:gd name="connsiteY4" fmla="*/ 2185284 h 2185712"/>
              <a:gd name="connsiteX5" fmla="*/ 1182483 w 6032399"/>
              <a:gd name="connsiteY5" fmla="*/ 472598 h 2185712"/>
              <a:gd name="connsiteX6" fmla="*/ 1429226 w 6032399"/>
              <a:gd name="connsiteY6" fmla="*/ 341970 h 2185712"/>
              <a:gd name="connsiteX0" fmla="*/ 1429226 w 6035343"/>
              <a:gd name="connsiteY0" fmla="*/ 349763 h 2193485"/>
              <a:gd name="connsiteX1" fmla="*/ 1167969 w 6035343"/>
              <a:gd name="connsiteY1" fmla="*/ 1612505 h 2193485"/>
              <a:gd name="connsiteX2" fmla="*/ 5841569 w 6035343"/>
              <a:gd name="connsiteY2" fmla="*/ 44962 h 2193485"/>
              <a:gd name="connsiteX3" fmla="*/ 4651397 w 6035343"/>
              <a:gd name="connsiteY3" fmla="*/ 581991 h 2193485"/>
              <a:gd name="connsiteX4" fmla="*/ 137454 w 6035343"/>
              <a:gd name="connsiteY4" fmla="*/ 2193077 h 2193485"/>
              <a:gd name="connsiteX5" fmla="*/ 1182483 w 6035343"/>
              <a:gd name="connsiteY5" fmla="*/ 480391 h 2193485"/>
              <a:gd name="connsiteX6" fmla="*/ 1429226 w 6035343"/>
              <a:gd name="connsiteY6" fmla="*/ 349763 h 2193485"/>
              <a:gd name="connsiteX0" fmla="*/ 1470066 w 6077083"/>
              <a:gd name="connsiteY0" fmla="*/ 347898 h 2046519"/>
              <a:gd name="connsiteX1" fmla="*/ 1208809 w 6077083"/>
              <a:gd name="connsiteY1" fmla="*/ 1610640 h 2046519"/>
              <a:gd name="connsiteX2" fmla="*/ 5882409 w 6077083"/>
              <a:gd name="connsiteY2" fmla="*/ 43097 h 2046519"/>
              <a:gd name="connsiteX3" fmla="*/ 4692237 w 6077083"/>
              <a:gd name="connsiteY3" fmla="*/ 580126 h 2046519"/>
              <a:gd name="connsiteX4" fmla="*/ 134751 w 6077083"/>
              <a:gd name="connsiteY4" fmla="*/ 2046069 h 2046519"/>
              <a:gd name="connsiteX5" fmla="*/ 1223323 w 6077083"/>
              <a:gd name="connsiteY5" fmla="*/ 478526 h 2046519"/>
              <a:gd name="connsiteX6" fmla="*/ 1470066 w 6077083"/>
              <a:gd name="connsiteY6" fmla="*/ 347898 h 2046519"/>
              <a:gd name="connsiteX0" fmla="*/ 1470066 w 6077083"/>
              <a:gd name="connsiteY0" fmla="*/ 347898 h 2084333"/>
              <a:gd name="connsiteX1" fmla="*/ 1208809 w 6077083"/>
              <a:gd name="connsiteY1" fmla="*/ 1610640 h 2084333"/>
              <a:gd name="connsiteX2" fmla="*/ 5882409 w 6077083"/>
              <a:gd name="connsiteY2" fmla="*/ 43097 h 2084333"/>
              <a:gd name="connsiteX3" fmla="*/ 4692237 w 6077083"/>
              <a:gd name="connsiteY3" fmla="*/ 580126 h 2084333"/>
              <a:gd name="connsiteX4" fmla="*/ 134751 w 6077083"/>
              <a:gd name="connsiteY4" fmla="*/ 2046069 h 2084333"/>
              <a:gd name="connsiteX5" fmla="*/ 1223323 w 6077083"/>
              <a:gd name="connsiteY5" fmla="*/ 478526 h 2084333"/>
              <a:gd name="connsiteX6" fmla="*/ 1470066 w 6077083"/>
              <a:gd name="connsiteY6" fmla="*/ 347898 h 2084333"/>
              <a:gd name="connsiteX0" fmla="*/ 1470066 w 6093040"/>
              <a:gd name="connsiteY0" fmla="*/ 348757 h 2085192"/>
              <a:gd name="connsiteX1" fmla="*/ 976581 w 6093040"/>
              <a:gd name="connsiteY1" fmla="*/ 1626013 h 2085192"/>
              <a:gd name="connsiteX2" fmla="*/ 5882409 w 6093040"/>
              <a:gd name="connsiteY2" fmla="*/ 43956 h 2085192"/>
              <a:gd name="connsiteX3" fmla="*/ 4692237 w 6093040"/>
              <a:gd name="connsiteY3" fmla="*/ 580985 h 2085192"/>
              <a:gd name="connsiteX4" fmla="*/ 134751 w 6093040"/>
              <a:gd name="connsiteY4" fmla="*/ 2046928 h 2085192"/>
              <a:gd name="connsiteX5" fmla="*/ 1223323 w 6093040"/>
              <a:gd name="connsiteY5" fmla="*/ 479385 h 2085192"/>
              <a:gd name="connsiteX6" fmla="*/ 1470066 w 6093040"/>
              <a:gd name="connsiteY6" fmla="*/ 348757 h 2085192"/>
              <a:gd name="connsiteX0" fmla="*/ 1572821 w 6094195"/>
              <a:gd name="connsiteY0" fmla="*/ 290699 h 2085192"/>
              <a:gd name="connsiteX1" fmla="*/ 977736 w 6094195"/>
              <a:gd name="connsiteY1" fmla="*/ 1626013 h 2085192"/>
              <a:gd name="connsiteX2" fmla="*/ 5883564 w 6094195"/>
              <a:gd name="connsiteY2" fmla="*/ 43956 h 2085192"/>
              <a:gd name="connsiteX3" fmla="*/ 4693392 w 6094195"/>
              <a:gd name="connsiteY3" fmla="*/ 580985 h 2085192"/>
              <a:gd name="connsiteX4" fmla="*/ 135906 w 6094195"/>
              <a:gd name="connsiteY4" fmla="*/ 2046928 h 2085192"/>
              <a:gd name="connsiteX5" fmla="*/ 1224478 w 6094195"/>
              <a:gd name="connsiteY5" fmla="*/ 479385 h 2085192"/>
              <a:gd name="connsiteX6" fmla="*/ 1572821 w 6094195"/>
              <a:gd name="connsiteY6" fmla="*/ 290699 h 2085192"/>
              <a:gd name="connsiteX0" fmla="*/ 1572821 w 6094195"/>
              <a:gd name="connsiteY0" fmla="*/ 290699 h 2085192"/>
              <a:gd name="connsiteX1" fmla="*/ 977736 w 6094195"/>
              <a:gd name="connsiteY1" fmla="*/ 1626013 h 2085192"/>
              <a:gd name="connsiteX2" fmla="*/ 5883564 w 6094195"/>
              <a:gd name="connsiteY2" fmla="*/ 43956 h 2085192"/>
              <a:gd name="connsiteX3" fmla="*/ 4693392 w 6094195"/>
              <a:gd name="connsiteY3" fmla="*/ 580985 h 2085192"/>
              <a:gd name="connsiteX4" fmla="*/ 135906 w 6094195"/>
              <a:gd name="connsiteY4" fmla="*/ 2046928 h 2085192"/>
              <a:gd name="connsiteX5" fmla="*/ 1224478 w 6094195"/>
              <a:gd name="connsiteY5" fmla="*/ 479385 h 2085192"/>
              <a:gd name="connsiteX6" fmla="*/ 1572821 w 6094195"/>
              <a:gd name="connsiteY6" fmla="*/ 290699 h 2085192"/>
              <a:gd name="connsiteX0" fmla="*/ 1572821 w 6090196"/>
              <a:gd name="connsiteY0" fmla="*/ 283072 h 2077565"/>
              <a:gd name="connsiteX1" fmla="*/ 1035793 w 6090196"/>
              <a:gd name="connsiteY1" fmla="*/ 1487758 h 2077565"/>
              <a:gd name="connsiteX2" fmla="*/ 5883564 w 6090196"/>
              <a:gd name="connsiteY2" fmla="*/ 36329 h 2077565"/>
              <a:gd name="connsiteX3" fmla="*/ 4693392 w 6090196"/>
              <a:gd name="connsiteY3" fmla="*/ 573358 h 2077565"/>
              <a:gd name="connsiteX4" fmla="*/ 135906 w 6090196"/>
              <a:gd name="connsiteY4" fmla="*/ 2039301 h 2077565"/>
              <a:gd name="connsiteX5" fmla="*/ 1224478 w 6090196"/>
              <a:gd name="connsiteY5" fmla="*/ 471758 h 2077565"/>
              <a:gd name="connsiteX6" fmla="*/ 1572821 w 6090196"/>
              <a:gd name="connsiteY6" fmla="*/ 283072 h 2077565"/>
              <a:gd name="connsiteX0" fmla="*/ 1588197 w 6105572"/>
              <a:gd name="connsiteY0" fmla="*/ 283072 h 2077565"/>
              <a:gd name="connsiteX1" fmla="*/ 1051169 w 6105572"/>
              <a:gd name="connsiteY1" fmla="*/ 1487758 h 2077565"/>
              <a:gd name="connsiteX2" fmla="*/ 5898940 w 6105572"/>
              <a:gd name="connsiteY2" fmla="*/ 36329 h 2077565"/>
              <a:gd name="connsiteX3" fmla="*/ 4708768 w 6105572"/>
              <a:gd name="connsiteY3" fmla="*/ 573358 h 2077565"/>
              <a:gd name="connsiteX4" fmla="*/ 151282 w 6105572"/>
              <a:gd name="connsiteY4" fmla="*/ 2039301 h 2077565"/>
              <a:gd name="connsiteX5" fmla="*/ 1051169 w 6105572"/>
              <a:gd name="connsiteY5" fmla="*/ 602386 h 2077565"/>
              <a:gd name="connsiteX6" fmla="*/ 1588197 w 6105572"/>
              <a:gd name="connsiteY6" fmla="*/ 283072 h 2077565"/>
              <a:gd name="connsiteX0" fmla="*/ 1750122 w 6107840"/>
              <a:gd name="connsiteY0" fmla="*/ 137929 h 2077565"/>
              <a:gd name="connsiteX1" fmla="*/ 1053437 w 6107840"/>
              <a:gd name="connsiteY1" fmla="*/ 1487758 h 2077565"/>
              <a:gd name="connsiteX2" fmla="*/ 5901208 w 6107840"/>
              <a:gd name="connsiteY2" fmla="*/ 36329 h 2077565"/>
              <a:gd name="connsiteX3" fmla="*/ 4711036 w 6107840"/>
              <a:gd name="connsiteY3" fmla="*/ 573358 h 2077565"/>
              <a:gd name="connsiteX4" fmla="*/ 153550 w 6107840"/>
              <a:gd name="connsiteY4" fmla="*/ 2039301 h 2077565"/>
              <a:gd name="connsiteX5" fmla="*/ 1053437 w 6107840"/>
              <a:gd name="connsiteY5" fmla="*/ 602386 h 2077565"/>
              <a:gd name="connsiteX6" fmla="*/ 1750122 w 6107840"/>
              <a:gd name="connsiteY6" fmla="*/ 137929 h 2077565"/>
              <a:gd name="connsiteX0" fmla="*/ 1769886 w 6127604"/>
              <a:gd name="connsiteY0" fmla="*/ 137929 h 2077565"/>
              <a:gd name="connsiteX1" fmla="*/ 1073201 w 6127604"/>
              <a:gd name="connsiteY1" fmla="*/ 1487758 h 2077565"/>
              <a:gd name="connsiteX2" fmla="*/ 5920972 w 6127604"/>
              <a:gd name="connsiteY2" fmla="*/ 36329 h 2077565"/>
              <a:gd name="connsiteX3" fmla="*/ 4730800 w 6127604"/>
              <a:gd name="connsiteY3" fmla="*/ 573358 h 2077565"/>
              <a:gd name="connsiteX4" fmla="*/ 173314 w 6127604"/>
              <a:gd name="connsiteY4" fmla="*/ 2039301 h 2077565"/>
              <a:gd name="connsiteX5" fmla="*/ 884515 w 6127604"/>
              <a:gd name="connsiteY5" fmla="*/ 805586 h 2077565"/>
              <a:gd name="connsiteX6" fmla="*/ 1769886 w 6127604"/>
              <a:gd name="connsiteY6" fmla="*/ 137929 h 2077565"/>
              <a:gd name="connsiteX0" fmla="*/ 1504034 w 6123009"/>
              <a:gd name="connsiteY0" fmla="*/ 428215 h 2077565"/>
              <a:gd name="connsiteX1" fmla="*/ 1068606 w 6123009"/>
              <a:gd name="connsiteY1" fmla="*/ 1487758 h 2077565"/>
              <a:gd name="connsiteX2" fmla="*/ 5916377 w 6123009"/>
              <a:gd name="connsiteY2" fmla="*/ 36329 h 2077565"/>
              <a:gd name="connsiteX3" fmla="*/ 4726205 w 6123009"/>
              <a:gd name="connsiteY3" fmla="*/ 573358 h 2077565"/>
              <a:gd name="connsiteX4" fmla="*/ 168719 w 6123009"/>
              <a:gd name="connsiteY4" fmla="*/ 2039301 h 2077565"/>
              <a:gd name="connsiteX5" fmla="*/ 879920 w 6123009"/>
              <a:gd name="connsiteY5" fmla="*/ 805586 h 2077565"/>
              <a:gd name="connsiteX6" fmla="*/ 1504034 w 6123009"/>
              <a:gd name="connsiteY6" fmla="*/ 428215 h 2077565"/>
              <a:gd name="connsiteX0" fmla="*/ 1504034 w 6125008"/>
              <a:gd name="connsiteY0" fmla="*/ 424918 h 2074268"/>
              <a:gd name="connsiteX1" fmla="*/ 1039578 w 6125008"/>
              <a:gd name="connsiteY1" fmla="*/ 1426404 h 2074268"/>
              <a:gd name="connsiteX2" fmla="*/ 5916377 w 6125008"/>
              <a:gd name="connsiteY2" fmla="*/ 33032 h 2074268"/>
              <a:gd name="connsiteX3" fmla="*/ 4726205 w 6125008"/>
              <a:gd name="connsiteY3" fmla="*/ 570061 h 2074268"/>
              <a:gd name="connsiteX4" fmla="*/ 168719 w 6125008"/>
              <a:gd name="connsiteY4" fmla="*/ 2036004 h 2074268"/>
              <a:gd name="connsiteX5" fmla="*/ 879920 w 6125008"/>
              <a:gd name="connsiteY5" fmla="*/ 802289 h 2074268"/>
              <a:gd name="connsiteX6" fmla="*/ 1504034 w 6125008"/>
              <a:gd name="connsiteY6" fmla="*/ 424918 h 2074268"/>
              <a:gd name="connsiteX0" fmla="*/ 1523784 w 6144758"/>
              <a:gd name="connsiteY0" fmla="*/ 424918 h 2074268"/>
              <a:gd name="connsiteX1" fmla="*/ 1059328 w 6144758"/>
              <a:gd name="connsiteY1" fmla="*/ 1426404 h 2074268"/>
              <a:gd name="connsiteX2" fmla="*/ 5936127 w 6144758"/>
              <a:gd name="connsiteY2" fmla="*/ 33032 h 2074268"/>
              <a:gd name="connsiteX3" fmla="*/ 4745955 w 6144758"/>
              <a:gd name="connsiteY3" fmla="*/ 570061 h 2074268"/>
              <a:gd name="connsiteX4" fmla="*/ 188469 w 6144758"/>
              <a:gd name="connsiteY4" fmla="*/ 2036004 h 2074268"/>
              <a:gd name="connsiteX5" fmla="*/ 899670 w 6144758"/>
              <a:gd name="connsiteY5" fmla="*/ 802289 h 2074268"/>
              <a:gd name="connsiteX6" fmla="*/ 1523784 w 6144758"/>
              <a:gd name="connsiteY6" fmla="*/ 424918 h 2074268"/>
              <a:gd name="connsiteX0" fmla="*/ 1523784 w 6144758"/>
              <a:gd name="connsiteY0" fmla="*/ 424918 h 2045124"/>
              <a:gd name="connsiteX1" fmla="*/ 1059328 w 6144758"/>
              <a:gd name="connsiteY1" fmla="*/ 1426404 h 2045124"/>
              <a:gd name="connsiteX2" fmla="*/ 5936127 w 6144758"/>
              <a:gd name="connsiteY2" fmla="*/ 33032 h 2045124"/>
              <a:gd name="connsiteX3" fmla="*/ 4745955 w 6144758"/>
              <a:gd name="connsiteY3" fmla="*/ 570061 h 2045124"/>
              <a:gd name="connsiteX4" fmla="*/ 188469 w 6144758"/>
              <a:gd name="connsiteY4" fmla="*/ 2036004 h 2045124"/>
              <a:gd name="connsiteX5" fmla="*/ 899670 w 6144758"/>
              <a:gd name="connsiteY5" fmla="*/ 802289 h 2045124"/>
              <a:gd name="connsiteX6" fmla="*/ 1523784 w 6144758"/>
              <a:gd name="connsiteY6" fmla="*/ 424918 h 2045124"/>
              <a:gd name="connsiteX0" fmla="*/ 1523784 w 6144758"/>
              <a:gd name="connsiteY0" fmla="*/ 424918 h 2036099"/>
              <a:gd name="connsiteX1" fmla="*/ 1059328 w 6144758"/>
              <a:gd name="connsiteY1" fmla="*/ 1426404 h 2036099"/>
              <a:gd name="connsiteX2" fmla="*/ 5936127 w 6144758"/>
              <a:gd name="connsiteY2" fmla="*/ 33032 h 2036099"/>
              <a:gd name="connsiteX3" fmla="*/ 4745955 w 6144758"/>
              <a:gd name="connsiteY3" fmla="*/ 570061 h 2036099"/>
              <a:gd name="connsiteX4" fmla="*/ 188469 w 6144758"/>
              <a:gd name="connsiteY4" fmla="*/ 2036004 h 2036099"/>
              <a:gd name="connsiteX5" fmla="*/ 899670 w 6144758"/>
              <a:gd name="connsiteY5" fmla="*/ 802289 h 2036099"/>
              <a:gd name="connsiteX6" fmla="*/ 1523784 w 6144758"/>
              <a:gd name="connsiteY6" fmla="*/ 424918 h 203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44758" h="2036099">
                <a:moveTo>
                  <a:pt x="1523784" y="424918"/>
                </a:moveTo>
                <a:cubicBezTo>
                  <a:pt x="1550394" y="528937"/>
                  <a:pt x="323938" y="1491718"/>
                  <a:pt x="1059328" y="1426404"/>
                </a:cubicBezTo>
                <a:cubicBezTo>
                  <a:pt x="1794718" y="1361090"/>
                  <a:pt x="5321689" y="175756"/>
                  <a:pt x="5936127" y="33032"/>
                </a:cubicBezTo>
                <a:cubicBezTo>
                  <a:pt x="6550565" y="-109692"/>
                  <a:pt x="5703898" y="236232"/>
                  <a:pt x="4745955" y="570061"/>
                </a:cubicBezTo>
                <a:cubicBezTo>
                  <a:pt x="3788012" y="903890"/>
                  <a:pt x="836772" y="2048099"/>
                  <a:pt x="188469" y="2036004"/>
                </a:cubicBezTo>
                <a:cubicBezTo>
                  <a:pt x="-387264" y="2009395"/>
                  <a:pt x="502946" y="1114346"/>
                  <a:pt x="899670" y="802289"/>
                </a:cubicBezTo>
                <a:cubicBezTo>
                  <a:pt x="1296394" y="490232"/>
                  <a:pt x="1497174" y="320899"/>
                  <a:pt x="1523784" y="424918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0" y="3621818"/>
            <a:ext cx="12192000" cy="3236182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1" name="直线连接符 4"/>
          <p:cNvCxnSpPr/>
          <p:nvPr/>
        </p:nvCxnSpPr>
        <p:spPr>
          <a:xfrm>
            <a:off x="2354183" y="4208613"/>
            <a:ext cx="1143984" cy="0"/>
          </a:xfrm>
          <a:prstGeom prst="line">
            <a:avLst/>
          </a:prstGeom>
          <a:noFill/>
          <a:ln w="38100" cap="flat" cmpd="sng" algn="ctr">
            <a:solidFill>
              <a:schemeClr val="accent4">
                <a:lumMod val="20000"/>
                <a:lumOff val="80000"/>
              </a:schemeClr>
            </a:solidFill>
            <a:prstDash val="solid"/>
            <a:tailEnd type="oval"/>
          </a:ln>
          <a:effectLst/>
        </p:spPr>
      </p:cxnSp>
      <p:cxnSp>
        <p:nvCxnSpPr>
          <p:cNvPr id="112" name="直线连接符 5"/>
          <p:cNvCxnSpPr/>
          <p:nvPr/>
        </p:nvCxnSpPr>
        <p:spPr>
          <a:xfrm flipH="1">
            <a:off x="8299970" y="4214056"/>
            <a:ext cx="1143984" cy="0"/>
          </a:xfrm>
          <a:prstGeom prst="line">
            <a:avLst/>
          </a:prstGeom>
          <a:noFill/>
          <a:ln w="38100" cap="flat" cmpd="sng" algn="ctr">
            <a:solidFill>
              <a:schemeClr val="accent4">
                <a:lumMod val="20000"/>
                <a:lumOff val="80000"/>
              </a:schemeClr>
            </a:solidFill>
            <a:prstDash val="solid"/>
            <a:tailEnd type="oval"/>
          </a:ln>
          <a:effectLst/>
        </p:spPr>
      </p:cxnSp>
      <p:sp>
        <p:nvSpPr>
          <p:cNvPr id="114" name="矩形 113"/>
          <p:cNvSpPr/>
          <p:nvPr/>
        </p:nvSpPr>
        <p:spPr>
          <a:xfrm>
            <a:off x="3621340" y="3896199"/>
            <a:ext cx="4572000" cy="646327"/>
          </a:xfrm>
          <a:prstGeom prst="rect">
            <a:avLst/>
          </a:prstGeom>
        </p:spPr>
        <p:txBody>
          <a:bodyPr lIns="91436" tIns="45718" rIns="91436" bIns="45718">
            <a:spAutoFit/>
          </a:bodyPr>
          <a:lstStyle/>
          <a:p>
            <a:pPr algn="ctr" defTabSz="457178"/>
            <a:r>
              <a:rPr kumimoji="1" lang="zh-CN" altLang="en-US" sz="3600" b="1" dirty="0">
                <a:solidFill>
                  <a:schemeClr val="accent4">
                    <a:lumMod val="20000"/>
                    <a:lumOff val="80000"/>
                  </a:schemeClr>
                </a:solidFill>
                <a:ea typeface="微软雅黑" panose="020B0503020204020204" pitchFamily="34" charset="-122"/>
              </a:rPr>
              <a:t>项目演示</a:t>
            </a:r>
            <a:endParaRPr kumimoji="1" lang="en-US" altLang="zh-CN" sz="3600" b="1" dirty="0">
              <a:solidFill>
                <a:schemeClr val="accent4">
                  <a:lumMod val="20000"/>
                  <a:lumOff val="80000"/>
                </a:schemeClr>
              </a:solidFill>
              <a:latin typeface="Century Gothic"/>
              <a:ea typeface="微软雅黑" panose="020B0503020204020204" pitchFamily="34" charset="-122"/>
            </a:endParaRPr>
          </a:p>
        </p:txBody>
      </p:sp>
      <p:grpSp>
        <p:nvGrpSpPr>
          <p:cNvPr id="162" name="组 161"/>
          <p:cNvGrpSpPr/>
          <p:nvPr/>
        </p:nvGrpSpPr>
        <p:grpSpPr>
          <a:xfrm rot="2046856">
            <a:off x="6378117" y="714521"/>
            <a:ext cx="2512411" cy="3332711"/>
            <a:chOff x="1377055" y="1392155"/>
            <a:chExt cx="3814979" cy="5060566"/>
          </a:xfrm>
          <a:effectLst>
            <a:outerShdw blurRad="254000" sx="105000" sy="105000" algn="ctr" rotWithShape="0">
              <a:prstClr val="black">
                <a:alpha val="10000"/>
              </a:prstClr>
            </a:outerShdw>
          </a:effectLst>
        </p:grpSpPr>
        <p:sp>
          <p:nvSpPr>
            <p:cNvPr id="163" name="矩形 7"/>
            <p:cNvSpPr/>
            <p:nvPr/>
          </p:nvSpPr>
          <p:spPr>
            <a:xfrm rot="2482433">
              <a:off x="3007537" y="1392155"/>
              <a:ext cx="1747603" cy="3374686"/>
            </a:xfrm>
            <a:custGeom>
              <a:avLst/>
              <a:gdLst/>
              <a:ahLst/>
              <a:cxnLst/>
              <a:rect l="l" t="t" r="r" b="b"/>
              <a:pathLst>
                <a:path w="1124859" h="2172144">
                  <a:moveTo>
                    <a:pt x="562430" y="0"/>
                  </a:moveTo>
                  <a:lnTo>
                    <a:pt x="568226" y="4750"/>
                  </a:lnTo>
                  <a:cubicBezTo>
                    <a:pt x="912142" y="314826"/>
                    <a:pt x="1124859" y="743192"/>
                    <a:pt x="1124859" y="1216352"/>
                  </a:cubicBezTo>
                  <a:cubicBezTo>
                    <a:pt x="1124859" y="1512077"/>
                    <a:pt x="1041767" y="1790304"/>
                    <a:pt x="895483" y="2033091"/>
                  </a:cubicBezTo>
                  <a:lnTo>
                    <a:pt x="850105" y="2100436"/>
                  </a:lnTo>
                  <a:lnTo>
                    <a:pt x="849155" y="2100436"/>
                  </a:lnTo>
                  <a:lnTo>
                    <a:pt x="848076" y="2103447"/>
                  </a:lnTo>
                  <a:lnTo>
                    <a:pt x="843761" y="2109851"/>
                  </a:lnTo>
                  <a:lnTo>
                    <a:pt x="832582" y="2120438"/>
                  </a:lnTo>
                  <a:cubicBezTo>
                    <a:pt x="790128" y="2150717"/>
                    <a:pt x="685176" y="2172144"/>
                    <a:pt x="562430" y="2172144"/>
                  </a:cubicBezTo>
                  <a:cubicBezTo>
                    <a:pt x="439684" y="2172144"/>
                    <a:pt x="334733" y="2150717"/>
                    <a:pt x="292280" y="2120438"/>
                  </a:cubicBezTo>
                  <a:lnTo>
                    <a:pt x="281095" y="2109846"/>
                  </a:lnTo>
                  <a:lnTo>
                    <a:pt x="276786" y="2103451"/>
                  </a:lnTo>
                  <a:lnTo>
                    <a:pt x="275705" y="2100436"/>
                  </a:lnTo>
                  <a:lnTo>
                    <a:pt x="274755" y="2100436"/>
                  </a:lnTo>
                  <a:lnTo>
                    <a:pt x="229376" y="2033091"/>
                  </a:lnTo>
                  <a:cubicBezTo>
                    <a:pt x="83093" y="1790304"/>
                    <a:pt x="0" y="1512077"/>
                    <a:pt x="0" y="1216352"/>
                  </a:cubicBezTo>
                  <a:cubicBezTo>
                    <a:pt x="0" y="743192"/>
                    <a:pt x="212717" y="314826"/>
                    <a:pt x="556633" y="475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grpSp>
          <p:nvGrpSpPr>
            <p:cNvPr id="164" name="组 163"/>
            <p:cNvGrpSpPr/>
            <p:nvPr/>
          </p:nvGrpSpPr>
          <p:grpSpPr>
            <a:xfrm>
              <a:off x="1377055" y="1773584"/>
              <a:ext cx="3814979" cy="4679137"/>
              <a:chOff x="1377055" y="1773584"/>
              <a:chExt cx="3814979" cy="4679137"/>
            </a:xfrm>
          </p:grpSpPr>
          <p:grpSp>
            <p:nvGrpSpPr>
              <p:cNvPr id="165" name="组 31"/>
              <p:cNvGrpSpPr/>
              <p:nvPr/>
            </p:nvGrpSpPr>
            <p:grpSpPr>
              <a:xfrm rot="2482433">
                <a:off x="1377055" y="4112587"/>
                <a:ext cx="1127448" cy="2340134"/>
                <a:chOff x="723595" y="814136"/>
                <a:chExt cx="725691" cy="1506246"/>
              </a:xfrm>
            </p:grpSpPr>
            <p:sp>
              <p:nvSpPr>
                <p:cNvPr id="180" name="椭圆 23"/>
                <p:cNvSpPr/>
                <p:nvPr/>
              </p:nvSpPr>
              <p:spPr>
                <a:xfrm>
                  <a:off x="723595" y="814136"/>
                  <a:ext cx="725691" cy="150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81" name="椭圆 23"/>
                <p:cNvSpPr/>
                <p:nvPr/>
              </p:nvSpPr>
              <p:spPr>
                <a:xfrm>
                  <a:off x="825086" y="927226"/>
                  <a:ext cx="522710" cy="1084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82" name="椭圆 23"/>
                <p:cNvSpPr/>
                <p:nvPr/>
              </p:nvSpPr>
              <p:spPr>
                <a:xfrm>
                  <a:off x="884079" y="998031"/>
                  <a:ext cx="404724" cy="840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83" name="椭圆 23"/>
                <p:cNvSpPr/>
                <p:nvPr/>
              </p:nvSpPr>
              <p:spPr>
                <a:xfrm>
                  <a:off x="971652" y="1040140"/>
                  <a:ext cx="236004" cy="48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</p:grpSp>
          <p:sp>
            <p:nvSpPr>
              <p:cNvPr id="166" name="椭圆 165"/>
              <p:cNvSpPr/>
              <p:nvPr/>
            </p:nvSpPr>
            <p:spPr>
              <a:xfrm rot="2482433">
                <a:off x="2398901" y="4123676"/>
                <a:ext cx="901987" cy="253683"/>
              </a:xfrm>
              <a:prstGeom prst="ellipse">
                <a:avLst/>
              </a:prstGeom>
              <a:solidFill>
                <a:srgbClr val="79797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67" name="同心圆 8"/>
              <p:cNvSpPr/>
              <p:nvPr/>
            </p:nvSpPr>
            <p:spPr>
              <a:xfrm rot="2482433">
                <a:off x="2681138" y="3116793"/>
                <a:ext cx="1738780" cy="676560"/>
              </a:xfrm>
              <a:custGeom>
                <a:avLst/>
                <a:gdLst/>
                <a:ahLst/>
                <a:cxnLst/>
                <a:rect l="l" t="t" r="r" b="b"/>
                <a:pathLst>
                  <a:path w="1119180" h="435473">
                    <a:moveTo>
                      <a:pt x="559590" y="0"/>
                    </a:moveTo>
                    <a:cubicBezTo>
                      <a:pt x="702498" y="0"/>
                      <a:pt x="838641" y="18607"/>
                      <a:pt x="962470" y="52257"/>
                    </a:cubicBezTo>
                    <a:lnTo>
                      <a:pt x="1119180" y="106904"/>
                    </a:lnTo>
                    <a:lnTo>
                      <a:pt x="1118163" y="135913"/>
                    </a:lnTo>
                    <a:cubicBezTo>
                      <a:pt x="1115605" y="172296"/>
                      <a:pt x="1111788" y="208372"/>
                      <a:pt x="1106750" y="244104"/>
                    </a:cubicBezTo>
                    <a:lnTo>
                      <a:pt x="1066139" y="435473"/>
                    </a:lnTo>
                    <a:lnTo>
                      <a:pt x="1056365" y="429866"/>
                    </a:lnTo>
                    <a:cubicBezTo>
                      <a:pt x="929229" y="369699"/>
                      <a:pt x="753593" y="332484"/>
                      <a:pt x="559590" y="332484"/>
                    </a:cubicBezTo>
                    <a:cubicBezTo>
                      <a:pt x="365588" y="332484"/>
                      <a:pt x="189951" y="369699"/>
                      <a:pt x="62816" y="429866"/>
                    </a:cubicBezTo>
                    <a:lnTo>
                      <a:pt x="53041" y="435473"/>
                    </a:lnTo>
                    <a:lnTo>
                      <a:pt x="12429" y="244104"/>
                    </a:lnTo>
                    <a:cubicBezTo>
                      <a:pt x="7391" y="208372"/>
                      <a:pt x="3574" y="172296"/>
                      <a:pt x="1016" y="135913"/>
                    </a:cubicBezTo>
                    <a:lnTo>
                      <a:pt x="0" y="106904"/>
                    </a:lnTo>
                    <a:lnTo>
                      <a:pt x="156710" y="52257"/>
                    </a:lnTo>
                    <a:cubicBezTo>
                      <a:pt x="280539" y="18607"/>
                      <a:pt x="416682" y="0"/>
                      <a:pt x="559590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68" name="同心圆 8"/>
              <p:cNvSpPr/>
              <p:nvPr/>
            </p:nvSpPr>
            <p:spPr>
              <a:xfrm rot="2482433">
                <a:off x="4590886" y="1773584"/>
                <a:ext cx="601148" cy="318203"/>
              </a:xfrm>
              <a:custGeom>
                <a:avLst/>
                <a:gdLst/>
                <a:ahLst/>
                <a:cxnLst/>
                <a:rect l="l" t="t" r="r" b="b"/>
                <a:pathLst>
                  <a:path w="386934" h="204814">
                    <a:moveTo>
                      <a:pt x="193467" y="0"/>
                    </a:moveTo>
                    <a:lnTo>
                      <a:pt x="199263" y="4750"/>
                    </a:lnTo>
                    <a:cubicBezTo>
                      <a:pt x="242253" y="43510"/>
                      <a:pt x="283192" y="84117"/>
                      <a:pt x="321922" y="126430"/>
                    </a:cubicBezTo>
                    <a:lnTo>
                      <a:pt x="386934" y="204814"/>
                    </a:lnTo>
                    <a:lnTo>
                      <a:pt x="335054" y="197192"/>
                    </a:lnTo>
                    <a:cubicBezTo>
                      <a:pt x="289320" y="192763"/>
                      <a:pt x="241967" y="190437"/>
                      <a:pt x="193466" y="190437"/>
                    </a:cubicBezTo>
                    <a:cubicBezTo>
                      <a:pt x="144966" y="190437"/>
                      <a:pt x="97613" y="192763"/>
                      <a:pt x="51879" y="197192"/>
                    </a:cubicBezTo>
                    <a:lnTo>
                      <a:pt x="0" y="204813"/>
                    </a:lnTo>
                    <a:lnTo>
                      <a:pt x="65011" y="126430"/>
                    </a:lnTo>
                    <a:cubicBezTo>
                      <a:pt x="103741" y="84117"/>
                      <a:pt x="144681" y="43510"/>
                      <a:pt x="187670" y="475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69" name="椭圆 168"/>
              <p:cNvSpPr/>
              <p:nvPr/>
            </p:nvSpPr>
            <p:spPr>
              <a:xfrm rot="2482433">
                <a:off x="3733949" y="2201876"/>
                <a:ext cx="978734" cy="9787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0" name="椭圆 169"/>
              <p:cNvSpPr/>
              <p:nvPr/>
            </p:nvSpPr>
            <p:spPr>
              <a:xfrm rot="2482433">
                <a:off x="3785007" y="2252934"/>
                <a:ext cx="876618" cy="876618"/>
              </a:xfrm>
              <a:prstGeom prst="ellipse">
                <a:avLst/>
              </a:prstGeom>
              <a:solidFill>
                <a:srgbClr val="F9B61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1" name="椭圆 170"/>
              <p:cNvSpPr/>
              <p:nvPr/>
            </p:nvSpPr>
            <p:spPr>
              <a:xfrm rot="2482433">
                <a:off x="3875662" y="2343589"/>
                <a:ext cx="695307" cy="6953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2" name="梯形 17"/>
              <p:cNvSpPr/>
              <p:nvPr/>
            </p:nvSpPr>
            <p:spPr>
              <a:xfrm rot="2482433">
                <a:off x="2357989" y="4152708"/>
                <a:ext cx="677552" cy="543318"/>
              </a:xfrm>
              <a:custGeom>
                <a:avLst/>
                <a:gdLst/>
                <a:ahLst/>
                <a:cxnLst/>
                <a:rect l="l" t="t" r="r" b="b"/>
                <a:pathLst>
                  <a:path w="436112" h="349711">
                    <a:moveTo>
                      <a:pt x="218057" y="0"/>
                    </a:moveTo>
                    <a:cubicBezTo>
                      <a:pt x="298529" y="0"/>
                      <a:pt x="363764" y="21296"/>
                      <a:pt x="363764" y="47566"/>
                    </a:cubicBezTo>
                    <a:lnTo>
                      <a:pt x="363628" y="47787"/>
                    </a:lnTo>
                    <a:lnTo>
                      <a:pt x="363807" y="47787"/>
                    </a:lnTo>
                    <a:lnTo>
                      <a:pt x="436112" y="349711"/>
                    </a:lnTo>
                    <a:lnTo>
                      <a:pt x="0" y="349711"/>
                    </a:lnTo>
                    <a:lnTo>
                      <a:pt x="72305" y="47787"/>
                    </a:lnTo>
                    <a:lnTo>
                      <a:pt x="72487" y="47787"/>
                    </a:lnTo>
                    <a:lnTo>
                      <a:pt x="72350" y="47566"/>
                    </a:lnTo>
                    <a:cubicBezTo>
                      <a:pt x="72350" y="21296"/>
                      <a:pt x="137585" y="0"/>
                      <a:pt x="218057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 dirty="0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3" name="矩形 172"/>
              <p:cNvSpPr/>
              <p:nvPr/>
            </p:nvSpPr>
            <p:spPr>
              <a:xfrm rot="2482433">
                <a:off x="2117507" y="4581824"/>
                <a:ext cx="760273" cy="137219"/>
              </a:xfrm>
              <a:prstGeom prst="rect">
                <a:avLst/>
              </a:prstGeom>
              <a:solidFill>
                <a:srgbClr val="F9B61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4" name="矩形 173"/>
              <p:cNvSpPr/>
              <p:nvPr/>
            </p:nvSpPr>
            <p:spPr>
              <a:xfrm rot="2482433">
                <a:off x="2826643" y="3029100"/>
                <a:ext cx="118386" cy="23612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5" name="矩形 174"/>
              <p:cNvSpPr/>
              <p:nvPr/>
            </p:nvSpPr>
            <p:spPr>
              <a:xfrm rot="2482433">
                <a:off x="2498974" y="3896850"/>
                <a:ext cx="118386" cy="13697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6" name="矩形 32"/>
              <p:cNvSpPr/>
              <p:nvPr/>
            </p:nvSpPr>
            <p:spPr>
              <a:xfrm rot="2482433">
                <a:off x="1776595" y="2267681"/>
                <a:ext cx="727266" cy="2513993"/>
              </a:xfrm>
              <a:custGeom>
                <a:avLst/>
                <a:gdLst/>
                <a:ahLst/>
                <a:cxnLst/>
                <a:rect l="l" t="t" r="r" b="b"/>
                <a:pathLst>
                  <a:path w="468111" h="1618152">
                    <a:moveTo>
                      <a:pt x="325720" y="0"/>
                    </a:moveTo>
                    <a:lnTo>
                      <a:pt x="333327" y="144851"/>
                    </a:lnTo>
                    <a:cubicBezTo>
                      <a:pt x="350460" y="307151"/>
                      <a:pt x="392705" y="462850"/>
                      <a:pt x="456517" y="608754"/>
                    </a:cubicBezTo>
                    <a:lnTo>
                      <a:pt x="468111" y="631151"/>
                    </a:lnTo>
                    <a:lnTo>
                      <a:pt x="459812" y="642937"/>
                    </a:lnTo>
                    <a:cubicBezTo>
                      <a:pt x="322675" y="857903"/>
                      <a:pt x="235264" y="1183225"/>
                      <a:pt x="235264" y="1547325"/>
                    </a:cubicBezTo>
                    <a:lnTo>
                      <a:pt x="239023" y="1618152"/>
                    </a:lnTo>
                    <a:lnTo>
                      <a:pt x="67308" y="1618152"/>
                    </a:lnTo>
                    <a:lnTo>
                      <a:pt x="79877" y="1506476"/>
                    </a:lnTo>
                    <a:cubicBezTo>
                      <a:pt x="90848" y="1383994"/>
                      <a:pt x="96610" y="1257177"/>
                      <a:pt x="96610" y="1127286"/>
                    </a:cubicBezTo>
                    <a:cubicBezTo>
                      <a:pt x="96610" y="867504"/>
                      <a:pt x="73564" y="620018"/>
                      <a:pt x="31887" y="394918"/>
                    </a:cubicBezTo>
                    <a:lnTo>
                      <a:pt x="0" y="243703"/>
                    </a:lnTo>
                    <a:lnTo>
                      <a:pt x="134376" y="174436"/>
                    </a:lnTo>
                    <a:cubicBezTo>
                      <a:pt x="179186" y="145685"/>
                      <a:pt x="220927" y="112947"/>
                      <a:pt x="259034" y="7675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7" name="矩形 7"/>
              <p:cNvSpPr/>
              <p:nvPr/>
            </p:nvSpPr>
            <p:spPr>
              <a:xfrm rot="2482433">
                <a:off x="2561787" y="2564176"/>
                <a:ext cx="356251" cy="1120654"/>
              </a:xfrm>
              <a:custGeom>
                <a:avLst/>
                <a:gdLst/>
                <a:ahLst/>
                <a:cxnLst/>
                <a:rect l="l" t="t" r="r" b="b"/>
                <a:pathLst>
                  <a:path w="229304" h="721318">
                    <a:moveTo>
                      <a:pt x="86913" y="0"/>
                    </a:moveTo>
                    <a:lnTo>
                      <a:pt x="94520" y="144851"/>
                    </a:lnTo>
                    <a:cubicBezTo>
                      <a:pt x="111653" y="307151"/>
                      <a:pt x="153898" y="462850"/>
                      <a:pt x="217710" y="608754"/>
                    </a:cubicBezTo>
                    <a:lnTo>
                      <a:pt x="229304" y="631151"/>
                    </a:lnTo>
                    <a:lnTo>
                      <a:pt x="221005" y="642937"/>
                    </a:lnTo>
                    <a:lnTo>
                      <a:pt x="176141" y="721318"/>
                    </a:lnTo>
                    <a:lnTo>
                      <a:pt x="128621" y="629517"/>
                    </a:lnTo>
                    <a:cubicBezTo>
                      <a:pt x="57719" y="467401"/>
                      <a:pt x="13443" y="293194"/>
                      <a:pt x="654" y="111275"/>
                    </a:cubicBezTo>
                    <a:lnTo>
                      <a:pt x="0" y="92607"/>
                    </a:lnTo>
                    <a:lnTo>
                      <a:pt x="20227" y="767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8" name="矩形 32"/>
              <p:cNvSpPr/>
              <p:nvPr/>
            </p:nvSpPr>
            <p:spPr>
              <a:xfrm rot="2482433" flipH="1">
                <a:off x="3295880" y="3605881"/>
                <a:ext cx="727266" cy="2513993"/>
              </a:xfrm>
              <a:custGeom>
                <a:avLst/>
                <a:gdLst/>
                <a:ahLst/>
                <a:cxnLst/>
                <a:rect l="l" t="t" r="r" b="b"/>
                <a:pathLst>
                  <a:path w="468111" h="1618152">
                    <a:moveTo>
                      <a:pt x="325720" y="0"/>
                    </a:moveTo>
                    <a:lnTo>
                      <a:pt x="333327" y="144851"/>
                    </a:lnTo>
                    <a:cubicBezTo>
                      <a:pt x="350460" y="307151"/>
                      <a:pt x="392705" y="462850"/>
                      <a:pt x="456517" y="608754"/>
                    </a:cubicBezTo>
                    <a:lnTo>
                      <a:pt x="468111" y="631151"/>
                    </a:lnTo>
                    <a:lnTo>
                      <a:pt x="459812" y="642937"/>
                    </a:lnTo>
                    <a:cubicBezTo>
                      <a:pt x="322675" y="857903"/>
                      <a:pt x="235264" y="1183225"/>
                      <a:pt x="235264" y="1547325"/>
                    </a:cubicBezTo>
                    <a:lnTo>
                      <a:pt x="239023" y="1618152"/>
                    </a:lnTo>
                    <a:lnTo>
                      <a:pt x="67308" y="1618152"/>
                    </a:lnTo>
                    <a:lnTo>
                      <a:pt x="79877" y="1506476"/>
                    </a:lnTo>
                    <a:cubicBezTo>
                      <a:pt x="90848" y="1383994"/>
                      <a:pt x="96610" y="1257177"/>
                      <a:pt x="96610" y="1127286"/>
                    </a:cubicBezTo>
                    <a:cubicBezTo>
                      <a:pt x="96610" y="867504"/>
                      <a:pt x="73564" y="620018"/>
                      <a:pt x="31887" y="394918"/>
                    </a:cubicBezTo>
                    <a:lnTo>
                      <a:pt x="0" y="243703"/>
                    </a:lnTo>
                    <a:lnTo>
                      <a:pt x="134376" y="174436"/>
                    </a:lnTo>
                    <a:cubicBezTo>
                      <a:pt x="179186" y="145685"/>
                      <a:pt x="220927" y="112947"/>
                      <a:pt x="259034" y="7675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9" name="矩形 7"/>
              <p:cNvSpPr/>
              <p:nvPr/>
            </p:nvSpPr>
            <p:spPr>
              <a:xfrm rot="2482433" flipH="1">
                <a:off x="3802658" y="3657146"/>
                <a:ext cx="356251" cy="1120654"/>
              </a:xfrm>
              <a:custGeom>
                <a:avLst/>
                <a:gdLst/>
                <a:ahLst/>
                <a:cxnLst/>
                <a:rect l="l" t="t" r="r" b="b"/>
                <a:pathLst>
                  <a:path w="229304" h="721318">
                    <a:moveTo>
                      <a:pt x="86913" y="0"/>
                    </a:moveTo>
                    <a:lnTo>
                      <a:pt x="94520" y="144851"/>
                    </a:lnTo>
                    <a:cubicBezTo>
                      <a:pt x="111653" y="307151"/>
                      <a:pt x="153898" y="462850"/>
                      <a:pt x="217710" y="608754"/>
                    </a:cubicBezTo>
                    <a:lnTo>
                      <a:pt x="229304" y="631151"/>
                    </a:lnTo>
                    <a:lnTo>
                      <a:pt x="221005" y="642937"/>
                    </a:lnTo>
                    <a:lnTo>
                      <a:pt x="176141" y="721318"/>
                    </a:lnTo>
                    <a:lnTo>
                      <a:pt x="128621" y="629517"/>
                    </a:lnTo>
                    <a:cubicBezTo>
                      <a:pt x="57719" y="467401"/>
                      <a:pt x="13443" y="293194"/>
                      <a:pt x="654" y="111275"/>
                    </a:cubicBezTo>
                    <a:lnTo>
                      <a:pt x="0" y="92607"/>
                    </a:lnTo>
                    <a:lnTo>
                      <a:pt x="20227" y="767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</p:grpSp>
      </p:grpSp>
      <p:sp>
        <p:nvSpPr>
          <p:cNvPr id="34" name="文本框 8"/>
          <p:cNvSpPr txBox="1"/>
          <p:nvPr/>
        </p:nvSpPr>
        <p:spPr>
          <a:xfrm>
            <a:off x="3358445" y="4637296"/>
            <a:ext cx="5248551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报告人：</a:t>
            </a:r>
            <a:r>
              <a:rPr lang="en-US" altLang="zh-CN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group 5</a:t>
            </a:r>
            <a:endParaRPr lang="zh-CN" altLang="en-US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38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643742"/>
            <a:ext cx="11277602" cy="2376663"/>
          </a:xfrm>
          <a:prstGeom prst="roundRect">
            <a:avLst>
              <a:gd name="adj" fmla="val 447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kumimoji="1" lang="en-US" altLang="zh-CN" kern="0" dirty="0">
                <a:ea typeface="微软雅黑" panose="020B0503020204020204" pitchFamily="34" charset="-122"/>
              </a:rPr>
              <a:t>PART</a:t>
            </a:r>
            <a:r>
              <a:rPr kumimoji="1" lang="zh-CN" altLang="en-US" kern="0" dirty="0">
                <a:ea typeface="微软雅黑" panose="020B0503020204020204" pitchFamily="34" charset="-122"/>
              </a:rPr>
              <a:t> </a:t>
            </a:r>
            <a:r>
              <a:rPr kumimoji="1" lang="en-US" altLang="zh-CN" kern="0" dirty="0">
                <a:ea typeface="微软雅黑" panose="020B0503020204020204" pitchFamily="34" charset="-122"/>
              </a:rPr>
              <a:t>THREE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kumimoji="1" lang="zh-CN" altLang="en-US" kern="0" dirty="0">
                <a:ea typeface="微软雅黑" panose="020B0503020204020204" pitchFamily="34" charset="-122"/>
              </a:rPr>
              <a:t>实施情况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861596" y="1862579"/>
            <a:ext cx="4902061" cy="1938988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defTabSz="457106"/>
            <a:r>
              <a:rPr kumimoji="1" lang="zh-CN" altLang="en-US" sz="40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最后，合并文档，</a:t>
            </a:r>
            <a:r>
              <a:rPr kumimoji="1" lang="en-US" altLang="zh-CN" sz="40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pull request</a:t>
            </a:r>
            <a:r>
              <a:rPr kumimoji="1" lang="zh-CN" altLang="en-US" sz="40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到老师的仓库包里</a:t>
            </a:r>
          </a:p>
        </p:txBody>
      </p:sp>
      <p:pic>
        <p:nvPicPr>
          <p:cNvPr id="8" name="图片 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64" y="6255479"/>
            <a:ext cx="1828800" cy="24384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F294102-A6AC-47C6-A7DE-B824BD0F6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最后，合并文档，pull request到老师的仓库包里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91C5F4B-8CB6-498C-BB56-AFF28248F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最后，合并文档，pull request到老师的仓库包里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80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 84"/>
          <p:cNvGrpSpPr/>
          <p:nvPr/>
        </p:nvGrpSpPr>
        <p:grpSpPr>
          <a:xfrm>
            <a:off x="-684290" y="335436"/>
            <a:ext cx="6148832" cy="6148832"/>
            <a:chOff x="3711331" y="829041"/>
            <a:chExt cx="4392018" cy="4392018"/>
          </a:xfrm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grpSpPr>
        <p:sp>
          <p:nvSpPr>
            <p:cNvPr id="86" name="Freeform 5"/>
            <p:cNvSpPr>
              <a:spLocks/>
            </p:cNvSpPr>
            <p:nvPr/>
          </p:nvSpPr>
          <p:spPr bwMode="auto">
            <a:xfrm>
              <a:off x="3711331" y="829041"/>
              <a:ext cx="4392018" cy="4392018"/>
            </a:xfrm>
            <a:custGeom>
              <a:avLst/>
              <a:gdLst>
                <a:gd name="T0" fmla="*/ 1580 w 1582"/>
                <a:gd name="T1" fmla="*/ 832 h 1582"/>
                <a:gd name="T2" fmla="*/ 1566 w 1582"/>
                <a:gd name="T3" fmla="*/ 952 h 1582"/>
                <a:gd name="T4" fmla="*/ 1534 w 1582"/>
                <a:gd name="T5" fmla="*/ 1064 h 1582"/>
                <a:gd name="T6" fmla="*/ 1486 w 1582"/>
                <a:gd name="T7" fmla="*/ 1168 h 1582"/>
                <a:gd name="T8" fmla="*/ 1424 w 1582"/>
                <a:gd name="T9" fmla="*/ 1266 h 1582"/>
                <a:gd name="T10" fmla="*/ 1350 w 1582"/>
                <a:gd name="T11" fmla="*/ 1352 h 1582"/>
                <a:gd name="T12" fmla="*/ 1264 w 1582"/>
                <a:gd name="T13" fmla="*/ 1426 h 1582"/>
                <a:gd name="T14" fmla="*/ 1168 w 1582"/>
                <a:gd name="T15" fmla="*/ 1488 h 1582"/>
                <a:gd name="T16" fmla="*/ 1062 w 1582"/>
                <a:gd name="T17" fmla="*/ 1534 h 1582"/>
                <a:gd name="T18" fmla="*/ 950 w 1582"/>
                <a:gd name="T19" fmla="*/ 1566 h 1582"/>
                <a:gd name="T20" fmla="*/ 832 w 1582"/>
                <a:gd name="T21" fmla="*/ 1582 h 1582"/>
                <a:gd name="T22" fmla="*/ 750 w 1582"/>
                <a:gd name="T23" fmla="*/ 1582 h 1582"/>
                <a:gd name="T24" fmla="*/ 632 w 1582"/>
                <a:gd name="T25" fmla="*/ 1566 h 1582"/>
                <a:gd name="T26" fmla="*/ 518 w 1582"/>
                <a:gd name="T27" fmla="*/ 1534 h 1582"/>
                <a:gd name="T28" fmla="*/ 414 w 1582"/>
                <a:gd name="T29" fmla="*/ 1488 h 1582"/>
                <a:gd name="T30" fmla="*/ 318 w 1582"/>
                <a:gd name="T31" fmla="*/ 1426 h 1582"/>
                <a:gd name="T32" fmla="*/ 232 w 1582"/>
                <a:gd name="T33" fmla="*/ 1352 h 1582"/>
                <a:gd name="T34" fmla="*/ 156 w 1582"/>
                <a:gd name="T35" fmla="*/ 1266 h 1582"/>
                <a:gd name="T36" fmla="*/ 96 w 1582"/>
                <a:gd name="T37" fmla="*/ 1168 h 1582"/>
                <a:gd name="T38" fmla="*/ 48 w 1582"/>
                <a:gd name="T39" fmla="*/ 1064 h 1582"/>
                <a:gd name="T40" fmla="*/ 16 w 1582"/>
                <a:gd name="T41" fmla="*/ 952 h 1582"/>
                <a:gd name="T42" fmla="*/ 0 w 1582"/>
                <a:gd name="T43" fmla="*/ 832 h 1582"/>
                <a:gd name="T44" fmla="*/ 0 w 1582"/>
                <a:gd name="T45" fmla="*/ 752 h 1582"/>
                <a:gd name="T46" fmla="*/ 16 w 1582"/>
                <a:gd name="T47" fmla="*/ 632 h 1582"/>
                <a:gd name="T48" fmla="*/ 48 w 1582"/>
                <a:gd name="T49" fmla="*/ 520 h 1582"/>
                <a:gd name="T50" fmla="*/ 96 w 1582"/>
                <a:gd name="T51" fmla="*/ 414 h 1582"/>
                <a:gd name="T52" fmla="*/ 156 w 1582"/>
                <a:gd name="T53" fmla="*/ 318 h 1582"/>
                <a:gd name="T54" fmla="*/ 232 w 1582"/>
                <a:gd name="T55" fmla="*/ 232 h 1582"/>
                <a:gd name="T56" fmla="*/ 318 w 1582"/>
                <a:gd name="T57" fmla="*/ 158 h 1582"/>
                <a:gd name="T58" fmla="*/ 414 w 1582"/>
                <a:gd name="T59" fmla="*/ 96 h 1582"/>
                <a:gd name="T60" fmla="*/ 518 w 1582"/>
                <a:gd name="T61" fmla="*/ 48 h 1582"/>
                <a:gd name="T62" fmla="*/ 632 w 1582"/>
                <a:gd name="T63" fmla="*/ 16 h 1582"/>
                <a:gd name="T64" fmla="*/ 750 w 1582"/>
                <a:gd name="T65" fmla="*/ 2 h 1582"/>
                <a:gd name="T66" fmla="*/ 832 w 1582"/>
                <a:gd name="T67" fmla="*/ 2 h 1582"/>
                <a:gd name="T68" fmla="*/ 950 w 1582"/>
                <a:gd name="T69" fmla="*/ 16 h 1582"/>
                <a:gd name="T70" fmla="*/ 1062 w 1582"/>
                <a:gd name="T71" fmla="*/ 48 h 1582"/>
                <a:gd name="T72" fmla="*/ 1168 w 1582"/>
                <a:gd name="T73" fmla="*/ 96 h 1582"/>
                <a:gd name="T74" fmla="*/ 1264 w 1582"/>
                <a:gd name="T75" fmla="*/ 158 h 1582"/>
                <a:gd name="T76" fmla="*/ 1350 w 1582"/>
                <a:gd name="T77" fmla="*/ 232 h 1582"/>
                <a:gd name="T78" fmla="*/ 1424 w 1582"/>
                <a:gd name="T79" fmla="*/ 318 h 1582"/>
                <a:gd name="T80" fmla="*/ 1486 w 1582"/>
                <a:gd name="T81" fmla="*/ 414 h 1582"/>
                <a:gd name="T82" fmla="*/ 1534 w 1582"/>
                <a:gd name="T83" fmla="*/ 520 h 1582"/>
                <a:gd name="T84" fmla="*/ 1566 w 1582"/>
                <a:gd name="T85" fmla="*/ 632 h 1582"/>
                <a:gd name="T86" fmla="*/ 1580 w 1582"/>
                <a:gd name="T87" fmla="*/ 75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82" h="1582">
                  <a:moveTo>
                    <a:pt x="1582" y="792"/>
                  </a:moveTo>
                  <a:lnTo>
                    <a:pt x="1582" y="792"/>
                  </a:lnTo>
                  <a:lnTo>
                    <a:pt x="1580" y="832"/>
                  </a:lnTo>
                  <a:lnTo>
                    <a:pt x="1578" y="872"/>
                  </a:lnTo>
                  <a:lnTo>
                    <a:pt x="1572" y="912"/>
                  </a:lnTo>
                  <a:lnTo>
                    <a:pt x="1566" y="952"/>
                  </a:lnTo>
                  <a:lnTo>
                    <a:pt x="1556" y="990"/>
                  </a:lnTo>
                  <a:lnTo>
                    <a:pt x="1546" y="1028"/>
                  </a:lnTo>
                  <a:lnTo>
                    <a:pt x="1534" y="1064"/>
                  </a:lnTo>
                  <a:lnTo>
                    <a:pt x="1520" y="1100"/>
                  </a:lnTo>
                  <a:lnTo>
                    <a:pt x="1504" y="1134"/>
                  </a:lnTo>
                  <a:lnTo>
                    <a:pt x="1486" y="1168"/>
                  </a:lnTo>
                  <a:lnTo>
                    <a:pt x="1468" y="1202"/>
                  </a:lnTo>
                  <a:lnTo>
                    <a:pt x="1446" y="1234"/>
                  </a:lnTo>
                  <a:lnTo>
                    <a:pt x="1424" y="1266"/>
                  </a:lnTo>
                  <a:lnTo>
                    <a:pt x="1402" y="1294"/>
                  </a:lnTo>
                  <a:lnTo>
                    <a:pt x="1376" y="1324"/>
                  </a:lnTo>
                  <a:lnTo>
                    <a:pt x="1350" y="1352"/>
                  </a:lnTo>
                  <a:lnTo>
                    <a:pt x="1322" y="1378"/>
                  </a:lnTo>
                  <a:lnTo>
                    <a:pt x="1294" y="1402"/>
                  </a:lnTo>
                  <a:lnTo>
                    <a:pt x="1264" y="1426"/>
                  </a:lnTo>
                  <a:lnTo>
                    <a:pt x="1234" y="1448"/>
                  </a:lnTo>
                  <a:lnTo>
                    <a:pt x="1200" y="1468"/>
                  </a:lnTo>
                  <a:lnTo>
                    <a:pt x="1168" y="1488"/>
                  </a:lnTo>
                  <a:lnTo>
                    <a:pt x="1134" y="1504"/>
                  </a:lnTo>
                  <a:lnTo>
                    <a:pt x="1098" y="1520"/>
                  </a:lnTo>
                  <a:lnTo>
                    <a:pt x="1062" y="1534"/>
                  </a:lnTo>
                  <a:lnTo>
                    <a:pt x="1026" y="1548"/>
                  </a:lnTo>
                  <a:lnTo>
                    <a:pt x="988" y="1558"/>
                  </a:lnTo>
                  <a:lnTo>
                    <a:pt x="950" y="1566"/>
                  </a:lnTo>
                  <a:lnTo>
                    <a:pt x="912" y="1574"/>
                  </a:lnTo>
                  <a:lnTo>
                    <a:pt x="872" y="1578"/>
                  </a:lnTo>
                  <a:lnTo>
                    <a:pt x="832" y="1582"/>
                  </a:lnTo>
                  <a:lnTo>
                    <a:pt x="790" y="1582"/>
                  </a:lnTo>
                  <a:lnTo>
                    <a:pt x="790" y="1582"/>
                  </a:lnTo>
                  <a:lnTo>
                    <a:pt x="750" y="1582"/>
                  </a:lnTo>
                  <a:lnTo>
                    <a:pt x="710" y="1578"/>
                  </a:lnTo>
                  <a:lnTo>
                    <a:pt x="670" y="1574"/>
                  </a:lnTo>
                  <a:lnTo>
                    <a:pt x="632" y="1566"/>
                  </a:lnTo>
                  <a:lnTo>
                    <a:pt x="594" y="1558"/>
                  </a:lnTo>
                  <a:lnTo>
                    <a:pt x="556" y="1548"/>
                  </a:lnTo>
                  <a:lnTo>
                    <a:pt x="518" y="1534"/>
                  </a:lnTo>
                  <a:lnTo>
                    <a:pt x="482" y="1520"/>
                  </a:lnTo>
                  <a:lnTo>
                    <a:pt x="448" y="1504"/>
                  </a:lnTo>
                  <a:lnTo>
                    <a:pt x="414" y="1488"/>
                  </a:lnTo>
                  <a:lnTo>
                    <a:pt x="380" y="1468"/>
                  </a:lnTo>
                  <a:lnTo>
                    <a:pt x="348" y="1448"/>
                  </a:lnTo>
                  <a:lnTo>
                    <a:pt x="318" y="1426"/>
                  </a:lnTo>
                  <a:lnTo>
                    <a:pt x="288" y="1402"/>
                  </a:lnTo>
                  <a:lnTo>
                    <a:pt x="258" y="1378"/>
                  </a:lnTo>
                  <a:lnTo>
                    <a:pt x="232" y="1352"/>
                  </a:lnTo>
                  <a:lnTo>
                    <a:pt x="206" y="1324"/>
                  </a:lnTo>
                  <a:lnTo>
                    <a:pt x="180" y="1294"/>
                  </a:lnTo>
                  <a:lnTo>
                    <a:pt x="156" y="1266"/>
                  </a:lnTo>
                  <a:lnTo>
                    <a:pt x="134" y="1234"/>
                  </a:lnTo>
                  <a:lnTo>
                    <a:pt x="114" y="1202"/>
                  </a:lnTo>
                  <a:lnTo>
                    <a:pt x="96" y="1168"/>
                  </a:lnTo>
                  <a:lnTo>
                    <a:pt x="78" y="1134"/>
                  </a:lnTo>
                  <a:lnTo>
                    <a:pt x="62" y="1100"/>
                  </a:lnTo>
                  <a:lnTo>
                    <a:pt x="48" y="1064"/>
                  </a:lnTo>
                  <a:lnTo>
                    <a:pt x="36" y="1028"/>
                  </a:lnTo>
                  <a:lnTo>
                    <a:pt x="24" y="990"/>
                  </a:lnTo>
                  <a:lnTo>
                    <a:pt x="16" y="952"/>
                  </a:lnTo>
                  <a:lnTo>
                    <a:pt x="8" y="912"/>
                  </a:lnTo>
                  <a:lnTo>
                    <a:pt x="4" y="872"/>
                  </a:lnTo>
                  <a:lnTo>
                    <a:pt x="0" y="832"/>
                  </a:lnTo>
                  <a:lnTo>
                    <a:pt x="0" y="792"/>
                  </a:lnTo>
                  <a:lnTo>
                    <a:pt x="0" y="792"/>
                  </a:lnTo>
                  <a:lnTo>
                    <a:pt x="0" y="752"/>
                  </a:lnTo>
                  <a:lnTo>
                    <a:pt x="4" y="710"/>
                  </a:lnTo>
                  <a:lnTo>
                    <a:pt x="8" y="672"/>
                  </a:lnTo>
                  <a:lnTo>
                    <a:pt x="16" y="632"/>
                  </a:lnTo>
                  <a:lnTo>
                    <a:pt x="24" y="594"/>
                  </a:lnTo>
                  <a:lnTo>
                    <a:pt x="36" y="556"/>
                  </a:lnTo>
                  <a:lnTo>
                    <a:pt x="48" y="520"/>
                  </a:lnTo>
                  <a:lnTo>
                    <a:pt x="62" y="484"/>
                  </a:lnTo>
                  <a:lnTo>
                    <a:pt x="78" y="448"/>
                  </a:lnTo>
                  <a:lnTo>
                    <a:pt x="96" y="414"/>
                  </a:lnTo>
                  <a:lnTo>
                    <a:pt x="114" y="382"/>
                  </a:lnTo>
                  <a:lnTo>
                    <a:pt x="134" y="350"/>
                  </a:lnTo>
                  <a:lnTo>
                    <a:pt x="156" y="318"/>
                  </a:lnTo>
                  <a:lnTo>
                    <a:pt x="180" y="288"/>
                  </a:lnTo>
                  <a:lnTo>
                    <a:pt x="206" y="260"/>
                  </a:lnTo>
                  <a:lnTo>
                    <a:pt x="232" y="232"/>
                  </a:lnTo>
                  <a:lnTo>
                    <a:pt x="258" y="206"/>
                  </a:lnTo>
                  <a:lnTo>
                    <a:pt x="288" y="182"/>
                  </a:lnTo>
                  <a:lnTo>
                    <a:pt x="318" y="158"/>
                  </a:lnTo>
                  <a:lnTo>
                    <a:pt x="348" y="136"/>
                  </a:lnTo>
                  <a:lnTo>
                    <a:pt x="380" y="116"/>
                  </a:lnTo>
                  <a:lnTo>
                    <a:pt x="414" y="96"/>
                  </a:lnTo>
                  <a:lnTo>
                    <a:pt x="448" y="78"/>
                  </a:lnTo>
                  <a:lnTo>
                    <a:pt x="482" y="62"/>
                  </a:lnTo>
                  <a:lnTo>
                    <a:pt x="518" y="48"/>
                  </a:lnTo>
                  <a:lnTo>
                    <a:pt x="556" y="36"/>
                  </a:lnTo>
                  <a:lnTo>
                    <a:pt x="594" y="26"/>
                  </a:lnTo>
                  <a:lnTo>
                    <a:pt x="632" y="16"/>
                  </a:lnTo>
                  <a:lnTo>
                    <a:pt x="670" y="10"/>
                  </a:lnTo>
                  <a:lnTo>
                    <a:pt x="710" y="4"/>
                  </a:lnTo>
                  <a:lnTo>
                    <a:pt x="750" y="2"/>
                  </a:lnTo>
                  <a:lnTo>
                    <a:pt x="790" y="0"/>
                  </a:lnTo>
                  <a:lnTo>
                    <a:pt x="790" y="0"/>
                  </a:lnTo>
                  <a:lnTo>
                    <a:pt x="832" y="2"/>
                  </a:lnTo>
                  <a:lnTo>
                    <a:pt x="872" y="4"/>
                  </a:lnTo>
                  <a:lnTo>
                    <a:pt x="912" y="10"/>
                  </a:lnTo>
                  <a:lnTo>
                    <a:pt x="950" y="16"/>
                  </a:lnTo>
                  <a:lnTo>
                    <a:pt x="988" y="26"/>
                  </a:lnTo>
                  <a:lnTo>
                    <a:pt x="1026" y="36"/>
                  </a:lnTo>
                  <a:lnTo>
                    <a:pt x="1062" y="48"/>
                  </a:lnTo>
                  <a:lnTo>
                    <a:pt x="1098" y="62"/>
                  </a:lnTo>
                  <a:lnTo>
                    <a:pt x="1134" y="78"/>
                  </a:lnTo>
                  <a:lnTo>
                    <a:pt x="1168" y="96"/>
                  </a:lnTo>
                  <a:lnTo>
                    <a:pt x="1200" y="116"/>
                  </a:lnTo>
                  <a:lnTo>
                    <a:pt x="1234" y="136"/>
                  </a:lnTo>
                  <a:lnTo>
                    <a:pt x="1264" y="158"/>
                  </a:lnTo>
                  <a:lnTo>
                    <a:pt x="1294" y="182"/>
                  </a:lnTo>
                  <a:lnTo>
                    <a:pt x="1322" y="206"/>
                  </a:lnTo>
                  <a:lnTo>
                    <a:pt x="1350" y="232"/>
                  </a:lnTo>
                  <a:lnTo>
                    <a:pt x="1376" y="260"/>
                  </a:lnTo>
                  <a:lnTo>
                    <a:pt x="1402" y="288"/>
                  </a:lnTo>
                  <a:lnTo>
                    <a:pt x="1424" y="318"/>
                  </a:lnTo>
                  <a:lnTo>
                    <a:pt x="1446" y="350"/>
                  </a:lnTo>
                  <a:lnTo>
                    <a:pt x="1468" y="382"/>
                  </a:lnTo>
                  <a:lnTo>
                    <a:pt x="1486" y="414"/>
                  </a:lnTo>
                  <a:lnTo>
                    <a:pt x="1504" y="448"/>
                  </a:lnTo>
                  <a:lnTo>
                    <a:pt x="1520" y="484"/>
                  </a:lnTo>
                  <a:lnTo>
                    <a:pt x="1534" y="520"/>
                  </a:lnTo>
                  <a:lnTo>
                    <a:pt x="1546" y="556"/>
                  </a:lnTo>
                  <a:lnTo>
                    <a:pt x="1556" y="594"/>
                  </a:lnTo>
                  <a:lnTo>
                    <a:pt x="1566" y="632"/>
                  </a:lnTo>
                  <a:lnTo>
                    <a:pt x="1572" y="672"/>
                  </a:lnTo>
                  <a:lnTo>
                    <a:pt x="1578" y="710"/>
                  </a:lnTo>
                  <a:lnTo>
                    <a:pt x="1580" y="752"/>
                  </a:lnTo>
                  <a:lnTo>
                    <a:pt x="1582" y="792"/>
                  </a:lnTo>
                  <a:lnTo>
                    <a:pt x="1582" y="79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>
              <a:off x="4595824" y="1033622"/>
              <a:ext cx="3068368" cy="4023925"/>
            </a:xfrm>
            <a:custGeom>
              <a:avLst/>
              <a:gdLst>
                <a:gd name="T0" fmla="*/ 1024 w 1084"/>
                <a:gd name="T1" fmla="*/ 902 h 1422"/>
                <a:gd name="T2" fmla="*/ 868 w 1084"/>
                <a:gd name="T3" fmla="*/ 822 h 1422"/>
                <a:gd name="T4" fmla="*/ 764 w 1084"/>
                <a:gd name="T5" fmla="*/ 854 h 1422"/>
                <a:gd name="T6" fmla="*/ 710 w 1084"/>
                <a:gd name="T7" fmla="*/ 788 h 1422"/>
                <a:gd name="T8" fmla="*/ 664 w 1084"/>
                <a:gd name="T9" fmla="*/ 788 h 1422"/>
                <a:gd name="T10" fmla="*/ 634 w 1084"/>
                <a:gd name="T11" fmla="*/ 712 h 1422"/>
                <a:gd name="T12" fmla="*/ 576 w 1084"/>
                <a:gd name="T13" fmla="*/ 724 h 1422"/>
                <a:gd name="T14" fmla="*/ 576 w 1084"/>
                <a:gd name="T15" fmla="*/ 626 h 1422"/>
                <a:gd name="T16" fmla="*/ 724 w 1084"/>
                <a:gd name="T17" fmla="*/ 682 h 1422"/>
                <a:gd name="T18" fmla="*/ 762 w 1084"/>
                <a:gd name="T19" fmla="*/ 600 h 1422"/>
                <a:gd name="T20" fmla="*/ 806 w 1084"/>
                <a:gd name="T21" fmla="*/ 504 h 1422"/>
                <a:gd name="T22" fmla="*/ 926 w 1084"/>
                <a:gd name="T23" fmla="*/ 238 h 1422"/>
                <a:gd name="T24" fmla="*/ 844 w 1084"/>
                <a:gd name="T25" fmla="*/ 144 h 1422"/>
                <a:gd name="T26" fmla="*/ 800 w 1084"/>
                <a:gd name="T27" fmla="*/ 286 h 1422"/>
                <a:gd name="T28" fmla="*/ 628 w 1084"/>
                <a:gd name="T29" fmla="*/ 182 h 1422"/>
                <a:gd name="T30" fmla="*/ 752 w 1084"/>
                <a:gd name="T31" fmla="*/ 114 h 1422"/>
                <a:gd name="T32" fmla="*/ 714 w 1084"/>
                <a:gd name="T33" fmla="*/ 20 h 1422"/>
                <a:gd name="T34" fmla="*/ 440 w 1084"/>
                <a:gd name="T35" fmla="*/ 42 h 1422"/>
                <a:gd name="T36" fmla="*/ 272 w 1084"/>
                <a:gd name="T37" fmla="*/ 42 h 1422"/>
                <a:gd name="T38" fmla="*/ 48 w 1084"/>
                <a:gd name="T39" fmla="*/ 58 h 1422"/>
                <a:gd name="T40" fmla="*/ 28 w 1084"/>
                <a:gd name="T41" fmla="*/ 92 h 1422"/>
                <a:gd name="T42" fmla="*/ 60 w 1084"/>
                <a:gd name="T43" fmla="*/ 134 h 1422"/>
                <a:gd name="T44" fmla="*/ 22 w 1084"/>
                <a:gd name="T45" fmla="*/ 204 h 1422"/>
                <a:gd name="T46" fmla="*/ 32 w 1084"/>
                <a:gd name="T47" fmla="*/ 290 h 1422"/>
                <a:gd name="T48" fmla="*/ 136 w 1084"/>
                <a:gd name="T49" fmla="*/ 184 h 1422"/>
                <a:gd name="T50" fmla="*/ 308 w 1084"/>
                <a:gd name="T51" fmla="*/ 320 h 1422"/>
                <a:gd name="T52" fmla="*/ 370 w 1084"/>
                <a:gd name="T53" fmla="*/ 604 h 1422"/>
                <a:gd name="T54" fmla="*/ 534 w 1084"/>
                <a:gd name="T55" fmla="*/ 762 h 1422"/>
                <a:gd name="T56" fmla="*/ 698 w 1084"/>
                <a:gd name="T57" fmla="*/ 882 h 1422"/>
                <a:gd name="T58" fmla="*/ 740 w 1084"/>
                <a:gd name="T59" fmla="*/ 890 h 1422"/>
                <a:gd name="T60" fmla="*/ 742 w 1084"/>
                <a:gd name="T61" fmla="*/ 1056 h 1422"/>
                <a:gd name="T62" fmla="*/ 784 w 1084"/>
                <a:gd name="T63" fmla="*/ 1158 h 1422"/>
                <a:gd name="T64" fmla="*/ 694 w 1084"/>
                <a:gd name="T65" fmla="*/ 1422 h 1422"/>
                <a:gd name="T66" fmla="*/ 958 w 1084"/>
                <a:gd name="T67" fmla="*/ 1244 h 1422"/>
                <a:gd name="T68" fmla="*/ 1046 w 1084"/>
                <a:gd name="T69" fmla="*/ 1164 h 1422"/>
                <a:gd name="T70" fmla="*/ 1024 w 1084"/>
                <a:gd name="T71" fmla="*/ 962 h 1422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509 w 10000"/>
                <a:gd name="connsiteY37" fmla="*/ 338 h 10043"/>
                <a:gd name="connsiteX38" fmla="*/ 1255 w 10000"/>
                <a:gd name="connsiteY38" fmla="*/ 4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255 w 10000"/>
                <a:gd name="connsiteY38" fmla="*/ 4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878 w 10000"/>
                <a:gd name="connsiteY55" fmla="*/ 5218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878 w 10000"/>
                <a:gd name="connsiteY55" fmla="*/ 5218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542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380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380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793 w 10000"/>
                <a:gd name="connsiteY30" fmla="*/ 1323 h 10043"/>
                <a:gd name="connsiteX31" fmla="*/ 6189 w 10000"/>
                <a:gd name="connsiteY31" fmla="*/ 1059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6189 w 10000"/>
                <a:gd name="connsiteY31" fmla="*/ 1059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157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591 w 10000"/>
                <a:gd name="connsiteY0" fmla="*/ 6734 h 10043"/>
                <a:gd name="connsiteX1" fmla="*/ 9157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591 w 10000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677 h 10043"/>
                <a:gd name="connsiteX68" fmla="*/ 8838 w 10193"/>
                <a:gd name="connsiteY68" fmla="*/ 8791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677 h 10043"/>
                <a:gd name="connsiteX68" fmla="*/ 9127 w 10193"/>
                <a:gd name="connsiteY68" fmla="*/ 8975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824 h 10043"/>
                <a:gd name="connsiteX68" fmla="*/ 9127 w 10193"/>
                <a:gd name="connsiteY68" fmla="*/ 8975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186 h 10190"/>
                <a:gd name="connsiteX65" fmla="*/ 7454 w 10193"/>
                <a:gd name="connsiteY65" fmla="*/ 844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186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941 w 10193"/>
                <a:gd name="connsiteY62" fmla="*/ 7285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401 w 10193"/>
                <a:gd name="connsiteY61" fmla="*/ 6820 h 10190"/>
                <a:gd name="connsiteX62" fmla="*/ 6941 w 10193"/>
                <a:gd name="connsiteY62" fmla="*/ 7285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10193" h="10190">
                  <a:moveTo>
                    <a:pt x="9591" y="6734"/>
                  </a:moveTo>
                  <a:lnTo>
                    <a:pt x="9157" y="6386"/>
                  </a:lnTo>
                  <a:cubicBezTo>
                    <a:pt x="9113" y="6212"/>
                    <a:pt x="9070" y="6039"/>
                    <a:pt x="9026" y="5865"/>
                  </a:cubicBezTo>
                  <a:lnTo>
                    <a:pt x="8103" y="5677"/>
                  </a:lnTo>
                  <a:lnTo>
                    <a:pt x="7232" y="5824"/>
                  </a:lnTo>
                  <a:lnTo>
                    <a:pt x="7048" y="6049"/>
                  </a:lnTo>
                  <a:lnTo>
                    <a:pt x="6734" y="5908"/>
                  </a:lnTo>
                  <a:lnTo>
                    <a:pt x="6550" y="5584"/>
                  </a:lnTo>
                  <a:lnTo>
                    <a:pt x="6125" y="5584"/>
                  </a:lnTo>
                  <a:lnTo>
                    <a:pt x="5884" y="5694"/>
                  </a:lnTo>
                  <a:lnTo>
                    <a:pt x="6347" y="5050"/>
                  </a:lnTo>
                  <a:lnTo>
                    <a:pt x="5849" y="4866"/>
                  </a:lnTo>
                  <a:lnTo>
                    <a:pt x="5572" y="5275"/>
                  </a:lnTo>
                  <a:lnTo>
                    <a:pt x="5314" y="5134"/>
                  </a:lnTo>
                  <a:cubicBezTo>
                    <a:pt x="5266" y="5023"/>
                    <a:pt x="5217" y="4913"/>
                    <a:pt x="5169" y="4802"/>
                  </a:cubicBezTo>
                  <a:cubicBezTo>
                    <a:pt x="5217" y="4683"/>
                    <a:pt x="5266" y="4564"/>
                    <a:pt x="5314" y="4445"/>
                  </a:cubicBezTo>
                  <a:lnTo>
                    <a:pt x="6313" y="4013"/>
                  </a:lnTo>
                  <a:lnTo>
                    <a:pt x="6679" y="4839"/>
                  </a:lnTo>
                  <a:lnTo>
                    <a:pt x="7030" y="4642"/>
                  </a:lnTo>
                  <a:lnTo>
                    <a:pt x="7030" y="4262"/>
                  </a:lnTo>
                  <a:lnTo>
                    <a:pt x="7232" y="4108"/>
                  </a:lnTo>
                  <a:cubicBezTo>
                    <a:pt x="7219" y="3885"/>
                    <a:pt x="7352" y="3516"/>
                    <a:pt x="7339" y="3293"/>
                  </a:cubicBezTo>
                  <a:cubicBezTo>
                    <a:pt x="7968" y="3185"/>
                    <a:pt x="7971" y="3555"/>
                    <a:pt x="8600" y="3447"/>
                  </a:cubicBezTo>
                  <a:lnTo>
                    <a:pt x="9450" y="3228"/>
                  </a:lnTo>
                  <a:lnTo>
                    <a:pt x="8831" y="1717"/>
                  </a:lnTo>
                  <a:lnTo>
                    <a:pt x="8192" y="1646"/>
                  </a:lnTo>
                  <a:lnTo>
                    <a:pt x="7786" y="1056"/>
                  </a:lnTo>
                  <a:lnTo>
                    <a:pt x="7159" y="1056"/>
                  </a:lnTo>
                  <a:cubicBezTo>
                    <a:pt x="7233" y="1389"/>
                    <a:pt x="7547" y="1721"/>
                    <a:pt x="7621" y="2054"/>
                  </a:cubicBezTo>
                  <a:lnTo>
                    <a:pt x="6599" y="2128"/>
                  </a:lnTo>
                  <a:lnTo>
                    <a:pt x="5841" y="1580"/>
                  </a:lnTo>
                  <a:cubicBezTo>
                    <a:pt x="5877" y="1382"/>
                    <a:pt x="5912" y="1183"/>
                    <a:pt x="5948" y="985"/>
                  </a:cubicBezTo>
                  <a:lnTo>
                    <a:pt x="6937" y="845"/>
                  </a:lnTo>
                  <a:lnTo>
                    <a:pt x="6937" y="338"/>
                  </a:lnTo>
                  <a:lnTo>
                    <a:pt x="6587" y="184"/>
                  </a:lnTo>
                  <a:lnTo>
                    <a:pt x="5000" y="338"/>
                  </a:lnTo>
                  <a:lnTo>
                    <a:pt x="4059" y="338"/>
                  </a:lnTo>
                  <a:lnTo>
                    <a:pt x="3194" y="0"/>
                  </a:lnTo>
                  <a:lnTo>
                    <a:pt x="2364" y="448"/>
                  </a:lnTo>
                  <a:lnTo>
                    <a:pt x="1303" y="153"/>
                  </a:lnTo>
                  <a:lnTo>
                    <a:pt x="443" y="451"/>
                  </a:lnTo>
                  <a:lnTo>
                    <a:pt x="664" y="690"/>
                  </a:lnTo>
                  <a:lnTo>
                    <a:pt x="258" y="690"/>
                  </a:lnTo>
                  <a:lnTo>
                    <a:pt x="258" y="985"/>
                  </a:lnTo>
                  <a:lnTo>
                    <a:pt x="554" y="985"/>
                  </a:lnTo>
                  <a:lnTo>
                    <a:pt x="0" y="1224"/>
                  </a:lnTo>
                  <a:lnTo>
                    <a:pt x="203" y="1478"/>
                  </a:lnTo>
                  <a:lnTo>
                    <a:pt x="498" y="1478"/>
                  </a:lnTo>
                  <a:cubicBezTo>
                    <a:pt x="430" y="1679"/>
                    <a:pt x="363" y="1881"/>
                    <a:pt x="295" y="2082"/>
                  </a:cubicBezTo>
                  <a:lnTo>
                    <a:pt x="627" y="1857"/>
                  </a:lnTo>
                  <a:lnTo>
                    <a:pt x="1351" y="1190"/>
                  </a:lnTo>
                  <a:lnTo>
                    <a:pt x="2069" y="1644"/>
                  </a:lnTo>
                  <a:lnTo>
                    <a:pt x="2503" y="2293"/>
                  </a:lnTo>
                  <a:cubicBezTo>
                    <a:pt x="2573" y="2682"/>
                    <a:pt x="2256" y="3109"/>
                    <a:pt x="2326" y="3498"/>
                  </a:cubicBezTo>
                  <a:lnTo>
                    <a:pt x="3509" y="4181"/>
                  </a:lnTo>
                  <a:cubicBezTo>
                    <a:pt x="3522" y="4523"/>
                    <a:pt x="3536" y="4866"/>
                    <a:pt x="3549" y="5208"/>
                  </a:cubicBezTo>
                  <a:lnTo>
                    <a:pt x="4878" y="5218"/>
                  </a:lnTo>
                  <a:lnTo>
                    <a:pt x="5397" y="5853"/>
                  </a:lnTo>
                  <a:lnTo>
                    <a:pt x="6439" y="6246"/>
                  </a:lnTo>
                  <a:lnTo>
                    <a:pt x="6734" y="6246"/>
                  </a:lnTo>
                  <a:cubicBezTo>
                    <a:pt x="6765" y="6265"/>
                    <a:pt x="6796" y="6283"/>
                    <a:pt x="6827" y="6302"/>
                  </a:cubicBezTo>
                  <a:cubicBezTo>
                    <a:pt x="6765" y="6438"/>
                    <a:pt x="6463" y="6684"/>
                    <a:pt x="6401" y="6820"/>
                  </a:cubicBezTo>
                  <a:cubicBezTo>
                    <a:pt x="6469" y="7073"/>
                    <a:pt x="6873" y="7032"/>
                    <a:pt x="6941" y="7285"/>
                  </a:cubicBezTo>
                  <a:lnTo>
                    <a:pt x="6449" y="7849"/>
                  </a:lnTo>
                  <a:lnTo>
                    <a:pt x="7232" y="8039"/>
                  </a:lnTo>
                  <a:lnTo>
                    <a:pt x="7647" y="8550"/>
                  </a:lnTo>
                  <a:lnTo>
                    <a:pt x="6113" y="10190"/>
                  </a:lnTo>
                  <a:lnTo>
                    <a:pt x="7841" y="9824"/>
                  </a:lnTo>
                  <a:lnTo>
                    <a:pt x="9127" y="8975"/>
                  </a:lnTo>
                  <a:cubicBezTo>
                    <a:pt x="9098" y="8745"/>
                    <a:pt x="9070" y="8515"/>
                    <a:pt x="9041" y="8285"/>
                  </a:cubicBezTo>
                  <a:lnTo>
                    <a:pt x="9649" y="8229"/>
                  </a:lnTo>
                  <a:lnTo>
                    <a:pt x="10193" y="7047"/>
                  </a:lnTo>
                  <a:lnTo>
                    <a:pt x="9591" y="67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80" name="矩形 217"/>
          <p:cNvSpPr>
            <a:spLocks noChangeArrowheads="1"/>
          </p:cNvSpPr>
          <p:nvPr/>
        </p:nvSpPr>
        <p:spPr bwMode="auto">
          <a:xfrm>
            <a:off x="6685069" y="2216987"/>
            <a:ext cx="1808506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CHAPTER</a:t>
            </a:r>
            <a:r>
              <a:rPr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04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6685069" y="2696218"/>
            <a:ext cx="39510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7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困难及解决方法</a:t>
            </a:r>
          </a:p>
        </p:txBody>
      </p:sp>
      <p:grpSp>
        <p:nvGrpSpPr>
          <p:cNvPr id="82" name="组合 220"/>
          <p:cNvGrpSpPr/>
          <p:nvPr/>
        </p:nvGrpSpPr>
        <p:grpSpPr>
          <a:xfrm>
            <a:off x="8637760" y="2288077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83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rgbClr val="E9E1D1"/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84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rgbClr val="E9E1D1"/>
                </a:solidFill>
                <a:latin typeface="微软雅黑 Light"/>
                <a:ea typeface="微软雅黑 Light"/>
              </a:endParaRPr>
            </a:p>
          </p:txBody>
        </p:sp>
      </p:grpSp>
      <p:grpSp>
        <p:nvGrpSpPr>
          <p:cNvPr id="88" name="组合 9"/>
          <p:cNvGrpSpPr/>
          <p:nvPr/>
        </p:nvGrpSpPr>
        <p:grpSpPr>
          <a:xfrm rot="10800000" flipH="1" flipV="1">
            <a:off x="4866" y="4616647"/>
            <a:ext cx="9288445" cy="2248311"/>
            <a:chOff x="2" y="4661198"/>
            <a:chExt cx="9075645" cy="2196802"/>
          </a:xfrm>
        </p:grpSpPr>
        <p:sp>
          <p:nvSpPr>
            <p:cNvPr id="89" name="矩形 8"/>
            <p:cNvSpPr/>
            <p:nvPr/>
          </p:nvSpPr>
          <p:spPr>
            <a:xfrm>
              <a:off x="5729" y="4661198"/>
              <a:ext cx="9069918" cy="2191862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90" name="矩形 8"/>
            <p:cNvSpPr/>
            <p:nvPr/>
          </p:nvSpPr>
          <p:spPr>
            <a:xfrm>
              <a:off x="2" y="5436894"/>
              <a:ext cx="5880530" cy="1421106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64" y="625547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13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kumimoji="1" lang="en-US" altLang="zh-CN" kern="0" dirty="0">
                <a:ea typeface="微软雅黑" panose="020B0503020204020204" pitchFamily="34" charset="-122"/>
              </a:rPr>
              <a:t>PART</a:t>
            </a:r>
            <a:r>
              <a:rPr kumimoji="1" lang="zh-CN" altLang="en-US" kern="0" dirty="0">
                <a:ea typeface="微软雅黑" panose="020B0503020204020204" pitchFamily="34" charset="-122"/>
              </a:rPr>
              <a:t> </a:t>
            </a:r>
            <a:r>
              <a:rPr kumimoji="1" lang="en-US" altLang="zh-CN" kern="0" dirty="0">
                <a:ea typeface="微软雅黑" panose="020B0503020204020204" pitchFamily="34" charset="-122"/>
              </a:rPr>
              <a:t>FOUR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kumimoji="1" lang="zh-CN" altLang="en-US" kern="0" dirty="0">
                <a:ea typeface="微软雅黑" panose="020B0503020204020204" pitchFamily="34" charset="-122"/>
              </a:rPr>
              <a:t>困难及解决方法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2" b="22762"/>
          <a:stretch/>
        </p:blipFill>
        <p:spPr>
          <a:xfrm>
            <a:off x="670794" y="1456267"/>
            <a:ext cx="5364011" cy="2882155"/>
          </a:xfrm>
          <a:prstGeom prst="roundRect">
            <a:avLst>
              <a:gd name="adj" fmla="val 271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文本框 8"/>
          <p:cNvSpPr txBox="1"/>
          <p:nvPr/>
        </p:nvSpPr>
        <p:spPr>
          <a:xfrm>
            <a:off x="673958" y="5065536"/>
            <a:ext cx="5360847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解决方法：因为项目经理可以创建</a:t>
            </a:r>
            <a:r>
              <a:rPr lang="en-US" altLang="zh-CN" sz="12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branch</a:t>
            </a:r>
            <a:r>
              <a:rPr lang="zh-CN" altLang="en-US" sz="12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，其他组员不知道什么原因创建不了</a:t>
            </a:r>
            <a:r>
              <a:rPr lang="en-US" altLang="zh-CN" sz="12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branch</a:t>
            </a:r>
            <a:r>
              <a:rPr lang="zh-CN" altLang="en-US" sz="12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，所以就由项目经理在电脑上给成员创建</a:t>
            </a:r>
            <a:r>
              <a:rPr lang="en-US" altLang="zh-CN" sz="12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branch</a:t>
            </a:r>
            <a:r>
              <a:rPr lang="zh-CN" altLang="en-US" sz="12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，然后每个组员再</a:t>
            </a:r>
            <a:r>
              <a:rPr lang="en-US" altLang="zh-CN" sz="12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pull request</a:t>
            </a:r>
            <a:r>
              <a:rPr lang="zh-CN" altLang="en-US" sz="12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属于自己的</a:t>
            </a:r>
            <a:r>
              <a:rPr lang="en-US" altLang="zh-CN" sz="12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branch.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84272" y="4673523"/>
            <a:ext cx="2392844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defTabSz="457106"/>
            <a:r>
              <a:rPr kumimoji="1"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建立不了</a:t>
            </a:r>
            <a:r>
              <a:rPr kumimoji="1" lang="fr-FR" altLang="zh-CN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branch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2" b="22762"/>
          <a:stretch/>
        </p:blipFill>
        <p:spPr>
          <a:xfrm>
            <a:off x="6207994" y="1456267"/>
            <a:ext cx="5364011" cy="2882155"/>
          </a:xfrm>
          <a:prstGeom prst="roundRect">
            <a:avLst>
              <a:gd name="adj" fmla="val 271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文本框 11"/>
          <p:cNvSpPr txBox="1"/>
          <p:nvPr/>
        </p:nvSpPr>
        <p:spPr>
          <a:xfrm>
            <a:off x="6211158" y="5065536"/>
            <a:ext cx="5360847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解决方法：因为翻译的网页有许多专业词汇，所以组员在翻译中为了术语统一，一起商量，查阅词典。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21472" y="4673523"/>
            <a:ext cx="2392844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defTabSz="457106"/>
            <a:r>
              <a:rPr kumimoji="1"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翻译困难</a:t>
            </a:r>
          </a:p>
        </p:txBody>
      </p:sp>
      <p:pic>
        <p:nvPicPr>
          <p:cNvPr id="14" name="图片 1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64" y="625547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7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 84"/>
          <p:cNvGrpSpPr/>
          <p:nvPr/>
        </p:nvGrpSpPr>
        <p:grpSpPr>
          <a:xfrm>
            <a:off x="-684290" y="335436"/>
            <a:ext cx="6148832" cy="6148832"/>
            <a:chOff x="3711331" y="829041"/>
            <a:chExt cx="4392018" cy="4392018"/>
          </a:xfrm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grpSpPr>
        <p:sp>
          <p:nvSpPr>
            <p:cNvPr id="86" name="Freeform 5"/>
            <p:cNvSpPr>
              <a:spLocks/>
            </p:cNvSpPr>
            <p:nvPr/>
          </p:nvSpPr>
          <p:spPr bwMode="auto">
            <a:xfrm>
              <a:off x="3711331" y="829041"/>
              <a:ext cx="4392018" cy="4392018"/>
            </a:xfrm>
            <a:custGeom>
              <a:avLst/>
              <a:gdLst>
                <a:gd name="T0" fmla="*/ 1580 w 1582"/>
                <a:gd name="T1" fmla="*/ 832 h 1582"/>
                <a:gd name="T2" fmla="*/ 1566 w 1582"/>
                <a:gd name="T3" fmla="*/ 952 h 1582"/>
                <a:gd name="T4" fmla="*/ 1534 w 1582"/>
                <a:gd name="T5" fmla="*/ 1064 h 1582"/>
                <a:gd name="T6" fmla="*/ 1486 w 1582"/>
                <a:gd name="T7" fmla="*/ 1168 h 1582"/>
                <a:gd name="T8" fmla="*/ 1424 w 1582"/>
                <a:gd name="T9" fmla="*/ 1266 h 1582"/>
                <a:gd name="T10" fmla="*/ 1350 w 1582"/>
                <a:gd name="T11" fmla="*/ 1352 h 1582"/>
                <a:gd name="T12" fmla="*/ 1264 w 1582"/>
                <a:gd name="T13" fmla="*/ 1426 h 1582"/>
                <a:gd name="T14" fmla="*/ 1168 w 1582"/>
                <a:gd name="T15" fmla="*/ 1488 h 1582"/>
                <a:gd name="T16" fmla="*/ 1062 w 1582"/>
                <a:gd name="T17" fmla="*/ 1534 h 1582"/>
                <a:gd name="T18" fmla="*/ 950 w 1582"/>
                <a:gd name="T19" fmla="*/ 1566 h 1582"/>
                <a:gd name="T20" fmla="*/ 832 w 1582"/>
                <a:gd name="T21" fmla="*/ 1582 h 1582"/>
                <a:gd name="T22" fmla="*/ 750 w 1582"/>
                <a:gd name="T23" fmla="*/ 1582 h 1582"/>
                <a:gd name="T24" fmla="*/ 632 w 1582"/>
                <a:gd name="T25" fmla="*/ 1566 h 1582"/>
                <a:gd name="T26" fmla="*/ 518 w 1582"/>
                <a:gd name="T27" fmla="*/ 1534 h 1582"/>
                <a:gd name="T28" fmla="*/ 414 w 1582"/>
                <a:gd name="T29" fmla="*/ 1488 h 1582"/>
                <a:gd name="T30" fmla="*/ 318 w 1582"/>
                <a:gd name="T31" fmla="*/ 1426 h 1582"/>
                <a:gd name="T32" fmla="*/ 232 w 1582"/>
                <a:gd name="T33" fmla="*/ 1352 h 1582"/>
                <a:gd name="T34" fmla="*/ 156 w 1582"/>
                <a:gd name="T35" fmla="*/ 1266 h 1582"/>
                <a:gd name="T36" fmla="*/ 96 w 1582"/>
                <a:gd name="T37" fmla="*/ 1168 h 1582"/>
                <a:gd name="T38" fmla="*/ 48 w 1582"/>
                <a:gd name="T39" fmla="*/ 1064 h 1582"/>
                <a:gd name="T40" fmla="*/ 16 w 1582"/>
                <a:gd name="T41" fmla="*/ 952 h 1582"/>
                <a:gd name="T42" fmla="*/ 0 w 1582"/>
                <a:gd name="T43" fmla="*/ 832 h 1582"/>
                <a:gd name="T44" fmla="*/ 0 w 1582"/>
                <a:gd name="T45" fmla="*/ 752 h 1582"/>
                <a:gd name="T46" fmla="*/ 16 w 1582"/>
                <a:gd name="T47" fmla="*/ 632 h 1582"/>
                <a:gd name="T48" fmla="*/ 48 w 1582"/>
                <a:gd name="T49" fmla="*/ 520 h 1582"/>
                <a:gd name="T50" fmla="*/ 96 w 1582"/>
                <a:gd name="T51" fmla="*/ 414 h 1582"/>
                <a:gd name="T52" fmla="*/ 156 w 1582"/>
                <a:gd name="T53" fmla="*/ 318 h 1582"/>
                <a:gd name="T54" fmla="*/ 232 w 1582"/>
                <a:gd name="T55" fmla="*/ 232 h 1582"/>
                <a:gd name="T56" fmla="*/ 318 w 1582"/>
                <a:gd name="T57" fmla="*/ 158 h 1582"/>
                <a:gd name="T58" fmla="*/ 414 w 1582"/>
                <a:gd name="T59" fmla="*/ 96 h 1582"/>
                <a:gd name="T60" fmla="*/ 518 w 1582"/>
                <a:gd name="T61" fmla="*/ 48 h 1582"/>
                <a:gd name="T62" fmla="*/ 632 w 1582"/>
                <a:gd name="T63" fmla="*/ 16 h 1582"/>
                <a:gd name="T64" fmla="*/ 750 w 1582"/>
                <a:gd name="T65" fmla="*/ 2 h 1582"/>
                <a:gd name="T66" fmla="*/ 832 w 1582"/>
                <a:gd name="T67" fmla="*/ 2 h 1582"/>
                <a:gd name="T68" fmla="*/ 950 w 1582"/>
                <a:gd name="T69" fmla="*/ 16 h 1582"/>
                <a:gd name="T70" fmla="*/ 1062 w 1582"/>
                <a:gd name="T71" fmla="*/ 48 h 1582"/>
                <a:gd name="T72" fmla="*/ 1168 w 1582"/>
                <a:gd name="T73" fmla="*/ 96 h 1582"/>
                <a:gd name="T74" fmla="*/ 1264 w 1582"/>
                <a:gd name="T75" fmla="*/ 158 h 1582"/>
                <a:gd name="T76" fmla="*/ 1350 w 1582"/>
                <a:gd name="T77" fmla="*/ 232 h 1582"/>
                <a:gd name="T78" fmla="*/ 1424 w 1582"/>
                <a:gd name="T79" fmla="*/ 318 h 1582"/>
                <a:gd name="T80" fmla="*/ 1486 w 1582"/>
                <a:gd name="T81" fmla="*/ 414 h 1582"/>
                <a:gd name="T82" fmla="*/ 1534 w 1582"/>
                <a:gd name="T83" fmla="*/ 520 h 1582"/>
                <a:gd name="T84" fmla="*/ 1566 w 1582"/>
                <a:gd name="T85" fmla="*/ 632 h 1582"/>
                <a:gd name="T86" fmla="*/ 1580 w 1582"/>
                <a:gd name="T87" fmla="*/ 75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82" h="1582">
                  <a:moveTo>
                    <a:pt x="1582" y="792"/>
                  </a:moveTo>
                  <a:lnTo>
                    <a:pt x="1582" y="792"/>
                  </a:lnTo>
                  <a:lnTo>
                    <a:pt x="1580" y="832"/>
                  </a:lnTo>
                  <a:lnTo>
                    <a:pt x="1578" y="872"/>
                  </a:lnTo>
                  <a:lnTo>
                    <a:pt x="1572" y="912"/>
                  </a:lnTo>
                  <a:lnTo>
                    <a:pt x="1566" y="952"/>
                  </a:lnTo>
                  <a:lnTo>
                    <a:pt x="1556" y="990"/>
                  </a:lnTo>
                  <a:lnTo>
                    <a:pt x="1546" y="1028"/>
                  </a:lnTo>
                  <a:lnTo>
                    <a:pt x="1534" y="1064"/>
                  </a:lnTo>
                  <a:lnTo>
                    <a:pt x="1520" y="1100"/>
                  </a:lnTo>
                  <a:lnTo>
                    <a:pt x="1504" y="1134"/>
                  </a:lnTo>
                  <a:lnTo>
                    <a:pt x="1486" y="1168"/>
                  </a:lnTo>
                  <a:lnTo>
                    <a:pt x="1468" y="1202"/>
                  </a:lnTo>
                  <a:lnTo>
                    <a:pt x="1446" y="1234"/>
                  </a:lnTo>
                  <a:lnTo>
                    <a:pt x="1424" y="1266"/>
                  </a:lnTo>
                  <a:lnTo>
                    <a:pt x="1402" y="1294"/>
                  </a:lnTo>
                  <a:lnTo>
                    <a:pt x="1376" y="1324"/>
                  </a:lnTo>
                  <a:lnTo>
                    <a:pt x="1350" y="1352"/>
                  </a:lnTo>
                  <a:lnTo>
                    <a:pt x="1322" y="1378"/>
                  </a:lnTo>
                  <a:lnTo>
                    <a:pt x="1294" y="1402"/>
                  </a:lnTo>
                  <a:lnTo>
                    <a:pt x="1264" y="1426"/>
                  </a:lnTo>
                  <a:lnTo>
                    <a:pt x="1234" y="1448"/>
                  </a:lnTo>
                  <a:lnTo>
                    <a:pt x="1200" y="1468"/>
                  </a:lnTo>
                  <a:lnTo>
                    <a:pt x="1168" y="1488"/>
                  </a:lnTo>
                  <a:lnTo>
                    <a:pt x="1134" y="1504"/>
                  </a:lnTo>
                  <a:lnTo>
                    <a:pt x="1098" y="1520"/>
                  </a:lnTo>
                  <a:lnTo>
                    <a:pt x="1062" y="1534"/>
                  </a:lnTo>
                  <a:lnTo>
                    <a:pt x="1026" y="1548"/>
                  </a:lnTo>
                  <a:lnTo>
                    <a:pt x="988" y="1558"/>
                  </a:lnTo>
                  <a:lnTo>
                    <a:pt x="950" y="1566"/>
                  </a:lnTo>
                  <a:lnTo>
                    <a:pt x="912" y="1574"/>
                  </a:lnTo>
                  <a:lnTo>
                    <a:pt x="872" y="1578"/>
                  </a:lnTo>
                  <a:lnTo>
                    <a:pt x="832" y="1582"/>
                  </a:lnTo>
                  <a:lnTo>
                    <a:pt x="790" y="1582"/>
                  </a:lnTo>
                  <a:lnTo>
                    <a:pt x="790" y="1582"/>
                  </a:lnTo>
                  <a:lnTo>
                    <a:pt x="750" y="1582"/>
                  </a:lnTo>
                  <a:lnTo>
                    <a:pt x="710" y="1578"/>
                  </a:lnTo>
                  <a:lnTo>
                    <a:pt x="670" y="1574"/>
                  </a:lnTo>
                  <a:lnTo>
                    <a:pt x="632" y="1566"/>
                  </a:lnTo>
                  <a:lnTo>
                    <a:pt x="594" y="1558"/>
                  </a:lnTo>
                  <a:lnTo>
                    <a:pt x="556" y="1548"/>
                  </a:lnTo>
                  <a:lnTo>
                    <a:pt x="518" y="1534"/>
                  </a:lnTo>
                  <a:lnTo>
                    <a:pt x="482" y="1520"/>
                  </a:lnTo>
                  <a:lnTo>
                    <a:pt x="448" y="1504"/>
                  </a:lnTo>
                  <a:lnTo>
                    <a:pt x="414" y="1488"/>
                  </a:lnTo>
                  <a:lnTo>
                    <a:pt x="380" y="1468"/>
                  </a:lnTo>
                  <a:lnTo>
                    <a:pt x="348" y="1448"/>
                  </a:lnTo>
                  <a:lnTo>
                    <a:pt x="318" y="1426"/>
                  </a:lnTo>
                  <a:lnTo>
                    <a:pt x="288" y="1402"/>
                  </a:lnTo>
                  <a:lnTo>
                    <a:pt x="258" y="1378"/>
                  </a:lnTo>
                  <a:lnTo>
                    <a:pt x="232" y="1352"/>
                  </a:lnTo>
                  <a:lnTo>
                    <a:pt x="206" y="1324"/>
                  </a:lnTo>
                  <a:lnTo>
                    <a:pt x="180" y="1294"/>
                  </a:lnTo>
                  <a:lnTo>
                    <a:pt x="156" y="1266"/>
                  </a:lnTo>
                  <a:lnTo>
                    <a:pt x="134" y="1234"/>
                  </a:lnTo>
                  <a:lnTo>
                    <a:pt x="114" y="1202"/>
                  </a:lnTo>
                  <a:lnTo>
                    <a:pt x="96" y="1168"/>
                  </a:lnTo>
                  <a:lnTo>
                    <a:pt x="78" y="1134"/>
                  </a:lnTo>
                  <a:lnTo>
                    <a:pt x="62" y="1100"/>
                  </a:lnTo>
                  <a:lnTo>
                    <a:pt x="48" y="1064"/>
                  </a:lnTo>
                  <a:lnTo>
                    <a:pt x="36" y="1028"/>
                  </a:lnTo>
                  <a:lnTo>
                    <a:pt x="24" y="990"/>
                  </a:lnTo>
                  <a:lnTo>
                    <a:pt x="16" y="952"/>
                  </a:lnTo>
                  <a:lnTo>
                    <a:pt x="8" y="912"/>
                  </a:lnTo>
                  <a:lnTo>
                    <a:pt x="4" y="872"/>
                  </a:lnTo>
                  <a:lnTo>
                    <a:pt x="0" y="832"/>
                  </a:lnTo>
                  <a:lnTo>
                    <a:pt x="0" y="792"/>
                  </a:lnTo>
                  <a:lnTo>
                    <a:pt x="0" y="792"/>
                  </a:lnTo>
                  <a:lnTo>
                    <a:pt x="0" y="752"/>
                  </a:lnTo>
                  <a:lnTo>
                    <a:pt x="4" y="710"/>
                  </a:lnTo>
                  <a:lnTo>
                    <a:pt x="8" y="672"/>
                  </a:lnTo>
                  <a:lnTo>
                    <a:pt x="16" y="632"/>
                  </a:lnTo>
                  <a:lnTo>
                    <a:pt x="24" y="594"/>
                  </a:lnTo>
                  <a:lnTo>
                    <a:pt x="36" y="556"/>
                  </a:lnTo>
                  <a:lnTo>
                    <a:pt x="48" y="520"/>
                  </a:lnTo>
                  <a:lnTo>
                    <a:pt x="62" y="484"/>
                  </a:lnTo>
                  <a:lnTo>
                    <a:pt x="78" y="448"/>
                  </a:lnTo>
                  <a:lnTo>
                    <a:pt x="96" y="414"/>
                  </a:lnTo>
                  <a:lnTo>
                    <a:pt x="114" y="382"/>
                  </a:lnTo>
                  <a:lnTo>
                    <a:pt x="134" y="350"/>
                  </a:lnTo>
                  <a:lnTo>
                    <a:pt x="156" y="318"/>
                  </a:lnTo>
                  <a:lnTo>
                    <a:pt x="180" y="288"/>
                  </a:lnTo>
                  <a:lnTo>
                    <a:pt x="206" y="260"/>
                  </a:lnTo>
                  <a:lnTo>
                    <a:pt x="232" y="232"/>
                  </a:lnTo>
                  <a:lnTo>
                    <a:pt x="258" y="206"/>
                  </a:lnTo>
                  <a:lnTo>
                    <a:pt x="288" y="182"/>
                  </a:lnTo>
                  <a:lnTo>
                    <a:pt x="318" y="158"/>
                  </a:lnTo>
                  <a:lnTo>
                    <a:pt x="348" y="136"/>
                  </a:lnTo>
                  <a:lnTo>
                    <a:pt x="380" y="116"/>
                  </a:lnTo>
                  <a:lnTo>
                    <a:pt x="414" y="96"/>
                  </a:lnTo>
                  <a:lnTo>
                    <a:pt x="448" y="78"/>
                  </a:lnTo>
                  <a:lnTo>
                    <a:pt x="482" y="62"/>
                  </a:lnTo>
                  <a:lnTo>
                    <a:pt x="518" y="48"/>
                  </a:lnTo>
                  <a:lnTo>
                    <a:pt x="556" y="36"/>
                  </a:lnTo>
                  <a:lnTo>
                    <a:pt x="594" y="26"/>
                  </a:lnTo>
                  <a:lnTo>
                    <a:pt x="632" y="16"/>
                  </a:lnTo>
                  <a:lnTo>
                    <a:pt x="670" y="10"/>
                  </a:lnTo>
                  <a:lnTo>
                    <a:pt x="710" y="4"/>
                  </a:lnTo>
                  <a:lnTo>
                    <a:pt x="750" y="2"/>
                  </a:lnTo>
                  <a:lnTo>
                    <a:pt x="790" y="0"/>
                  </a:lnTo>
                  <a:lnTo>
                    <a:pt x="790" y="0"/>
                  </a:lnTo>
                  <a:lnTo>
                    <a:pt x="832" y="2"/>
                  </a:lnTo>
                  <a:lnTo>
                    <a:pt x="872" y="4"/>
                  </a:lnTo>
                  <a:lnTo>
                    <a:pt x="912" y="10"/>
                  </a:lnTo>
                  <a:lnTo>
                    <a:pt x="950" y="16"/>
                  </a:lnTo>
                  <a:lnTo>
                    <a:pt x="988" y="26"/>
                  </a:lnTo>
                  <a:lnTo>
                    <a:pt x="1026" y="36"/>
                  </a:lnTo>
                  <a:lnTo>
                    <a:pt x="1062" y="48"/>
                  </a:lnTo>
                  <a:lnTo>
                    <a:pt x="1098" y="62"/>
                  </a:lnTo>
                  <a:lnTo>
                    <a:pt x="1134" y="78"/>
                  </a:lnTo>
                  <a:lnTo>
                    <a:pt x="1168" y="96"/>
                  </a:lnTo>
                  <a:lnTo>
                    <a:pt x="1200" y="116"/>
                  </a:lnTo>
                  <a:lnTo>
                    <a:pt x="1234" y="136"/>
                  </a:lnTo>
                  <a:lnTo>
                    <a:pt x="1264" y="158"/>
                  </a:lnTo>
                  <a:lnTo>
                    <a:pt x="1294" y="182"/>
                  </a:lnTo>
                  <a:lnTo>
                    <a:pt x="1322" y="206"/>
                  </a:lnTo>
                  <a:lnTo>
                    <a:pt x="1350" y="232"/>
                  </a:lnTo>
                  <a:lnTo>
                    <a:pt x="1376" y="260"/>
                  </a:lnTo>
                  <a:lnTo>
                    <a:pt x="1402" y="288"/>
                  </a:lnTo>
                  <a:lnTo>
                    <a:pt x="1424" y="318"/>
                  </a:lnTo>
                  <a:lnTo>
                    <a:pt x="1446" y="350"/>
                  </a:lnTo>
                  <a:lnTo>
                    <a:pt x="1468" y="382"/>
                  </a:lnTo>
                  <a:lnTo>
                    <a:pt x="1486" y="414"/>
                  </a:lnTo>
                  <a:lnTo>
                    <a:pt x="1504" y="448"/>
                  </a:lnTo>
                  <a:lnTo>
                    <a:pt x="1520" y="484"/>
                  </a:lnTo>
                  <a:lnTo>
                    <a:pt x="1534" y="520"/>
                  </a:lnTo>
                  <a:lnTo>
                    <a:pt x="1546" y="556"/>
                  </a:lnTo>
                  <a:lnTo>
                    <a:pt x="1556" y="594"/>
                  </a:lnTo>
                  <a:lnTo>
                    <a:pt x="1566" y="632"/>
                  </a:lnTo>
                  <a:lnTo>
                    <a:pt x="1572" y="672"/>
                  </a:lnTo>
                  <a:lnTo>
                    <a:pt x="1578" y="710"/>
                  </a:lnTo>
                  <a:lnTo>
                    <a:pt x="1580" y="752"/>
                  </a:lnTo>
                  <a:lnTo>
                    <a:pt x="1582" y="792"/>
                  </a:lnTo>
                  <a:lnTo>
                    <a:pt x="1582" y="79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>
              <a:off x="4595824" y="1033622"/>
              <a:ext cx="3068368" cy="4023925"/>
            </a:xfrm>
            <a:custGeom>
              <a:avLst/>
              <a:gdLst>
                <a:gd name="T0" fmla="*/ 1024 w 1084"/>
                <a:gd name="T1" fmla="*/ 902 h 1422"/>
                <a:gd name="T2" fmla="*/ 868 w 1084"/>
                <a:gd name="T3" fmla="*/ 822 h 1422"/>
                <a:gd name="T4" fmla="*/ 764 w 1084"/>
                <a:gd name="T5" fmla="*/ 854 h 1422"/>
                <a:gd name="T6" fmla="*/ 710 w 1084"/>
                <a:gd name="T7" fmla="*/ 788 h 1422"/>
                <a:gd name="T8" fmla="*/ 664 w 1084"/>
                <a:gd name="T9" fmla="*/ 788 h 1422"/>
                <a:gd name="T10" fmla="*/ 634 w 1084"/>
                <a:gd name="T11" fmla="*/ 712 h 1422"/>
                <a:gd name="T12" fmla="*/ 576 w 1084"/>
                <a:gd name="T13" fmla="*/ 724 h 1422"/>
                <a:gd name="T14" fmla="*/ 576 w 1084"/>
                <a:gd name="T15" fmla="*/ 626 h 1422"/>
                <a:gd name="T16" fmla="*/ 724 w 1084"/>
                <a:gd name="T17" fmla="*/ 682 h 1422"/>
                <a:gd name="T18" fmla="*/ 762 w 1084"/>
                <a:gd name="T19" fmla="*/ 600 h 1422"/>
                <a:gd name="T20" fmla="*/ 806 w 1084"/>
                <a:gd name="T21" fmla="*/ 504 h 1422"/>
                <a:gd name="T22" fmla="*/ 926 w 1084"/>
                <a:gd name="T23" fmla="*/ 238 h 1422"/>
                <a:gd name="T24" fmla="*/ 844 w 1084"/>
                <a:gd name="T25" fmla="*/ 144 h 1422"/>
                <a:gd name="T26" fmla="*/ 800 w 1084"/>
                <a:gd name="T27" fmla="*/ 286 h 1422"/>
                <a:gd name="T28" fmla="*/ 628 w 1084"/>
                <a:gd name="T29" fmla="*/ 182 h 1422"/>
                <a:gd name="T30" fmla="*/ 752 w 1084"/>
                <a:gd name="T31" fmla="*/ 114 h 1422"/>
                <a:gd name="T32" fmla="*/ 714 w 1084"/>
                <a:gd name="T33" fmla="*/ 20 h 1422"/>
                <a:gd name="T34" fmla="*/ 440 w 1084"/>
                <a:gd name="T35" fmla="*/ 42 h 1422"/>
                <a:gd name="T36" fmla="*/ 272 w 1084"/>
                <a:gd name="T37" fmla="*/ 42 h 1422"/>
                <a:gd name="T38" fmla="*/ 48 w 1084"/>
                <a:gd name="T39" fmla="*/ 58 h 1422"/>
                <a:gd name="T40" fmla="*/ 28 w 1084"/>
                <a:gd name="T41" fmla="*/ 92 h 1422"/>
                <a:gd name="T42" fmla="*/ 60 w 1084"/>
                <a:gd name="T43" fmla="*/ 134 h 1422"/>
                <a:gd name="T44" fmla="*/ 22 w 1084"/>
                <a:gd name="T45" fmla="*/ 204 h 1422"/>
                <a:gd name="T46" fmla="*/ 32 w 1084"/>
                <a:gd name="T47" fmla="*/ 290 h 1422"/>
                <a:gd name="T48" fmla="*/ 136 w 1084"/>
                <a:gd name="T49" fmla="*/ 184 h 1422"/>
                <a:gd name="T50" fmla="*/ 308 w 1084"/>
                <a:gd name="T51" fmla="*/ 320 h 1422"/>
                <a:gd name="T52" fmla="*/ 370 w 1084"/>
                <a:gd name="T53" fmla="*/ 604 h 1422"/>
                <a:gd name="T54" fmla="*/ 534 w 1084"/>
                <a:gd name="T55" fmla="*/ 762 h 1422"/>
                <a:gd name="T56" fmla="*/ 698 w 1084"/>
                <a:gd name="T57" fmla="*/ 882 h 1422"/>
                <a:gd name="T58" fmla="*/ 740 w 1084"/>
                <a:gd name="T59" fmla="*/ 890 h 1422"/>
                <a:gd name="T60" fmla="*/ 742 w 1084"/>
                <a:gd name="T61" fmla="*/ 1056 h 1422"/>
                <a:gd name="T62" fmla="*/ 784 w 1084"/>
                <a:gd name="T63" fmla="*/ 1158 h 1422"/>
                <a:gd name="T64" fmla="*/ 694 w 1084"/>
                <a:gd name="T65" fmla="*/ 1422 h 1422"/>
                <a:gd name="T66" fmla="*/ 958 w 1084"/>
                <a:gd name="T67" fmla="*/ 1244 h 1422"/>
                <a:gd name="T68" fmla="*/ 1046 w 1084"/>
                <a:gd name="T69" fmla="*/ 1164 h 1422"/>
                <a:gd name="T70" fmla="*/ 1024 w 1084"/>
                <a:gd name="T71" fmla="*/ 962 h 1422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509 w 10000"/>
                <a:gd name="connsiteY37" fmla="*/ 338 h 10043"/>
                <a:gd name="connsiteX38" fmla="*/ 1255 w 10000"/>
                <a:gd name="connsiteY38" fmla="*/ 4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255 w 10000"/>
                <a:gd name="connsiteY38" fmla="*/ 4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878 w 10000"/>
                <a:gd name="connsiteY55" fmla="*/ 5218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878 w 10000"/>
                <a:gd name="connsiteY55" fmla="*/ 5218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542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380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380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793 w 10000"/>
                <a:gd name="connsiteY30" fmla="*/ 1323 h 10043"/>
                <a:gd name="connsiteX31" fmla="*/ 6189 w 10000"/>
                <a:gd name="connsiteY31" fmla="*/ 1059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6189 w 10000"/>
                <a:gd name="connsiteY31" fmla="*/ 1059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157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591 w 10000"/>
                <a:gd name="connsiteY0" fmla="*/ 6734 h 10043"/>
                <a:gd name="connsiteX1" fmla="*/ 9157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591 w 10000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677 h 10043"/>
                <a:gd name="connsiteX68" fmla="*/ 8838 w 10193"/>
                <a:gd name="connsiteY68" fmla="*/ 8791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677 h 10043"/>
                <a:gd name="connsiteX68" fmla="*/ 9127 w 10193"/>
                <a:gd name="connsiteY68" fmla="*/ 8975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824 h 10043"/>
                <a:gd name="connsiteX68" fmla="*/ 9127 w 10193"/>
                <a:gd name="connsiteY68" fmla="*/ 8975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186 h 10190"/>
                <a:gd name="connsiteX65" fmla="*/ 7454 w 10193"/>
                <a:gd name="connsiteY65" fmla="*/ 844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186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941 w 10193"/>
                <a:gd name="connsiteY62" fmla="*/ 7285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401 w 10193"/>
                <a:gd name="connsiteY61" fmla="*/ 6820 h 10190"/>
                <a:gd name="connsiteX62" fmla="*/ 6941 w 10193"/>
                <a:gd name="connsiteY62" fmla="*/ 7285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10193" h="10190">
                  <a:moveTo>
                    <a:pt x="9591" y="6734"/>
                  </a:moveTo>
                  <a:lnTo>
                    <a:pt x="9157" y="6386"/>
                  </a:lnTo>
                  <a:cubicBezTo>
                    <a:pt x="9113" y="6212"/>
                    <a:pt x="9070" y="6039"/>
                    <a:pt x="9026" y="5865"/>
                  </a:cubicBezTo>
                  <a:lnTo>
                    <a:pt x="8103" y="5677"/>
                  </a:lnTo>
                  <a:lnTo>
                    <a:pt x="7232" y="5824"/>
                  </a:lnTo>
                  <a:lnTo>
                    <a:pt x="7048" y="6049"/>
                  </a:lnTo>
                  <a:lnTo>
                    <a:pt x="6734" y="5908"/>
                  </a:lnTo>
                  <a:lnTo>
                    <a:pt x="6550" y="5584"/>
                  </a:lnTo>
                  <a:lnTo>
                    <a:pt x="6125" y="5584"/>
                  </a:lnTo>
                  <a:lnTo>
                    <a:pt x="5884" y="5694"/>
                  </a:lnTo>
                  <a:lnTo>
                    <a:pt x="6347" y="5050"/>
                  </a:lnTo>
                  <a:lnTo>
                    <a:pt x="5849" y="4866"/>
                  </a:lnTo>
                  <a:lnTo>
                    <a:pt x="5572" y="5275"/>
                  </a:lnTo>
                  <a:lnTo>
                    <a:pt x="5314" y="5134"/>
                  </a:lnTo>
                  <a:cubicBezTo>
                    <a:pt x="5266" y="5023"/>
                    <a:pt x="5217" y="4913"/>
                    <a:pt x="5169" y="4802"/>
                  </a:cubicBezTo>
                  <a:cubicBezTo>
                    <a:pt x="5217" y="4683"/>
                    <a:pt x="5266" y="4564"/>
                    <a:pt x="5314" y="4445"/>
                  </a:cubicBezTo>
                  <a:lnTo>
                    <a:pt x="6313" y="4013"/>
                  </a:lnTo>
                  <a:lnTo>
                    <a:pt x="6679" y="4839"/>
                  </a:lnTo>
                  <a:lnTo>
                    <a:pt x="7030" y="4642"/>
                  </a:lnTo>
                  <a:lnTo>
                    <a:pt x="7030" y="4262"/>
                  </a:lnTo>
                  <a:lnTo>
                    <a:pt x="7232" y="4108"/>
                  </a:lnTo>
                  <a:cubicBezTo>
                    <a:pt x="7219" y="3885"/>
                    <a:pt x="7352" y="3516"/>
                    <a:pt x="7339" y="3293"/>
                  </a:cubicBezTo>
                  <a:cubicBezTo>
                    <a:pt x="7968" y="3185"/>
                    <a:pt x="7971" y="3555"/>
                    <a:pt x="8600" y="3447"/>
                  </a:cubicBezTo>
                  <a:lnTo>
                    <a:pt x="9450" y="3228"/>
                  </a:lnTo>
                  <a:lnTo>
                    <a:pt x="8831" y="1717"/>
                  </a:lnTo>
                  <a:lnTo>
                    <a:pt x="8192" y="1646"/>
                  </a:lnTo>
                  <a:lnTo>
                    <a:pt x="7786" y="1056"/>
                  </a:lnTo>
                  <a:lnTo>
                    <a:pt x="7159" y="1056"/>
                  </a:lnTo>
                  <a:cubicBezTo>
                    <a:pt x="7233" y="1389"/>
                    <a:pt x="7547" y="1721"/>
                    <a:pt x="7621" y="2054"/>
                  </a:cubicBezTo>
                  <a:lnTo>
                    <a:pt x="6599" y="2128"/>
                  </a:lnTo>
                  <a:lnTo>
                    <a:pt x="5841" y="1580"/>
                  </a:lnTo>
                  <a:cubicBezTo>
                    <a:pt x="5877" y="1382"/>
                    <a:pt x="5912" y="1183"/>
                    <a:pt x="5948" y="985"/>
                  </a:cubicBezTo>
                  <a:lnTo>
                    <a:pt x="6937" y="845"/>
                  </a:lnTo>
                  <a:lnTo>
                    <a:pt x="6937" y="338"/>
                  </a:lnTo>
                  <a:lnTo>
                    <a:pt x="6587" y="184"/>
                  </a:lnTo>
                  <a:lnTo>
                    <a:pt x="5000" y="338"/>
                  </a:lnTo>
                  <a:lnTo>
                    <a:pt x="4059" y="338"/>
                  </a:lnTo>
                  <a:lnTo>
                    <a:pt x="3194" y="0"/>
                  </a:lnTo>
                  <a:lnTo>
                    <a:pt x="2364" y="448"/>
                  </a:lnTo>
                  <a:lnTo>
                    <a:pt x="1303" y="153"/>
                  </a:lnTo>
                  <a:lnTo>
                    <a:pt x="443" y="451"/>
                  </a:lnTo>
                  <a:lnTo>
                    <a:pt x="664" y="690"/>
                  </a:lnTo>
                  <a:lnTo>
                    <a:pt x="258" y="690"/>
                  </a:lnTo>
                  <a:lnTo>
                    <a:pt x="258" y="985"/>
                  </a:lnTo>
                  <a:lnTo>
                    <a:pt x="554" y="985"/>
                  </a:lnTo>
                  <a:lnTo>
                    <a:pt x="0" y="1224"/>
                  </a:lnTo>
                  <a:lnTo>
                    <a:pt x="203" y="1478"/>
                  </a:lnTo>
                  <a:lnTo>
                    <a:pt x="498" y="1478"/>
                  </a:lnTo>
                  <a:cubicBezTo>
                    <a:pt x="430" y="1679"/>
                    <a:pt x="363" y="1881"/>
                    <a:pt x="295" y="2082"/>
                  </a:cubicBezTo>
                  <a:lnTo>
                    <a:pt x="627" y="1857"/>
                  </a:lnTo>
                  <a:lnTo>
                    <a:pt x="1351" y="1190"/>
                  </a:lnTo>
                  <a:lnTo>
                    <a:pt x="2069" y="1644"/>
                  </a:lnTo>
                  <a:lnTo>
                    <a:pt x="2503" y="2293"/>
                  </a:lnTo>
                  <a:cubicBezTo>
                    <a:pt x="2573" y="2682"/>
                    <a:pt x="2256" y="3109"/>
                    <a:pt x="2326" y="3498"/>
                  </a:cubicBezTo>
                  <a:lnTo>
                    <a:pt x="3509" y="4181"/>
                  </a:lnTo>
                  <a:cubicBezTo>
                    <a:pt x="3522" y="4523"/>
                    <a:pt x="3536" y="4866"/>
                    <a:pt x="3549" y="5208"/>
                  </a:cubicBezTo>
                  <a:lnTo>
                    <a:pt x="4878" y="5218"/>
                  </a:lnTo>
                  <a:lnTo>
                    <a:pt x="5397" y="5853"/>
                  </a:lnTo>
                  <a:lnTo>
                    <a:pt x="6439" y="6246"/>
                  </a:lnTo>
                  <a:lnTo>
                    <a:pt x="6734" y="6246"/>
                  </a:lnTo>
                  <a:cubicBezTo>
                    <a:pt x="6765" y="6265"/>
                    <a:pt x="6796" y="6283"/>
                    <a:pt x="6827" y="6302"/>
                  </a:cubicBezTo>
                  <a:cubicBezTo>
                    <a:pt x="6765" y="6438"/>
                    <a:pt x="6463" y="6684"/>
                    <a:pt x="6401" y="6820"/>
                  </a:cubicBezTo>
                  <a:cubicBezTo>
                    <a:pt x="6469" y="7073"/>
                    <a:pt x="6873" y="7032"/>
                    <a:pt x="6941" y="7285"/>
                  </a:cubicBezTo>
                  <a:lnTo>
                    <a:pt x="6449" y="7849"/>
                  </a:lnTo>
                  <a:lnTo>
                    <a:pt x="7232" y="8039"/>
                  </a:lnTo>
                  <a:lnTo>
                    <a:pt x="7647" y="8550"/>
                  </a:lnTo>
                  <a:lnTo>
                    <a:pt x="6113" y="10190"/>
                  </a:lnTo>
                  <a:lnTo>
                    <a:pt x="7841" y="9824"/>
                  </a:lnTo>
                  <a:lnTo>
                    <a:pt x="9127" y="8975"/>
                  </a:lnTo>
                  <a:cubicBezTo>
                    <a:pt x="9098" y="8745"/>
                    <a:pt x="9070" y="8515"/>
                    <a:pt x="9041" y="8285"/>
                  </a:cubicBezTo>
                  <a:lnTo>
                    <a:pt x="9649" y="8229"/>
                  </a:lnTo>
                  <a:lnTo>
                    <a:pt x="10193" y="7047"/>
                  </a:lnTo>
                  <a:lnTo>
                    <a:pt x="9591" y="67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80" name="矩形 217"/>
          <p:cNvSpPr>
            <a:spLocks noChangeArrowheads="1"/>
          </p:cNvSpPr>
          <p:nvPr/>
        </p:nvSpPr>
        <p:spPr bwMode="auto">
          <a:xfrm>
            <a:off x="6685069" y="2216987"/>
            <a:ext cx="1808506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CHAPTER</a:t>
            </a:r>
            <a:r>
              <a:rPr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05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6088014" y="2696218"/>
            <a:ext cx="59336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7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最终翻译成品</a:t>
            </a:r>
          </a:p>
        </p:txBody>
      </p:sp>
      <p:grpSp>
        <p:nvGrpSpPr>
          <p:cNvPr id="82" name="组合 220"/>
          <p:cNvGrpSpPr/>
          <p:nvPr/>
        </p:nvGrpSpPr>
        <p:grpSpPr>
          <a:xfrm>
            <a:off x="8637760" y="2288077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83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rgbClr val="E9E1D1"/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84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rgbClr val="E9E1D1"/>
                </a:solidFill>
                <a:latin typeface="微软雅黑 Light"/>
                <a:ea typeface="微软雅黑 Light"/>
              </a:endParaRPr>
            </a:p>
          </p:txBody>
        </p:sp>
      </p:grpSp>
      <p:grpSp>
        <p:nvGrpSpPr>
          <p:cNvPr id="88" name="组合 9"/>
          <p:cNvGrpSpPr/>
          <p:nvPr/>
        </p:nvGrpSpPr>
        <p:grpSpPr>
          <a:xfrm rot="10800000" flipH="1" flipV="1">
            <a:off x="4866" y="4616647"/>
            <a:ext cx="9288445" cy="2248311"/>
            <a:chOff x="2" y="4661198"/>
            <a:chExt cx="9075645" cy="2196802"/>
          </a:xfrm>
        </p:grpSpPr>
        <p:sp>
          <p:nvSpPr>
            <p:cNvPr id="89" name="矩形 8"/>
            <p:cNvSpPr/>
            <p:nvPr/>
          </p:nvSpPr>
          <p:spPr>
            <a:xfrm>
              <a:off x="5729" y="4661198"/>
              <a:ext cx="9069918" cy="2191862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90" name="矩形 8"/>
            <p:cNvSpPr/>
            <p:nvPr/>
          </p:nvSpPr>
          <p:spPr>
            <a:xfrm>
              <a:off x="2" y="5436894"/>
              <a:ext cx="5880530" cy="1421106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64" y="625547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43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kumimoji="1" lang="en-US" altLang="zh-CN" kern="0" dirty="0">
                <a:ea typeface="微软雅黑" panose="020B0503020204020204" pitchFamily="34" charset="-122"/>
              </a:rPr>
              <a:t>PART</a:t>
            </a:r>
            <a:r>
              <a:rPr kumimoji="1" lang="zh-CN" altLang="en-US" kern="0" dirty="0">
                <a:ea typeface="微软雅黑" panose="020B0503020204020204" pitchFamily="34" charset="-122"/>
              </a:rPr>
              <a:t> </a:t>
            </a:r>
            <a:r>
              <a:rPr kumimoji="1" lang="en-US" altLang="zh-CN" kern="0" dirty="0">
                <a:ea typeface="微软雅黑" panose="020B0503020204020204" pitchFamily="34" charset="-122"/>
              </a:rPr>
              <a:t>FIVE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kumimoji="1" lang="zh-CN" altLang="en-US" kern="0" dirty="0">
                <a:ea typeface="微软雅黑" panose="020B0503020204020204" pitchFamily="34" charset="-122"/>
              </a:rPr>
              <a:t>最终翻译成品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2" b="22762"/>
          <a:stretch/>
        </p:blipFill>
        <p:spPr>
          <a:xfrm>
            <a:off x="313264" y="1851379"/>
            <a:ext cx="6786188" cy="3646310"/>
          </a:xfrm>
          <a:prstGeom prst="roundRect">
            <a:avLst>
              <a:gd name="adj" fmla="val 271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矩形 3"/>
          <p:cNvSpPr/>
          <p:nvPr/>
        </p:nvSpPr>
        <p:spPr>
          <a:xfrm>
            <a:off x="313264" y="3104445"/>
            <a:ext cx="6786188" cy="112888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16" name="组 15"/>
          <p:cNvGrpSpPr/>
          <p:nvPr/>
        </p:nvGrpSpPr>
        <p:grpSpPr>
          <a:xfrm>
            <a:off x="1170257" y="3352800"/>
            <a:ext cx="632178" cy="632178"/>
            <a:chOff x="8139289" y="2223911"/>
            <a:chExt cx="880534" cy="880534"/>
          </a:xfrm>
        </p:grpSpPr>
        <p:sp>
          <p:nvSpPr>
            <p:cNvPr id="5" name="椭圆 4"/>
            <p:cNvSpPr/>
            <p:nvPr/>
          </p:nvSpPr>
          <p:spPr>
            <a:xfrm>
              <a:off x="8139289" y="2223911"/>
              <a:ext cx="880534" cy="88053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L 形 14"/>
            <p:cNvSpPr/>
            <p:nvPr/>
          </p:nvSpPr>
          <p:spPr>
            <a:xfrm rot="18900000">
              <a:off x="8348346" y="2485596"/>
              <a:ext cx="462418" cy="231375"/>
            </a:xfrm>
            <a:prstGeom prst="corner">
              <a:avLst>
                <a:gd name="adj1" fmla="val 10345"/>
                <a:gd name="adj2" fmla="val 120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942415" y="3352800"/>
            <a:ext cx="4063274" cy="64632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defTabSz="457106"/>
            <a:r>
              <a:rPr kumimoji="1" lang="zh-CN" alt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  <a:hlinkClick r:id="rId3" action="ppaction://hlinkfile"/>
              </a:rPr>
              <a:t>全部翻译</a:t>
            </a:r>
            <a:r>
              <a:rPr kumimoji="1" lang="en-US" altLang="zh-CN" sz="36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  <a:hlinkClick r:id="rId3" action="ppaction://hlinkfile"/>
              </a:rPr>
              <a:t>.</a:t>
            </a:r>
            <a:r>
              <a:rPr kumimoji="1" lang="fr-FR" altLang="zh-CN" sz="36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  <a:hlinkClick r:id="rId3" action="ppaction://hlinkfile"/>
              </a:rPr>
              <a:t>docx</a:t>
            </a:r>
            <a:endParaRPr kumimoji="1" lang="zh-CN" altLang="en-US" sz="36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/>
            </a:endParaRPr>
          </a:p>
        </p:txBody>
      </p:sp>
      <p:pic>
        <p:nvPicPr>
          <p:cNvPr id="12" name="图片 1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64" y="625547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5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166373" y="341480"/>
            <a:ext cx="5630366" cy="56303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4" name="组 103"/>
          <p:cNvGrpSpPr/>
          <p:nvPr/>
        </p:nvGrpSpPr>
        <p:grpSpPr>
          <a:xfrm>
            <a:off x="3305639" y="480579"/>
            <a:ext cx="5354164" cy="5354164"/>
            <a:chOff x="3711331" y="829041"/>
            <a:chExt cx="4392018" cy="4392018"/>
          </a:xfrm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3711331" y="829041"/>
              <a:ext cx="4392018" cy="4392018"/>
            </a:xfrm>
            <a:custGeom>
              <a:avLst/>
              <a:gdLst>
                <a:gd name="T0" fmla="*/ 1580 w 1582"/>
                <a:gd name="T1" fmla="*/ 832 h 1582"/>
                <a:gd name="T2" fmla="*/ 1566 w 1582"/>
                <a:gd name="T3" fmla="*/ 952 h 1582"/>
                <a:gd name="T4" fmla="*/ 1534 w 1582"/>
                <a:gd name="T5" fmla="*/ 1064 h 1582"/>
                <a:gd name="T6" fmla="*/ 1486 w 1582"/>
                <a:gd name="T7" fmla="*/ 1168 h 1582"/>
                <a:gd name="T8" fmla="*/ 1424 w 1582"/>
                <a:gd name="T9" fmla="*/ 1266 h 1582"/>
                <a:gd name="T10" fmla="*/ 1350 w 1582"/>
                <a:gd name="T11" fmla="*/ 1352 h 1582"/>
                <a:gd name="T12" fmla="*/ 1264 w 1582"/>
                <a:gd name="T13" fmla="*/ 1426 h 1582"/>
                <a:gd name="T14" fmla="*/ 1168 w 1582"/>
                <a:gd name="T15" fmla="*/ 1488 h 1582"/>
                <a:gd name="T16" fmla="*/ 1062 w 1582"/>
                <a:gd name="T17" fmla="*/ 1534 h 1582"/>
                <a:gd name="T18" fmla="*/ 950 w 1582"/>
                <a:gd name="T19" fmla="*/ 1566 h 1582"/>
                <a:gd name="T20" fmla="*/ 832 w 1582"/>
                <a:gd name="T21" fmla="*/ 1582 h 1582"/>
                <a:gd name="T22" fmla="*/ 750 w 1582"/>
                <a:gd name="T23" fmla="*/ 1582 h 1582"/>
                <a:gd name="T24" fmla="*/ 632 w 1582"/>
                <a:gd name="T25" fmla="*/ 1566 h 1582"/>
                <a:gd name="T26" fmla="*/ 518 w 1582"/>
                <a:gd name="T27" fmla="*/ 1534 h 1582"/>
                <a:gd name="T28" fmla="*/ 414 w 1582"/>
                <a:gd name="T29" fmla="*/ 1488 h 1582"/>
                <a:gd name="T30" fmla="*/ 318 w 1582"/>
                <a:gd name="T31" fmla="*/ 1426 h 1582"/>
                <a:gd name="T32" fmla="*/ 232 w 1582"/>
                <a:gd name="T33" fmla="*/ 1352 h 1582"/>
                <a:gd name="T34" fmla="*/ 156 w 1582"/>
                <a:gd name="T35" fmla="*/ 1266 h 1582"/>
                <a:gd name="T36" fmla="*/ 96 w 1582"/>
                <a:gd name="T37" fmla="*/ 1168 h 1582"/>
                <a:gd name="T38" fmla="*/ 48 w 1582"/>
                <a:gd name="T39" fmla="*/ 1064 h 1582"/>
                <a:gd name="T40" fmla="*/ 16 w 1582"/>
                <a:gd name="T41" fmla="*/ 952 h 1582"/>
                <a:gd name="T42" fmla="*/ 0 w 1582"/>
                <a:gd name="T43" fmla="*/ 832 h 1582"/>
                <a:gd name="T44" fmla="*/ 0 w 1582"/>
                <a:gd name="T45" fmla="*/ 752 h 1582"/>
                <a:gd name="T46" fmla="*/ 16 w 1582"/>
                <a:gd name="T47" fmla="*/ 632 h 1582"/>
                <a:gd name="T48" fmla="*/ 48 w 1582"/>
                <a:gd name="T49" fmla="*/ 520 h 1582"/>
                <a:gd name="T50" fmla="*/ 96 w 1582"/>
                <a:gd name="T51" fmla="*/ 414 h 1582"/>
                <a:gd name="T52" fmla="*/ 156 w 1582"/>
                <a:gd name="T53" fmla="*/ 318 h 1582"/>
                <a:gd name="T54" fmla="*/ 232 w 1582"/>
                <a:gd name="T55" fmla="*/ 232 h 1582"/>
                <a:gd name="T56" fmla="*/ 318 w 1582"/>
                <a:gd name="T57" fmla="*/ 158 h 1582"/>
                <a:gd name="T58" fmla="*/ 414 w 1582"/>
                <a:gd name="T59" fmla="*/ 96 h 1582"/>
                <a:gd name="T60" fmla="*/ 518 w 1582"/>
                <a:gd name="T61" fmla="*/ 48 h 1582"/>
                <a:gd name="T62" fmla="*/ 632 w 1582"/>
                <a:gd name="T63" fmla="*/ 16 h 1582"/>
                <a:gd name="T64" fmla="*/ 750 w 1582"/>
                <a:gd name="T65" fmla="*/ 2 h 1582"/>
                <a:gd name="T66" fmla="*/ 832 w 1582"/>
                <a:gd name="T67" fmla="*/ 2 h 1582"/>
                <a:gd name="T68" fmla="*/ 950 w 1582"/>
                <a:gd name="T69" fmla="*/ 16 h 1582"/>
                <a:gd name="T70" fmla="*/ 1062 w 1582"/>
                <a:gd name="T71" fmla="*/ 48 h 1582"/>
                <a:gd name="T72" fmla="*/ 1168 w 1582"/>
                <a:gd name="T73" fmla="*/ 96 h 1582"/>
                <a:gd name="T74" fmla="*/ 1264 w 1582"/>
                <a:gd name="T75" fmla="*/ 158 h 1582"/>
                <a:gd name="T76" fmla="*/ 1350 w 1582"/>
                <a:gd name="T77" fmla="*/ 232 h 1582"/>
                <a:gd name="T78" fmla="*/ 1424 w 1582"/>
                <a:gd name="T79" fmla="*/ 318 h 1582"/>
                <a:gd name="T80" fmla="*/ 1486 w 1582"/>
                <a:gd name="T81" fmla="*/ 414 h 1582"/>
                <a:gd name="T82" fmla="*/ 1534 w 1582"/>
                <a:gd name="T83" fmla="*/ 520 h 1582"/>
                <a:gd name="T84" fmla="*/ 1566 w 1582"/>
                <a:gd name="T85" fmla="*/ 632 h 1582"/>
                <a:gd name="T86" fmla="*/ 1580 w 1582"/>
                <a:gd name="T87" fmla="*/ 75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82" h="1582">
                  <a:moveTo>
                    <a:pt x="1582" y="792"/>
                  </a:moveTo>
                  <a:lnTo>
                    <a:pt x="1582" y="792"/>
                  </a:lnTo>
                  <a:lnTo>
                    <a:pt x="1580" y="832"/>
                  </a:lnTo>
                  <a:lnTo>
                    <a:pt x="1578" y="872"/>
                  </a:lnTo>
                  <a:lnTo>
                    <a:pt x="1572" y="912"/>
                  </a:lnTo>
                  <a:lnTo>
                    <a:pt x="1566" y="952"/>
                  </a:lnTo>
                  <a:lnTo>
                    <a:pt x="1556" y="990"/>
                  </a:lnTo>
                  <a:lnTo>
                    <a:pt x="1546" y="1028"/>
                  </a:lnTo>
                  <a:lnTo>
                    <a:pt x="1534" y="1064"/>
                  </a:lnTo>
                  <a:lnTo>
                    <a:pt x="1520" y="1100"/>
                  </a:lnTo>
                  <a:lnTo>
                    <a:pt x="1504" y="1134"/>
                  </a:lnTo>
                  <a:lnTo>
                    <a:pt x="1486" y="1168"/>
                  </a:lnTo>
                  <a:lnTo>
                    <a:pt x="1468" y="1202"/>
                  </a:lnTo>
                  <a:lnTo>
                    <a:pt x="1446" y="1234"/>
                  </a:lnTo>
                  <a:lnTo>
                    <a:pt x="1424" y="1266"/>
                  </a:lnTo>
                  <a:lnTo>
                    <a:pt x="1402" y="1294"/>
                  </a:lnTo>
                  <a:lnTo>
                    <a:pt x="1376" y="1324"/>
                  </a:lnTo>
                  <a:lnTo>
                    <a:pt x="1350" y="1352"/>
                  </a:lnTo>
                  <a:lnTo>
                    <a:pt x="1322" y="1378"/>
                  </a:lnTo>
                  <a:lnTo>
                    <a:pt x="1294" y="1402"/>
                  </a:lnTo>
                  <a:lnTo>
                    <a:pt x="1264" y="1426"/>
                  </a:lnTo>
                  <a:lnTo>
                    <a:pt x="1234" y="1448"/>
                  </a:lnTo>
                  <a:lnTo>
                    <a:pt x="1200" y="1468"/>
                  </a:lnTo>
                  <a:lnTo>
                    <a:pt x="1168" y="1488"/>
                  </a:lnTo>
                  <a:lnTo>
                    <a:pt x="1134" y="1504"/>
                  </a:lnTo>
                  <a:lnTo>
                    <a:pt x="1098" y="1520"/>
                  </a:lnTo>
                  <a:lnTo>
                    <a:pt x="1062" y="1534"/>
                  </a:lnTo>
                  <a:lnTo>
                    <a:pt x="1026" y="1548"/>
                  </a:lnTo>
                  <a:lnTo>
                    <a:pt x="988" y="1558"/>
                  </a:lnTo>
                  <a:lnTo>
                    <a:pt x="950" y="1566"/>
                  </a:lnTo>
                  <a:lnTo>
                    <a:pt x="912" y="1574"/>
                  </a:lnTo>
                  <a:lnTo>
                    <a:pt x="872" y="1578"/>
                  </a:lnTo>
                  <a:lnTo>
                    <a:pt x="832" y="1582"/>
                  </a:lnTo>
                  <a:lnTo>
                    <a:pt x="790" y="1582"/>
                  </a:lnTo>
                  <a:lnTo>
                    <a:pt x="790" y="1582"/>
                  </a:lnTo>
                  <a:lnTo>
                    <a:pt x="750" y="1582"/>
                  </a:lnTo>
                  <a:lnTo>
                    <a:pt x="710" y="1578"/>
                  </a:lnTo>
                  <a:lnTo>
                    <a:pt x="670" y="1574"/>
                  </a:lnTo>
                  <a:lnTo>
                    <a:pt x="632" y="1566"/>
                  </a:lnTo>
                  <a:lnTo>
                    <a:pt x="594" y="1558"/>
                  </a:lnTo>
                  <a:lnTo>
                    <a:pt x="556" y="1548"/>
                  </a:lnTo>
                  <a:lnTo>
                    <a:pt x="518" y="1534"/>
                  </a:lnTo>
                  <a:lnTo>
                    <a:pt x="482" y="1520"/>
                  </a:lnTo>
                  <a:lnTo>
                    <a:pt x="448" y="1504"/>
                  </a:lnTo>
                  <a:lnTo>
                    <a:pt x="414" y="1488"/>
                  </a:lnTo>
                  <a:lnTo>
                    <a:pt x="380" y="1468"/>
                  </a:lnTo>
                  <a:lnTo>
                    <a:pt x="348" y="1448"/>
                  </a:lnTo>
                  <a:lnTo>
                    <a:pt x="318" y="1426"/>
                  </a:lnTo>
                  <a:lnTo>
                    <a:pt x="288" y="1402"/>
                  </a:lnTo>
                  <a:lnTo>
                    <a:pt x="258" y="1378"/>
                  </a:lnTo>
                  <a:lnTo>
                    <a:pt x="232" y="1352"/>
                  </a:lnTo>
                  <a:lnTo>
                    <a:pt x="206" y="1324"/>
                  </a:lnTo>
                  <a:lnTo>
                    <a:pt x="180" y="1294"/>
                  </a:lnTo>
                  <a:lnTo>
                    <a:pt x="156" y="1266"/>
                  </a:lnTo>
                  <a:lnTo>
                    <a:pt x="134" y="1234"/>
                  </a:lnTo>
                  <a:lnTo>
                    <a:pt x="114" y="1202"/>
                  </a:lnTo>
                  <a:lnTo>
                    <a:pt x="96" y="1168"/>
                  </a:lnTo>
                  <a:lnTo>
                    <a:pt x="78" y="1134"/>
                  </a:lnTo>
                  <a:lnTo>
                    <a:pt x="62" y="1100"/>
                  </a:lnTo>
                  <a:lnTo>
                    <a:pt x="48" y="1064"/>
                  </a:lnTo>
                  <a:lnTo>
                    <a:pt x="36" y="1028"/>
                  </a:lnTo>
                  <a:lnTo>
                    <a:pt x="24" y="990"/>
                  </a:lnTo>
                  <a:lnTo>
                    <a:pt x="16" y="952"/>
                  </a:lnTo>
                  <a:lnTo>
                    <a:pt x="8" y="912"/>
                  </a:lnTo>
                  <a:lnTo>
                    <a:pt x="4" y="872"/>
                  </a:lnTo>
                  <a:lnTo>
                    <a:pt x="0" y="832"/>
                  </a:lnTo>
                  <a:lnTo>
                    <a:pt x="0" y="792"/>
                  </a:lnTo>
                  <a:lnTo>
                    <a:pt x="0" y="792"/>
                  </a:lnTo>
                  <a:lnTo>
                    <a:pt x="0" y="752"/>
                  </a:lnTo>
                  <a:lnTo>
                    <a:pt x="4" y="710"/>
                  </a:lnTo>
                  <a:lnTo>
                    <a:pt x="8" y="672"/>
                  </a:lnTo>
                  <a:lnTo>
                    <a:pt x="16" y="632"/>
                  </a:lnTo>
                  <a:lnTo>
                    <a:pt x="24" y="594"/>
                  </a:lnTo>
                  <a:lnTo>
                    <a:pt x="36" y="556"/>
                  </a:lnTo>
                  <a:lnTo>
                    <a:pt x="48" y="520"/>
                  </a:lnTo>
                  <a:lnTo>
                    <a:pt x="62" y="484"/>
                  </a:lnTo>
                  <a:lnTo>
                    <a:pt x="78" y="448"/>
                  </a:lnTo>
                  <a:lnTo>
                    <a:pt x="96" y="414"/>
                  </a:lnTo>
                  <a:lnTo>
                    <a:pt x="114" y="382"/>
                  </a:lnTo>
                  <a:lnTo>
                    <a:pt x="134" y="350"/>
                  </a:lnTo>
                  <a:lnTo>
                    <a:pt x="156" y="318"/>
                  </a:lnTo>
                  <a:lnTo>
                    <a:pt x="180" y="288"/>
                  </a:lnTo>
                  <a:lnTo>
                    <a:pt x="206" y="260"/>
                  </a:lnTo>
                  <a:lnTo>
                    <a:pt x="232" y="232"/>
                  </a:lnTo>
                  <a:lnTo>
                    <a:pt x="258" y="206"/>
                  </a:lnTo>
                  <a:lnTo>
                    <a:pt x="288" y="182"/>
                  </a:lnTo>
                  <a:lnTo>
                    <a:pt x="318" y="158"/>
                  </a:lnTo>
                  <a:lnTo>
                    <a:pt x="348" y="136"/>
                  </a:lnTo>
                  <a:lnTo>
                    <a:pt x="380" y="116"/>
                  </a:lnTo>
                  <a:lnTo>
                    <a:pt x="414" y="96"/>
                  </a:lnTo>
                  <a:lnTo>
                    <a:pt x="448" y="78"/>
                  </a:lnTo>
                  <a:lnTo>
                    <a:pt x="482" y="62"/>
                  </a:lnTo>
                  <a:lnTo>
                    <a:pt x="518" y="48"/>
                  </a:lnTo>
                  <a:lnTo>
                    <a:pt x="556" y="36"/>
                  </a:lnTo>
                  <a:lnTo>
                    <a:pt x="594" y="26"/>
                  </a:lnTo>
                  <a:lnTo>
                    <a:pt x="632" y="16"/>
                  </a:lnTo>
                  <a:lnTo>
                    <a:pt x="670" y="10"/>
                  </a:lnTo>
                  <a:lnTo>
                    <a:pt x="710" y="4"/>
                  </a:lnTo>
                  <a:lnTo>
                    <a:pt x="750" y="2"/>
                  </a:lnTo>
                  <a:lnTo>
                    <a:pt x="790" y="0"/>
                  </a:lnTo>
                  <a:lnTo>
                    <a:pt x="790" y="0"/>
                  </a:lnTo>
                  <a:lnTo>
                    <a:pt x="832" y="2"/>
                  </a:lnTo>
                  <a:lnTo>
                    <a:pt x="872" y="4"/>
                  </a:lnTo>
                  <a:lnTo>
                    <a:pt x="912" y="10"/>
                  </a:lnTo>
                  <a:lnTo>
                    <a:pt x="950" y="16"/>
                  </a:lnTo>
                  <a:lnTo>
                    <a:pt x="988" y="26"/>
                  </a:lnTo>
                  <a:lnTo>
                    <a:pt x="1026" y="36"/>
                  </a:lnTo>
                  <a:lnTo>
                    <a:pt x="1062" y="48"/>
                  </a:lnTo>
                  <a:lnTo>
                    <a:pt x="1098" y="62"/>
                  </a:lnTo>
                  <a:lnTo>
                    <a:pt x="1134" y="78"/>
                  </a:lnTo>
                  <a:lnTo>
                    <a:pt x="1168" y="96"/>
                  </a:lnTo>
                  <a:lnTo>
                    <a:pt x="1200" y="116"/>
                  </a:lnTo>
                  <a:lnTo>
                    <a:pt x="1234" y="136"/>
                  </a:lnTo>
                  <a:lnTo>
                    <a:pt x="1264" y="158"/>
                  </a:lnTo>
                  <a:lnTo>
                    <a:pt x="1294" y="182"/>
                  </a:lnTo>
                  <a:lnTo>
                    <a:pt x="1322" y="206"/>
                  </a:lnTo>
                  <a:lnTo>
                    <a:pt x="1350" y="232"/>
                  </a:lnTo>
                  <a:lnTo>
                    <a:pt x="1376" y="260"/>
                  </a:lnTo>
                  <a:lnTo>
                    <a:pt x="1402" y="288"/>
                  </a:lnTo>
                  <a:lnTo>
                    <a:pt x="1424" y="318"/>
                  </a:lnTo>
                  <a:lnTo>
                    <a:pt x="1446" y="350"/>
                  </a:lnTo>
                  <a:lnTo>
                    <a:pt x="1468" y="382"/>
                  </a:lnTo>
                  <a:lnTo>
                    <a:pt x="1486" y="414"/>
                  </a:lnTo>
                  <a:lnTo>
                    <a:pt x="1504" y="448"/>
                  </a:lnTo>
                  <a:lnTo>
                    <a:pt x="1520" y="484"/>
                  </a:lnTo>
                  <a:lnTo>
                    <a:pt x="1534" y="520"/>
                  </a:lnTo>
                  <a:lnTo>
                    <a:pt x="1546" y="556"/>
                  </a:lnTo>
                  <a:lnTo>
                    <a:pt x="1556" y="594"/>
                  </a:lnTo>
                  <a:lnTo>
                    <a:pt x="1566" y="632"/>
                  </a:lnTo>
                  <a:lnTo>
                    <a:pt x="1572" y="672"/>
                  </a:lnTo>
                  <a:lnTo>
                    <a:pt x="1578" y="710"/>
                  </a:lnTo>
                  <a:lnTo>
                    <a:pt x="1580" y="752"/>
                  </a:lnTo>
                  <a:lnTo>
                    <a:pt x="1582" y="792"/>
                  </a:lnTo>
                  <a:lnTo>
                    <a:pt x="1582" y="79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108" name="Freeform 6"/>
            <p:cNvSpPr>
              <a:spLocks/>
            </p:cNvSpPr>
            <p:nvPr/>
          </p:nvSpPr>
          <p:spPr bwMode="auto">
            <a:xfrm>
              <a:off x="4595824" y="1033622"/>
              <a:ext cx="3068368" cy="4023925"/>
            </a:xfrm>
            <a:custGeom>
              <a:avLst/>
              <a:gdLst>
                <a:gd name="T0" fmla="*/ 1024 w 1084"/>
                <a:gd name="T1" fmla="*/ 902 h 1422"/>
                <a:gd name="T2" fmla="*/ 868 w 1084"/>
                <a:gd name="T3" fmla="*/ 822 h 1422"/>
                <a:gd name="T4" fmla="*/ 764 w 1084"/>
                <a:gd name="T5" fmla="*/ 854 h 1422"/>
                <a:gd name="T6" fmla="*/ 710 w 1084"/>
                <a:gd name="T7" fmla="*/ 788 h 1422"/>
                <a:gd name="T8" fmla="*/ 664 w 1084"/>
                <a:gd name="T9" fmla="*/ 788 h 1422"/>
                <a:gd name="T10" fmla="*/ 634 w 1084"/>
                <a:gd name="T11" fmla="*/ 712 h 1422"/>
                <a:gd name="T12" fmla="*/ 576 w 1084"/>
                <a:gd name="T13" fmla="*/ 724 h 1422"/>
                <a:gd name="T14" fmla="*/ 576 w 1084"/>
                <a:gd name="T15" fmla="*/ 626 h 1422"/>
                <a:gd name="T16" fmla="*/ 724 w 1084"/>
                <a:gd name="T17" fmla="*/ 682 h 1422"/>
                <a:gd name="T18" fmla="*/ 762 w 1084"/>
                <a:gd name="T19" fmla="*/ 600 h 1422"/>
                <a:gd name="T20" fmla="*/ 806 w 1084"/>
                <a:gd name="T21" fmla="*/ 504 h 1422"/>
                <a:gd name="T22" fmla="*/ 926 w 1084"/>
                <a:gd name="T23" fmla="*/ 238 h 1422"/>
                <a:gd name="T24" fmla="*/ 844 w 1084"/>
                <a:gd name="T25" fmla="*/ 144 h 1422"/>
                <a:gd name="T26" fmla="*/ 800 w 1084"/>
                <a:gd name="T27" fmla="*/ 286 h 1422"/>
                <a:gd name="T28" fmla="*/ 628 w 1084"/>
                <a:gd name="T29" fmla="*/ 182 h 1422"/>
                <a:gd name="T30" fmla="*/ 752 w 1084"/>
                <a:gd name="T31" fmla="*/ 114 h 1422"/>
                <a:gd name="T32" fmla="*/ 714 w 1084"/>
                <a:gd name="T33" fmla="*/ 20 h 1422"/>
                <a:gd name="T34" fmla="*/ 440 w 1084"/>
                <a:gd name="T35" fmla="*/ 42 h 1422"/>
                <a:gd name="T36" fmla="*/ 272 w 1084"/>
                <a:gd name="T37" fmla="*/ 42 h 1422"/>
                <a:gd name="T38" fmla="*/ 48 w 1084"/>
                <a:gd name="T39" fmla="*/ 58 h 1422"/>
                <a:gd name="T40" fmla="*/ 28 w 1084"/>
                <a:gd name="T41" fmla="*/ 92 h 1422"/>
                <a:gd name="T42" fmla="*/ 60 w 1084"/>
                <a:gd name="T43" fmla="*/ 134 h 1422"/>
                <a:gd name="T44" fmla="*/ 22 w 1084"/>
                <a:gd name="T45" fmla="*/ 204 h 1422"/>
                <a:gd name="T46" fmla="*/ 32 w 1084"/>
                <a:gd name="T47" fmla="*/ 290 h 1422"/>
                <a:gd name="T48" fmla="*/ 136 w 1084"/>
                <a:gd name="T49" fmla="*/ 184 h 1422"/>
                <a:gd name="T50" fmla="*/ 308 w 1084"/>
                <a:gd name="T51" fmla="*/ 320 h 1422"/>
                <a:gd name="T52" fmla="*/ 370 w 1084"/>
                <a:gd name="T53" fmla="*/ 604 h 1422"/>
                <a:gd name="T54" fmla="*/ 534 w 1084"/>
                <a:gd name="T55" fmla="*/ 762 h 1422"/>
                <a:gd name="T56" fmla="*/ 698 w 1084"/>
                <a:gd name="T57" fmla="*/ 882 h 1422"/>
                <a:gd name="T58" fmla="*/ 740 w 1084"/>
                <a:gd name="T59" fmla="*/ 890 h 1422"/>
                <a:gd name="T60" fmla="*/ 742 w 1084"/>
                <a:gd name="T61" fmla="*/ 1056 h 1422"/>
                <a:gd name="T62" fmla="*/ 784 w 1084"/>
                <a:gd name="T63" fmla="*/ 1158 h 1422"/>
                <a:gd name="T64" fmla="*/ 694 w 1084"/>
                <a:gd name="T65" fmla="*/ 1422 h 1422"/>
                <a:gd name="T66" fmla="*/ 958 w 1084"/>
                <a:gd name="T67" fmla="*/ 1244 h 1422"/>
                <a:gd name="T68" fmla="*/ 1046 w 1084"/>
                <a:gd name="T69" fmla="*/ 1164 h 1422"/>
                <a:gd name="T70" fmla="*/ 1024 w 1084"/>
                <a:gd name="T71" fmla="*/ 962 h 1422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509 w 10000"/>
                <a:gd name="connsiteY37" fmla="*/ 338 h 10043"/>
                <a:gd name="connsiteX38" fmla="*/ 1255 w 10000"/>
                <a:gd name="connsiteY38" fmla="*/ 4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255 w 10000"/>
                <a:gd name="connsiteY38" fmla="*/ 4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878 w 10000"/>
                <a:gd name="connsiteY55" fmla="*/ 5218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878 w 10000"/>
                <a:gd name="connsiteY55" fmla="*/ 5218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542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380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380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793 w 10000"/>
                <a:gd name="connsiteY30" fmla="*/ 1323 h 10043"/>
                <a:gd name="connsiteX31" fmla="*/ 6189 w 10000"/>
                <a:gd name="connsiteY31" fmla="*/ 1059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6189 w 10000"/>
                <a:gd name="connsiteY31" fmla="*/ 1059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157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591 w 10000"/>
                <a:gd name="connsiteY0" fmla="*/ 6734 h 10043"/>
                <a:gd name="connsiteX1" fmla="*/ 9157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591 w 10000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677 h 10043"/>
                <a:gd name="connsiteX68" fmla="*/ 8838 w 10193"/>
                <a:gd name="connsiteY68" fmla="*/ 8791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677 h 10043"/>
                <a:gd name="connsiteX68" fmla="*/ 9127 w 10193"/>
                <a:gd name="connsiteY68" fmla="*/ 8975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824 h 10043"/>
                <a:gd name="connsiteX68" fmla="*/ 9127 w 10193"/>
                <a:gd name="connsiteY68" fmla="*/ 8975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186 h 10190"/>
                <a:gd name="connsiteX65" fmla="*/ 7454 w 10193"/>
                <a:gd name="connsiteY65" fmla="*/ 844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186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941 w 10193"/>
                <a:gd name="connsiteY62" fmla="*/ 7285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401 w 10193"/>
                <a:gd name="connsiteY61" fmla="*/ 6820 h 10190"/>
                <a:gd name="connsiteX62" fmla="*/ 6941 w 10193"/>
                <a:gd name="connsiteY62" fmla="*/ 7285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10193" h="10190">
                  <a:moveTo>
                    <a:pt x="9591" y="6734"/>
                  </a:moveTo>
                  <a:lnTo>
                    <a:pt x="9157" y="6386"/>
                  </a:lnTo>
                  <a:cubicBezTo>
                    <a:pt x="9113" y="6212"/>
                    <a:pt x="9070" y="6039"/>
                    <a:pt x="9026" y="5865"/>
                  </a:cubicBezTo>
                  <a:lnTo>
                    <a:pt x="8103" y="5677"/>
                  </a:lnTo>
                  <a:lnTo>
                    <a:pt x="7232" y="5824"/>
                  </a:lnTo>
                  <a:lnTo>
                    <a:pt x="7048" y="6049"/>
                  </a:lnTo>
                  <a:lnTo>
                    <a:pt x="6734" y="5908"/>
                  </a:lnTo>
                  <a:lnTo>
                    <a:pt x="6550" y="5584"/>
                  </a:lnTo>
                  <a:lnTo>
                    <a:pt x="6125" y="5584"/>
                  </a:lnTo>
                  <a:lnTo>
                    <a:pt x="5884" y="5694"/>
                  </a:lnTo>
                  <a:lnTo>
                    <a:pt x="6347" y="5050"/>
                  </a:lnTo>
                  <a:lnTo>
                    <a:pt x="5849" y="4866"/>
                  </a:lnTo>
                  <a:lnTo>
                    <a:pt x="5572" y="5275"/>
                  </a:lnTo>
                  <a:lnTo>
                    <a:pt x="5314" y="5134"/>
                  </a:lnTo>
                  <a:cubicBezTo>
                    <a:pt x="5266" y="5023"/>
                    <a:pt x="5217" y="4913"/>
                    <a:pt x="5169" y="4802"/>
                  </a:cubicBezTo>
                  <a:cubicBezTo>
                    <a:pt x="5217" y="4683"/>
                    <a:pt x="5266" y="4564"/>
                    <a:pt x="5314" y="4445"/>
                  </a:cubicBezTo>
                  <a:lnTo>
                    <a:pt x="6313" y="4013"/>
                  </a:lnTo>
                  <a:lnTo>
                    <a:pt x="6679" y="4839"/>
                  </a:lnTo>
                  <a:lnTo>
                    <a:pt x="7030" y="4642"/>
                  </a:lnTo>
                  <a:lnTo>
                    <a:pt x="7030" y="4262"/>
                  </a:lnTo>
                  <a:lnTo>
                    <a:pt x="7232" y="4108"/>
                  </a:lnTo>
                  <a:cubicBezTo>
                    <a:pt x="7219" y="3885"/>
                    <a:pt x="7352" y="3516"/>
                    <a:pt x="7339" y="3293"/>
                  </a:cubicBezTo>
                  <a:cubicBezTo>
                    <a:pt x="7968" y="3185"/>
                    <a:pt x="7971" y="3555"/>
                    <a:pt x="8600" y="3447"/>
                  </a:cubicBezTo>
                  <a:lnTo>
                    <a:pt x="9450" y="3228"/>
                  </a:lnTo>
                  <a:lnTo>
                    <a:pt x="8831" y="1717"/>
                  </a:lnTo>
                  <a:lnTo>
                    <a:pt x="8192" y="1646"/>
                  </a:lnTo>
                  <a:lnTo>
                    <a:pt x="7786" y="1056"/>
                  </a:lnTo>
                  <a:lnTo>
                    <a:pt x="7159" y="1056"/>
                  </a:lnTo>
                  <a:cubicBezTo>
                    <a:pt x="7233" y="1389"/>
                    <a:pt x="7547" y="1721"/>
                    <a:pt x="7621" y="2054"/>
                  </a:cubicBezTo>
                  <a:lnTo>
                    <a:pt x="6599" y="2128"/>
                  </a:lnTo>
                  <a:lnTo>
                    <a:pt x="5841" y="1580"/>
                  </a:lnTo>
                  <a:cubicBezTo>
                    <a:pt x="5877" y="1382"/>
                    <a:pt x="5912" y="1183"/>
                    <a:pt x="5948" y="985"/>
                  </a:cubicBezTo>
                  <a:lnTo>
                    <a:pt x="6937" y="845"/>
                  </a:lnTo>
                  <a:lnTo>
                    <a:pt x="6937" y="338"/>
                  </a:lnTo>
                  <a:lnTo>
                    <a:pt x="6587" y="184"/>
                  </a:lnTo>
                  <a:lnTo>
                    <a:pt x="5000" y="338"/>
                  </a:lnTo>
                  <a:lnTo>
                    <a:pt x="4059" y="338"/>
                  </a:lnTo>
                  <a:lnTo>
                    <a:pt x="3194" y="0"/>
                  </a:lnTo>
                  <a:lnTo>
                    <a:pt x="2364" y="448"/>
                  </a:lnTo>
                  <a:lnTo>
                    <a:pt x="1303" y="153"/>
                  </a:lnTo>
                  <a:lnTo>
                    <a:pt x="443" y="451"/>
                  </a:lnTo>
                  <a:lnTo>
                    <a:pt x="664" y="690"/>
                  </a:lnTo>
                  <a:lnTo>
                    <a:pt x="258" y="690"/>
                  </a:lnTo>
                  <a:lnTo>
                    <a:pt x="258" y="985"/>
                  </a:lnTo>
                  <a:lnTo>
                    <a:pt x="554" y="985"/>
                  </a:lnTo>
                  <a:lnTo>
                    <a:pt x="0" y="1224"/>
                  </a:lnTo>
                  <a:lnTo>
                    <a:pt x="203" y="1478"/>
                  </a:lnTo>
                  <a:lnTo>
                    <a:pt x="498" y="1478"/>
                  </a:lnTo>
                  <a:cubicBezTo>
                    <a:pt x="430" y="1679"/>
                    <a:pt x="363" y="1881"/>
                    <a:pt x="295" y="2082"/>
                  </a:cubicBezTo>
                  <a:lnTo>
                    <a:pt x="627" y="1857"/>
                  </a:lnTo>
                  <a:lnTo>
                    <a:pt x="1351" y="1190"/>
                  </a:lnTo>
                  <a:lnTo>
                    <a:pt x="2069" y="1644"/>
                  </a:lnTo>
                  <a:lnTo>
                    <a:pt x="2503" y="2293"/>
                  </a:lnTo>
                  <a:cubicBezTo>
                    <a:pt x="2573" y="2682"/>
                    <a:pt x="2256" y="3109"/>
                    <a:pt x="2326" y="3498"/>
                  </a:cubicBezTo>
                  <a:lnTo>
                    <a:pt x="3509" y="4181"/>
                  </a:lnTo>
                  <a:cubicBezTo>
                    <a:pt x="3522" y="4523"/>
                    <a:pt x="3536" y="4866"/>
                    <a:pt x="3549" y="5208"/>
                  </a:cubicBezTo>
                  <a:lnTo>
                    <a:pt x="4878" y="5218"/>
                  </a:lnTo>
                  <a:lnTo>
                    <a:pt x="5397" y="5853"/>
                  </a:lnTo>
                  <a:lnTo>
                    <a:pt x="6439" y="6246"/>
                  </a:lnTo>
                  <a:lnTo>
                    <a:pt x="6734" y="6246"/>
                  </a:lnTo>
                  <a:cubicBezTo>
                    <a:pt x="6765" y="6265"/>
                    <a:pt x="6796" y="6283"/>
                    <a:pt x="6827" y="6302"/>
                  </a:cubicBezTo>
                  <a:cubicBezTo>
                    <a:pt x="6765" y="6438"/>
                    <a:pt x="6463" y="6684"/>
                    <a:pt x="6401" y="6820"/>
                  </a:cubicBezTo>
                  <a:cubicBezTo>
                    <a:pt x="6469" y="7073"/>
                    <a:pt x="6873" y="7032"/>
                    <a:pt x="6941" y="7285"/>
                  </a:cubicBezTo>
                  <a:lnTo>
                    <a:pt x="6449" y="7849"/>
                  </a:lnTo>
                  <a:lnTo>
                    <a:pt x="7232" y="8039"/>
                  </a:lnTo>
                  <a:lnTo>
                    <a:pt x="7647" y="8550"/>
                  </a:lnTo>
                  <a:lnTo>
                    <a:pt x="6113" y="10190"/>
                  </a:lnTo>
                  <a:lnTo>
                    <a:pt x="7841" y="9824"/>
                  </a:lnTo>
                  <a:lnTo>
                    <a:pt x="9127" y="8975"/>
                  </a:lnTo>
                  <a:cubicBezTo>
                    <a:pt x="9098" y="8745"/>
                    <a:pt x="9070" y="8515"/>
                    <a:pt x="9041" y="8285"/>
                  </a:cubicBezTo>
                  <a:lnTo>
                    <a:pt x="9649" y="8229"/>
                  </a:lnTo>
                  <a:lnTo>
                    <a:pt x="10193" y="7047"/>
                  </a:lnTo>
                  <a:lnTo>
                    <a:pt x="9591" y="67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109" name="任意形状 108"/>
          <p:cNvSpPr/>
          <p:nvPr/>
        </p:nvSpPr>
        <p:spPr>
          <a:xfrm rot="576461">
            <a:off x="2276295" y="2615847"/>
            <a:ext cx="3070649" cy="1017476"/>
          </a:xfrm>
          <a:custGeom>
            <a:avLst/>
            <a:gdLst>
              <a:gd name="connsiteX0" fmla="*/ 1224012 w 6030385"/>
              <a:gd name="connsiteY0" fmla="*/ 516141 h 2185712"/>
              <a:gd name="connsiteX1" fmla="*/ 1165955 w 6030385"/>
              <a:gd name="connsiteY1" fmla="*/ 1604712 h 2185712"/>
              <a:gd name="connsiteX2" fmla="*/ 5839555 w 6030385"/>
              <a:gd name="connsiteY2" fmla="*/ 37169 h 2185712"/>
              <a:gd name="connsiteX3" fmla="*/ 4634869 w 6030385"/>
              <a:gd name="connsiteY3" fmla="*/ 632255 h 2185712"/>
              <a:gd name="connsiteX4" fmla="*/ 135440 w 6030385"/>
              <a:gd name="connsiteY4" fmla="*/ 2185284 h 2185712"/>
              <a:gd name="connsiteX5" fmla="*/ 1180469 w 6030385"/>
              <a:gd name="connsiteY5" fmla="*/ 472598 h 2185712"/>
              <a:gd name="connsiteX6" fmla="*/ 1224012 w 6030385"/>
              <a:gd name="connsiteY6" fmla="*/ 516141 h 2185712"/>
              <a:gd name="connsiteX0" fmla="*/ 1429226 w 6032399"/>
              <a:gd name="connsiteY0" fmla="*/ 341970 h 2185712"/>
              <a:gd name="connsiteX1" fmla="*/ 1167969 w 6032399"/>
              <a:gd name="connsiteY1" fmla="*/ 1604712 h 2185712"/>
              <a:gd name="connsiteX2" fmla="*/ 5841569 w 6032399"/>
              <a:gd name="connsiteY2" fmla="*/ 37169 h 2185712"/>
              <a:gd name="connsiteX3" fmla="*/ 4636883 w 6032399"/>
              <a:gd name="connsiteY3" fmla="*/ 632255 h 2185712"/>
              <a:gd name="connsiteX4" fmla="*/ 137454 w 6032399"/>
              <a:gd name="connsiteY4" fmla="*/ 2185284 h 2185712"/>
              <a:gd name="connsiteX5" fmla="*/ 1182483 w 6032399"/>
              <a:gd name="connsiteY5" fmla="*/ 472598 h 2185712"/>
              <a:gd name="connsiteX6" fmla="*/ 1429226 w 6032399"/>
              <a:gd name="connsiteY6" fmla="*/ 341970 h 2185712"/>
              <a:gd name="connsiteX0" fmla="*/ 1429226 w 6032399"/>
              <a:gd name="connsiteY0" fmla="*/ 341970 h 2185712"/>
              <a:gd name="connsiteX1" fmla="*/ 1167969 w 6032399"/>
              <a:gd name="connsiteY1" fmla="*/ 1604712 h 2185712"/>
              <a:gd name="connsiteX2" fmla="*/ 5841569 w 6032399"/>
              <a:gd name="connsiteY2" fmla="*/ 37169 h 2185712"/>
              <a:gd name="connsiteX3" fmla="*/ 4636883 w 6032399"/>
              <a:gd name="connsiteY3" fmla="*/ 632255 h 2185712"/>
              <a:gd name="connsiteX4" fmla="*/ 137454 w 6032399"/>
              <a:gd name="connsiteY4" fmla="*/ 2185284 h 2185712"/>
              <a:gd name="connsiteX5" fmla="*/ 1182483 w 6032399"/>
              <a:gd name="connsiteY5" fmla="*/ 472598 h 2185712"/>
              <a:gd name="connsiteX6" fmla="*/ 1429226 w 6032399"/>
              <a:gd name="connsiteY6" fmla="*/ 341970 h 2185712"/>
              <a:gd name="connsiteX0" fmla="*/ 1429226 w 6035343"/>
              <a:gd name="connsiteY0" fmla="*/ 349763 h 2193485"/>
              <a:gd name="connsiteX1" fmla="*/ 1167969 w 6035343"/>
              <a:gd name="connsiteY1" fmla="*/ 1612505 h 2193485"/>
              <a:gd name="connsiteX2" fmla="*/ 5841569 w 6035343"/>
              <a:gd name="connsiteY2" fmla="*/ 44962 h 2193485"/>
              <a:gd name="connsiteX3" fmla="*/ 4651397 w 6035343"/>
              <a:gd name="connsiteY3" fmla="*/ 581991 h 2193485"/>
              <a:gd name="connsiteX4" fmla="*/ 137454 w 6035343"/>
              <a:gd name="connsiteY4" fmla="*/ 2193077 h 2193485"/>
              <a:gd name="connsiteX5" fmla="*/ 1182483 w 6035343"/>
              <a:gd name="connsiteY5" fmla="*/ 480391 h 2193485"/>
              <a:gd name="connsiteX6" fmla="*/ 1429226 w 6035343"/>
              <a:gd name="connsiteY6" fmla="*/ 349763 h 2193485"/>
              <a:gd name="connsiteX0" fmla="*/ 1470066 w 6077083"/>
              <a:gd name="connsiteY0" fmla="*/ 347898 h 2046519"/>
              <a:gd name="connsiteX1" fmla="*/ 1208809 w 6077083"/>
              <a:gd name="connsiteY1" fmla="*/ 1610640 h 2046519"/>
              <a:gd name="connsiteX2" fmla="*/ 5882409 w 6077083"/>
              <a:gd name="connsiteY2" fmla="*/ 43097 h 2046519"/>
              <a:gd name="connsiteX3" fmla="*/ 4692237 w 6077083"/>
              <a:gd name="connsiteY3" fmla="*/ 580126 h 2046519"/>
              <a:gd name="connsiteX4" fmla="*/ 134751 w 6077083"/>
              <a:gd name="connsiteY4" fmla="*/ 2046069 h 2046519"/>
              <a:gd name="connsiteX5" fmla="*/ 1223323 w 6077083"/>
              <a:gd name="connsiteY5" fmla="*/ 478526 h 2046519"/>
              <a:gd name="connsiteX6" fmla="*/ 1470066 w 6077083"/>
              <a:gd name="connsiteY6" fmla="*/ 347898 h 2046519"/>
              <a:gd name="connsiteX0" fmla="*/ 1470066 w 6077083"/>
              <a:gd name="connsiteY0" fmla="*/ 347898 h 2084333"/>
              <a:gd name="connsiteX1" fmla="*/ 1208809 w 6077083"/>
              <a:gd name="connsiteY1" fmla="*/ 1610640 h 2084333"/>
              <a:gd name="connsiteX2" fmla="*/ 5882409 w 6077083"/>
              <a:gd name="connsiteY2" fmla="*/ 43097 h 2084333"/>
              <a:gd name="connsiteX3" fmla="*/ 4692237 w 6077083"/>
              <a:gd name="connsiteY3" fmla="*/ 580126 h 2084333"/>
              <a:gd name="connsiteX4" fmla="*/ 134751 w 6077083"/>
              <a:gd name="connsiteY4" fmla="*/ 2046069 h 2084333"/>
              <a:gd name="connsiteX5" fmla="*/ 1223323 w 6077083"/>
              <a:gd name="connsiteY5" fmla="*/ 478526 h 2084333"/>
              <a:gd name="connsiteX6" fmla="*/ 1470066 w 6077083"/>
              <a:gd name="connsiteY6" fmla="*/ 347898 h 2084333"/>
              <a:gd name="connsiteX0" fmla="*/ 1470066 w 6093040"/>
              <a:gd name="connsiteY0" fmla="*/ 348757 h 2085192"/>
              <a:gd name="connsiteX1" fmla="*/ 976581 w 6093040"/>
              <a:gd name="connsiteY1" fmla="*/ 1626013 h 2085192"/>
              <a:gd name="connsiteX2" fmla="*/ 5882409 w 6093040"/>
              <a:gd name="connsiteY2" fmla="*/ 43956 h 2085192"/>
              <a:gd name="connsiteX3" fmla="*/ 4692237 w 6093040"/>
              <a:gd name="connsiteY3" fmla="*/ 580985 h 2085192"/>
              <a:gd name="connsiteX4" fmla="*/ 134751 w 6093040"/>
              <a:gd name="connsiteY4" fmla="*/ 2046928 h 2085192"/>
              <a:gd name="connsiteX5" fmla="*/ 1223323 w 6093040"/>
              <a:gd name="connsiteY5" fmla="*/ 479385 h 2085192"/>
              <a:gd name="connsiteX6" fmla="*/ 1470066 w 6093040"/>
              <a:gd name="connsiteY6" fmla="*/ 348757 h 2085192"/>
              <a:gd name="connsiteX0" fmla="*/ 1572821 w 6094195"/>
              <a:gd name="connsiteY0" fmla="*/ 290699 h 2085192"/>
              <a:gd name="connsiteX1" fmla="*/ 977736 w 6094195"/>
              <a:gd name="connsiteY1" fmla="*/ 1626013 h 2085192"/>
              <a:gd name="connsiteX2" fmla="*/ 5883564 w 6094195"/>
              <a:gd name="connsiteY2" fmla="*/ 43956 h 2085192"/>
              <a:gd name="connsiteX3" fmla="*/ 4693392 w 6094195"/>
              <a:gd name="connsiteY3" fmla="*/ 580985 h 2085192"/>
              <a:gd name="connsiteX4" fmla="*/ 135906 w 6094195"/>
              <a:gd name="connsiteY4" fmla="*/ 2046928 h 2085192"/>
              <a:gd name="connsiteX5" fmla="*/ 1224478 w 6094195"/>
              <a:gd name="connsiteY5" fmla="*/ 479385 h 2085192"/>
              <a:gd name="connsiteX6" fmla="*/ 1572821 w 6094195"/>
              <a:gd name="connsiteY6" fmla="*/ 290699 h 2085192"/>
              <a:gd name="connsiteX0" fmla="*/ 1572821 w 6094195"/>
              <a:gd name="connsiteY0" fmla="*/ 290699 h 2085192"/>
              <a:gd name="connsiteX1" fmla="*/ 977736 w 6094195"/>
              <a:gd name="connsiteY1" fmla="*/ 1626013 h 2085192"/>
              <a:gd name="connsiteX2" fmla="*/ 5883564 w 6094195"/>
              <a:gd name="connsiteY2" fmla="*/ 43956 h 2085192"/>
              <a:gd name="connsiteX3" fmla="*/ 4693392 w 6094195"/>
              <a:gd name="connsiteY3" fmla="*/ 580985 h 2085192"/>
              <a:gd name="connsiteX4" fmla="*/ 135906 w 6094195"/>
              <a:gd name="connsiteY4" fmla="*/ 2046928 h 2085192"/>
              <a:gd name="connsiteX5" fmla="*/ 1224478 w 6094195"/>
              <a:gd name="connsiteY5" fmla="*/ 479385 h 2085192"/>
              <a:gd name="connsiteX6" fmla="*/ 1572821 w 6094195"/>
              <a:gd name="connsiteY6" fmla="*/ 290699 h 2085192"/>
              <a:gd name="connsiteX0" fmla="*/ 1572821 w 6090196"/>
              <a:gd name="connsiteY0" fmla="*/ 283072 h 2077565"/>
              <a:gd name="connsiteX1" fmla="*/ 1035793 w 6090196"/>
              <a:gd name="connsiteY1" fmla="*/ 1487758 h 2077565"/>
              <a:gd name="connsiteX2" fmla="*/ 5883564 w 6090196"/>
              <a:gd name="connsiteY2" fmla="*/ 36329 h 2077565"/>
              <a:gd name="connsiteX3" fmla="*/ 4693392 w 6090196"/>
              <a:gd name="connsiteY3" fmla="*/ 573358 h 2077565"/>
              <a:gd name="connsiteX4" fmla="*/ 135906 w 6090196"/>
              <a:gd name="connsiteY4" fmla="*/ 2039301 h 2077565"/>
              <a:gd name="connsiteX5" fmla="*/ 1224478 w 6090196"/>
              <a:gd name="connsiteY5" fmla="*/ 471758 h 2077565"/>
              <a:gd name="connsiteX6" fmla="*/ 1572821 w 6090196"/>
              <a:gd name="connsiteY6" fmla="*/ 283072 h 2077565"/>
              <a:gd name="connsiteX0" fmla="*/ 1588197 w 6105572"/>
              <a:gd name="connsiteY0" fmla="*/ 283072 h 2077565"/>
              <a:gd name="connsiteX1" fmla="*/ 1051169 w 6105572"/>
              <a:gd name="connsiteY1" fmla="*/ 1487758 h 2077565"/>
              <a:gd name="connsiteX2" fmla="*/ 5898940 w 6105572"/>
              <a:gd name="connsiteY2" fmla="*/ 36329 h 2077565"/>
              <a:gd name="connsiteX3" fmla="*/ 4708768 w 6105572"/>
              <a:gd name="connsiteY3" fmla="*/ 573358 h 2077565"/>
              <a:gd name="connsiteX4" fmla="*/ 151282 w 6105572"/>
              <a:gd name="connsiteY4" fmla="*/ 2039301 h 2077565"/>
              <a:gd name="connsiteX5" fmla="*/ 1051169 w 6105572"/>
              <a:gd name="connsiteY5" fmla="*/ 602386 h 2077565"/>
              <a:gd name="connsiteX6" fmla="*/ 1588197 w 6105572"/>
              <a:gd name="connsiteY6" fmla="*/ 283072 h 2077565"/>
              <a:gd name="connsiteX0" fmla="*/ 1750122 w 6107840"/>
              <a:gd name="connsiteY0" fmla="*/ 137929 h 2077565"/>
              <a:gd name="connsiteX1" fmla="*/ 1053437 w 6107840"/>
              <a:gd name="connsiteY1" fmla="*/ 1487758 h 2077565"/>
              <a:gd name="connsiteX2" fmla="*/ 5901208 w 6107840"/>
              <a:gd name="connsiteY2" fmla="*/ 36329 h 2077565"/>
              <a:gd name="connsiteX3" fmla="*/ 4711036 w 6107840"/>
              <a:gd name="connsiteY3" fmla="*/ 573358 h 2077565"/>
              <a:gd name="connsiteX4" fmla="*/ 153550 w 6107840"/>
              <a:gd name="connsiteY4" fmla="*/ 2039301 h 2077565"/>
              <a:gd name="connsiteX5" fmla="*/ 1053437 w 6107840"/>
              <a:gd name="connsiteY5" fmla="*/ 602386 h 2077565"/>
              <a:gd name="connsiteX6" fmla="*/ 1750122 w 6107840"/>
              <a:gd name="connsiteY6" fmla="*/ 137929 h 2077565"/>
              <a:gd name="connsiteX0" fmla="*/ 1769886 w 6127604"/>
              <a:gd name="connsiteY0" fmla="*/ 137929 h 2077565"/>
              <a:gd name="connsiteX1" fmla="*/ 1073201 w 6127604"/>
              <a:gd name="connsiteY1" fmla="*/ 1487758 h 2077565"/>
              <a:gd name="connsiteX2" fmla="*/ 5920972 w 6127604"/>
              <a:gd name="connsiteY2" fmla="*/ 36329 h 2077565"/>
              <a:gd name="connsiteX3" fmla="*/ 4730800 w 6127604"/>
              <a:gd name="connsiteY3" fmla="*/ 573358 h 2077565"/>
              <a:gd name="connsiteX4" fmla="*/ 173314 w 6127604"/>
              <a:gd name="connsiteY4" fmla="*/ 2039301 h 2077565"/>
              <a:gd name="connsiteX5" fmla="*/ 884515 w 6127604"/>
              <a:gd name="connsiteY5" fmla="*/ 805586 h 2077565"/>
              <a:gd name="connsiteX6" fmla="*/ 1769886 w 6127604"/>
              <a:gd name="connsiteY6" fmla="*/ 137929 h 2077565"/>
              <a:gd name="connsiteX0" fmla="*/ 1504034 w 6123009"/>
              <a:gd name="connsiteY0" fmla="*/ 428215 h 2077565"/>
              <a:gd name="connsiteX1" fmla="*/ 1068606 w 6123009"/>
              <a:gd name="connsiteY1" fmla="*/ 1487758 h 2077565"/>
              <a:gd name="connsiteX2" fmla="*/ 5916377 w 6123009"/>
              <a:gd name="connsiteY2" fmla="*/ 36329 h 2077565"/>
              <a:gd name="connsiteX3" fmla="*/ 4726205 w 6123009"/>
              <a:gd name="connsiteY3" fmla="*/ 573358 h 2077565"/>
              <a:gd name="connsiteX4" fmla="*/ 168719 w 6123009"/>
              <a:gd name="connsiteY4" fmla="*/ 2039301 h 2077565"/>
              <a:gd name="connsiteX5" fmla="*/ 879920 w 6123009"/>
              <a:gd name="connsiteY5" fmla="*/ 805586 h 2077565"/>
              <a:gd name="connsiteX6" fmla="*/ 1504034 w 6123009"/>
              <a:gd name="connsiteY6" fmla="*/ 428215 h 2077565"/>
              <a:gd name="connsiteX0" fmla="*/ 1504034 w 6125008"/>
              <a:gd name="connsiteY0" fmla="*/ 424918 h 2074268"/>
              <a:gd name="connsiteX1" fmla="*/ 1039578 w 6125008"/>
              <a:gd name="connsiteY1" fmla="*/ 1426404 h 2074268"/>
              <a:gd name="connsiteX2" fmla="*/ 5916377 w 6125008"/>
              <a:gd name="connsiteY2" fmla="*/ 33032 h 2074268"/>
              <a:gd name="connsiteX3" fmla="*/ 4726205 w 6125008"/>
              <a:gd name="connsiteY3" fmla="*/ 570061 h 2074268"/>
              <a:gd name="connsiteX4" fmla="*/ 168719 w 6125008"/>
              <a:gd name="connsiteY4" fmla="*/ 2036004 h 2074268"/>
              <a:gd name="connsiteX5" fmla="*/ 879920 w 6125008"/>
              <a:gd name="connsiteY5" fmla="*/ 802289 h 2074268"/>
              <a:gd name="connsiteX6" fmla="*/ 1504034 w 6125008"/>
              <a:gd name="connsiteY6" fmla="*/ 424918 h 2074268"/>
              <a:gd name="connsiteX0" fmla="*/ 1523784 w 6144758"/>
              <a:gd name="connsiteY0" fmla="*/ 424918 h 2074268"/>
              <a:gd name="connsiteX1" fmla="*/ 1059328 w 6144758"/>
              <a:gd name="connsiteY1" fmla="*/ 1426404 h 2074268"/>
              <a:gd name="connsiteX2" fmla="*/ 5936127 w 6144758"/>
              <a:gd name="connsiteY2" fmla="*/ 33032 h 2074268"/>
              <a:gd name="connsiteX3" fmla="*/ 4745955 w 6144758"/>
              <a:gd name="connsiteY3" fmla="*/ 570061 h 2074268"/>
              <a:gd name="connsiteX4" fmla="*/ 188469 w 6144758"/>
              <a:gd name="connsiteY4" fmla="*/ 2036004 h 2074268"/>
              <a:gd name="connsiteX5" fmla="*/ 899670 w 6144758"/>
              <a:gd name="connsiteY5" fmla="*/ 802289 h 2074268"/>
              <a:gd name="connsiteX6" fmla="*/ 1523784 w 6144758"/>
              <a:gd name="connsiteY6" fmla="*/ 424918 h 2074268"/>
              <a:gd name="connsiteX0" fmla="*/ 1523784 w 6144758"/>
              <a:gd name="connsiteY0" fmla="*/ 424918 h 2045124"/>
              <a:gd name="connsiteX1" fmla="*/ 1059328 w 6144758"/>
              <a:gd name="connsiteY1" fmla="*/ 1426404 h 2045124"/>
              <a:gd name="connsiteX2" fmla="*/ 5936127 w 6144758"/>
              <a:gd name="connsiteY2" fmla="*/ 33032 h 2045124"/>
              <a:gd name="connsiteX3" fmla="*/ 4745955 w 6144758"/>
              <a:gd name="connsiteY3" fmla="*/ 570061 h 2045124"/>
              <a:gd name="connsiteX4" fmla="*/ 188469 w 6144758"/>
              <a:gd name="connsiteY4" fmla="*/ 2036004 h 2045124"/>
              <a:gd name="connsiteX5" fmla="*/ 899670 w 6144758"/>
              <a:gd name="connsiteY5" fmla="*/ 802289 h 2045124"/>
              <a:gd name="connsiteX6" fmla="*/ 1523784 w 6144758"/>
              <a:gd name="connsiteY6" fmla="*/ 424918 h 2045124"/>
              <a:gd name="connsiteX0" fmla="*/ 1523784 w 6144758"/>
              <a:gd name="connsiteY0" fmla="*/ 424918 h 2036099"/>
              <a:gd name="connsiteX1" fmla="*/ 1059328 w 6144758"/>
              <a:gd name="connsiteY1" fmla="*/ 1426404 h 2036099"/>
              <a:gd name="connsiteX2" fmla="*/ 5936127 w 6144758"/>
              <a:gd name="connsiteY2" fmla="*/ 33032 h 2036099"/>
              <a:gd name="connsiteX3" fmla="*/ 4745955 w 6144758"/>
              <a:gd name="connsiteY3" fmla="*/ 570061 h 2036099"/>
              <a:gd name="connsiteX4" fmla="*/ 188469 w 6144758"/>
              <a:gd name="connsiteY4" fmla="*/ 2036004 h 2036099"/>
              <a:gd name="connsiteX5" fmla="*/ 899670 w 6144758"/>
              <a:gd name="connsiteY5" fmla="*/ 802289 h 2036099"/>
              <a:gd name="connsiteX6" fmla="*/ 1523784 w 6144758"/>
              <a:gd name="connsiteY6" fmla="*/ 424918 h 203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44758" h="2036099">
                <a:moveTo>
                  <a:pt x="1523784" y="424918"/>
                </a:moveTo>
                <a:cubicBezTo>
                  <a:pt x="1550394" y="528937"/>
                  <a:pt x="323938" y="1491718"/>
                  <a:pt x="1059328" y="1426404"/>
                </a:cubicBezTo>
                <a:cubicBezTo>
                  <a:pt x="1794718" y="1361090"/>
                  <a:pt x="5321689" y="175756"/>
                  <a:pt x="5936127" y="33032"/>
                </a:cubicBezTo>
                <a:cubicBezTo>
                  <a:pt x="6550565" y="-109692"/>
                  <a:pt x="5703898" y="236232"/>
                  <a:pt x="4745955" y="570061"/>
                </a:cubicBezTo>
                <a:cubicBezTo>
                  <a:pt x="3788012" y="903890"/>
                  <a:pt x="836772" y="2048099"/>
                  <a:pt x="188469" y="2036004"/>
                </a:cubicBezTo>
                <a:cubicBezTo>
                  <a:pt x="-387264" y="2009395"/>
                  <a:pt x="502946" y="1114346"/>
                  <a:pt x="899670" y="802289"/>
                </a:cubicBezTo>
                <a:cubicBezTo>
                  <a:pt x="1296394" y="490232"/>
                  <a:pt x="1497174" y="320899"/>
                  <a:pt x="1523784" y="424918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0" y="3621819"/>
            <a:ext cx="12192000" cy="3236182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1" name="直线连接符 4"/>
          <p:cNvCxnSpPr/>
          <p:nvPr/>
        </p:nvCxnSpPr>
        <p:spPr>
          <a:xfrm>
            <a:off x="2354183" y="4208613"/>
            <a:ext cx="1143984" cy="0"/>
          </a:xfrm>
          <a:prstGeom prst="line">
            <a:avLst/>
          </a:prstGeom>
          <a:noFill/>
          <a:ln w="38100" cap="flat" cmpd="sng" algn="ctr">
            <a:solidFill>
              <a:schemeClr val="accent4">
                <a:lumMod val="20000"/>
                <a:lumOff val="80000"/>
              </a:schemeClr>
            </a:solidFill>
            <a:prstDash val="solid"/>
            <a:tailEnd type="oval"/>
          </a:ln>
          <a:effectLst/>
        </p:spPr>
      </p:cxnSp>
      <p:cxnSp>
        <p:nvCxnSpPr>
          <p:cNvPr id="112" name="直线连接符 5"/>
          <p:cNvCxnSpPr/>
          <p:nvPr/>
        </p:nvCxnSpPr>
        <p:spPr>
          <a:xfrm flipH="1">
            <a:off x="8299970" y="4214056"/>
            <a:ext cx="1143984" cy="0"/>
          </a:xfrm>
          <a:prstGeom prst="line">
            <a:avLst/>
          </a:prstGeom>
          <a:noFill/>
          <a:ln w="38100" cap="flat" cmpd="sng" algn="ctr">
            <a:solidFill>
              <a:schemeClr val="accent4">
                <a:lumMod val="20000"/>
                <a:lumOff val="80000"/>
              </a:schemeClr>
            </a:solidFill>
            <a:prstDash val="solid"/>
            <a:tailEnd type="oval"/>
          </a:ln>
          <a:effectLst/>
        </p:spPr>
      </p:cxnSp>
      <p:sp>
        <p:nvSpPr>
          <p:cNvPr id="114" name="矩形 113"/>
          <p:cNvSpPr/>
          <p:nvPr/>
        </p:nvSpPr>
        <p:spPr>
          <a:xfrm>
            <a:off x="3621340" y="3896199"/>
            <a:ext cx="4572000" cy="646327"/>
          </a:xfrm>
          <a:prstGeom prst="rect">
            <a:avLst/>
          </a:prstGeom>
        </p:spPr>
        <p:txBody>
          <a:bodyPr lIns="91436" tIns="45718" rIns="91436" bIns="45718">
            <a:spAutoFit/>
          </a:bodyPr>
          <a:lstStyle/>
          <a:p>
            <a:pPr algn="ctr" defTabSz="457178"/>
            <a:r>
              <a:rPr kumimoji="1" lang="en-US" altLang="zh-CN" sz="3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entury Gothic"/>
                <a:ea typeface="微软雅黑" panose="020B0503020204020204" pitchFamily="34" charset="-122"/>
              </a:rPr>
              <a:t>THANK</a:t>
            </a:r>
            <a:r>
              <a:rPr kumimoji="1" lang="zh-CN" altLang="en-US" sz="3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entury Gothic"/>
                <a:ea typeface="微软雅黑" panose="020B0503020204020204" pitchFamily="34" charset="-122"/>
              </a:rPr>
              <a:t> </a:t>
            </a:r>
            <a:r>
              <a:rPr kumimoji="1" lang="en-US" altLang="zh-CN" sz="3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entury Gothic"/>
                <a:ea typeface="微软雅黑" panose="020B0503020204020204" pitchFamily="34" charset="-122"/>
              </a:rPr>
              <a:t>YOU!</a:t>
            </a:r>
          </a:p>
        </p:txBody>
      </p:sp>
      <p:grpSp>
        <p:nvGrpSpPr>
          <p:cNvPr id="162" name="组 161"/>
          <p:cNvGrpSpPr/>
          <p:nvPr/>
        </p:nvGrpSpPr>
        <p:grpSpPr>
          <a:xfrm rot="2046856">
            <a:off x="6378117" y="714521"/>
            <a:ext cx="2512411" cy="3332711"/>
            <a:chOff x="1377055" y="1392155"/>
            <a:chExt cx="3814979" cy="5060566"/>
          </a:xfrm>
          <a:effectLst>
            <a:outerShdw blurRad="254000" sx="105000" sy="105000" algn="ctr" rotWithShape="0">
              <a:prstClr val="black">
                <a:alpha val="10000"/>
              </a:prstClr>
            </a:outerShdw>
          </a:effectLst>
        </p:grpSpPr>
        <p:sp>
          <p:nvSpPr>
            <p:cNvPr id="163" name="矩形 7"/>
            <p:cNvSpPr/>
            <p:nvPr/>
          </p:nvSpPr>
          <p:spPr>
            <a:xfrm rot="2482433">
              <a:off x="3007537" y="1392155"/>
              <a:ext cx="1747603" cy="3374686"/>
            </a:xfrm>
            <a:custGeom>
              <a:avLst/>
              <a:gdLst/>
              <a:ahLst/>
              <a:cxnLst/>
              <a:rect l="l" t="t" r="r" b="b"/>
              <a:pathLst>
                <a:path w="1124859" h="2172144">
                  <a:moveTo>
                    <a:pt x="562430" y="0"/>
                  </a:moveTo>
                  <a:lnTo>
                    <a:pt x="568226" y="4750"/>
                  </a:lnTo>
                  <a:cubicBezTo>
                    <a:pt x="912142" y="314826"/>
                    <a:pt x="1124859" y="743192"/>
                    <a:pt x="1124859" y="1216352"/>
                  </a:cubicBezTo>
                  <a:cubicBezTo>
                    <a:pt x="1124859" y="1512077"/>
                    <a:pt x="1041767" y="1790304"/>
                    <a:pt x="895483" y="2033091"/>
                  </a:cubicBezTo>
                  <a:lnTo>
                    <a:pt x="850105" y="2100436"/>
                  </a:lnTo>
                  <a:lnTo>
                    <a:pt x="849155" y="2100436"/>
                  </a:lnTo>
                  <a:lnTo>
                    <a:pt x="848076" y="2103447"/>
                  </a:lnTo>
                  <a:lnTo>
                    <a:pt x="843761" y="2109851"/>
                  </a:lnTo>
                  <a:lnTo>
                    <a:pt x="832582" y="2120438"/>
                  </a:lnTo>
                  <a:cubicBezTo>
                    <a:pt x="790128" y="2150717"/>
                    <a:pt x="685176" y="2172144"/>
                    <a:pt x="562430" y="2172144"/>
                  </a:cubicBezTo>
                  <a:cubicBezTo>
                    <a:pt x="439684" y="2172144"/>
                    <a:pt x="334733" y="2150717"/>
                    <a:pt x="292280" y="2120438"/>
                  </a:cubicBezTo>
                  <a:lnTo>
                    <a:pt x="281095" y="2109846"/>
                  </a:lnTo>
                  <a:lnTo>
                    <a:pt x="276786" y="2103451"/>
                  </a:lnTo>
                  <a:lnTo>
                    <a:pt x="275705" y="2100436"/>
                  </a:lnTo>
                  <a:lnTo>
                    <a:pt x="274755" y="2100436"/>
                  </a:lnTo>
                  <a:lnTo>
                    <a:pt x="229376" y="2033091"/>
                  </a:lnTo>
                  <a:cubicBezTo>
                    <a:pt x="83093" y="1790304"/>
                    <a:pt x="0" y="1512077"/>
                    <a:pt x="0" y="1216352"/>
                  </a:cubicBezTo>
                  <a:cubicBezTo>
                    <a:pt x="0" y="743192"/>
                    <a:pt x="212717" y="314826"/>
                    <a:pt x="556633" y="475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grpSp>
          <p:nvGrpSpPr>
            <p:cNvPr id="164" name="组 163"/>
            <p:cNvGrpSpPr/>
            <p:nvPr/>
          </p:nvGrpSpPr>
          <p:grpSpPr>
            <a:xfrm>
              <a:off x="1377055" y="1773584"/>
              <a:ext cx="3814979" cy="4679137"/>
              <a:chOff x="1377055" y="1773584"/>
              <a:chExt cx="3814979" cy="4679137"/>
            </a:xfrm>
          </p:grpSpPr>
          <p:grpSp>
            <p:nvGrpSpPr>
              <p:cNvPr id="165" name="组 31"/>
              <p:cNvGrpSpPr/>
              <p:nvPr/>
            </p:nvGrpSpPr>
            <p:grpSpPr>
              <a:xfrm rot="2482433">
                <a:off x="1377055" y="4112587"/>
                <a:ext cx="1127448" cy="2340134"/>
                <a:chOff x="723595" y="814136"/>
                <a:chExt cx="725691" cy="1506246"/>
              </a:xfrm>
            </p:grpSpPr>
            <p:sp>
              <p:nvSpPr>
                <p:cNvPr id="180" name="椭圆 23"/>
                <p:cNvSpPr/>
                <p:nvPr/>
              </p:nvSpPr>
              <p:spPr>
                <a:xfrm>
                  <a:off x="723595" y="814136"/>
                  <a:ext cx="725691" cy="150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81" name="椭圆 23"/>
                <p:cNvSpPr/>
                <p:nvPr/>
              </p:nvSpPr>
              <p:spPr>
                <a:xfrm>
                  <a:off x="825086" y="927226"/>
                  <a:ext cx="522710" cy="1084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82" name="椭圆 23"/>
                <p:cNvSpPr/>
                <p:nvPr/>
              </p:nvSpPr>
              <p:spPr>
                <a:xfrm>
                  <a:off x="884079" y="998031"/>
                  <a:ext cx="404724" cy="840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83" name="椭圆 23"/>
                <p:cNvSpPr/>
                <p:nvPr/>
              </p:nvSpPr>
              <p:spPr>
                <a:xfrm>
                  <a:off x="971652" y="1040140"/>
                  <a:ext cx="236004" cy="48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</p:grpSp>
          <p:sp>
            <p:nvSpPr>
              <p:cNvPr id="166" name="椭圆 165"/>
              <p:cNvSpPr/>
              <p:nvPr/>
            </p:nvSpPr>
            <p:spPr>
              <a:xfrm rot="2482433">
                <a:off x="2398901" y="4123676"/>
                <a:ext cx="901987" cy="253683"/>
              </a:xfrm>
              <a:prstGeom prst="ellipse">
                <a:avLst/>
              </a:prstGeom>
              <a:solidFill>
                <a:srgbClr val="79797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67" name="同心圆 8"/>
              <p:cNvSpPr/>
              <p:nvPr/>
            </p:nvSpPr>
            <p:spPr>
              <a:xfrm rot="2482433">
                <a:off x="2681138" y="3116793"/>
                <a:ext cx="1738780" cy="676560"/>
              </a:xfrm>
              <a:custGeom>
                <a:avLst/>
                <a:gdLst/>
                <a:ahLst/>
                <a:cxnLst/>
                <a:rect l="l" t="t" r="r" b="b"/>
                <a:pathLst>
                  <a:path w="1119180" h="435473">
                    <a:moveTo>
                      <a:pt x="559590" y="0"/>
                    </a:moveTo>
                    <a:cubicBezTo>
                      <a:pt x="702498" y="0"/>
                      <a:pt x="838641" y="18607"/>
                      <a:pt x="962470" y="52257"/>
                    </a:cubicBezTo>
                    <a:lnTo>
                      <a:pt x="1119180" y="106904"/>
                    </a:lnTo>
                    <a:lnTo>
                      <a:pt x="1118163" y="135913"/>
                    </a:lnTo>
                    <a:cubicBezTo>
                      <a:pt x="1115605" y="172296"/>
                      <a:pt x="1111788" y="208372"/>
                      <a:pt x="1106750" y="244104"/>
                    </a:cubicBezTo>
                    <a:lnTo>
                      <a:pt x="1066139" y="435473"/>
                    </a:lnTo>
                    <a:lnTo>
                      <a:pt x="1056365" y="429866"/>
                    </a:lnTo>
                    <a:cubicBezTo>
                      <a:pt x="929229" y="369699"/>
                      <a:pt x="753593" y="332484"/>
                      <a:pt x="559590" y="332484"/>
                    </a:cubicBezTo>
                    <a:cubicBezTo>
                      <a:pt x="365588" y="332484"/>
                      <a:pt x="189951" y="369699"/>
                      <a:pt x="62816" y="429866"/>
                    </a:cubicBezTo>
                    <a:lnTo>
                      <a:pt x="53041" y="435473"/>
                    </a:lnTo>
                    <a:lnTo>
                      <a:pt x="12429" y="244104"/>
                    </a:lnTo>
                    <a:cubicBezTo>
                      <a:pt x="7391" y="208372"/>
                      <a:pt x="3574" y="172296"/>
                      <a:pt x="1016" y="135913"/>
                    </a:cubicBezTo>
                    <a:lnTo>
                      <a:pt x="0" y="106904"/>
                    </a:lnTo>
                    <a:lnTo>
                      <a:pt x="156710" y="52257"/>
                    </a:lnTo>
                    <a:cubicBezTo>
                      <a:pt x="280539" y="18607"/>
                      <a:pt x="416682" y="0"/>
                      <a:pt x="559590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68" name="同心圆 8"/>
              <p:cNvSpPr/>
              <p:nvPr/>
            </p:nvSpPr>
            <p:spPr>
              <a:xfrm rot="2482433">
                <a:off x="4590886" y="1773584"/>
                <a:ext cx="601148" cy="318203"/>
              </a:xfrm>
              <a:custGeom>
                <a:avLst/>
                <a:gdLst/>
                <a:ahLst/>
                <a:cxnLst/>
                <a:rect l="l" t="t" r="r" b="b"/>
                <a:pathLst>
                  <a:path w="386934" h="204814">
                    <a:moveTo>
                      <a:pt x="193467" y="0"/>
                    </a:moveTo>
                    <a:lnTo>
                      <a:pt x="199263" y="4750"/>
                    </a:lnTo>
                    <a:cubicBezTo>
                      <a:pt x="242253" y="43510"/>
                      <a:pt x="283192" y="84117"/>
                      <a:pt x="321922" y="126430"/>
                    </a:cubicBezTo>
                    <a:lnTo>
                      <a:pt x="386934" y="204814"/>
                    </a:lnTo>
                    <a:lnTo>
                      <a:pt x="335054" y="197192"/>
                    </a:lnTo>
                    <a:cubicBezTo>
                      <a:pt x="289320" y="192763"/>
                      <a:pt x="241967" y="190437"/>
                      <a:pt x="193466" y="190437"/>
                    </a:cubicBezTo>
                    <a:cubicBezTo>
                      <a:pt x="144966" y="190437"/>
                      <a:pt x="97613" y="192763"/>
                      <a:pt x="51879" y="197192"/>
                    </a:cubicBezTo>
                    <a:lnTo>
                      <a:pt x="0" y="204813"/>
                    </a:lnTo>
                    <a:lnTo>
                      <a:pt x="65011" y="126430"/>
                    </a:lnTo>
                    <a:cubicBezTo>
                      <a:pt x="103741" y="84117"/>
                      <a:pt x="144681" y="43510"/>
                      <a:pt x="187670" y="475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69" name="椭圆 168"/>
              <p:cNvSpPr/>
              <p:nvPr/>
            </p:nvSpPr>
            <p:spPr>
              <a:xfrm rot="2482433">
                <a:off x="3733949" y="2201876"/>
                <a:ext cx="978734" cy="9787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0" name="椭圆 169"/>
              <p:cNvSpPr/>
              <p:nvPr/>
            </p:nvSpPr>
            <p:spPr>
              <a:xfrm rot="2482433">
                <a:off x="3785007" y="2252934"/>
                <a:ext cx="876618" cy="876618"/>
              </a:xfrm>
              <a:prstGeom prst="ellipse">
                <a:avLst/>
              </a:prstGeom>
              <a:solidFill>
                <a:srgbClr val="F9B61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1" name="椭圆 170"/>
              <p:cNvSpPr/>
              <p:nvPr/>
            </p:nvSpPr>
            <p:spPr>
              <a:xfrm rot="2482433">
                <a:off x="3875662" y="2343589"/>
                <a:ext cx="695307" cy="6953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2" name="梯形 17"/>
              <p:cNvSpPr/>
              <p:nvPr/>
            </p:nvSpPr>
            <p:spPr>
              <a:xfrm rot="2482433">
                <a:off x="2357989" y="4152708"/>
                <a:ext cx="677552" cy="543318"/>
              </a:xfrm>
              <a:custGeom>
                <a:avLst/>
                <a:gdLst/>
                <a:ahLst/>
                <a:cxnLst/>
                <a:rect l="l" t="t" r="r" b="b"/>
                <a:pathLst>
                  <a:path w="436112" h="349711">
                    <a:moveTo>
                      <a:pt x="218057" y="0"/>
                    </a:moveTo>
                    <a:cubicBezTo>
                      <a:pt x="298529" y="0"/>
                      <a:pt x="363764" y="21296"/>
                      <a:pt x="363764" y="47566"/>
                    </a:cubicBezTo>
                    <a:lnTo>
                      <a:pt x="363628" y="47787"/>
                    </a:lnTo>
                    <a:lnTo>
                      <a:pt x="363807" y="47787"/>
                    </a:lnTo>
                    <a:lnTo>
                      <a:pt x="436112" y="349711"/>
                    </a:lnTo>
                    <a:lnTo>
                      <a:pt x="0" y="349711"/>
                    </a:lnTo>
                    <a:lnTo>
                      <a:pt x="72305" y="47787"/>
                    </a:lnTo>
                    <a:lnTo>
                      <a:pt x="72487" y="47787"/>
                    </a:lnTo>
                    <a:lnTo>
                      <a:pt x="72350" y="47566"/>
                    </a:lnTo>
                    <a:cubicBezTo>
                      <a:pt x="72350" y="21296"/>
                      <a:pt x="137585" y="0"/>
                      <a:pt x="218057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 dirty="0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3" name="矩形 172"/>
              <p:cNvSpPr/>
              <p:nvPr/>
            </p:nvSpPr>
            <p:spPr>
              <a:xfrm rot="2482433">
                <a:off x="2117507" y="4581824"/>
                <a:ext cx="760273" cy="137219"/>
              </a:xfrm>
              <a:prstGeom prst="rect">
                <a:avLst/>
              </a:prstGeom>
              <a:solidFill>
                <a:srgbClr val="F9B61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4" name="矩形 173"/>
              <p:cNvSpPr/>
              <p:nvPr/>
            </p:nvSpPr>
            <p:spPr>
              <a:xfrm rot="2482433">
                <a:off x="2826643" y="3029100"/>
                <a:ext cx="118386" cy="23612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5" name="矩形 174"/>
              <p:cNvSpPr/>
              <p:nvPr/>
            </p:nvSpPr>
            <p:spPr>
              <a:xfrm rot="2482433">
                <a:off x="2498974" y="3896850"/>
                <a:ext cx="118386" cy="13697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6" name="矩形 32"/>
              <p:cNvSpPr/>
              <p:nvPr/>
            </p:nvSpPr>
            <p:spPr>
              <a:xfrm rot="2482433">
                <a:off x="1776595" y="2267681"/>
                <a:ext cx="727266" cy="2513993"/>
              </a:xfrm>
              <a:custGeom>
                <a:avLst/>
                <a:gdLst/>
                <a:ahLst/>
                <a:cxnLst/>
                <a:rect l="l" t="t" r="r" b="b"/>
                <a:pathLst>
                  <a:path w="468111" h="1618152">
                    <a:moveTo>
                      <a:pt x="325720" y="0"/>
                    </a:moveTo>
                    <a:lnTo>
                      <a:pt x="333327" y="144851"/>
                    </a:lnTo>
                    <a:cubicBezTo>
                      <a:pt x="350460" y="307151"/>
                      <a:pt x="392705" y="462850"/>
                      <a:pt x="456517" y="608754"/>
                    </a:cubicBezTo>
                    <a:lnTo>
                      <a:pt x="468111" y="631151"/>
                    </a:lnTo>
                    <a:lnTo>
                      <a:pt x="459812" y="642937"/>
                    </a:lnTo>
                    <a:cubicBezTo>
                      <a:pt x="322675" y="857903"/>
                      <a:pt x="235264" y="1183225"/>
                      <a:pt x="235264" y="1547325"/>
                    </a:cubicBezTo>
                    <a:lnTo>
                      <a:pt x="239023" y="1618152"/>
                    </a:lnTo>
                    <a:lnTo>
                      <a:pt x="67308" y="1618152"/>
                    </a:lnTo>
                    <a:lnTo>
                      <a:pt x="79877" y="1506476"/>
                    </a:lnTo>
                    <a:cubicBezTo>
                      <a:pt x="90848" y="1383994"/>
                      <a:pt x="96610" y="1257177"/>
                      <a:pt x="96610" y="1127286"/>
                    </a:cubicBezTo>
                    <a:cubicBezTo>
                      <a:pt x="96610" y="867504"/>
                      <a:pt x="73564" y="620018"/>
                      <a:pt x="31887" y="394918"/>
                    </a:cubicBezTo>
                    <a:lnTo>
                      <a:pt x="0" y="243703"/>
                    </a:lnTo>
                    <a:lnTo>
                      <a:pt x="134376" y="174436"/>
                    </a:lnTo>
                    <a:cubicBezTo>
                      <a:pt x="179186" y="145685"/>
                      <a:pt x="220927" y="112947"/>
                      <a:pt x="259034" y="7675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7" name="矩形 7"/>
              <p:cNvSpPr/>
              <p:nvPr/>
            </p:nvSpPr>
            <p:spPr>
              <a:xfrm rot="2482433">
                <a:off x="2561787" y="2564176"/>
                <a:ext cx="356251" cy="1120654"/>
              </a:xfrm>
              <a:custGeom>
                <a:avLst/>
                <a:gdLst/>
                <a:ahLst/>
                <a:cxnLst/>
                <a:rect l="l" t="t" r="r" b="b"/>
                <a:pathLst>
                  <a:path w="229304" h="721318">
                    <a:moveTo>
                      <a:pt x="86913" y="0"/>
                    </a:moveTo>
                    <a:lnTo>
                      <a:pt x="94520" y="144851"/>
                    </a:lnTo>
                    <a:cubicBezTo>
                      <a:pt x="111653" y="307151"/>
                      <a:pt x="153898" y="462850"/>
                      <a:pt x="217710" y="608754"/>
                    </a:cubicBezTo>
                    <a:lnTo>
                      <a:pt x="229304" y="631151"/>
                    </a:lnTo>
                    <a:lnTo>
                      <a:pt x="221005" y="642937"/>
                    </a:lnTo>
                    <a:lnTo>
                      <a:pt x="176141" y="721318"/>
                    </a:lnTo>
                    <a:lnTo>
                      <a:pt x="128621" y="629517"/>
                    </a:lnTo>
                    <a:cubicBezTo>
                      <a:pt x="57719" y="467401"/>
                      <a:pt x="13443" y="293194"/>
                      <a:pt x="654" y="111275"/>
                    </a:cubicBezTo>
                    <a:lnTo>
                      <a:pt x="0" y="92607"/>
                    </a:lnTo>
                    <a:lnTo>
                      <a:pt x="20227" y="767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8" name="矩形 32"/>
              <p:cNvSpPr/>
              <p:nvPr/>
            </p:nvSpPr>
            <p:spPr>
              <a:xfrm rot="2482433" flipH="1">
                <a:off x="3295880" y="3605881"/>
                <a:ext cx="727266" cy="2513993"/>
              </a:xfrm>
              <a:custGeom>
                <a:avLst/>
                <a:gdLst/>
                <a:ahLst/>
                <a:cxnLst/>
                <a:rect l="l" t="t" r="r" b="b"/>
                <a:pathLst>
                  <a:path w="468111" h="1618152">
                    <a:moveTo>
                      <a:pt x="325720" y="0"/>
                    </a:moveTo>
                    <a:lnTo>
                      <a:pt x="333327" y="144851"/>
                    </a:lnTo>
                    <a:cubicBezTo>
                      <a:pt x="350460" y="307151"/>
                      <a:pt x="392705" y="462850"/>
                      <a:pt x="456517" y="608754"/>
                    </a:cubicBezTo>
                    <a:lnTo>
                      <a:pt x="468111" y="631151"/>
                    </a:lnTo>
                    <a:lnTo>
                      <a:pt x="459812" y="642937"/>
                    </a:lnTo>
                    <a:cubicBezTo>
                      <a:pt x="322675" y="857903"/>
                      <a:pt x="235264" y="1183225"/>
                      <a:pt x="235264" y="1547325"/>
                    </a:cubicBezTo>
                    <a:lnTo>
                      <a:pt x="239023" y="1618152"/>
                    </a:lnTo>
                    <a:lnTo>
                      <a:pt x="67308" y="1618152"/>
                    </a:lnTo>
                    <a:lnTo>
                      <a:pt x="79877" y="1506476"/>
                    </a:lnTo>
                    <a:cubicBezTo>
                      <a:pt x="90848" y="1383994"/>
                      <a:pt x="96610" y="1257177"/>
                      <a:pt x="96610" y="1127286"/>
                    </a:cubicBezTo>
                    <a:cubicBezTo>
                      <a:pt x="96610" y="867504"/>
                      <a:pt x="73564" y="620018"/>
                      <a:pt x="31887" y="394918"/>
                    </a:cubicBezTo>
                    <a:lnTo>
                      <a:pt x="0" y="243703"/>
                    </a:lnTo>
                    <a:lnTo>
                      <a:pt x="134376" y="174436"/>
                    </a:lnTo>
                    <a:cubicBezTo>
                      <a:pt x="179186" y="145685"/>
                      <a:pt x="220927" y="112947"/>
                      <a:pt x="259034" y="7675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9" name="矩形 7"/>
              <p:cNvSpPr/>
              <p:nvPr/>
            </p:nvSpPr>
            <p:spPr>
              <a:xfrm rot="2482433" flipH="1">
                <a:off x="3802658" y="3657146"/>
                <a:ext cx="356251" cy="1120654"/>
              </a:xfrm>
              <a:custGeom>
                <a:avLst/>
                <a:gdLst/>
                <a:ahLst/>
                <a:cxnLst/>
                <a:rect l="l" t="t" r="r" b="b"/>
                <a:pathLst>
                  <a:path w="229304" h="721318">
                    <a:moveTo>
                      <a:pt x="86913" y="0"/>
                    </a:moveTo>
                    <a:lnTo>
                      <a:pt x="94520" y="144851"/>
                    </a:lnTo>
                    <a:cubicBezTo>
                      <a:pt x="111653" y="307151"/>
                      <a:pt x="153898" y="462850"/>
                      <a:pt x="217710" y="608754"/>
                    </a:cubicBezTo>
                    <a:lnTo>
                      <a:pt x="229304" y="631151"/>
                    </a:lnTo>
                    <a:lnTo>
                      <a:pt x="221005" y="642937"/>
                    </a:lnTo>
                    <a:lnTo>
                      <a:pt x="176141" y="721318"/>
                    </a:lnTo>
                    <a:lnTo>
                      <a:pt x="128621" y="629517"/>
                    </a:lnTo>
                    <a:cubicBezTo>
                      <a:pt x="57719" y="467401"/>
                      <a:pt x="13443" y="293194"/>
                      <a:pt x="654" y="111275"/>
                    </a:cubicBezTo>
                    <a:lnTo>
                      <a:pt x="0" y="92607"/>
                    </a:lnTo>
                    <a:lnTo>
                      <a:pt x="20227" y="767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211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"/>
          <p:cNvGrpSpPr/>
          <p:nvPr/>
        </p:nvGrpSpPr>
        <p:grpSpPr>
          <a:xfrm rot="10800000" flipH="1" flipV="1">
            <a:off x="4866" y="4616647"/>
            <a:ext cx="9288445" cy="2248311"/>
            <a:chOff x="2" y="4661198"/>
            <a:chExt cx="9075645" cy="2196802"/>
          </a:xfrm>
        </p:grpSpPr>
        <p:sp>
          <p:nvSpPr>
            <p:cNvPr id="95" name="矩形 8"/>
            <p:cNvSpPr/>
            <p:nvPr/>
          </p:nvSpPr>
          <p:spPr>
            <a:xfrm>
              <a:off x="5729" y="4661198"/>
              <a:ext cx="9069918" cy="2191862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96" name="矩形 8"/>
            <p:cNvSpPr/>
            <p:nvPr/>
          </p:nvSpPr>
          <p:spPr>
            <a:xfrm>
              <a:off x="2" y="5436894"/>
              <a:ext cx="5880530" cy="1421106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3221" y="500713"/>
            <a:ext cx="3019933" cy="403131"/>
          </a:xfrm>
        </p:spPr>
        <p:txBody>
          <a:bodyPr>
            <a:noAutofit/>
          </a:bodyPr>
          <a:lstStyle/>
          <a:p>
            <a:r>
              <a:rPr kumimoji="1" lang="en-US" altLang="zh-CN" sz="4400" dirty="0"/>
              <a:t>CONTENTS</a:t>
            </a:r>
            <a:endParaRPr kumimoji="1" lang="zh-CN" altLang="en-US" sz="4400" dirty="0"/>
          </a:p>
        </p:txBody>
      </p:sp>
      <p:sp>
        <p:nvSpPr>
          <p:cNvPr id="33" name="矩形 217"/>
          <p:cNvSpPr>
            <a:spLocks noChangeArrowheads="1"/>
          </p:cNvSpPr>
          <p:nvPr/>
        </p:nvSpPr>
        <p:spPr bwMode="auto">
          <a:xfrm>
            <a:off x="6564554" y="1680347"/>
            <a:ext cx="1808506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CHAPTER</a:t>
            </a:r>
            <a:r>
              <a:rPr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01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8919359" y="1618791"/>
            <a:ext cx="2114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项目分工</a:t>
            </a:r>
          </a:p>
        </p:txBody>
      </p:sp>
      <p:grpSp>
        <p:nvGrpSpPr>
          <p:cNvPr id="37" name="组合 220"/>
          <p:cNvGrpSpPr/>
          <p:nvPr/>
        </p:nvGrpSpPr>
        <p:grpSpPr>
          <a:xfrm>
            <a:off x="8517245" y="1751437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38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39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</p:grpSp>
      <p:sp>
        <p:nvSpPr>
          <p:cNvPr id="63" name="矩形 217"/>
          <p:cNvSpPr>
            <a:spLocks noChangeArrowheads="1"/>
          </p:cNvSpPr>
          <p:nvPr/>
        </p:nvSpPr>
        <p:spPr bwMode="auto">
          <a:xfrm>
            <a:off x="6564554" y="2430867"/>
            <a:ext cx="1808506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CHAPTER</a:t>
            </a:r>
            <a:r>
              <a:rPr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02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8919359" y="2369311"/>
            <a:ext cx="2550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项目管理流程</a:t>
            </a:r>
          </a:p>
        </p:txBody>
      </p:sp>
      <p:grpSp>
        <p:nvGrpSpPr>
          <p:cNvPr id="65" name="组合 220"/>
          <p:cNvGrpSpPr/>
          <p:nvPr/>
        </p:nvGrpSpPr>
        <p:grpSpPr>
          <a:xfrm>
            <a:off x="8517245" y="2501957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66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67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</p:grpSp>
      <p:sp>
        <p:nvSpPr>
          <p:cNvPr id="69" name="矩形 217"/>
          <p:cNvSpPr>
            <a:spLocks noChangeArrowheads="1"/>
          </p:cNvSpPr>
          <p:nvPr/>
        </p:nvSpPr>
        <p:spPr bwMode="auto">
          <a:xfrm>
            <a:off x="6564554" y="3181387"/>
            <a:ext cx="1808506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CHAPTER</a:t>
            </a:r>
            <a:r>
              <a:rPr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03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8919359" y="3119831"/>
            <a:ext cx="2114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实施情况</a:t>
            </a:r>
          </a:p>
        </p:txBody>
      </p:sp>
      <p:grpSp>
        <p:nvGrpSpPr>
          <p:cNvPr id="71" name="组合 220"/>
          <p:cNvGrpSpPr/>
          <p:nvPr/>
        </p:nvGrpSpPr>
        <p:grpSpPr>
          <a:xfrm>
            <a:off x="8517245" y="3252477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72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73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</p:grpSp>
      <p:sp>
        <p:nvSpPr>
          <p:cNvPr id="75" name="矩形 217"/>
          <p:cNvSpPr>
            <a:spLocks noChangeArrowheads="1"/>
          </p:cNvSpPr>
          <p:nvPr/>
        </p:nvSpPr>
        <p:spPr bwMode="auto">
          <a:xfrm>
            <a:off x="6564554" y="3931907"/>
            <a:ext cx="1808506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CHAPTER</a:t>
            </a:r>
            <a:r>
              <a:rPr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04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8919359" y="3870351"/>
            <a:ext cx="3102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困难及解决方法</a:t>
            </a:r>
          </a:p>
        </p:txBody>
      </p:sp>
      <p:grpSp>
        <p:nvGrpSpPr>
          <p:cNvPr id="77" name="组合 220"/>
          <p:cNvGrpSpPr/>
          <p:nvPr/>
        </p:nvGrpSpPr>
        <p:grpSpPr>
          <a:xfrm>
            <a:off x="8517245" y="4002997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78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79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</p:grpSp>
      <p:sp>
        <p:nvSpPr>
          <p:cNvPr id="81" name="矩形 217"/>
          <p:cNvSpPr>
            <a:spLocks noChangeArrowheads="1"/>
          </p:cNvSpPr>
          <p:nvPr/>
        </p:nvSpPr>
        <p:spPr bwMode="auto">
          <a:xfrm>
            <a:off x="6564554" y="4682427"/>
            <a:ext cx="1808506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CHAPTER</a:t>
            </a:r>
            <a:r>
              <a:rPr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05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8919359" y="4620871"/>
            <a:ext cx="3102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最终翻译成品</a:t>
            </a:r>
          </a:p>
        </p:txBody>
      </p:sp>
      <p:grpSp>
        <p:nvGrpSpPr>
          <p:cNvPr id="83" name="组合 220"/>
          <p:cNvGrpSpPr/>
          <p:nvPr/>
        </p:nvGrpSpPr>
        <p:grpSpPr>
          <a:xfrm>
            <a:off x="8517245" y="4753517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84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85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</p:grpSp>
      <p:grpSp>
        <p:nvGrpSpPr>
          <p:cNvPr id="91" name="组合 9"/>
          <p:cNvGrpSpPr/>
          <p:nvPr/>
        </p:nvGrpSpPr>
        <p:grpSpPr>
          <a:xfrm flipH="1" flipV="1">
            <a:off x="7718344" y="-4526"/>
            <a:ext cx="4473655" cy="1082869"/>
            <a:chOff x="2" y="4661198"/>
            <a:chExt cx="9075645" cy="2196802"/>
          </a:xfrm>
        </p:grpSpPr>
        <p:sp>
          <p:nvSpPr>
            <p:cNvPr id="92" name="矩形 8"/>
            <p:cNvSpPr/>
            <p:nvPr/>
          </p:nvSpPr>
          <p:spPr>
            <a:xfrm>
              <a:off x="5729" y="4661198"/>
              <a:ext cx="9069918" cy="2191862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93" name="矩形 8"/>
            <p:cNvSpPr/>
            <p:nvPr/>
          </p:nvSpPr>
          <p:spPr>
            <a:xfrm>
              <a:off x="2" y="5436894"/>
              <a:ext cx="5880530" cy="1421106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99" name="组 98"/>
          <p:cNvGrpSpPr/>
          <p:nvPr/>
        </p:nvGrpSpPr>
        <p:grpSpPr>
          <a:xfrm rot="21376792">
            <a:off x="1758673" y="1111310"/>
            <a:ext cx="3811250" cy="5055619"/>
            <a:chOff x="1377055" y="1392155"/>
            <a:chExt cx="3814979" cy="5060566"/>
          </a:xfrm>
          <a:effectLst>
            <a:outerShdw blurRad="254000" sx="105000" sy="105000" algn="ctr" rotWithShape="0">
              <a:prstClr val="black">
                <a:alpha val="10000"/>
              </a:prstClr>
            </a:outerShdw>
          </a:effectLst>
        </p:grpSpPr>
        <p:sp>
          <p:nvSpPr>
            <p:cNvPr id="100" name="矩形 7"/>
            <p:cNvSpPr/>
            <p:nvPr/>
          </p:nvSpPr>
          <p:spPr>
            <a:xfrm rot="2482433">
              <a:off x="3007537" y="1392155"/>
              <a:ext cx="1747603" cy="3374686"/>
            </a:xfrm>
            <a:custGeom>
              <a:avLst/>
              <a:gdLst/>
              <a:ahLst/>
              <a:cxnLst/>
              <a:rect l="l" t="t" r="r" b="b"/>
              <a:pathLst>
                <a:path w="1124859" h="2172144">
                  <a:moveTo>
                    <a:pt x="562430" y="0"/>
                  </a:moveTo>
                  <a:lnTo>
                    <a:pt x="568226" y="4750"/>
                  </a:lnTo>
                  <a:cubicBezTo>
                    <a:pt x="912142" y="314826"/>
                    <a:pt x="1124859" y="743192"/>
                    <a:pt x="1124859" y="1216352"/>
                  </a:cubicBezTo>
                  <a:cubicBezTo>
                    <a:pt x="1124859" y="1512077"/>
                    <a:pt x="1041767" y="1790304"/>
                    <a:pt x="895483" y="2033091"/>
                  </a:cubicBezTo>
                  <a:lnTo>
                    <a:pt x="850105" y="2100436"/>
                  </a:lnTo>
                  <a:lnTo>
                    <a:pt x="849155" y="2100436"/>
                  </a:lnTo>
                  <a:lnTo>
                    <a:pt x="848076" y="2103447"/>
                  </a:lnTo>
                  <a:lnTo>
                    <a:pt x="843761" y="2109851"/>
                  </a:lnTo>
                  <a:lnTo>
                    <a:pt x="832582" y="2120438"/>
                  </a:lnTo>
                  <a:cubicBezTo>
                    <a:pt x="790128" y="2150717"/>
                    <a:pt x="685176" y="2172144"/>
                    <a:pt x="562430" y="2172144"/>
                  </a:cubicBezTo>
                  <a:cubicBezTo>
                    <a:pt x="439684" y="2172144"/>
                    <a:pt x="334733" y="2150717"/>
                    <a:pt x="292280" y="2120438"/>
                  </a:cubicBezTo>
                  <a:lnTo>
                    <a:pt x="281095" y="2109846"/>
                  </a:lnTo>
                  <a:lnTo>
                    <a:pt x="276786" y="2103451"/>
                  </a:lnTo>
                  <a:lnTo>
                    <a:pt x="275705" y="2100436"/>
                  </a:lnTo>
                  <a:lnTo>
                    <a:pt x="274755" y="2100436"/>
                  </a:lnTo>
                  <a:lnTo>
                    <a:pt x="229376" y="2033091"/>
                  </a:lnTo>
                  <a:cubicBezTo>
                    <a:pt x="83093" y="1790304"/>
                    <a:pt x="0" y="1512077"/>
                    <a:pt x="0" y="1216352"/>
                  </a:cubicBezTo>
                  <a:cubicBezTo>
                    <a:pt x="0" y="743192"/>
                    <a:pt x="212717" y="314826"/>
                    <a:pt x="556633" y="475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grpSp>
          <p:nvGrpSpPr>
            <p:cNvPr id="101" name="组 100"/>
            <p:cNvGrpSpPr/>
            <p:nvPr/>
          </p:nvGrpSpPr>
          <p:grpSpPr>
            <a:xfrm>
              <a:off x="1377055" y="1773584"/>
              <a:ext cx="3814979" cy="4679137"/>
              <a:chOff x="1377055" y="1773584"/>
              <a:chExt cx="3814979" cy="4679137"/>
            </a:xfrm>
          </p:grpSpPr>
          <p:grpSp>
            <p:nvGrpSpPr>
              <p:cNvPr id="102" name="组 31"/>
              <p:cNvGrpSpPr/>
              <p:nvPr/>
            </p:nvGrpSpPr>
            <p:grpSpPr>
              <a:xfrm rot="2482433">
                <a:off x="1377055" y="4112587"/>
                <a:ext cx="1127448" cy="2340134"/>
                <a:chOff x="723595" y="814136"/>
                <a:chExt cx="725691" cy="1506246"/>
              </a:xfrm>
            </p:grpSpPr>
            <p:sp>
              <p:nvSpPr>
                <p:cNvPr id="117" name="椭圆 23"/>
                <p:cNvSpPr/>
                <p:nvPr/>
              </p:nvSpPr>
              <p:spPr>
                <a:xfrm>
                  <a:off x="723595" y="814136"/>
                  <a:ext cx="725691" cy="150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18" name="椭圆 23"/>
                <p:cNvSpPr/>
                <p:nvPr/>
              </p:nvSpPr>
              <p:spPr>
                <a:xfrm>
                  <a:off x="825086" y="927226"/>
                  <a:ext cx="522710" cy="1084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19" name="椭圆 23"/>
                <p:cNvSpPr/>
                <p:nvPr/>
              </p:nvSpPr>
              <p:spPr>
                <a:xfrm>
                  <a:off x="884079" y="998031"/>
                  <a:ext cx="404724" cy="840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20" name="椭圆 23"/>
                <p:cNvSpPr/>
                <p:nvPr/>
              </p:nvSpPr>
              <p:spPr>
                <a:xfrm>
                  <a:off x="971652" y="1040140"/>
                  <a:ext cx="236004" cy="48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</p:grpSp>
          <p:sp>
            <p:nvSpPr>
              <p:cNvPr id="103" name="椭圆 102"/>
              <p:cNvSpPr/>
              <p:nvPr/>
            </p:nvSpPr>
            <p:spPr>
              <a:xfrm rot="2482433">
                <a:off x="2398901" y="4123676"/>
                <a:ext cx="901987" cy="253683"/>
              </a:xfrm>
              <a:prstGeom prst="ellipse">
                <a:avLst/>
              </a:prstGeom>
              <a:solidFill>
                <a:srgbClr val="79797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4" name="同心圆 8"/>
              <p:cNvSpPr/>
              <p:nvPr/>
            </p:nvSpPr>
            <p:spPr>
              <a:xfrm rot="2482433">
                <a:off x="2681138" y="3116793"/>
                <a:ext cx="1738780" cy="676560"/>
              </a:xfrm>
              <a:custGeom>
                <a:avLst/>
                <a:gdLst/>
                <a:ahLst/>
                <a:cxnLst/>
                <a:rect l="l" t="t" r="r" b="b"/>
                <a:pathLst>
                  <a:path w="1119180" h="435473">
                    <a:moveTo>
                      <a:pt x="559590" y="0"/>
                    </a:moveTo>
                    <a:cubicBezTo>
                      <a:pt x="702498" y="0"/>
                      <a:pt x="838641" y="18607"/>
                      <a:pt x="962470" y="52257"/>
                    </a:cubicBezTo>
                    <a:lnTo>
                      <a:pt x="1119180" y="106904"/>
                    </a:lnTo>
                    <a:lnTo>
                      <a:pt x="1118163" y="135913"/>
                    </a:lnTo>
                    <a:cubicBezTo>
                      <a:pt x="1115605" y="172296"/>
                      <a:pt x="1111788" y="208372"/>
                      <a:pt x="1106750" y="244104"/>
                    </a:cubicBezTo>
                    <a:lnTo>
                      <a:pt x="1066139" y="435473"/>
                    </a:lnTo>
                    <a:lnTo>
                      <a:pt x="1056365" y="429866"/>
                    </a:lnTo>
                    <a:cubicBezTo>
                      <a:pt x="929229" y="369699"/>
                      <a:pt x="753593" y="332484"/>
                      <a:pt x="559590" y="332484"/>
                    </a:cubicBezTo>
                    <a:cubicBezTo>
                      <a:pt x="365588" y="332484"/>
                      <a:pt x="189951" y="369699"/>
                      <a:pt x="62816" y="429866"/>
                    </a:cubicBezTo>
                    <a:lnTo>
                      <a:pt x="53041" y="435473"/>
                    </a:lnTo>
                    <a:lnTo>
                      <a:pt x="12429" y="244104"/>
                    </a:lnTo>
                    <a:cubicBezTo>
                      <a:pt x="7391" y="208372"/>
                      <a:pt x="3574" y="172296"/>
                      <a:pt x="1016" y="135913"/>
                    </a:cubicBezTo>
                    <a:lnTo>
                      <a:pt x="0" y="106904"/>
                    </a:lnTo>
                    <a:lnTo>
                      <a:pt x="156710" y="52257"/>
                    </a:lnTo>
                    <a:cubicBezTo>
                      <a:pt x="280539" y="18607"/>
                      <a:pt x="416682" y="0"/>
                      <a:pt x="559590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5" name="同心圆 8"/>
              <p:cNvSpPr/>
              <p:nvPr/>
            </p:nvSpPr>
            <p:spPr>
              <a:xfrm rot="2482433">
                <a:off x="4590886" y="1773584"/>
                <a:ext cx="601148" cy="318203"/>
              </a:xfrm>
              <a:custGeom>
                <a:avLst/>
                <a:gdLst/>
                <a:ahLst/>
                <a:cxnLst/>
                <a:rect l="l" t="t" r="r" b="b"/>
                <a:pathLst>
                  <a:path w="386934" h="204814">
                    <a:moveTo>
                      <a:pt x="193467" y="0"/>
                    </a:moveTo>
                    <a:lnTo>
                      <a:pt x="199263" y="4750"/>
                    </a:lnTo>
                    <a:cubicBezTo>
                      <a:pt x="242253" y="43510"/>
                      <a:pt x="283192" y="84117"/>
                      <a:pt x="321922" y="126430"/>
                    </a:cubicBezTo>
                    <a:lnTo>
                      <a:pt x="386934" y="204814"/>
                    </a:lnTo>
                    <a:lnTo>
                      <a:pt x="335054" y="197192"/>
                    </a:lnTo>
                    <a:cubicBezTo>
                      <a:pt x="289320" y="192763"/>
                      <a:pt x="241967" y="190437"/>
                      <a:pt x="193466" y="190437"/>
                    </a:cubicBezTo>
                    <a:cubicBezTo>
                      <a:pt x="144966" y="190437"/>
                      <a:pt x="97613" y="192763"/>
                      <a:pt x="51879" y="197192"/>
                    </a:cubicBezTo>
                    <a:lnTo>
                      <a:pt x="0" y="204813"/>
                    </a:lnTo>
                    <a:lnTo>
                      <a:pt x="65011" y="126430"/>
                    </a:lnTo>
                    <a:cubicBezTo>
                      <a:pt x="103741" y="84117"/>
                      <a:pt x="144681" y="43510"/>
                      <a:pt x="187670" y="475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6" name="椭圆 105"/>
              <p:cNvSpPr/>
              <p:nvPr/>
            </p:nvSpPr>
            <p:spPr>
              <a:xfrm rot="2482433">
                <a:off x="3733949" y="2201876"/>
                <a:ext cx="978734" cy="9787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7" name="椭圆 106"/>
              <p:cNvSpPr/>
              <p:nvPr/>
            </p:nvSpPr>
            <p:spPr>
              <a:xfrm rot="2482433">
                <a:off x="3785007" y="2252934"/>
                <a:ext cx="876618" cy="876618"/>
              </a:xfrm>
              <a:prstGeom prst="ellipse">
                <a:avLst/>
              </a:prstGeom>
              <a:solidFill>
                <a:srgbClr val="F9B61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8" name="椭圆 107"/>
              <p:cNvSpPr/>
              <p:nvPr/>
            </p:nvSpPr>
            <p:spPr>
              <a:xfrm rot="2482433">
                <a:off x="3875662" y="2343589"/>
                <a:ext cx="695307" cy="6953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9" name="梯形 17"/>
              <p:cNvSpPr/>
              <p:nvPr/>
            </p:nvSpPr>
            <p:spPr>
              <a:xfrm rot="2482433">
                <a:off x="2357989" y="4152708"/>
                <a:ext cx="677552" cy="543318"/>
              </a:xfrm>
              <a:custGeom>
                <a:avLst/>
                <a:gdLst/>
                <a:ahLst/>
                <a:cxnLst/>
                <a:rect l="l" t="t" r="r" b="b"/>
                <a:pathLst>
                  <a:path w="436112" h="349711">
                    <a:moveTo>
                      <a:pt x="218057" y="0"/>
                    </a:moveTo>
                    <a:cubicBezTo>
                      <a:pt x="298529" y="0"/>
                      <a:pt x="363764" y="21296"/>
                      <a:pt x="363764" y="47566"/>
                    </a:cubicBezTo>
                    <a:lnTo>
                      <a:pt x="363628" y="47787"/>
                    </a:lnTo>
                    <a:lnTo>
                      <a:pt x="363807" y="47787"/>
                    </a:lnTo>
                    <a:lnTo>
                      <a:pt x="436112" y="349711"/>
                    </a:lnTo>
                    <a:lnTo>
                      <a:pt x="0" y="349711"/>
                    </a:lnTo>
                    <a:lnTo>
                      <a:pt x="72305" y="47787"/>
                    </a:lnTo>
                    <a:lnTo>
                      <a:pt x="72487" y="47787"/>
                    </a:lnTo>
                    <a:lnTo>
                      <a:pt x="72350" y="47566"/>
                    </a:lnTo>
                    <a:cubicBezTo>
                      <a:pt x="72350" y="21296"/>
                      <a:pt x="137585" y="0"/>
                      <a:pt x="218057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 dirty="0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0" name="矩形 109"/>
              <p:cNvSpPr/>
              <p:nvPr/>
            </p:nvSpPr>
            <p:spPr>
              <a:xfrm rot="2482433">
                <a:off x="2117507" y="4581824"/>
                <a:ext cx="760273" cy="137219"/>
              </a:xfrm>
              <a:prstGeom prst="rect">
                <a:avLst/>
              </a:prstGeom>
              <a:solidFill>
                <a:srgbClr val="F9B61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1" name="矩形 110"/>
              <p:cNvSpPr/>
              <p:nvPr/>
            </p:nvSpPr>
            <p:spPr>
              <a:xfrm rot="2482433">
                <a:off x="2826643" y="3029100"/>
                <a:ext cx="118386" cy="23612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 rot="2482433">
                <a:off x="2498974" y="3896850"/>
                <a:ext cx="118386" cy="13697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3" name="矩形 32"/>
              <p:cNvSpPr/>
              <p:nvPr/>
            </p:nvSpPr>
            <p:spPr>
              <a:xfrm rot="2482433">
                <a:off x="1776595" y="2267681"/>
                <a:ext cx="727266" cy="2513993"/>
              </a:xfrm>
              <a:custGeom>
                <a:avLst/>
                <a:gdLst/>
                <a:ahLst/>
                <a:cxnLst/>
                <a:rect l="l" t="t" r="r" b="b"/>
                <a:pathLst>
                  <a:path w="468111" h="1618152">
                    <a:moveTo>
                      <a:pt x="325720" y="0"/>
                    </a:moveTo>
                    <a:lnTo>
                      <a:pt x="333327" y="144851"/>
                    </a:lnTo>
                    <a:cubicBezTo>
                      <a:pt x="350460" y="307151"/>
                      <a:pt x="392705" y="462850"/>
                      <a:pt x="456517" y="608754"/>
                    </a:cubicBezTo>
                    <a:lnTo>
                      <a:pt x="468111" y="631151"/>
                    </a:lnTo>
                    <a:lnTo>
                      <a:pt x="459812" y="642937"/>
                    </a:lnTo>
                    <a:cubicBezTo>
                      <a:pt x="322675" y="857903"/>
                      <a:pt x="235264" y="1183225"/>
                      <a:pt x="235264" y="1547325"/>
                    </a:cubicBezTo>
                    <a:lnTo>
                      <a:pt x="239023" y="1618152"/>
                    </a:lnTo>
                    <a:lnTo>
                      <a:pt x="67308" y="1618152"/>
                    </a:lnTo>
                    <a:lnTo>
                      <a:pt x="79877" y="1506476"/>
                    </a:lnTo>
                    <a:cubicBezTo>
                      <a:pt x="90848" y="1383994"/>
                      <a:pt x="96610" y="1257177"/>
                      <a:pt x="96610" y="1127286"/>
                    </a:cubicBezTo>
                    <a:cubicBezTo>
                      <a:pt x="96610" y="867504"/>
                      <a:pt x="73564" y="620018"/>
                      <a:pt x="31887" y="394918"/>
                    </a:cubicBezTo>
                    <a:lnTo>
                      <a:pt x="0" y="243703"/>
                    </a:lnTo>
                    <a:lnTo>
                      <a:pt x="134376" y="174436"/>
                    </a:lnTo>
                    <a:cubicBezTo>
                      <a:pt x="179186" y="145685"/>
                      <a:pt x="220927" y="112947"/>
                      <a:pt x="259034" y="7675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4" name="矩形 7"/>
              <p:cNvSpPr/>
              <p:nvPr/>
            </p:nvSpPr>
            <p:spPr>
              <a:xfrm rot="2482433">
                <a:off x="2561787" y="2564176"/>
                <a:ext cx="356251" cy="1120654"/>
              </a:xfrm>
              <a:custGeom>
                <a:avLst/>
                <a:gdLst/>
                <a:ahLst/>
                <a:cxnLst/>
                <a:rect l="l" t="t" r="r" b="b"/>
                <a:pathLst>
                  <a:path w="229304" h="721318">
                    <a:moveTo>
                      <a:pt x="86913" y="0"/>
                    </a:moveTo>
                    <a:lnTo>
                      <a:pt x="94520" y="144851"/>
                    </a:lnTo>
                    <a:cubicBezTo>
                      <a:pt x="111653" y="307151"/>
                      <a:pt x="153898" y="462850"/>
                      <a:pt x="217710" y="608754"/>
                    </a:cubicBezTo>
                    <a:lnTo>
                      <a:pt x="229304" y="631151"/>
                    </a:lnTo>
                    <a:lnTo>
                      <a:pt x="221005" y="642937"/>
                    </a:lnTo>
                    <a:lnTo>
                      <a:pt x="176141" y="721318"/>
                    </a:lnTo>
                    <a:lnTo>
                      <a:pt x="128621" y="629517"/>
                    </a:lnTo>
                    <a:cubicBezTo>
                      <a:pt x="57719" y="467401"/>
                      <a:pt x="13443" y="293194"/>
                      <a:pt x="654" y="111275"/>
                    </a:cubicBezTo>
                    <a:lnTo>
                      <a:pt x="0" y="92607"/>
                    </a:lnTo>
                    <a:lnTo>
                      <a:pt x="20227" y="767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5" name="矩形 32"/>
              <p:cNvSpPr/>
              <p:nvPr/>
            </p:nvSpPr>
            <p:spPr>
              <a:xfrm rot="2482433" flipH="1">
                <a:off x="3295880" y="3605881"/>
                <a:ext cx="727266" cy="2513993"/>
              </a:xfrm>
              <a:custGeom>
                <a:avLst/>
                <a:gdLst/>
                <a:ahLst/>
                <a:cxnLst/>
                <a:rect l="l" t="t" r="r" b="b"/>
                <a:pathLst>
                  <a:path w="468111" h="1618152">
                    <a:moveTo>
                      <a:pt x="325720" y="0"/>
                    </a:moveTo>
                    <a:lnTo>
                      <a:pt x="333327" y="144851"/>
                    </a:lnTo>
                    <a:cubicBezTo>
                      <a:pt x="350460" y="307151"/>
                      <a:pt x="392705" y="462850"/>
                      <a:pt x="456517" y="608754"/>
                    </a:cubicBezTo>
                    <a:lnTo>
                      <a:pt x="468111" y="631151"/>
                    </a:lnTo>
                    <a:lnTo>
                      <a:pt x="459812" y="642937"/>
                    </a:lnTo>
                    <a:cubicBezTo>
                      <a:pt x="322675" y="857903"/>
                      <a:pt x="235264" y="1183225"/>
                      <a:pt x="235264" y="1547325"/>
                    </a:cubicBezTo>
                    <a:lnTo>
                      <a:pt x="239023" y="1618152"/>
                    </a:lnTo>
                    <a:lnTo>
                      <a:pt x="67308" y="1618152"/>
                    </a:lnTo>
                    <a:lnTo>
                      <a:pt x="79877" y="1506476"/>
                    </a:lnTo>
                    <a:cubicBezTo>
                      <a:pt x="90848" y="1383994"/>
                      <a:pt x="96610" y="1257177"/>
                      <a:pt x="96610" y="1127286"/>
                    </a:cubicBezTo>
                    <a:cubicBezTo>
                      <a:pt x="96610" y="867504"/>
                      <a:pt x="73564" y="620018"/>
                      <a:pt x="31887" y="394918"/>
                    </a:cubicBezTo>
                    <a:lnTo>
                      <a:pt x="0" y="243703"/>
                    </a:lnTo>
                    <a:lnTo>
                      <a:pt x="134376" y="174436"/>
                    </a:lnTo>
                    <a:cubicBezTo>
                      <a:pt x="179186" y="145685"/>
                      <a:pt x="220927" y="112947"/>
                      <a:pt x="259034" y="7675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6" name="矩形 7"/>
              <p:cNvSpPr/>
              <p:nvPr/>
            </p:nvSpPr>
            <p:spPr>
              <a:xfrm rot="2482433" flipH="1">
                <a:off x="3802658" y="3657146"/>
                <a:ext cx="356251" cy="1120654"/>
              </a:xfrm>
              <a:custGeom>
                <a:avLst/>
                <a:gdLst/>
                <a:ahLst/>
                <a:cxnLst/>
                <a:rect l="l" t="t" r="r" b="b"/>
                <a:pathLst>
                  <a:path w="229304" h="721318">
                    <a:moveTo>
                      <a:pt x="86913" y="0"/>
                    </a:moveTo>
                    <a:lnTo>
                      <a:pt x="94520" y="144851"/>
                    </a:lnTo>
                    <a:cubicBezTo>
                      <a:pt x="111653" y="307151"/>
                      <a:pt x="153898" y="462850"/>
                      <a:pt x="217710" y="608754"/>
                    </a:cubicBezTo>
                    <a:lnTo>
                      <a:pt x="229304" y="631151"/>
                    </a:lnTo>
                    <a:lnTo>
                      <a:pt x="221005" y="642937"/>
                    </a:lnTo>
                    <a:lnTo>
                      <a:pt x="176141" y="721318"/>
                    </a:lnTo>
                    <a:lnTo>
                      <a:pt x="128621" y="629517"/>
                    </a:lnTo>
                    <a:cubicBezTo>
                      <a:pt x="57719" y="467401"/>
                      <a:pt x="13443" y="293194"/>
                      <a:pt x="654" y="111275"/>
                    </a:cubicBezTo>
                    <a:lnTo>
                      <a:pt x="0" y="92607"/>
                    </a:lnTo>
                    <a:lnTo>
                      <a:pt x="20227" y="767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</p:grpSp>
      </p:grpSp>
      <p:pic>
        <p:nvPicPr>
          <p:cNvPr id="56" name="图片 5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64" y="625547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17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 invX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 84"/>
          <p:cNvGrpSpPr/>
          <p:nvPr/>
        </p:nvGrpSpPr>
        <p:grpSpPr>
          <a:xfrm>
            <a:off x="-684290" y="335436"/>
            <a:ext cx="6148832" cy="6148832"/>
            <a:chOff x="3711331" y="829041"/>
            <a:chExt cx="4392018" cy="4392018"/>
          </a:xfrm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grpSpPr>
        <p:sp>
          <p:nvSpPr>
            <p:cNvPr id="86" name="Freeform 5"/>
            <p:cNvSpPr>
              <a:spLocks/>
            </p:cNvSpPr>
            <p:nvPr/>
          </p:nvSpPr>
          <p:spPr bwMode="auto">
            <a:xfrm>
              <a:off x="3711331" y="829041"/>
              <a:ext cx="4392018" cy="4392018"/>
            </a:xfrm>
            <a:custGeom>
              <a:avLst/>
              <a:gdLst>
                <a:gd name="T0" fmla="*/ 1580 w 1582"/>
                <a:gd name="T1" fmla="*/ 832 h 1582"/>
                <a:gd name="T2" fmla="*/ 1566 w 1582"/>
                <a:gd name="T3" fmla="*/ 952 h 1582"/>
                <a:gd name="T4" fmla="*/ 1534 w 1582"/>
                <a:gd name="T5" fmla="*/ 1064 h 1582"/>
                <a:gd name="T6" fmla="*/ 1486 w 1582"/>
                <a:gd name="T7" fmla="*/ 1168 h 1582"/>
                <a:gd name="T8" fmla="*/ 1424 w 1582"/>
                <a:gd name="T9" fmla="*/ 1266 h 1582"/>
                <a:gd name="T10" fmla="*/ 1350 w 1582"/>
                <a:gd name="T11" fmla="*/ 1352 h 1582"/>
                <a:gd name="T12" fmla="*/ 1264 w 1582"/>
                <a:gd name="T13" fmla="*/ 1426 h 1582"/>
                <a:gd name="T14" fmla="*/ 1168 w 1582"/>
                <a:gd name="T15" fmla="*/ 1488 h 1582"/>
                <a:gd name="T16" fmla="*/ 1062 w 1582"/>
                <a:gd name="T17" fmla="*/ 1534 h 1582"/>
                <a:gd name="T18" fmla="*/ 950 w 1582"/>
                <a:gd name="T19" fmla="*/ 1566 h 1582"/>
                <a:gd name="T20" fmla="*/ 832 w 1582"/>
                <a:gd name="T21" fmla="*/ 1582 h 1582"/>
                <a:gd name="T22" fmla="*/ 750 w 1582"/>
                <a:gd name="T23" fmla="*/ 1582 h 1582"/>
                <a:gd name="T24" fmla="*/ 632 w 1582"/>
                <a:gd name="T25" fmla="*/ 1566 h 1582"/>
                <a:gd name="T26" fmla="*/ 518 w 1582"/>
                <a:gd name="T27" fmla="*/ 1534 h 1582"/>
                <a:gd name="T28" fmla="*/ 414 w 1582"/>
                <a:gd name="T29" fmla="*/ 1488 h 1582"/>
                <a:gd name="T30" fmla="*/ 318 w 1582"/>
                <a:gd name="T31" fmla="*/ 1426 h 1582"/>
                <a:gd name="T32" fmla="*/ 232 w 1582"/>
                <a:gd name="T33" fmla="*/ 1352 h 1582"/>
                <a:gd name="T34" fmla="*/ 156 w 1582"/>
                <a:gd name="T35" fmla="*/ 1266 h 1582"/>
                <a:gd name="T36" fmla="*/ 96 w 1582"/>
                <a:gd name="T37" fmla="*/ 1168 h 1582"/>
                <a:gd name="T38" fmla="*/ 48 w 1582"/>
                <a:gd name="T39" fmla="*/ 1064 h 1582"/>
                <a:gd name="T40" fmla="*/ 16 w 1582"/>
                <a:gd name="T41" fmla="*/ 952 h 1582"/>
                <a:gd name="T42" fmla="*/ 0 w 1582"/>
                <a:gd name="T43" fmla="*/ 832 h 1582"/>
                <a:gd name="T44" fmla="*/ 0 w 1582"/>
                <a:gd name="T45" fmla="*/ 752 h 1582"/>
                <a:gd name="T46" fmla="*/ 16 w 1582"/>
                <a:gd name="T47" fmla="*/ 632 h 1582"/>
                <a:gd name="T48" fmla="*/ 48 w 1582"/>
                <a:gd name="T49" fmla="*/ 520 h 1582"/>
                <a:gd name="T50" fmla="*/ 96 w 1582"/>
                <a:gd name="T51" fmla="*/ 414 h 1582"/>
                <a:gd name="T52" fmla="*/ 156 w 1582"/>
                <a:gd name="T53" fmla="*/ 318 h 1582"/>
                <a:gd name="T54" fmla="*/ 232 w 1582"/>
                <a:gd name="T55" fmla="*/ 232 h 1582"/>
                <a:gd name="T56" fmla="*/ 318 w 1582"/>
                <a:gd name="T57" fmla="*/ 158 h 1582"/>
                <a:gd name="T58" fmla="*/ 414 w 1582"/>
                <a:gd name="T59" fmla="*/ 96 h 1582"/>
                <a:gd name="T60" fmla="*/ 518 w 1582"/>
                <a:gd name="T61" fmla="*/ 48 h 1582"/>
                <a:gd name="T62" fmla="*/ 632 w 1582"/>
                <a:gd name="T63" fmla="*/ 16 h 1582"/>
                <a:gd name="T64" fmla="*/ 750 w 1582"/>
                <a:gd name="T65" fmla="*/ 2 h 1582"/>
                <a:gd name="T66" fmla="*/ 832 w 1582"/>
                <a:gd name="T67" fmla="*/ 2 h 1582"/>
                <a:gd name="T68" fmla="*/ 950 w 1582"/>
                <a:gd name="T69" fmla="*/ 16 h 1582"/>
                <a:gd name="T70" fmla="*/ 1062 w 1582"/>
                <a:gd name="T71" fmla="*/ 48 h 1582"/>
                <a:gd name="T72" fmla="*/ 1168 w 1582"/>
                <a:gd name="T73" fmla="*/ 96 h 1582"/>
                <a:gd name="T74" fmla="*/ 1264 w 1582"/>
                <a:gd name="T75" fmla="*/ 158 h 1582"/>
                <a:gd name="T76" fmla="*/ 1350 w 1582"/>
                <a:gd name="T77" fmla="*/ 232 h 1582"/>
                <a:gd name="T78" fmla="*/ 1424 w 1582"/>
                <a:gd name="T79" fmla="*/ 318 h 1582"/>
                <a:gd name="T80" fmla="*/ 1486 w 1582"/>
                <a:gd name="T81" fmla="*/ 414 h 1582"/>
                <a:gd name="T82" fmla="*/ 1534 w 1582"/>
                <a:gd name="T83" fmla="*/ 520 h 1582"/>
                <a:gd name="T84" fmla="*/ 1566 w 1582"/>
                <a:gd name="T85" fmla="*/ 632 h 1582"/>
                <a:gd name="T86" fmla="*/ 1580 w 1582"/>
                <a:gd name="T87" fmla="*/ 75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82" h="1582">
                  <a:moveTo>
                    <a:pt x="1582" y="792"/>
                  </a:moveTo>
                  <a:lnTo>
                    <a:pt x="1582" y="792"/>
                  </a:lnTo>
                  <a:lnTo>
                    <a:pt x="1580" y="832"/>
                  </a:lnTo>
                  <a:lnTo>
                    <a:pt x="1578" y="872"/>
                  </a:lnTo>
                  <a:lnTo>
                    <a:pt x="1572" y="912"/>
                  </a:lnTo>
                  <a:lnTo>
                    <a:pt x="1566" y="952"/>
                  </a:lnTo>
                  <a:lnTo>
                    <a:pt x="1556" y="990"/>
                  </a:lnTo>
                  <a:lnTo>
                    <a:pt x="1546" y="1028"/>
                  </a:lnTo>
                  <a:lnTo>
                    <a:pt x="1534" y="1064"/>
                  </a:lnTo>
                  <a:lnTo>
                    <a:pt x="1520" y="1100"/>
                  </a:lnTo>
                  <a:lnTo>
                    <a:pt x="1504" y="1134"/>
                  </a:lnTo>
                  <a:lnTo>
                    <a:pt x="1486" y="1168"/>
                  </a:lnTo>
                  <a:lnTo>
                    <a:pt x="1468" y="1202"/>
                  </a:lnTo>
                  <a:lnTo>
                    <a:pt x="1446" y="1234"/>
                  </a:lnTo>
                  <a:lnTo>
                    <a:pt x="1424" y="1266"/>
                  </a:lnTo>
                  <a:lnTo>
                    <a:pt x="1402" y="1294"/>
                  </a:lnTo>
                  <a:lnTo>
                    <a:pt x="1376" y="1324"/>
                  </a:lnTo>
                  <a:lnTo>
                    <a:pt x="1350" y="1352"/>
                  </a:lnTo>
                  <a:lnTo>
                    <a:pt x="1322" y="1378"/>
                  </a:lnTo>
                  <a:lnTo>
                    <a:pt x="1294" y="1402"/>
                  </a:lnTo>
                  <a:lnTo>
                    <a:pt x="1264" y="1426"/>
                  </a:lnTo>
                  <a:lnTo>
                    <a:pt x="1234" y="1448"/>
                  </a:lnTo>
                  <a:lnTo>
                    <a:pt x="1200" y="1468"/>
                  </a:lnTo>
                  <a:lnTo>
                    <a:pt x="1168" y="1488"/>
                  </a:lnTo>
                  <a:lnTo>
                    <a:pt x="1134" y="1504"/>
                  </a:lnTo>
                  <a:lnTo>
                    <a:pt x="1098" y="1520"/>
                  </a:lnTo>
                  <a:lnTo>
                    <a:pt x="1062" y="1534"/>
                  </a:lnTo>
                  <a:lnTo>
                    <a:pt x="1026" y="1548"/>
                  </a:lnTo>
                  <a:lnTo>
                    <a:pt x="988" y="1558"/>
                  </a:lnTo>
                  <a:lnTo>
                    <a:pt x="950" y="1566"/>
                  </a:lnTo>
                  <a:lnTo>
                    <a:pt x="912" y="1574"/>
                  </a:lnTo>
                  <a:lnTo>
                    <a:pt x="872" y="1578"/>
                  </a:lnTo>
                  <a:lnTo>
                    <a:pt x="832" y="1582"/>
                  </a:lnTo>
                  <a:lnTo>
                    <a:pt x="790" y="1582"/>
                  </a:lnTo>
                  <a:lnTo>
                    <a:pt x="790" y="1582"/>
                  </a:lnTo>
                  <a:lnTo>
                    <a:pt x="750" y="1582"/>
                  </a:lnTo>
                  <a:lnTo>
                    <a:pt x="710" y="1578"/>
                  </a:lnTo>
                  <a:lnTo>
                    <a:pt x="670" y="1574"/>
                  </a:lnTo>
                  <a:lnTo>
                    <a:pt x="632" y="1566"/>
                  </a:lnTo>
                  <a:lnTo>
                    <a:pt x="594" y="1558"/>
                  </a:lnTo>
                  <a:lnTo>
                    <a:pt x="556" y="1548"/>
                  </a:lnTo>
                  <a:lnTo>
                    <a:pt x="518" y="1534"/>
                  </a:lnTo>
                  <a:lnTo>
                    <a:pt x="482" y="1520"/>
                  </a:lnTo>
                  <a:lnTo>
                    <a:pt x="448" y="1504"/>
                  </a:lnTo>
                  <a:lnTo>
                    <a:pt x="414" y="1488"/>
                  </a:lnTo>
                  <a:lnTo>
                    <a:pt x="380" y="1468"/>
                  </a:lnTo>
                  <a:lnTo>
                    <a:pt x="348" y="1448"/>
                  </a:lnTo>
                  <a:lnTo>
                    <a:pt x="318" y="1426"/>
                  </a:lnTo>
                  <a:lnTo>
                    <a:pt x="288" y="1402"/>
                  </a:lnTo>
                  <a:lnTo>
                    <a:pt x="258" y="1378"/>
                  </a:lnTo>
                  <a:lnTo>
                    <a:pt x="232" y="1352"/>
                  </a:lnTo>
                  <a:lnTo>
                    <a:pt x="206" y="1324"/>
                  </a:lnTo>
                  <a:lnTo>
                    <a:pt x="180" y="1294"/>
                  </a:lnTo>
                  <a:lnTo>
                    <a:pt x="156" y="1266"/>
                  </a:lnTo>
                  <a:lnTo>
                    <a:pt x="134" y="1234"/>
                  </a:lnTo>
                  <a:lnTo>
                    <a:pt x="114" y="1202"/>
                  </a:lnTo>
                  <a:lnTo>
                    <a:pt x="96" y="1168"/>
                  </a:lnTo>
                  <a:lnTo>
                    <a:pt x="78" y="1134"/>
                  </a:lnTo>
                  <a:lnTo>
                    <a:pt x="62" y="1100"/>
                  </a:lnTo>
                  <a:lnTo>
                    <a:pt x="48" y="1064"/>
                  </a:lnTo>
                  <a:lnTo>
                    <a:pt x="36" y="1028"/>
                  </a:lnTo>
                  <a:lnTo>
                    <a:pt x="24" y="990"/>
                  </a:lnTo>
                  <a:lnTo>
                    <a:pt x="16" y="952"/>
                  </a:lnTo>
                  <a:lnTo>
                    <a:pt x="8" y="912"/>
                  </a:lnTo>
                  <a:lnTo>
                    <a:pt x="4" y="872"/>
                  </a:lnTo>
                  <a:lnTo>
                    <a:pt x="0" y="832"/>
                  </a:lnTo>
                  <a:lnTo>
                    <a:pt x="0" y="792"/>
                  </a:lnTo>
                  <a:lnTo>
                    <a:pt x="0" y="792"/>
                  </a:lnTo>
                  <a:lnTo>
                    <a:pt x="0" y="752"/>
                  </a:lnTo>
                  <a:lnTo>
                    <a:pt x="4" y="710"/>
                  </a:lnTo>
                  <a:lnTo>
                    <a:pt x="8" y="672"/>
                  </a:lnTo>
                  <a:lnTo>
                    <a:pt x="16" y="632"/>
                  </a:lnTo>
                  <a:lnTo>
                    <a:pt x="24" y="594"/>
                  </a:lnTo>
                  <a:lnTo>
                    <a:pt x="36" y="556"/>
                  </a:lnTo>
                  <a:lnTo>
                    <a:pt x="48" y="520"/>
                  </a:lnTo>
                  <a:lnTo>
                    <a:pt x="62" y="484"/>
                  </a:lnTo>
                  <a:lnTo>
                    <a:pt x="78" y="448"/>
                  </a:lnTo>
                  <a:lnTo>
                    <a:pt x="96" y="414"/>
                  </a:lnTo>
                  <a:lnTo>
                    <a:pt x="114" y="382"/>
                  </a:lnTo>
                  <a:lnTo>
                    <a:pt x="134" y="350"/>
                  </a:lnTo>
                  <a:lnTo>
                    <a:pt x="156" y="318"/>
                  </a:lnTo>
                  <a:lnTo>
                    <a:pt x="180" y="288"/>
                  </a:lnTo>
                  <a:lnTo>
                    <a:pt x="206" y="260"/>
                  </a:lnTo>
                  <a:lnTo>
                    <a:pt x="232" y="232"/>
                  </a:lnTo>
                  <a:lnTo>
                    <a:pt x="258" y="206"/>
                  </a:lnTo>
                  <a:lnTo>
                    <a:pt x="288" y="182"/>
                  </a:lnTo>
                  <a:lnTo>
                    <a:pt x="318" y="158"/>
                  </a:lnTo>
                  <a:lnTo>
                    <a:pt x="348" y="136"/>
                  </a:lnTo>
                  <a:lnTo>
                    <a:pt x="380" y="116"/>
                  </a:lnTo>
                  <a:lnTo>
                    <a:pt x="414" y="96"/>
                  </a:lnTo>
                  <a:lnTo>
                    <a:pt x="448" y="78"/>
                  </a:lnTo>
                  <a:lnTo>
                    <a:pt x="482" y="62"/>
                  </a:lnTo>
                  <a:lnTo>
                    <a:pt x="518" y="48"/>
                  </a:lnTo>
                  <a:lnTo>
                    <a:pt x="556" y="36"/>
                  </a:lnTo>
                  <a:lnTo>
                    <a:pt x="594" y="26"/>
                  </a:lnTo>
                  <a:lnTo>
                    <a:pt x="632" y="16"/>
                  </a:lnTo>
                  <a:lnTo>
                    <a:pt x="670" y="10"/>
                  </a:lnTo>
                  <a:lnTo>
                    <a:pt x="710" y="4"/>
                  </a:lnTo>
                  <a:lnTo>
                    <a:pt x="750" y="2"/>
                  </a:lnTo>
                  <a:lnTo>
                    <a:pt x="790" y="0"/>
                  </a:lnTo>
                  <a:lnTo>
                    <a:pt x="790" y="0"/>
                  </a:lnTo>
                  <a:lnTo>
                    <a:pt x="832" y="2"/>
                  </a:lnTo>
                  <a:lnTo>
                    <a:pt x="872" y="4"/>
                  </a:lnTo>
                  <a:lnTo>
                    <a:pt x="912" y="10"/>
                  </a:lnTo>
                  <a:lnTo>
                    <a:pt x="950" y="16"/>
                  </a:lnTo>
                  <a:lnTo>
                    <a:pt x="988" y="26"/>
                  </a:lnTo>
                  <a:lnTo>
                    <a:pt x="1026" y="36"/>
                  </a:lnTo>
                  <a:lnTo>
                    <a:pt x="1062" y="48"/>
                  </a:lnTo>
                  <a:lnTo>
                    <a:pt x="1098" y="62"/>
                  </a:lnTo>
                  <a:lnTo>
                    <a:pt x="1134" y="78"/>
                  </a:lnTo>
                  <a:lnTo>
                    <a:pt x="1168" y="96"/>
                  </a:lnTo>
                  <a:lnTo>
                    <a:pt x="1200" y="116"/>
                  </a:lnTo>
                  <a:lnTo>
                    <a:pt x="1234" y="136"/>
                  </a:lnTo>
                  <a:lnTo>
                    <a:pt x="1264" y="158"/>
                  </a:lnTo>
                  <a:lnTo>
                    <a:pt x="1294" y="182"/>
                  </a:lnTo>
                  <a:lnTo>
                    <a:pt x="1322" y="206"/>
                  </a:lnTo>
                  <a:lnTo>
                    <a:pt x="1350" y="232"/>
                  </a:lnTo>
                  <a:lnTo>
                    <a:pt x="1376" y="260"/>
                  </a:lnTo>
                  <a:lnTo>
                    <a:pt x="1402" y="288"/>
                  </a:lnTo>
                  <a:lnTo>
                    <a:pt x="1424" y="318"/>
                  </a:lnTo>
                  <a:lnTo>
                    <a:pt x="1446" y="350"/>
                  </a:lnTo>
                  <a:lnTo>
                    <a:pt x="1468" y="382"/>
                  </a:lnTo>
                  <a:lnTo>
                    <a:pt x="1486" y="414"/>
                  </a:lnTo>
                  <a:lnTo>
                    <a:pt x="1504" y="448"/>
                  </a:lnTo>
                  <a:lnTo>
                    <a:pt x="1520" y="484"/>
                  </a:lnTo>
                  <a:lnTo>
                    <a:pt x="1534" y="520"/>
                  </a:lnTo>
                  <a:lnTo>
                    <a:pt x="1546" y="556"/>
                  </a:lnTo>
                  <a:lnTo>
                    <a:pt x="1556" y="594"/>
                  </a:lnTo>
                  <a:lnTo>
                    <a:pt x="1566" y="632"/>
                  </a:lnTo>
                  <a:lnTo>
                    <a:pt x="1572" y="672"/>
                  </a:lnTo>
                  <a:lnTo>
                    <a:pt x="1578" y="710"/>
                  </a:lnTo>
                  <a:lnTo>
                    <a:pt x="1580" y="752"/>
                  </a:lnTo>
                  <a:lnTo>
                    <a:pt x="1582" y="792"/>
                  </a:lnTo>
                  <a:lnTo>
                    <a:pt x="1582" y="79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>
              <a:off x="4595824" y="1033622"/>
              <a:ext cx="3068368" cy="4023925"/>
            </a:xfrm>
            <a:custGeom>
              <a:avLst/>
              <a:gdLst>
                <a:gd name="T0" fmla="*/ 1024 w 1084"/>
                <a:gd name="T1" fmla="*/ 902 h 1422"/>
                <a:gd name="T2" fmla="*/ 868 w 1084"/>
                <a:gd name="T3" fmla="*/ 822 h 1422"/>
                <a:gd name="T4" fmla="*/ 764 w 1084"/>
                <a:gd name="T5" fmla="*/ 854 h 1422"/>
                <a:gd name="T6" fmla="*/ 710 w 1084"/>
                <a:gd name="T7" fmla="*/ 788 h 1422"/>
                <a:gd name="T8" fmla="*/ 664 w 1084"/>
                <a:gd name="T9" fmla="*/ 788 h 1422"/>
                <a:gd name="T10" fmla="*/ 634 w 1084"/>
                <a:gd name="T11" fmla="*/ 712 h 1422"/>
                <a:gd name="T12" fmla="*/ 576 w 1084"/>
                <a:gd name="T13" fmla="*/ 724 h 1422"/>
                <a:gd name="T14" fmla="*/ 576 w 1084"/>
                <a:gd name="T15" fmla="*/ 626 h 1422"/>
                <a:gd name="T16" fmla="*/ 724 w 1084"/>
                <a:gd name="T17" fmla="*/ 682 h 1422"/>
                <a:gd name="T18" fmla="*/ 762 w 1084"/>
                <a:gd name="T19" fmla="*/ 600 h 1422"/>
                <a:gd name="T20" fmla="*/ 806 w 1084"/>
                <a:gd name="T21" fmla="*/ 504 h 1422"/>
                <a:gd name="T22" fmla="*/ 926 w 1084"/>
                <a:gd name="T23" fmla="*/ 238 h 1422"/>
                <a:gd name="T24" fmla="*/ 844 w 1084"/>
                <a:gd name="T25" fmla="*/ 144 h 1422"/>
                <a:gd name="T26" fmla="*/ 800 w 1084"/>
                <a:gd name="T27" fmla="*/ 286 h 1422"/>
                <a:gd name="T28" fmla="*/ 628 w 1084"/>
                <a:gd name="T29" fmla="*/ 182 h 1422"/>
                <a:gd name="T30" fmla="*/ 752 w 1084"/>
                <a:gd name="T31" fmla="*/ 114 h 1422"/>
                <a:gd name="T32" fmla="*/ 714 w 1084"/>
                <a:gd name="T33" fmla="*/ 20 h 1422"/>
                <a:gd name="T34" fmla="*/ 440 w 1084"/>
                <a:gd name="T35" fmla="*/ 42 h 1422"/>
                <a:gd name="T36" fmla="*/ 272 w 1084"/>
                <a:gd name="T37" fmla="*/ 42 h 1422"/>
                <a:gd name="T38" fmla="*/ 48 w 1084"/>
                <a:gd name="T39" fmla="*/ 58 h 1422"/>
                <a:gd name="T40" fmla="*/ 28 w 1084"/>
                <a:gd name="T41" fmla="*/ 92 h 1422"/>
                <a:gd name="T42" fmla="*/ 60 w 1084"/>
                <a:gd name="T43" fmla="*/ 134 h 1422"/>
                <a:gd name="T44" fmla="*/ 22 w 1084"/>
                <a:gd name="T45" fmla="*/ 204 h 1422"/>
                <a:gd name="T46" fmla="*/ 32 w 1084"/>
                <a:gd name="T47" fmla="*/ 290 h 1422"/>
                <a:gd name="T48" fmla="*/ 136 w 1084"/>
                <a:gd name="T49" fmla="*/ 184 h 1422"/>
                <a:gd name="T50" fmla="*/ 308 w 1084"/>
                <a:gd name="T51" fmla="*/ 320 h 1422"/>
                <a:gd name="T52" fmla="*/ 370 w 1084"/>
                <a:gd name="T53" fmla="*/ 604 h 1422"/>
                <a:gd name="T54" fmla="*/ 534 w 1084"/>
                <a:gd name="T55" fmla="*/ 762 h 1422"/>
                <a:gd name="T56" fmla="*/ 698 w 1084"/>
                <a:gd name="T57" fmla="*/ 882 h 1422"/>
                <a:gd name="T58" fmla="*/ 740 w 1084"/>
                <a:gd name="T59" fmla="*/ 890 h 1422"/>
                <a:gd name="T60" fmla="*/ 742 w 1084"/>
                <a:gd name="T61" fmla="*/ 1056 h 1422"/>
                <a:gd name="T62" fmla="*/ 784 w 1084"/>
                <a:gd name="T63" fmla="*/ 1158 h 1422"/>
                <a:gd name="T64" fmla="*/ 694 w 1084"/>
                <a:gd name="T65" fmla="*/ 1422 h 1422"/>
                <a:gd name="T66" fmla="*/ 958 w 1084"/>
                <a:gd name="T67" fmla="*/ 1244 h 1422"/>
                <a:gd name="T68" fmla="*/ 1046 w 1084"/>
                <a:gd name="T69" fmla="*/ 1164 h 1422"/>
                <a:gd name="T70" fmla="*/ 1024 w 1084"/>
                <a:gd name="T71" fmla="*/ 962 h 1422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509 w 10000"/>
                <a:gd name="connsiteY37" fmla="*/ 338 h 10043"/>
                <a:gd name="connsiteX38" fmla="*/ 1255 w 10000"/>
                <a:gd name="connsiteY38" fmla="*/ 4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255 w 10000"/>
                <a:gd name="connsiteY38" fmla="*/ 4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878 w 10000"/>
                <a:gd name="connsiteY55" fmla="*/ 5218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878 w 10000"/>
                <a:gd name="connsiteY55" fmla="*/ 5218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542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380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380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793 w 10000"/>
                <a:gd name="connsiteY30" fmla="*/ 1323 h 10043"/>
                <a:gd name="connsiteX31" fmla="*/ 6189 w 10000"/>
                <a:gd name="connsiteY31" fmla="*/ 1059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6189 w 10000"/>
                <a:gd name="connsiteY31" fmla="*/ 1059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157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591 w 10000"/>
                <a:gd name="connsiteY0" fmla="*/ 6734 h 10043"/>
                <a:gd name="connsiteX1" fmla="*/ 9157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591 w 10000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677 h 10043"/>
                <a:gd name="connsiteX68" fmla="*/ 8838 w 10193"/>
                <a:gd name="connsiteY68" fmla="*/ 8791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677 h 10043"/>
                <a:gd name="connsiteX68" fmla="*/ 9127 w 10193"/>
                <a:gd name="connsiteY68" fmla="*/ 8975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824 h 10043"/>
                <a:gd name="connsiteX68" fmla="*/ 9127 w 10193"/>
                <a:gd name="connsiteY68" fmla="*/ 8975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186 h 10190"/>
                <a:gd name="connsiteX65" fmla="*/ 7454 w 10193"/>
                <a:gd name="connsiteY65" fmla="*/ 844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186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941 w 10193"/>
                <a:gd name="connsiteY62" fmla="*/ 7285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401 w 10193"/>
                <a:gd name="connsiteY61" fmla="*/ 6820 h 10190"/>
                <a:gd name="connsiteX62" fmla="*/ 6941 w 10193"/>
                <a:gd name="connsiteY62" fmla="*/ 7285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10193" h="10190">
                  <a:moveTo>
                    <a:pt x="9591" y="6734"/>
                  </a:moveTo>
                  <a:lnTo>
                    <a:pt x="9157" y="6386"/>
                  </a:lnTo>
                  <a:cubicBezTo>
                    <a:pt x="9113" y="6212"/>
                    <a:pt x="9070" y="6039"/>
                    <a:pt x="9026" y="5865"/>
                  </a:cubicBezTo>
                  <a:lnTo>
                    <a:pt x="8103" y="5677"/>
                  </a:lnTo>
                  <a:lnTo>
                    <a:pt x="7232" y="5824"/>
                  </a:lnTo>
                  <a:lnTo>
                    <a:pt x="7048" y="6049"/>
                  </a:lnTo>
                  <a:lnTo>
                    <a:pt x="6734" y="5908"/>
                  </a:lnTo>
                  <a:lnTo>
                    <a:pt x="6550" y="5584"/>
                  </a:lnTo>
                  <a:lnTo>
                    <a:pt x="6125" y="5584"/>
                  </a:lnTo>
                  <a:lnTo>
                    <a:pt x="5884" y="5694"/>
                  </a:lnTo>
                  <a:lnTo>
                    <a:pt x="6347" y="5050"/>
                  </a:lnTo>
                  <a:lnTo>
                    <a:pt x="5849" y="4866"/>
                  </a:lnTo>
                  <a:lnTo>
                    <a:pt x="5572" y="5275"/>
                  </a:lnTo>
                  <a:lnTo>
                    <a:pt x="5314" y="5134"/>
                  </a:lnTo>
                  <a:cubicBezTo>
                    <a:pt x="5266" y="5023"/>
                    <a:pt x="5217" y="4913"/>
                    <a:pt x="5169" y="4802"/>
                  </a:cubicBezTo>
                  <a:cubicBezTo>
                    <a:pt x="5217" y="4683"/>
                    <a:pt x="5266" y="4564"/>
                    <a:pt x="5314" y="4445"/>
                  </a:cubicBezTo>
                  <a:lnTo>
                    <a:pt x="6313" y="4013"/>
                  </a:lnTo>
                  <a:lnTo>
                    <a:pt x="6679" y="4839"/>
                  </a:lnTo>
                  <a:lnTo>
                    <a:pt x="7030" y="4642"/>
                  </a:lnTo>
                  <a:lnTo>
                    <a:pt x="7030" y="4262"/>
                  </a:lnTo>
                  <a:lnTo>
                    <a:pt x="7232" y="4108"/>
                  </a:lnTo>
                  <a:cubicBezTo>
                    <a:pt x="7219" y="3885"/>
                    <a:pt x="7352" y="3516"/>
                    <a:pt x="7339" y="3293"/>
                  </a:cubicBezTo>
                  <a:cubicBezTo>
                    <a:pt x="7968" y="3185"/>
                    <a:pt x="7971" y="3555"/>
                    <a:pt x="8600" y="3447"/>
                  </a:cubicBezTo>
                  <a:lnTo>
                    <a:pt x="9450" y="3228"/>
                  </a:lnTo>
                  <a:lnTo>
                    <a:pt x="8831" y="1717"/>
                  </a:lnTo>
                  <a:lnTo>
                    <a:pt x="8192" y="1646"/>
                  </a:lnTo>
                  <a:lnTo>
                    <a:pt x="7786" y="1056"/>
                  </a:lnTo>
                  <a:lnTo>
                    <a:pt x="7159" y="1056"/>
                  </a:lnTo>
                  <a:cubicBezTo>
                    <a:pt x="7233" y="1389"/>
                    <a:pt x="7547" y="1721"/>
                    <a:pt x="7621" y="2054"/>
                  </a:cubicBezTo>
                  <a:lnTo>
                    <a:pt x="6599" y="2128"/>
                  </a:lnTo>
                  <a:lnTo>
                    <a:pt x="5841" y="1580"/>
                  </a:lnTo>
                  <a:cubicBezTo>
                    <a:pt x="5877" y="1382"/>
                    <a:pt x="5912" y="1183"/>
                    <a:pt x="5948" y="985"/>
                  </a:cubicBezTo>
                  <a:lnTo>
                    <a:pt x="6937" y="845"/>
                  </a:lnTo>
                  <a:lnTo>
                    <a:pt x="6937" y="338"/>
                  </a:lnTo>
                  <a:lnTo>
                    <a:pt x="6587" y="184"/>
                  </a:lnTo>
                  <a:lnTo>
                    <a:pt x="5000" y="338"/>
                  </a:lnTo>
                  <a:lnTo>
                    <a:pt x="4059" y="338"/>
                  </a:lnTo>
                  <a:lnTo>
                    <a:pt x="3194" y="0"/>
                  </a:lnTo>
                  <a:lnTo>
                    <a:pt x="2364" y="448"/>
                  </a:lnTo>
                  <a:lnTo>
                    <a:pt x="1303" y="153"/>
                  </a:lnTo>
                  <a:lnTo>
                    <a:pt x="443" y="451"/>
                  </a:lnTo>
                  <a:lnTo>
                    <a:pt x="664" y="690"/>
                  </a:lnTo>
                  <a:lnTo>
                    <a:pt x="258" y="690"/>
                  </a:lnTo>
                  <a:lnTo>
                    <a:pt x="258" y="985"/>
                  </a:lnTo>
                  <a:lnTo>
                    <a:pt x="554" y="985"/>
                  </a:lnTo>
                  <a:lnTo>
                    <a:pt x="0" y="1224"/>
                  </a:lnTo>
                  <a:lnTo>
                    <a:pt x="203" y="1478"/>
                  </a:lnTo>
                  <a:lnTo>
                    <a:pt x="498" y="1478"/>
                  </a:lnTo>
                  <a:cubicBezTo>
                    <a:pt x="430" y="1679"/>
                    <a:pt x="363" y="1881"/>
                    <a:pt x="295" y="2082"/>
                  </a:cubicBezTo>
                  <a:lnTo>
                    <a:pt x="627" y="1857"/>
                  </a:lnTo>
                  <a:lnTo>
                    <a:pt x="1351" y="1190"/>
                  </a:lnTo>
                  <a:lnTo>
                    <a:pt x="2069" y="1644"/>
                  </a:lnTo>
                  <a:lnTo>
                    <a:pt x="2503" y="2293"/>
                  </a:lnTo>
                  <a:cubicBezTo>
                    <a:pt x="2573" y="2682"/>
                    <a:pt x="2256" y="3109"/>
                    <a:pt x="2326" y="3498"/>
                  </a:cubicBezTo>
                  <a:lnTo>
                    <a:pt x="3509" y="4181"/>
                  </a:lnTo>
                  <a:cubicBezTo>
                    <a:pt x="3522" y="4523"/>
                    <a:pt x="3536" y="4866"/>
                    <a:pt x="3549" y="5208"/>
                  </a:cubicBezTo>
                  <a:lnTo>
                    <a:pt x="4878" y="5218"/>
                  </a:lnTo>
                  <a:lnTo>
                    <a:pt x="5397" y="5853"/>
                  </a:lnTo>
                  <a:lnTo>
                    <a:pt x="6439" y="6246"/>
                  </a:lnTo>
                  <a:lnTo>
                    <a:pt x="6734" y="6246"/>
                  </a:lnTo>
                  <a:cubicBezTo>
                    <a:pt x="6765" y="6265"/>
                    <a:pt x="6796" y="6283"/>
                    <a:pt x="6827" y="6302"/>
                  </a:cubicBezTo>
                  <a:cubicBezTo>
                    <a:pt x="6765" y="6438"/>
                    <a:pt x="6463" y="6684"/>
                    <a:pt x="6401" y="6820"/>
                  </a:cubicBezTo>
                  <a:cubicBezTo>
                    <a:pt x="6469" y="7073"/>
                    <a:pt x="6873" y="7032"/>
                    <a:pt x="6941" y="7285"/>
                  </a:cubicBezTo>
                  <a:lnTo>
                    <a:pt x="6449" y="7849"/>
                  </a:lnTo>
                  <a:lnTo>
                    <a:pt x="7232" y="8039"/>
                  </a:lnTo>
                  <a:lnTo>
                    <a:pt x="7647" y="8550"/>
                  </a:lnTo>
                  <a:lnTo>
                    <a:pt x="6113" y="10190"/>
                  </a:lnTo>
                  <a:lnTo>
                    <a:pt x="7841" y="9824"/>
                  </a:lnTo>
                  <a:lnTo>
                    <a:pt x="9127" y="8975"/>
                  </a:lnTo>
                  <a:cubicBezTo>
                    <a:pt x="9098" y="8745"/>
                    <a:pt x="9070" y="8515"/>
                    <a:pt x="9041" y="8285"/>
                  </a:cubicBezTo>
                  <a:lnTo>
                    <a:pt x="9649" y="8229"/>
                  </a:lnTo>
                  <a:lnTo>
                    <a:pt x="10193" y="7047"/>
                  </a:lnTo>
                  <a:lnTo>
                    <a:pt x="9591" y="67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80" name="矩形 217"/>
          <p:cNvSpPr>
            <a:spLocks noChangeArrowheads="1"/>
          </p:cNvSpPr>
          <p:nvPr/>
        </p:nvSpPr>
        <p:spPr bwMode="auto">
          <a:xfrm>
            <a:off x="6685069" y="2216987"/>
            <a:ext cx="1808506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CHAPTER</a:t>
            </a:r>
            <a:r>
              <a:rPr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01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6685069" y="2696218"/>
            <a:ext cx="39510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7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项目分工</a:t>
            </a:r>
          </a:p>
        </p:txBody>
      </p:sp>
      <p:grpSp>
        <p:nvGrpSpPr>
          <p:cNvPr id="82" name="组合 220"/>
          <p:cNvGrpSpPr/>
          <p:nvPr/>
        </p:nvGrpSpPr>
        <p:grpSpPr>
          <a:xfrm>
            <a:off x="8637760" y="2288077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83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rgbClr val="E9E1D1"/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84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rgbClr val="E9E1D1"/>
                </a:solidFill>
                <a:latin typeface="微软雅黑 Light"/>
                <a:ea typeface="微软雅黑 Light"/>
              </a:endParaRPr>
            </a:p>
          </p:txBody>
        </p:sp>
      </p:grpSp>
      <p:grpSp>
        <p:nvGrpSpPr>
          <p:cNvPr id="88" name="组合 9"/>
          <p:cNvGrpSpPr/>
          <p:nvPr/>
        </p:nvGrpSpPr>
        <p:grpSpPr>
          <a:xfrm rot="10800000" flipH="1" flipV="1">
            <a:off x="4866" y="4616647"/>
            <a:ext cx="9288445" cy="2248311"/>
            <a:chOff x="2" y="4661198"/>
            <a:chExt cx="9075645" cy="2196802"/>
          </a:xfrm>
        </p:grpSpPr>
        <p:sp>
          <p:nvSpPr>
            <p:cNvPr id="89" name="矩形 8"/>
            <p:cNvSpPr/>
            <p:nvPr/>
          </p:nvSpPr>
          <p:spPr>
            <a:xfrm>
              <a:off x="5729" y="4661198"/>
              <a:ext cx="9069918" cy="2191862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90" name="矩形 8"/>
            <p:cNvSpPr/>
            <p:nvPr/>
          </p:nvSpPr>
          <p:spPr>
            <a:xfrm>
              <a:off x="2" y="5436894"/>
              <a:ext cx="5880530" cy="1421106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64" y="625547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727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kumimoji="1" lang="en-US" altLang="zh-CN" kern="0" dirty="0">
                <a:ea typeface="微软雅黑" panose="020B0503020204020204" pitchFamily="34" charset="-122"/>
              </a:rPr>
              <a:t>PART</a:t>
            </a:r>
            <a:r>
              <a:rPr kumimoji="1" lang="zh-CN" altLang="en-US" kern="0" dirty="0">
                <a:ea typeface="微软雅黑" panose="020B0503020204020204" pitchFamily="34" charset="-122"/>
              </a:rPr>
              <a:t> </a:t>
            </a:r>
            <a:r>
              <a:rPr kumimoji="1" lang="en-US" altLang="zh-CN" kern="0" dirty="0">
                <a:ea typeface="微软雅黑" panose="020B0503020204020204" pitchFamily="34" charset="-122"/>
              </a:rPr>
              <a:t>ONE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kumimoji="1" lang="zh-CN" altLang="en-US" kern="0" dirty="0">
                <a:ea typeface="微软雅黑" panose="020B0503020204020204" pitchFamily="34" charset="-122"/>
              </a:rPr>
              <a:t>项目分工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4911705" y="2095998"/>
            <a:ext cx="2675341" cy="2675341"/>
            <a:chOff x="3711331" y="829041"/>
            <a:chExt cx="4392018" cy="4392018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711331" y="829041"/>
              <a:ext cx="4392018" cy="4392018"/>
            </a:xfrm>
            <a:custGeom>
              <a:avLst/>
              <a:gdLst>
                <a:gd name="T0" fmla="*/ 1580 w 1582"/>
                <a:gd name="T1" fmla="*/ 832 h 1582"/>
                <a:gd name="T2" fmla="*/ 1566 w 1582"/>
                <a:gd name="T3" fmla="*/ 952 h 1582"/>
                <a:gd name="T4" fmla="*/ 1534 w 1582"/>
                <a:gd name="T5" fmla="*/ 1064 h 1582"/>
                <a:gd name="T6" fmla="*/ 1486 w 1582"/>
                <a:gd name="T7" fmla="*/ 1168 h 1582"/>
                <a:gd name="T8" fmla="*/ 1424 w 1582"/>
                <a:gd name="T9" fmla="*/ 1266 h 1582"/>
                <a:gd name="T10" fmla="*/ 1350 w 1582"/>
                <a:gd name="T11" fmla="*/ 1352 h 1582"/>
                <a:gd name="T12" fmla="*/ 1264 w 1582"/>
                <a:gd name="T13" fmla="*/ 1426 h 1582"/>
                <a:gd name="T14" fmla="*/ 1168 w 1582"/>
                <a:gd name="T15" fmla="*/ 1488 h 1582"/>
                <a:gd name="T16" fmla="*/ 1062 w 1582"/>
                <a:gd name="T17" fmla="*/ 1534 h 1582"/>
                <a:gd name="T18" fmla="*/ 950 w 1582"/>
                <a:gd name="T19" fmla="*/ 1566 h 1582"/>
                <a:gd name="T20" fmla="*/ 832 w 1582"/>
                <a:gd name="T21" fmla="*/ 1582 h 1582"/>
                <a:gd name="T22" fmla="*/ 750 w 1582"/>
                <a:gd name="T23" fmla="*/ 1582 h 1582"/>
                <a:gd name="T24" fmla="*/ 632 w 1582"/>
                <a:gd name="T25" fmla="*/ 1566 h 1582"/>
                <a:gd name="T26" fmla="*/ 518 w 1582"/>
                <a:gd name="T27" fmla="*/ 1534 h 1582"/>
                <a:gd name="T28" fmla="*/ 414 w 1582"/>
                <a:gd name="T29" fmla="*/ 1488 h 1582"/>
                <a:gd name="T30" fmla="*/ 318 w 1582"/>
                <a:gd name="T31" fmla="*/ 1426 h 1582"/>
                <a:gd name="T32" fmla="*/ 232 w 1582"/>
                <a:gd name="T33" fmla="*/ 1352 h 1582"/>
                <a:gd name="T34" fmla="*/ 156 w 1582"/>
                <a:gd name="T35" fmla="*/ 1266 h 1582"/>
                <a:gd name="T36" fmla="*/ 96 w 1582"/>
                <a:gd name="T37" fmla="*/ 1168 h 1582"/>
                <a:gd name="T38" fmla="*/ 48 w 1582"/>
                <a:gd name="T39" fmla="*/ 1064 h 1582"/>
                <a:gd name="T40" fmla="*/ 16 w 1582"/>
                <a:gd name="T41" fmla="*/ 952 h 1582"/>
                <a:gd name="T42" fmla="*/ 0 w 1582"/>
                <a:gd name="T43" fmla="*/ 832 h 1582"/>
                <a:gd name="T44" fmla="*/ 0 w 1582"/>
                <a:gd name="T45" fmla="*/ 752 h 1582"/>
                <a:gd name="T46" fmla="*/ 16 w 1582"/>
                <a:gd name="T47" fmla="*/ 632 h 1582"/>
                <a:gd name="T48" fmla="*/ 48 w 1582"/>
                <a:gd name="T49" fmla="*/ 520 h 1582"/>
                <a:gd name="T50" fmla="*/ 96 w 1582"/>
                <a:gd name="T51" fmla="*/ 414 h 1582"/>
                <a:gd name="T52" fmla="*/ 156 w 1582"/>
                <a:gd name="T53" fmla="*/ 318 h 1582"/>
                <a:gd name="T54" fmla="*/ 232 w 1582"/>
                <a:gd name="T55" fmla="*/ 232 h 1582"/>
                <a:gd name="T56" fmla="*/ 318 w 1582"/>
                <a:gd name="T57" fmla="*/ 158 h 1582"/>
                <a:gd name="T58" fmla="*/ 414 w 1582"/>
                <a:gd name="T59" fmla="*/ 96 h 1582"/>
                <a:gd name="T60" fmla="*/ 518 w 1582"/>
                <a:gd name="T61" fmla="*/ 48 h 1582"/>
                <a:gd name="T62" fmla="*/ 632 w 1582"/>
                <a:gd name="T63" fmla="*/ 16 h 1582"/>
                <a:gd name="T64" fmla="*/ 750 w 1582"/>
                <a:gd name="T65" fmla="*/ 2 h 1582"/>
                <a:gd name="T66" fmla="*/ 832 w 1582"/>
                <a:gd name="T67" fmla="*/ 2 h 1582"/>
                <a:gd name="T68" fmla="*/ 950 w 1582"/>
                <a:gd name="T69" fmla="*/ 16 h 1582"/>
                <a:gd name="T70" fmla="*/ 1062 w 1582"/>
                <a:gd name="T71" fmla="*/ 48 h 1582"/>
                <a:gd name="T72" fmla="*/ 1168 w 1582"/>
                <a:gd name="T73" fmla="*/ 96 h 1582"/>
                <a:gd name="T74" fmla="*/ 1264 w 1582"/>
                <a:gd name="T75" fmla="*/ 158 h 1582"/>
                <a:gd name="T76" fmla="*/ 1350 w 1582"/>
                <a:gd name="T77" fmla="*/ 232 h 1582"/>
                <a:gd name="T78" fmla="*/ 1424 w 1582"/>
                <a:gd name="T79" fmla="*/ 318 h 1582"/>
                <a:gd name="T80" fmla="*/ 1486 w 1582"/>
                <a:gd name="T81" fmla="*/ 414 h 1582"/>
                <a:gd name="T82" fmla="*/ 1534 w 1582"/>
                <a:gd name="T83" fmla="*/ 520 h 1582"/>
                <a:gd name="T84" fmla="*/ 1566 w 1582"/>
                <a:gd name="T85" fmla="*/ 632 h 1582"/>
                <a:gd name="T86" fmla="*/ 1580 w 1582"/>
                <a:gd name="T87" fmla="*/ 75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82" h="1582">
                  <a:moveTo>
                    <a:pt x="1582" y="792"/>
                  </a:moveTo>
                  <a:lnTo>
                    <a:pt x="1582" y="792"/>
                  </a:lnTo>
                  <a:lnTo>
                    <a:pt x="1580" y="832"/>
                  </a:lnTo>
                  <a:lnTo>
                    <a:pt x="1578" y="872"/>
                  </a:lnTo>
                  <a:lnTo>
                    <a:pt x="1572" y="912"/>
                  </a:lnTo>
                  <a:lnTo>
                    <a:pt x="1566" y="952"/>
                  </a:lnTo>
                  <a:lnTo>
                    <a:pt x="1556" y="990"/>
                  </a:lnTo>
                  <a:lnTo>
                    <a:pt x="1546" y="1028"/>
                  </a:lnTo>
                  <a:lnTo>
                    <a:pt x="1534" y="1064"/>
                  </a:lnTo>
                  <a:lnTo>
                    <a:pt x="1520" y="1100"/>
                  </a:lnTo>
                  <a:lnTo>
                    <a:pt x="1504" y="1134"/>
                  </a:lnTo>
                  <a:lnTo>
                    <a:pt x="1486" y="1168"/>
                  </a:lnTo>
                  <a:lnTo>
                    <a:pt x="1468" y="1202"/>
                  </a:lnTo>
                  <a:lnTo>
                    <a:pt x="1446" y="1234"/>
                  </a:lnTo>
                  <a:lnTo>
                    <a:pt x="1424" y="1266"/>
                  </a:lnTo>
                  <a:lnTo>
                    <a:pt x="1402" y="1294"/>
                  </a:lnTo>
                  <a:lnTo>
                    <a:pt x="1376" y="1324"/>
                  </a:lnTo>
                  <a:lnTo>
                    <a:pt x="1350" y="1352"/>
                  </a:lnTo>
                  <a:lnTo>
                    <a:pt x="1322" y="1378"/>
                  </a:lnTo>
                  <a:lnTo>
                    <a:pt x="1294" y="1402"/>
                  </a:lnTo>
                  <a:lnTo>
                    <a:pt x="1264" y="1426"/>
                  </a:lnTo>
                  <a:lnTo>
                    <a:pt x="1234" y="1448"/>
                  </a:lnTo>
                  <a:lnTo>
                    <a:pt x="1200" y="1468"/>
                  </a:lnTo>
                  <a:lnTo>
                    <a:pt x="1168" y="1488"/>
                  </a:lnTo>
                  <a:lnTo>
                    <a:pt x="1134" y="1504"/>
                  </a:lnTo>
                  <a:lnTo>
                    <a:pt x="1098" y="1520"/>
                  </a:lnTo>
                  <a:lnTo>
                    <a:pt x="1062" y="1534"/>
                  </a:lnTo>
                  <a:lnTo>
                    <a:pt x="1026" y="1548"/>
                  </a:lnTo>
                  <a:lnTo>
                    <a:pt x="988" y="1558"/>
                  </a:lnTo>
                  <a:lnTo>
                    <a:pt x="950" y="1566"/>
                  </a:lnTo>
                  <a:lnTo>
                    <a:pt x="912" y="1574"/>
                  </a:lnTo>
                  <a:lnTo>
                    <a:pt x="872" y="1578"/>
                  </a:lnTo>
                  <a:lnTo>
                    <a:pt x="832" y="1582"/>
                  </a:lnTo>
                  <a:lnTo>
                    <a:pt x="790" y="1582"/>
                  </a:lnTo>
                  <a:lnTo>
                    <a:pt x="790" y="1582"/>
                  </a:lnTo>
                  <a:lnTo>
                    <a:pt x="750" y="1582"/>
                  </a:lnTo>
                  <a:lnTo>
                    <a:pt x="710" y="1578"/>
                  </a:lnTo>
                  <a:lnTo>
                    <a:pt x="670" y="1574"/>
                  </a:lnTo>
                  <a:lnTo>
                    <a:pt x="632" y="1566"/>
                  </a:lnTo>
                  <a:lnTo>
                    <a:pt x="594" y="1558"/>
                  </a:lnTo>
                  <a:lnTo>
                    <a:pt x="556" y="1548"/>
                  </a:lnTo>
                  <a:lnTo>
                    <a:pt x="518" y="1534"/>
                  </a:lnTo>
                  <a:lnTo>
                    <a:pt x="482" y="1520"/>
                  </a:lnTo>
                  <a:lnTo>
                    <a:pt x="448" y="1504"/>
                  </a:lnTo>
                  <a:lnTo>
                    <a:pt x="414" y="1488"/>
                  </a:lnTo>
                  <a:lnTo>
                    <a:pt x="380" y="1468"/>
                  </a:lnTo>
                  <a:lnTo>
                    <a:pt x="348" y="1448"/>
                  </a:lnTo>
                  <a:lnTo>
                    <a:pt x="318" y="1426"/>
                  </a:lnTo>
                  <a:lnTo>
                    <a:pt x="288" y="1402"/>
                  </a:lnTo>
                  <a:lnTo>
                    <a:pt x="258" y="1378"/>
                  </a:lnTo>
                  <a:lnTo>
                    <a:pt x="232" y="1352"/>
                  </a:lnTo>
                  <a:lnTo>
                    <a:pt x="206" y="1324"/>
                  </a:lnTo>
                  <a:lnTo>
                    <a:pt x="180" y="1294"/>
                  </a:lnTo>
                  <a:lnTo>
                    <a:pt x="156" y="1266"/>
                  </a:lnTo>
                  <a:lnTo>
                    <a:pt x="134" y="1234"/>
                  </a:lnTo>
                  <a:lnTo>
                    <a:pt x="114" y="1202"/>
                  </a:lnTo>
                  <a:lnTo>
                    <a:pt x="96" y="1168"/>
                  </a:lnTo>
                  <a:lnTo>
                    <a:pt x="78" y="1134"/>
                  </a:lnTo>
                  <a:lnTo>
                    <a:pt x="62" y="1100"/>
                  </a:lnTo>
                  <a:lnTo>
                    <a:pt x="48" y="1064"/>
                  </a:lnTo>
                  <a:lnTo>
                    <a:pt x="36" y="1028"/>
                  </a:lnTo>
                  <a:lnTo>
                    <a:pt x="24" y="990"/>
                  </a:lnTo>
                  <a:lnTo>
                    <a:pt x="16" y="952"/>
                  </a:lnTo>
                  <a:lnTo>
                    <a:pt x="8" y="912"/>
                  </a:lnTo>
                  <a:lnTo>
                    <a:pt x="4" y="872"/>
                  </a:lnTo>
                  <a:lnTo>
                    <a:pt x="0" y="832"/>
                  </a:lnTo>
                  <a:lnTo>
                    <a:pt x="0" y="792"/>
                  </a:lnTo>
                  <a:lnTo>
                    <a:pt x="0" y="792"/>
                  </a:lnTo>
                  <a:lnTo>
                    <a:pt x="0" y="752"/>
                  </a:lnTo>
                  <a:lnTo>
                    <a:pt x="4" y="710"/>
                  </a:lnTo>
                  <a:lnTo>
                    <a:pt x="8" y="672"/>
                  </a:lnTo>
                  <a:lnTo>
                    <a:pt x="16" y="632"/>
                  </a:lnTo>
                  <a:lnTo>
                    <a:pt x="24" y="594"/>
                  </a:lnTo>
                  <a:lnTo>
                    <a:pt x="36" y="556"/>
                  </a:lnTo>
                  <a:lnTo>
                    <a:pt x="48" y="520"/>
                  </a:lnTo>
                  <a:lnTo>
                    <a:pt x="62" y="484"/>
                  </a:lnTo>
                  <a:lnTo>
                    <a:pt x="78" y="448"/>
                  </a:lnTo>
                  <a:lnTo>
                    <a:pt x="96" y="414"/>
                  </a:lnTo>
                  <a:lnTo>
                    <a:pt x="114" y="382"/>
                  </a:lnTo>
                  <a:lnTo>
                    <a:pt x="134" y="350"/>
                  </a:lnTo>
                  <a:lnTo>
                    <a:pt x="156" y="318"/>
                  </a:lnTo>
                  <a:lnTo>
                    <a:pt x="180" y="288"/>
                  </a:lnTo>
                  <a:lnTo>
                    <a:pt x="206" y="260"/>
                  </a:lnTo>
                  <a:lnTo>
                    <a:pt x="232" y="232"/>
                  </a:lnTo>
                  <a:lnTo>
                    <a:pt x="258" y="206"/>
                  </a:lnTo>
                  <a:lnTo>
                    <a:pt x="288" y="182"/>
                  </a:lnTo>
                  <a:lnTo>
                    <a:pt x="318" y="158"/>
                  </a:lnTo>
                  <a:lnTo>
                    <a:pt x="348" y="136"/>
                  </a:lnTo>
                  <a:lnTo>
                    <a:pt x="380" y="116"/>
                  </a:lnTo>
                  <a:lnTo>
                    <a:pt x="414" y="96"/>
                  </a:lnTo>
                  <a:lnTo>
                    <a:pt x="448" y="78"/>
                  </a:lnTo>
                  <a:lnTo>
                    <a:pt x="482" y="62"/>
                  </a:lnTo>
                  <a:lnTo>
                    <a:pt x="518" y="48"/>
                  </a:lnTo>
                  <a:lnTo>
                    <a:pt x="556" y="36"/>
                  </a:lnTo>
                  <a:lnTo>
                    <a:pt x="594" y="26"/>
                  </a:lnTo>
                  <a:lnTo>
                    <a:pt x="632" y="16"/>
                  </a:lnTo>
                  <a:lnTo>
                    <a:pt x="670" y="10"/>
                  </a:lnTo>
                  <a:lnTo>
                    <a:pt x="710" y="4"/>
                  </a:lnTo>
                  <a:lnTo>
                    <a:pt x="750" y="2"/>
                  </a:lnTo>
                  <a:lnTo>
                    <a:pt x="790" y="0"/>
                  </a:lnTo>
                  <a:lnTo>
                    <a:pt x="790" y="0"/>
                  </a:lnTo>
                  <a:lnTo>
                    <a:pt x="832" y="2"/>
                  </a:lnTo>
                  <a:lnTo>
                    <a:pt x="872" y="4"/>
                  </a:lnTo>
                  <a:lnTo>
                    <a:pt x="912" y="10"/>
                  </a:lnTo>
                  <a:lnTo>
                    <a:pt x="950" y="16"/>
                  </a:lnTo>
                  <a:lnTo>
                    <a:pt x="988" y="26"/>
                  </a:lnTo>
                  <a:lnTo>
                    <a:pt x="1026" y="36"/>
                  </a:lnTo>
                  <a:lnTo>
                    <a:pt x="1062" y="48"/>
                  </a:lnTo>
                  <a:lnTo>
                    <a:pt x="1098" y="62"/>
                  </a:lnTo>
                  <a:lnTo>
                    <a:pt x="1134" y="78"/>
                  </a:lnTo>
                  <a:lnTo>
                    <a:pt x="1168" y="96"/>
                  </a:lnTo>
                  <a:lnTo>
                    <a:pt x="1200" y="116"/>
                  </a:lnTo>
                  <a:lnTo>
                    <a:pt x="1234" y="136"/>
                  </a:lnTo>
                  <a:lnTo>
                    <a:pt x="1264" y="158"/>
                  </a:lnTo>
                  <a:lnTo>
                    <a:pt x="1294" y="182"/>
                  </a:lnTo>
                  <a:lnTo>
                    <a:pt x="1322" y="206"/>
                  </a:lnTo>
                  <a:lnTo>
                    <a:pt x="1350" y="232"/>
                  </a:lnTo>
                  <a:lnTo>
                    <a:pt x="1376" y="260"/>
                  </a:lnTo>
                  <a:lnTo>
                    <a:pt x="1402" y="288"/>
                  </a:lnTo>
                  <a:lnTo>
                    <a:pt x="1424" y="318"/>
                  </a:lnTo>
                  <a:lnTo>
                    <a:pt x="1446" y="350"/>
                  </a:lnTo>
                  <a:lnTo>
                    <a:pt x="1468" y="382"/>
                  </a:lnTo>
                  <a:lnTo>
                    <a:pt x="1486" y="414"/>
                  </a:lnTo>
                  <a:lnTo>
                    <a:pt x="1504" y="448"/>
                  </a:lnTo>
                  <a:lnTo>
                    <a:pt x="1520" y="484"/>
                  </a:lnTo>
                  <a:lnTo>
                    <a:pt x="1534" y="520"/>
                  </a:lnTo>
                  <a:lnTo>
                    <a:pt x="1546" y="556"/>
                  </a:lnTo>
                  <a:lnTo>
                    <a:pt x="1556" y="594"/>
                  </a:lnTo>
                  <a:lnTo>
                    <a:pt x="1566" y="632"/>
                  </a:lnTo>
                  <a:lnTo>
                    <a:pt x="1572" y="672"/>
                  </a:lnTo>
                  <a:lnTo>
                    <a:pt x="1578" y="710"/>
                  </a:lnTo>
                  <a:lnTo>
                    <a:pt x="1580" y="752"/>
                  </a:lnTo>
                  <a:lnTo>
                    <a:pt x="1582" y="792"/>
                  </a:lnTo>
                  <a:lnTo>
                    <a:pt x="1582" y="792"/>
                  </a:lnTo>
                  <a:close/>
                </a:path>
              </a:pathLst>
            </a:custGeom>
            <a:noFill/>
            <a:ln w="76200">
              <a:solidFill>
                <a:schemeClr val="bg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595824" y="1033622"/>
              <a:ext cx="3068368" cy="4023925"/>
            </a:xfrm>
            <a:custGeom>
              <a:avLst/>
              <a:gdLst>
                <a:gd name="T0" fmla="*/ 1024 w 1084"/>
                <a:gd name="T1" fmla="*/ 902 h 1422"/>
                <a:gd name="T2" fmla="*/ 868 w 1084"/>
                <a:gd name="T3" fmla="*/ 822 h 1422"/>
                <a:gd name="T4" fmla="*/ 764 w 1084"/>
                <a:gd name="T5" fmla="*/ 854 h 1422"/>
                <a:gd name="T6" fmla="*/ 710 w 1084"/>
                <a:gd name="T7" fmla="*/ 788 h 1422"/>
                <a:gd name="T8" fmla="*/ 664 w 1084"/>
                <a:gd name="T9" fmla="*/ 788 h 1422"/>
                <a:gd name="T10" fmla="*/ 634 w 1084"/>
                <a:gd name="T11" fmla="*/ 712 h 1422"/>
                <a:gd name="T12" fmla="*/ 576 w 1084"/>
                <a:gd name="T13" fmla="*/ 724 h 1422"/>
                <a:gd name="T14" fmla="*/ 576 w 1084"/>
                <a:gd name="T15" fmla="*/ 626 h 1422"/>
                <a:gd name="T16" fmla="*/ 724 w 1084"/>
                <a:gd name="T17" fmla="*/ 682 h 1422"/>
                <a:gd name="T18" fmla="*/ 762 w 1084"/>
                <a:gd name="T19" fmla="*/ 600 h 1422"/>
                <a:gd name="T20" fmla="*/ 806 w 1084"/>
                <a:gd name="T21" fmla="*/ 504 h 1422"/>
                <a:gd name="T22" fmla="*/ 926 w 1084"/>
                <a:gd name="T23" fmla="*/ 238 h 1422"/>
                <a:gd name="T24" fmla="*/ 844 w 1084"/>
                <a:gd name="T25" fmla="*/ 144 h 1422"/>
                <a:gd name="T26" fmla="*/ 800 w 1084"/>
                <a:gd name="T27" fmla="*/ 286 h 1422"/>
                <a:gd name="T28" fmla="*/ 628 w 1084"/>
                <a:gd name="T29" fmla="*/ 182 h 1422"/>
                <a:gd name="T30" fmla="*/ 752 w 1084"/>
                <a:gd name="T31" fmla="*/ 114 h 1422"/>
                <a:gd name="T32" fmla="*/ 714 w 1084"/>
                <a:gd name="T33" fmla="*/ 20 h 1422"/>
                <a:gd name="T34" fmla="*/ 440 w 1084"/>
                <a:gd name="T35" fmla="*/ 42 h 1422"/>
                <a:gd name="T36" fmla="*/ 272 w 1084"/>
                <a:gd name="T37" fmla="*/ 42 h 1422"/>
                <a:gd name="T38" fmla="*/ 48 w 1084"/>
                <a:gd name="T39" fmla="*/ 58 h 1422"/>
                <a:gd name="T40" fmla="*/ 28 w 1084"/>
                <a:gd name="T41" fmla="*/ 92 h 1422"/>
                <a:gd name="T42" fmla="*/ 60 w 1084"/>
                <a:gd name="T43" fmla="*/ 134 h 1422"/>
                <a:gd name="T44" fmla="*/ 22 w 1084"/>
                <a:gd name="T45" fmla="*/ 204 h 1422"/>
                <a:gd name="T46" fmla="*/ 32 w 1084"/>
                <a:gd name="T47" fmla="*/ 290 h 1422"/>
                <a:gd name="T48" fmla="*/ 136 w 1084"/>
                <a:gd name="T49" fmla="*/ 184 h 1422"/>
                <a:gd name="T50" fmla="*/ 308 w 1084"/>
                <a:gd name="T51" fmla="*/ 320 h 1422"/>
                <a:gd name="T52" fmla="*/ 370 w 1084"/>
                <a:gd name="T53" fmla="*/ 604 h 1422"/>
                <a:gd name="T54" fmla="*/ 534 w 1084"/>
                <a:gd name="T55" fmla="*/ 762 h 1422"/>
                <a:gd name="T56" fmla="*/ 698 w 1084"/>
                <a:gd name="T57" fmla="*/ 882 h 1422"/>
                <a:gd name="T58" fmla="*/ 740 w 1084"/>
                <a:gd name="T59" fmla="*/ 890 h 1422"/>
                <a:gd name="T60" fmla="*/ 742 w 1084"/>
                <a:gd name="T61" fmla="*/ 1056 h 1422"/>
                <a:gd name="T62" fmla="*/ 784 w 1084"/>
                <a:gd name="T63" fmla="*/ 1158 h 1422"/>
                <a:gd name="T64" fmla="*/ 694 w 1084"/>
                <a:gd name="T65" fmla="*/ 1422 h 1422"/>
                <a:gd name="T66" fmla="*/ 958 w 1084"/>
                <a:gd name="T67" fmla="*/ 1244 h 1422"/>
                <a:gd name="T68" fmla="*/ 1046 w 1084"/>
                <a:gd name="T69" fmla="*/ 1164 h 1422"/>
                <a:gd name="T70" fmla="*/ 1024 w 1084"/>
                <a:gd name="T71" fmla="*/ 962 h 1422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509 w 10000"/>
                <a:gd name="connsiteY37" fmla="*/ 338 h 10043"/>
                <a:gd name="connsiteX38" fmla="*/ 1255 w 10000"/>
                <a:gd name="connsiteY38" fmla="*/ 4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255 w 10000"/>
                <a:gd name="connsiteY38" fmla="*/ 4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878 w 10000"/>
                <a:gd name="connsiteY55" fmla="*/ 5218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878 w 10000"/>
                <a:gd name="connsiteY55" fmla="*/ 5218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542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380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380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793 w 10000"/>
                <a:gd name="connsiteY30" fmla="*/ 1323 h 10043"/>
                <a:gd name="connsiteX31" fmla="*/ 6189 w 10000"/>
                <a:gd name="connsiteY31" fmla="*/ 1059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6189 w 10000"/>
                <a:gd name="connsiteY31" fmla="*/ 1059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157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591 w 10000"/>
                <a:gd name="connsiteY0" fmla="*/ 6734 h 10043"/>
                <a:gd name="connsiteX1" fmla="*/ 9157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591 w 10000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677 h 10043"/>
                <a:gd name="connsiteX68" fmla="*/ 8838 w 10193"/>
                <a:gd name="connsiteY68" fmla="*/ 8791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677 h 10043"/>
                <a:gd name="connsiteX68" fmla="*/ 9127 w 10193"/>
                <a:gd name="connsiteY68" fmla="*/ 8975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824 h 10043"/>
                <a:gd name="connsiteX68" fmla="*/ 9127 w 10193"/>
                <a:gd name="connsiteY68" fmla="*/ 8975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186 h 10190"/>
                <a:gd name="connsiteX65" fmla="*/ 7454 w 10193"/>
                <a:gd name="connsiteY65" fmla="*/ 844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186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941 w 10193"/>
                <a:gd name="connsiteY62" fmla="*/ 7285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401 w 10193"/>
                <a:gd name="connsiteY61" fmla="*/ 6820 h 10190"/>
                <a:gd name="connsiteX62" fmla="*/ 6941 w 10193"/>
                <a:gd name="connsiteY62" fmla="*/ 7285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10193" h="10190">
                  <a:moveTo>
                    <a:pt x="9591" y="6734"/>
                  </a:moveTo>
                  <a:lnTo>
                    <a:pt x="9157" y="6386"/>
                  </a:lnTo>
                  <a:cubicBezTo>
                    <a:pt x="9113" y="6212"/>
                    <a:pt x="9070" y="6039"/>
                    <a:pt x="9026" y="5865"/>
                  </a:cubicBezTo>
                  <a:lnTo>
                    <a:pt x="8103" y="5677"/>
                  </a:lnTo>
                  <a:lnTo>
                    <a:pt x="7232" y="5824"/>
                  </a:lnTo>
                  <a:lnTo>
                    <a:pt x="7048" y="6049"/>
                  </a:lnTo>
                  <a:lnTo>
                    <a:pt x="6734" y="5908"/>
                  </a:lnTo>
                  <a:lnTo>
                    <a:pt x="6550" y="5584"/>
                  </a:lnTo>
                  <a:lnTo>
                    <a:pt x="6125" y="5584"/>
                  </a:lnTo>
                  <a:lnTo>
                    <a:pt x="5884" y="5694"/>
                  </a:lnTo>
                  <a:lnTo>
                    <a:pt x="6347" y="5050"/>
                  </a:lnTo>
                  <a:lnTo>
                    <a:pt x="5849" y="4866"/>
                  </a:lnTo>
                  <a:lnTo>
                    <a:pt x="5572" y="5275"/>
                  </a:lnTo>
                  <a:lnTo>
                    <a:pt x="5314" y="5134"/>
                  </a:lnTo>
                  <a:cubicBezTo>
                    <a:pt x="5266" y="5023"/>
                    <a:pt x="5217" y="4913"/>
                    <a:pt x="5169" y="4802"/>
                  </a:cubicBezTo>
                  <a:cubicBezTo>
                    <a:pt x="5217" y="4683"/>
                    <a:pt x="5266" y="4564"/>
                    <a:pt x="5314" y="4445"/>
                  </a:cubicBezTo>
                  <a:lnTo>
                    <a:pt x="6313" y="4013"/>
                  </a:lnTo>
                  <a:lnTo>
                    <a:pt x="6679" y="4839"/>
                  </a:lnTo>
                  <a:lnTo>
                    <a:pt x="7030" y="4642"/>
                  </a:lnTo>
                  <a:lnTo>
                    <a:pt x="7030" y="4262"/>
                  </a:lnTo>
                  <a:lnTo>
                    <a:pt x="7232" y="4108"/>
                  </a:lnTo>
                  <a:cubicBezTo>
                    <a:pt x="7219" y="3885"/>
                    <a:pt x="7352" y="3516"/>
                    <a:pt x="7339" y="3293"/>
                  </a:cubicBezTo>
                  <a:cubicBezTo>
                    <a:pt x="7968" y="3185"/>
                    <a:pt x="7971" y="3555"/>
                    <a:pt x="8600" y="3447"/>
                  </a:cubicBezTo>
                  <a:lnTo>
                    <a:pt x="9450" y="3228"/>
                  </a:lnTo>
                  <a:lnTo>
                    <a:pt x="8831" y="1717"/>
                  </a:lnTo>
                  <a:lnTo>
                    <a:pt x="8192" y="1646"/>
                  </a:lnTo>
                  <a:lnTo>
                    <a:pt x="7786" y="1056"/>
                  </a:lnTo>
                  <a:lnTo>
                    <a:pt x="7159" y="1056"/>
                  </a:lnTo>
                  <a:cubicBezTo>
                    <a:pt x="7233" y="1389"/>
                    <a:pt x="7547" y="1721"/>
                    <a:pt x="7621" y="2054"/>
                  </a:cubicBezTo>
                  <a:lnTo>
                    <a:pt x="6599" y="2128"/>
                  </a:lnTo>
                  <a:lnTo>
                    <a:pt x="5841" y="1580"/>
                  </a:lnTo>
                  <a:cubicBezTo>
                    <a:pt x="5877" y="1382"/>
                    <a:pt x="5912" y="1183"/>
                    <a:pt x="5948" y="985"/>
                  </a:cubicBezTo>
                  <a:lnTo>
                    <a:pt x="6937" y="845"/>
                  </a:lnTo>
                  <a:lnTo>
                    <a:pt x="6937" y="338"/>
                  </a:lnTo>
                  <a:lnTo>
                    <a:pt x="6587" y="184"/>
                  </a:lnTo>
                  <a:lnTo>
                    <a:pt x="5000" y="338"/>
                  </a:lnTo>
                  <a:lnTo>
                    <a:pt x="4059" y="338"/>
                  </a:lnTo>
                  <a:lnTo>
                    <a:pt x="3194" y="0"/>
                  </a:lnTo>
                  <a:lnTo>
                    <a:pt x="2364" y="448"/>
                  </a:lnTo>
                  <a:lnTo>
                    <a:pt x="1303" y="153"/>
                  </a:lnTo>
                  <a:lnTo>
                    <a:pt x="443" y="451"/>
                  </a:lnTo>
                  <a:lnTo>
                    <a:pt x="664" y="690"/>
                  </a:lnTo>
                  <a:lnTo>
                    <a:pt x="258" y="690"/>
                  </a:lnTo>
                  <a:lnTo>
                    <a:pt x="258" y="985"/>
                  </a:lnTo>
                  <a:lnTo>
                    <a:pt x="554" y="985"/>
                  </a:lnTo>
                  <a:lnTo>
                    <a:pt x="0" y="1224"/>
                  </a:lnTo>
                  <a:lnTo>
                    <a:pt x="203" y="1478"/>
                  </a:lnTo>
                  <a:lnTo>
                    <a:pt x="498" y="1478"/>
                  </a:lnTo>
                  <a:cubicBezTo>
                    <a:pt x="430" y="1679"/>
                    <a:pt x="363" y="1881"/>
                    <a:pt x="295" y="2082"/>
                  </a:cubicBezTo>
                  <a:lnTo>
                    <a:pt x="627" y="1857"/>
                  </a:lnTo>
                  <a:lnTo>
                    <a:pt x="1351" y="1190"/>
                  </a:lnTo>
                  <a:lnTo>
                    <a:pt x="2069" y="1644"/>
                  </a:lnTo>
                  <a:lnTo>
                    <a:pt x="2503" y="2293"/>
                  </a:lnTo>
                  <a:cubicBezTo>
                    <a:pt x="2573" y="2682"/>
                    <a:pt x="2256" y="3109"/>
                    <a:pt x="2326" y="3498"/>
                  </a:cubicBezTo>
                  <a:lnTo>
                    <a:pt x="3509" y="4181"/>
                  </a:lnTo>
                  <a:cubicBezTo>
                    <a:pt x="3522" y="4523"/>
                    <a:pt x="3536" y="4866"/>
                    <a:pt x="3549" y="5208"/>
                  </a:cubicBezTo>
                  <a:lnTo>
                    <a:pt x="4878" y="5218"/>
                  </a:lnTo>
                  <a:lnTo>
                    <a:pt x="5397" y="5853"/>
                  </a:lnTo>
                  <a:lnTo>
                    <a:pt x="6439" y="6246"/>
                  </a:lnTo>
                  <a:lnTo>
                    <a:pt x="6734" y="6246"/>
                  </a:lnTo>
                  <a:cubicBezTo>
                    <a:pt x="6765" y="6265"/>
                    <a:pt x="6796" y="6283"/>
                    <a:pt x="6827" y="6302"/>
                  </a:cubicBezTo>
                  <a:cubicBezTo>
                    <a:pt x="6765" y="6438"/>
                    <a:pt x="6463" y="6684"/>
                    <a:pt x="6401" y="6820"/>
                  </a:cubicBezTo>
                  <a:cubicBezTo>
                    <a:pt x="6469" y="7073"/>
                    <a:pt x="6873" y="7032"/>
                    <a:pt x="6941" y="7285"/>
                  </a:cubicBezTo>
                  <a:lnTo>
                    <a:pt x="6449" y="7849"/>
                  </a:lnTo>
                  <a:lnTo>
                    <a:pt x="7232" y="8039"/>
                  </a:lnTo>
                  <a:lnTo>
                    <a:pt x="7647" y="8550"/>
                  </a:lnTo>
                  <a:lnTo>
                    <a:pt x="6113" y="10190"/>
                  </a:lnTo>
                  <a:lnTo>
                    <a:pt x="7841" y="9824"/>
                  </a:lnTo>
                  <a:lnTo>
                    <a:pt x="9127" y="8975"/>
                  </a:lnTo>
                  <a:cubicBezTo>
                    <a:pt x="9098" y="8745"/>
                    <a:pt x="9070" y="8515"/>
                    <a:pt x="9041" y="8285"/>
                  </a:cubicBezTo>
                  <a:lnTo>
                    <a:pt x="9649" y="8229"/>
                  </a:lnTo>
                  <a:lnTo>
                    <a:pt x="10193" y="7047"/>
                  </a:lnTo>
                  <a:lnTo>
                    <a:pt x="9591" y="67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 flipH="1">
            <a:off x="2297764" y="2174184"/>
            <a:ext cx="2517108" cy="448398"/>
            <a:chOff x="6002886" y="1044337"/>
            <a:chExt cx="2517108" cy="448398"/>
          </a:xfrm>
        </p:grpSpPr>
        <p:cxnSp>
          <p:nvCxnSpPr>
            <p:cNvPr id="8" name="直线连接符 7"/>
            <p:cNvCxnSpPr/>
            <p:nvPr/>
          </p:nvCxnSpPr>
          <p:spPr>
            <a:xfrm flipV="1">
              <a:off x="6002886" y="1044337"/>
              <a:ext cx="427567" cy="448398"/>
            </a:xfrm>
            <a:prstGeom prst="line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</a:ln>
            <a:effectLst/>
          </p:spPr>
        </p:cxnSp>
        <p:cxnSp>
          <p:nvCxnSpPr>
            <p:cNvPr id="9" name="直线连接符 8"/>
            <p:cNvCxnSpPr/>
            <p:nvPr/>
          </p:nvCxnSpPr>
          <p:spPr>
            <a:xfrm>
              <a:off x="6430453" y="1044337"/>
              <a:ext cx="2089541" cy="0"/>
            </a:xfrm>
            <a:prstGeom prst="line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</a:ln>
            <a:effectLst/>
          </p:spPr>
        </p:cxnSp>
      </p:grpSp>
      <p:grpSp>
        <p:nvGrpSpPr>
          <p:cNvPr id="10" name="组 9"/>
          <p:cNvGrpSpPr/>
          <p:nvPr/>
        </p:nvGrpSpPr>
        <p:grpSpPr>
          <a:xfrm flipV="1">
            <a:off x="7686340" y="4257945"/>
            <a:ext cx="2517108" cy="448398"/>
            <a:chOff x="6002886" y="1044337"/>
            <a:chExt cx="2517108" cy="448398"/>
          </a:xfrm>
        </p:grpSpPr>
        <p:cxnSp>
          <p:nvCxnSpPr>
            <p:cNvPr id="11" name="直线连接符 10"/>
            <p:cNvCxnSpPr/>
            <p:nvPr/>
          </p:nvCxnSpPr>
          <p:spPr>
            <a:xfrm flipV="1">
              <a:off x="6002886" y="1044337"/>
              <a:ext cx="427567" cy="448398"/>
            </a:xfrm>
            <a:prstGeom prst="line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</a:ln>
            <a:effectLst/>
          </p:spPr>
        </p:cxnSp>
        <p:cxnSp>
          <p:nvCxnSpPr>
            <p:cNvPr id="12" name="直线连接符 11"/>
            <p:cNvCxnSpPr/>
            <p:nvPr/>
          </p:nvCxnSpPr>
          <p:spPr>
            <a:xfrm>
              <a:off x="6430453" y="1044337"/>
              <a:ext cx="2089541" cy="0"/>
            </a:xfrm>
            <a:prstGeom prst="line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</a:ln>
            <a:effectLst/>
          </p:spPr>
        </p:cxnSp>
      </p:grpSp>
      <p:grpSp>
        <p:nvGrpSpPr>
          <p:cNvPr id="13" name="组 12"/>
          <p:cNvGrpSpPr/>
          <p:nvPr/>
        </p:nvGrpSpPr>
        <p:grpSpPr>
          <a:xfrm flipH="1" flipV="1">
            <a:off x="2300224" y="4257945"/>
            <a:ext cx="2517108" cy="448398"/>
            <a:chOff x="6002886" y="1044337"/>
            <a:chExt cx="2517108" cy="448398"/>
          </a:xfrm>
        </p:grpSpPr>
        <p:cxnSp>
          <p:nvCxnSpPr>
            <p:cNvPr id="14" name="直线连接符 13"/>
            <p:cNvCxnSpPr/>
            <p:nvPr/>
          </p:nvCxnSpPr>
          <p:spPr>
            <a:xfrm flipV="1">
              <a:off x="6002886" y="1044337"/>
              <a:ext cx="427567" cy="448398"/>
            </a:xfrm>
            <a:prstGeom prst="line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</a:ln>
            <a:effectLst/>
          </p:spPr>
        </p:cxnSp>
        <p:cxnSp>
          <p:nvCxnSpPr>
            <p:cNvPr id="15" name="直线连接符 14"/>
            <p:cNvCxnSpPr/>
            <p:nvPr/>
          </p:nvCxnSpPr>
          <p:spPr>
            <a:xfrm>
              <a:off x="6430453" y="1044337"/>
              <a:ext cx="2089541" cy="0"/>
            </a:xfrm>
            <a:prstGeom prst="line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</a:ln>
            <a:effectLst/>
          </p:spPr>
        </p:cxnSp>
      </p:grpSp>
      <p:grpSp>
        <p:nvGrpSpPr>
          <p:cNvPr id="16" name="组 15"/>
          <p:cNvGrpSpPr/>
          <p:nvPr/>
        </p:nvGrpSpPr>
        <p:grpSpPr>
          <a:xfrm>
            <a:off x="7683880" y="2174184"/>
            <a:ext cx="2517108" cy="448398"/>
            <a:chOff x="6002886" y="1044337"/>
            <a:chExt cx="2517108" cy="448398"/>
          </a:xfrm>
        </p:grpSpPr>
        <p:cxnSp>
          <p:nvCxnSpPr>
            <p:cNvPr id="17" name="直线连接符 16"/>
            <p:cNvCxnSpPr/>
            <p:nvPr/>
          </p:nvCxnSpPr>
          <p:spPr>
            <a:xfrm flipV="1">
              <a:off x="6002886" y="1044337"/>
              <a:ext cx="427567" cy="448398"/>
            </a:xfrm>
            <a:prstGeom prst="line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</a:ln>
            <a:effectLst/>
          </p:spPr>
        </p:cxnSp>
        <p:cxnSp>
          <p:nvCxnSpPr>
            <p:cNvPr id="18" name="直线连接符 17"/>
            <p:cNvCxnSpPr/>
            <p:nvPr/>
          </p:nvCxnSpPr>
          <p:spPr>
            <a:xfrm>
              <a:off x="6430453" y="1044337"/>
              <a:ext cx="2089541" cy="0"/>
            </a:xfrm>
            <a:prstGeom prst="line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</a:ln>
            <a:effectLst/>
          </p:spPr>
        </p:cxnSp>
      </p:grpSp>
      <p:sp>
        <p:nvSpPr>
          <p:cNvPr id="19" name="椭圆 18"/>
          <p:cNvSpPr/>
          <p:nvPr/>
        </p:nvSpPr>
        <p:spPr>
          <a:xfrm>
            <a:off x="4608326" y="1788999"/>
            <a:ext cx="3289340" cy="3289340"/>
          </a:xfrm>
          <a:prstGeom prst="ellipse">
            <a:avLst/>
          </a:prstGeom>
          <a:noFill/>
          <a:ln w="28575" cap="flat" cmpd="sng" algn="ctr">
            <a:solidFill>
              <a:schemeClr val="accent4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615560" y="2398391"/>
            <a:ext cx="357263" cy="357263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/>
                <a:ea typeface="微软雅黑" panose="020B0503020204020204" pitchFamily="34" charset="-122"/>
                <a:cs typeface="Impact"/>
              </a:rPr>
              <a:t>1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/>
              <a:ea typeface="微软雅黑" panose="020B0503020204020204" pitchFamily="34" charset="-122"/>
              <a:cs typeface="Impac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615560" y="4111699"/>
            <a:ext cx="357263" cy="357263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/>
                <a:ea typeface="微软雅黑" panose="020B0503020204020204" pitchFamily="34" charset="-122"/>
                <a:cs typeface="Impact"/>
              </a:rPr>
              <a:t>3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/>
              <a:ea typeface="微软雅黑" panose="020B0503020204020204" pitchFamily="34" charset="-122"/>
              <a:cs typeface="Impac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533182" y="2398391"/>
            <a:ext cx="357263" cy="357263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/>
                <a:ea typeface="微软雅黑" panose="020B0503020204020204" pitchFamily="34" charset="-122"/>
                <a:cs typeface="Impact"/>
              </a:rPr>
              <a:t>2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/>
              <a:ea typeface="微软雅黑" panose="020B0503020204020204" pitchFamily="34" charset="-122"/>
              <a:cs typeface="Impac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533182" y="4111699"/>
            <a:ext cx="357263" cy="357263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/>
                <a:ea typeface="微软雅黑" panose="020B0503020204020204" pitchFamily="34" charset="-122"/>
                <a:cs typeface="Impact"/>
              </a:rPr>
              <a:t>4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/>
              <a:ea typeface="微软雅黑" panose="020B0503020204020204" pitchFamily="34" charset="-122"/>
              <a:cs typeface="Impact"/>
            </a:endParaRPr>
          </a:p>
        </p:txBody>
      </p:sp>
      <p:sp>
        <p:nvSpPr>
          <p:cNvPr id="25" name="泪珠形 31"/>
          <p:cNvSpPr/>
          <p:nvPr/>
        </p:nvSpPr>
        <p:spPr>
          <a:xfrm rot="8100142">
            <a:off x="5253928" y="2685118"/>
            <a:ext cx="301962" cy="301979"/>
          </a:xfrm>
          <a:custGeom>
            <a:avLst/>
            <a:gdLst/>
            <a:ahLst/>
            <a:cxnLst/>
            <a:rect l="l" t="t" r="r" b="b"/>
            <a:pathLst>
              <a:path w="545694" h="545724">
                <a:moveTo>
                  <a:pt x="104322" y="441400"/>
                </a:moveTo>
                <a:cubicBezTo>
                  <a:pt x="150974" y="488049"/>
                  <a:pt x="226611" y="488046"/>
                  <a:pt x="273259" y="441393"/>
                </a:cubicBezTo>
                <a:cubicBezTo>
                  <a:pt x="319908" y="394740"/>
                  <a:pt x="319905" y="319104"/>
                  <a:pt x="273252" y="272455"/>
                </a:cubicBezTo>
                <a:cubicBezTo>
                  <a:pt x="226600" y="225807"/>
                  <a:pt x="150963" y="225810"/>
                  <a:pt x="104315" y="272462"/>
                </a:cubicBezTo>
                <a:cubicBezTo>
                  <a:pt x="57666" y="319115"/>
                  <a:pt x="57669" y="394751"/>
                  <a:pt x="104322" y="441400"/>
                </a:cubicBezTo>
                <a:close/>
                <a:moveTo>
                  <a:pt x="58124" y="487600"/>
                </a:moveTo>
                <a:cubicBezTo>
                  <a:pt x="22212" y="451689"/>
                  <a:pt x="0" y="402077"/>
                  <a:pt x="0" y="347277"/>
                </a:cubicBezTo>
                <a:cubicBezTo>
                  <a:pt x="0" y="292478"/>
                  <a:pt x="22212" y="242866"/>
                  <a:pt x="58124" y="206954"/>
                </a:cubicBezTo>
                <a:lnTo>
                  <a:pt x="117400" y="166989"/>
                </a:lnTo>
                <a:lnTo>
                  <a:pt x="116100" y="165688"/>
                </a:lnTo>
                <a:lnTo>
                  <a:pt x="545694" y="0"/>
                </a:lnTo>
                <a:lnTo>
                  <a:pt x="380042" y="429609"/>
                </a:lnTo>
                <a:lnTo>
                  <a:pt x="378744" y="428311"/>
                </a:lnTo>
                <a:lnTo>
                  <a:pt x="338770" y="487600"/>
                </a:lnTo>
                <a:cubicBezTo>
                  <a:pt x="302859" y="523512"/>
                  <a:pt x="253247" y="545724"/>
                  <a:pt x="198447" y="545724"/>
                </a:cubicBezTo>
                <a:cubicBezTo>
                  <a:pt x="143648" y="545724"/>
                  <a:pt x="94036" y="523512"/>
                  <a:pt x="58124" y="487600"/>
                </a:cubicBez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lIns="91424" tIns="45712" rIns="91424" bIns="45712" rtlCol="0" anchor="ctr"/>
          <a:lstStyle/>
          <a:p>
            <a:pPr marL="0" marR="0" lvl="0" indent="0" algn="ctr" defTabSz="45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6" name="泪珠形 31"/>
          <p:cNvSpPr/>
          <p:nvPr/>
        </p:nvSpPr>
        <p:spPr>
          <a:xfrm rot="8100142">
            <a:off x="6900104" y="2541843"/>
            <a:ext cx="209208" cy="209220"/>
          </a:xfrm>
          <a:custGeom>
            <a:avLst/>
            <a:gdLst/>
            <a:ahLst/>
            <a:cxnLst/>
            <a:rect l="l" t="t" r="r" b="b"/>
            <a:pathLst>
              <a:path w="545694" h="545724">
                <a:moveTo>
                  <a:pt x="104322" y="441400"/>
                </a:moveTo>
                <a:cubicBezTo>
                  <a:pt x="150974" y="488049"/>
                  <a:pt x="226611" y="488046"/>
                  <a:pt x="273259" y="441393"/>
                </a:cubicBezTo>
                <a:cubicBezTo>
                  <a:pt x="319908" y="394740"/>
                  <a:pt x="319905" y="319104"/>
                  <a:pt x="273252" y="272455"/>
                </a:cubicBezTo>
                <a:cubicBezTo>
                  <a:pt x="226600" y="225807"/>
                  <a:pt x="150963" y="225810"/>
                  <a:pt x="104315" y="272462"/>
                </a:cubicBezTo>
                <a:cubicBezTo>
                  <a:pt x="57666" y="319115"/>
                  <a:pt x="57669" y="394751"/>
                  <a:pt x="104322" y="441400"/>
                </a:cubicBezTo>
                <a:close/>
                <a:moveTo>
                  <a:pt x="58124" y="487600"/>
                </a:moveTo>
                <a:cubicBezTo>
                  <a:pt x="22212" y="451689"/>
                  <a:pt x="0" y="402077"/>
                  <a:pt x="0" y="347277"/>
                </a:cubicBezTo>
                <a:cubicBezTo>
                  <a:pt x="0" y="292478"/>
                  <a:pt x="22212" y="242866"/>
                  <a:pt x="58124" y="206954"/>
                </a:cubicBezTo>
                <a:lnTo>
                  <a:pt x="117400" y="166989"/>
                </a:lnTo>
                <a:lnTo>
                  <a:pt x="116100" y="165688"/>
                </a:lnTo>
                <a:lnTo>
                  <a:pt x="545694" y="0"/>
                </a:lnTo>
                <a:lnTo>
                  <a:pt x="380042" y="429609"/>
                </a:lnTo>
                <a:lnTo>
                  <a:pt x="378744" y="428311"/>
                </a:lnTo>
                <a:lnTo>
                  <a:pt x="338770" y="487600"/>
                </a:lnTo>
                <a:cubicBezTo>
                  <a:pt x="302859" y="523512"/>
                  <a:pt x="253247" y="545724"/>
                  <a:pt x="198447" y="545724"/>
                </a:cubicBezTo>
                <a:cubicBezTo>
                  <a:pt x="143648" y="545724"/>
                  <a:pt x="94036" y="523512"/>
                  <a:pt x="58124" y="487600"/>
                </a:cubicBezTo>
                <a:close/>
              </a:path>
            </a:pathLst>
          </a:cu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lIns="91424" tIns="45712" rIns="91424" bIns="45712" rtlCol="0" anchor="ctr"/>
          <a:lstStyle/>
          <a:p>
            <a:pPr marL="0" marR="0" lvl="0" indent="0" algn="ctr" defTabSz="45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7" name="泪珠形 31"/>
          <p:cNvSpPr/>
          <p:nvPr/>
        </p:nvSpPr>
        <p:spPr>
          <a:xfrm rot="8100142">
            <a:off x="7001663" y="3747184"/>
            <a:ext cx="301962" cy="301979"/>
          </a:xfrm>
          <a:custGeom>
            <a:avLst/>
            <a:gdLst/>
            <a:ahLst/>
            <a:cxnLst/>
            <a:rect l="l" t="t" r="r" b="b"/>
            <a:pathLst>
              <a:path w="545694" h="545724">
                <a:moveTo>
                  <a:pt x="104322" y="441400"/>
                </a:moveTo>
                <a:cubicBezTo>
                  <a:pt x="150974" y="488049"/>
                  <a:pt x="226611" y="488046"/>
                  <a:pt x="273259" y="441393"/>
                </a:cubicBezTo>
                <a:cubicBezTo>
                  <a:pt x="319908" y="394740"/>
                  <a:pt x="319905" y="319104"/>
                  <a:pt x="273252" y="272455"/>
                </a:cubicBezTo>
                <a:cubicBezTo>
                  <a:pt x="226600" y="225807"/>
                  <a:pt x="150963" y="225810"/>
                  <a:pt x="104315" y="272462"/>
                </a:cubicBezTo>
                <a:cubicBezTo>
                  <a:pt x="57666" y="319115"/>
                  <a:pt x="57669" y="394751"/>
                  <a:pt x="104322" y="441400"/>
                </a:cubicBezTo>
                <a:close/>
                <a:moveTo>
                  <a:pt x="58124" y="487600"/>
                </a:moveTo>
                <a:cubicBezTo>
                  <a:pt x="22212" y="451689"/>
                  <a:pt x="0" y="402077"/>
                  <a:pt x="0" y="347277"/>
                </a:cubicBezTo>
                <a:cubicBezTo>
                  <a:pt x="0" y="292478"/>
                  <a:pt x="22212" y="242866"/>
                  <a:pt x="58124" y="206954"/>
                </a:cubicBezTo>
                <a:lnTo>
                  <a:pt x="117400" y="166989"/>
                </a:lnTo>
                <a:lnTo>
                  <a:pt x="116100" y="165688"/>
                </a:lnTo>
                <a:lnTo>
                  <a:pt x="545694" y="0"/>
                </a:lnTo>
                <a:lnTo>
                  <a:pt x="380042" y="429609"/>
                </a:lnTo>
                <a:lnTo>
                  <a:pt x="378744" y="428311"/>
                </a:lnTo>
                <a:lnTo>
                  <a:pt x="338770" y="487600"/>
                </a:lnTo>
                <a:cubicBezTo>
                  <a:pt x="302859" y="523512"/>
                  <a:pt x="253247" y="545724"/>
                  <a:pt x="198447" y="545724"/>
                </a:cubicBezTo>
                <a:cubicBezTo>
                  <a:pt x="143648" y="545724"/>
                  <a:pt x="94036" y="523512"/>
                  <a:pt x="58124" y="487600"/>
                </a:cubicBezTo>
                <a:close/>
              </a:path>
            </a:pathLst>
          </a:custGeom>
          <a:solidFill>
            <a:schemeClr val="accent4"/>
          </a:solidFill>
          <a:ln w="9525" cap="flat" cmpd="sng" algn="ctr">
            <a:noFill/>
            <a:prstDash val="solid"/>
          </a:ln>
          <a:effectLst/>
        </p:spPr>
        <p:txBody>
          <a:bodyPr lIns="91424" tIns="45712" rIns="91424" bIns="45712" rtlCol="0" anchor="ctr"/>
          <a:lstStyle/>
          <a:p>
            <a:pPr marL="0" marR="0" lvl="0" indent="0" algn="ctr" defTabSz="45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8" name="泪珠形 31"/>
          <p:cNvSpPr/>
          <p:nvPr/>
        </p:nvSpPr>
        <p:spPr>
          <a:xfrm rot="8100142">
            <a:off x="5512392" y="4053053"/>
            <a:ext cx="301962" cy="301979"/>
          </a:xfrm>
          <a:custGeom>
            <a:avLst/>
            <a:gdLst/>
            <a:ahLst/>
            <a:cxnLst/>
            <a:rect l="l" t="t" r="r" b="b"/>
            <a:pathLst>
              <a:path w="545694" h="545724">
                <a:moveTo>
                  <a:pt x="104322" y="441400"/>
                </a:moveTo>
                <a:cubicBezTo>
                  <a:pt x="150974" y="488049"/>
                  <a:pt x="226611" y="488046"/>
                  <a:pt x="273259" y="441393"/>
                </a:cubicBezTo>
                <a:cubicBezTo>
                  <a:pt x="319908" y="394740"/>
                  <a:pt x="319905" y="319104"/>
                  <a:pt x="273252" y="272455"/>
                </a:cubicBezTo>
                <a:cubicBezTo>
                  <a:pt x="226600" y="225807"/>
                  <a:pt x="150963" y="225810"/>
                  <a:pt x="104315" y="272462"/>
                </a:cubicBezTo>
                <a:cubicBezTo>
                  <a:pt x="57666" y="319115"/>
                  <a:pt x="57669" y="394751"/>
                  <a:pt x="104322" y="441400"/>
                </a:cubicBezTo>
                <a:close/>
                <a:moveTo>
                  <a:pt x="58124" y="487600"/>
                </a:moveTo>
                <a:cubicBezTo>
                  <a:pt x="22212" y="451689"/>
                  <a:pt x="0" y="402077"/>
                  <a:pt x="0" y="347277"/>
                </a:cubicBezTo>
                <a:cubicBezTo>
                  <a:pt x="0" y="292478"/>
                  <a:pt x="22212" y="242866"/>
                  <a:pt x="58124" y="206954"/>
                </a:cubicBezTo>
                <a:lnTo>
                  <a:pt x="117400" y="166989"/>
                </a:lnTo>
                <a:lnTo>
                  <a:pt x="116100" y="165688"/>
                </a:lnTo>
                <a:lnTo>
                  <a:pt x="545694" y="0"/>
                </a:lnTo>
                <a:lnTo>
                  <a:pt x="380042" y="429609"/>
                </a:lnTo>
                <a:lnTo>
                  <a:pt x="378744" y="428311"/>
                </a:lnTo>
                <a:lnTo>
                  <a:pt x="338770" y="487600"/>
                </a:lnTo>
                <a:cubicBezTo>
                  <a:pt x="302859" y="523512"/>
                  <a:pt x="253247" y="545724"/>
                  <a:pt x="198447" y="545724"/>
                </a:cubicBezTo>
                <a:cubicBezTo>
                  <a:pt x="143648" y="545724"/>
                  <a:pt x="94036" y="523512"/>
                  <a:pt x="58124" y="487600"/>
                </a:cubicBezTo>
                <a:close/>
              </a:path>
            </a:pathLst>
          </a:custGeom>
          <a:solidFill>
            <a:schemeClr val="accent3"/>
          </a:solidFill>
          <a:ln w="9525" cap="flat" cmpd="sng" algn="ctr">
            <a:noFill/>
            <a:prstDash val="solid"/>
          </a:ln>
          <a:effectLst/>
        </p:spPr>
        <p:txBody>
          <a:bodyPr lIns="91424" tIns="45712" rIns="91424" bIns="45712" rtlCol="0" anchor="ctr"/>
          <a:lstStyle/>
          <a:p>
            <a:pPr marL="0" marR="0" lvl="0" indent="0" algn="ctr" defTabSz="45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152649" y="1639292"/>
            <a:ext cx="2288665" cy="369316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r" defTabSz="457106"/>
            <a:r>
              <a:rPr kumimoji="1" lang="zh-CN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项目经理</a:t>
            </a:r>
          </a:p>
        </p:txBody>
      </p:sp>
      <p:sp>
        <p:nvSpPr>
          <p:cNvPr id="30" name="矩形 29"/>
          <p:cNvSpPr/>
          <p:nvPr/>
        </p:nvSpPr>
        <p:spPr>
          <a:xfrm>
            <a:off x="2057401" y="2217733"/>
            <a:ext cx="2383914" cy="308530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algn="r" defTabSz="457106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</a:rPr>
              <a:t>赵小蕊（</a:t>
            </a:r>
            <a:r>
              <a:rPr lang="fr-FR" altLang="zh-CN" sz="1200" dirty="0">
                <a:solidFill>
                  <a:schemeClr val="bg1"/>
                </a:solidFill>
                <a:ea typeface="微软雅黑" panose="020B0503020204020204" pitchFamily="34" charset="-122"/>
              </a:rPr>
              <a:t>zhaoxiaorui123)</a:t>
            </a:r>
            <a:endParaRPr lang="en-US" altLang="zh-CN" sz="1200" dirty="0">
              <a:solidFill>
                <a:schemeClr val="bg1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247281" y="4758713"/>
            <a:ext cx="2194033" cy="548596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algn="r" defTabSz="457106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</a:rPr>
              <a:t>赵小蕊（</a:t>
            </a:r>
            <a:r>
              <a:rPr lang="fr-FR" altLang="zh-CN" sz="1200" dirty="0">
                <a:solidFill>
                  <a:schemeClr val="bg1"/>
                </a:solidFill>
                <a:ea typeface="微软雅黑" panose="020B0503020204020204" pitchFamily="34" charset="-122"/>
              </a:rPr>
              <a:t>zhaoxiaorui123)</a:t>
            </a:r>
          </a:p>
          <a:p>
            <a:pPr algn="r" defTabSz="457106">
              <a:lnSpc>
                <a:spcPct val="130000"/>
              </a:lnSpc>
            </a:pPr>
            <a:r>
              <a:rPr lang="fr-FR" altLang="zh-CN" sz="1200" dirty="0">
                <a:solidFill>
                  <a:schemeClr val="bg1"/>
                </a:solidFill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</a:rPr>
              <a:t>邬媛（</a:t>
            </a:r>
            <a:r>
              <a:rPr lang="fr-FR" altLang="zh-CN" sz="1200" dirty="0">
                <a:solidFill>
                  <a:schemeClr val="bg1"/>
                </a:solidFill>
                <a:ea typeface="微软雅黑" panose="020B0503020204020204" pitchFamily="34" charset="-122"/>
              </a:rPr>
              <a:t>Nauyuw</a:t>
            </a: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</a:rPr>
              <a:t>）</a:t>
            </a:r>
            <a:endParaRPr lang="en-US" altLang="zh-CN" sz="1200" dirty="0">
              <a:solidFill>
                <a:schemeClr val="bg1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4864" y="2223606"/>
            <a:ext cx="2050054" cy="548596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defTabSz="457106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</a:rPr>
              <a:t>秦秋凤（</a:t>
            </a:r>
            <a:r>
              <a: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</a:rPr>
              <a:t>822077580</a:t>
            </a: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</a:rPr>
              <a:t>）</a:t>
            </a:r>
            <a:r>
              <a: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</a:rPr>
              <a:t>文香兰（</a:t>
            </a:r>
            <a:r>
              <a:rPr lang="fr-FR" altLang="zh-CN" sz="1200" dirty="0">
                <a:solidFill>
                  <a:schemeClr val="bg1"/>
                </a:solidFill>
                <a:ea typeface="微软雅黑" panose="020B0503020204020204" pitchFamily="34" charset="-122"/>
              </a:rPr>
              <a:t>Wenxianglan)</a:t>
            </a:r>
            <a:endParaRPr lang="en-US" altLang="zh-CN" sz="1200" dirty="0">
              <a:solidFill>
                <a:schemeClr val="bg1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214864" y="4758713"/>
            <a:ext cx="2052514" cy="548596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defTabSz="457106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</a:rPr>
              <a:t>陈妍伊（</a:t>
            </a:r>
            <a:r>
              <a: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</a:rPr>
              <a:t>824208637</a:t>
            </a: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</a:rPr>
              <a:t>）</a:t>
            </a:r>
            <a:r>
              <a: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</a:rPr>
              <a:t>谢婷（</a:t>
            </a:r>
            <a:r>
              <a:rPr lang="fr-FR" altLang="zh-CN" sz="1200" dirty="0">
                <a:solidFill>
                  <a:schemeClr val="bg1"/>
                </a:solidFill>
                <a:ea typeface="微软雅黑" panose="020B0503020204020204" pitchFamily="34" charset="-122"/>
              </a:rPr>
              <a:t>Xietingpurpleblue</a:t>
            </a: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</a:rPr>
              <a:t>）</a:t>
            </a:r>
            <a:endParaRPr lang="en-US" altLang="zh-CN" sz="1200" dirty="0">
              <a:solidFill>
                <a:schemeClr val="bg1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214864" y="1639292"/>
            <a:ext cx="2705637" cy="369316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r" defTabSz="457106"/>
            <a:r>
              <a:rPr kumimoji="1" lang="zh-CN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翻译和审校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214864" y="4133801"/>
            <a:ext cx="2705637" cy="369316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r" defTabSz="457106"/>
            <a:r>
              <a:rPr kumimoji="1" lang="zh-CN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翻译和审校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152649" y="4133801"/>
            <a:ext cx="2288665" cy="369316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r" defTabSz="457106"/>
            <a:r>
              <a:rPr kumimoji="1" lang="zh-CN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翻译和审校</a:t>
            </a:r>
          </a:p>
        </p:txBody>
      </p:sp>
      <p:pic>
        <p:nvPicPr>
          <p:cNvPr id="38" name="图片 3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64" y="6255479"/>
            <a:ext cx="1828800" cy="243840"/>
          </a:xfrm>
          <a:prstGeom prst="rect">
            <a:avLst/>
          </a:prstGeom>
        </p:spPr>
      </p:pic>
      <p:sp>
        <p:nvSpPr>
          <p:cNvPr id="20" name="Rectangle 1">
            <a:extLst>
              <a:ext uri="{FF2B5EF4-FFF2-40B4-BE49-F238E27FC236}">
                <a16:creationId xmlns:a16="http://schemas.microsoft.com/office/drawing/2014/main" id="{667E1234-221F-47D4-9502-A73D6274D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赵小蕊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AB43B04D-BF6E-4FAA-A0E4-964FE16E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赵小蕊（zhaoxiaorui123)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25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 84"/>
          <p:cNvGrpSpPr/>
          <p:nvPr/>
        </p:nvGrpSpPr>
        <p:grpSpPr>
          <a:xfrm>
            <a:off x="-684290" y="335436"/>
            <a:ext cx="6148832" cy="6148832"/>
            <a:chOff x="3711331" y="829041"/>
            <a:chExt cx="4392018" cy="4392018"/>
          </a:xfrm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grpSpPr>
        <p:sp>
          <p:nvSpPr>
            <p:cNvPr id="86" name="Freeform 5"/>
            <p:cNvSpPr>
              <a:spLocks/>
            </p:cNvSpPr>
            <p:nvPr/>
          </p:nvSpPr>
          <p:spPr bwMode="auto">
            <a:xfrm>
              <a:off x="3711331" y="829041"/>
              <a:ext cx="4392018" cy="4392018"/>
            </a:xfrm>
            <a:custGeom>
              <a:avLst/>
              <a:gdLst>
                <a:gd name="T0" fmla="*/ 1580 w 1582"/>
                <a:gd name="T1" fmla="*/ 832 h 1582"/>
                <a:gd name="T2" fmla="*/ 1566 w 1582"/>
                <a:gd name="T3" fmla="*/ 952 h 1582"/>
                <a:gd name="T4" fmla="*/ 1534 w 1582"/>
                <a:gd name="T5" fmla="*/ 1064 h 1582"/>
                <a:gd name="T6" fmla="*/ 1486 w 1582"/>
                <a:gd name="T7" fmla="*/ 1168 h 1582"/>
                <a:gd name="T8" fmla="*/ 1424 w 1582"/>
                <a:gd name="T9" fmla="*/ 1266 h 1582"/>
                <a:gd name="T10" fmla="*/ 1350 w 1582"/>
                <a:gd name="T11" fmla="*/ 1352 h 1582"/>
                <a:gd name="T12" fmla="*/ 1264 w 1582"/>
                <a:gd name="T13" fmla="*/ 1426 h 1582"/>
                <a:gd name="T14" fmla="*/ 1168 w 1582"/>
                <a:gd name="T15" fmla="*/ 1488 h 1582"/>
                <a:gd name="T16" fmla="*/ 1062 w 1582"/>
                <a:gd name="T17" fmla="*/ 1534 h 1582"/>
                <a:gd name="T18" fmla="*/ 950 w 1582"/>
                <a:gd name="T19" fmla="*/ 1566 h 1582"/>
                <a:gd name="T20" fmla="*/ 832 w 1582"/>
                <a:gd name="T21" fmla="*/ 1582 h 1582"/>
                <a:gd name="T22" fmla="*/ 750 w 1582"/>
                <a:gd name="T23" fmla="*/ 1582 h 1582"/>
                <a:gd name="T24" fmla="*/ 632 w 1582"/>
                <a:gd name="T25" fmla="*/ 1566 h 1582"/>
                <a:gd name="T26" fmla="*/ 518 w 1582"/>
                <a:gd name="T27" fmla="*/ 1534 h 1582"/>
                <a:gd name="T28" fmla="*/ 414 w 1582"/>
                <a:gd name="T29" fmla="*/ 1488 h 1582"/>
                <a:gd name="T30" fmla="*/ 318 w 1582"/>
                <a:gd name="T31" fmla="*/ 1426 h 1582"/>
                <a:gd name="T32" fmla="*/ 232 w 1582"/>
                <a:gd name="T33" fmla="*/ 1352 h 1582"/>
                <a:gd name="T34" fmla="*/ 156 w 1582"/>
                <a:gd name="T35" fmla="*/ 1266 h 1582"/>
                <a:gd name="T36" fmla="*/ 96 w 1582"/>
                <a:gd name="T37" fmla="*/ 1168 h 1582"/>
                <a:gd name="T38" fmla="*/ 48 w 1582"/>
                <a:gd name="T39" fmla="*/ 1064 h 1582"/>
                <a:gd name="T40" fmla="*/ 16 w 1582"/>
                <a:gd name="T41" fmla="*/ 952 h 1582"/>
                <a:gd name="T42" fmla="*/ 0 w 1582"/>
                <a:gd name="T43" fmla="*/ 832 h 1582"/>
                <a:gd name="T44" fmla="*/ 0 w 1582"/>
                <a:gd name="T45" fmla="*/ 752 h 1582"/>
                <a:gd name="T46" fmla="*/ 16 w 1582"/>
                <a:gd name="T47" fmla="*/ 632 h 1582"/>
                <a:gd name="T48" fmla="*/ 48 w 1582"/>
                <a:gd name="T49" fmla="*/ 520 h 1582"/>
                <a:gd name="T50" fmla="*/ 96 w 1582"/>
                <a:gd name="T51" fmla="*/ 414 h 1582"/>
                <a:gd name="T52" fmla="*/ 156 w 1582"/>
                <a:gd name="T53" fmla="*/ 318 h 1582"/>
                <a:gd name="T54" fmla="*/ 232 w 1582"/>
                <a:gd name="T55" fmla="*/ 232 h 1582"/>
                <a:gd name="T56" fmla="*/ 318 w 1582"/>
                <a:gd name="T57" fmla="*/ 158 h 1582"/>
                <a:gd name="T58" fmla="*/ 414 w 1582"/>
                <a:gd name="T59" fmla="*/ 96 h 1582"/>
                <a:gd name="T60" fmla="*/ 518 w 1582"/>
                <a:gd name="T61" fmla="*/ 48 h 1582"/>
                <a:gd name="T62" fmla="*/ 632 w 1582"/>
                <a:gd name="T63" fmla="*/ 16 h 1582"/>
                <a:gd name="T64" fmla="*/ 750 w 1582"/>
                <a:gd name="T65" fmla="*/ 2 h 1582"/>
                <a:gd name="T66" fmla="*/ 832 w 1582"/>
                <a:gd name="T67" fmla="*/ 2 h 1582"/>
                <a:gd name="T68" fmla="*/ 950 w 1582"/>
                <a:gd name="T69" fmla="*/ 16 h 1582"/>
                <a:gd name="T70" fmla="*/ 1062 w 1582"/>
                <a:gd name="T71" fmla="*/ 48 h 1582"/>
                <a:gd name="T72" fmla="*/ 1168 w 1582"/>
                <a:gd name="T73" fmla="*/ 96 h 1582"/>
                <a:gd name="T74" fmla="*/ 1264 w 1582"/>
                <a:gd name="T75" fmla="*/ 158 h 1582"/>
                <a:gd name="T76" fmla="*/ 1350 w 1582"/>
                <a:gd name="T77" fmla="*/ 232 h 1582"/>
                <a:gd name="T78" fmla="*/ 1424 w 1582"/>
                <a:gd name="T79" fmla="*/ 318 h 1582"/>
                <a:gd name="T80" fmla="*/ 1486 w 1582"/>
                <a:gd name="T81" fmla="*/ 414 h 1582"/>
                <a:gd name="T82" fmla="*/ 1534 w 1582"/>
                <a:gd name="T83" fmla="*/ 520 h 1582"/>
                <a:gd name="T84" fmla="*/ 1566 w 1582"/>
                <a:gd name="T85" fmla="*/ 632 h 1582"/>
                <a:gd name="T86" fmla="*/ 1580 w 1582"/>
                <a:gd name="T87" fmla="*/ 75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82" h="1582">
                  <a:moveTo>
                    <a:pt x="1582" y="792"/>
                  </a:moveTo>
                  <a:lnTo>
                    <a:pt x="1582" y="792"/>
                  </a:lnTo>
                  <a:lnTo>
                    <a:pt x="1580" y="832"/>
                  </a:lnTo>
                  <a:lnTo>
                    <a:pt x="1578" y="872"/>
                  </a:lnTo>
                  <a:lnTo>
                    <a:pt x="1572" y="912"/>
                  </a:lnTo>
                  <a:lnTo>
                    <a:pt x="1566" y="952"/>
                  </a:lnTo>
                  <a:lnTo>
                    <a:pt x="1556" y="990"/>
                  </a:lnTo>
                  <a:lnTo>
                    <a:pt x="1546" y="1028"/>
                  </a:lnTo>
                  <a:lnTo>
                    <a:pt x="1534" y="1064"/>
                  </a:lnTo>
                  <a:lnTo>
                    <a:pt x="1520" y="1100"/>
                  </a:lnTo>
                  <a:lnTo>
                    <a:pt x="1504" y="1134"/>
                  </a:lnTo>
                  <a:lnTo>
                    <a:pt x="1486" y="1168"/>
                  </a:lnTo>
                  <a:lnTo>
                    <a:pt x="1468" y="1202"/>
                  </a:lnTo>
                  <a:lnTo>
                    <a:pt x="1446" y="1234"/>
                  </a:lnTo>
                  <a:lnTo>
                    <a:pt x="1424" y="1266"/>
                  </a:lnTo>
                  <a:lnTo>
                    <a:pt x="1402" y="1294"/>
                  </a:lnTo>
                  <a:lnTo>
                    <a:pt x="1376" y="1324"/>
                  </a:lnTo>
                  <a:lnTo>
                    <a:pt x="1350" y="1352"/>
                  </a:lnTo>
                  <a:lnTo>
                    <a:pt x="1322" y="1378"/>
                  </a:lnTo>
                  <a:lnTo>
                    <a:pt x="1294" y="1402"/>
                  </a:lnTo>
                  <a:lnTo>
                    <a:pt x="1264" y="1426"/>
                  </a:lnTo>
                  <a:lnTo>
                    <a:pt x="1234" y="1448"/>
                  </a:lnTo>
                  <a:lnTo>
                    <a:pt x="1200" y="1468"/>
                  </a:lnTo>
                  <a:lnTo>
                    <a:pt x="1168" y="1488"/>
                  </a:lnTo>
                  <a:lnTo>
                    <a:pt x="1134" y="1504"/>
                  </a:lnTo>
                  <a:lnTo>
                    <a:pt x="1098" y="1520"/>
                  </a:lnTo>
                  <a:lnTo>
                    <a:pt x="1062" y="1534"/>
                  </a:lnTo>
                  <a:lnTo>
                    <a:pt x="1026" y="1548"/>
                  </a:lnTo>
                  <a:lnTo>
                    <a:pt x="988" y="1558"/>
                  </a:lnTo>
                  <a:lnTo>
                    <a:pt x="950" y="1566"/>
                  </a:lnTo>
                  <a:lnTo>
                    <a:pt x="912" y="1574"/>
                  </a:lnTo>
                  <a:lnTo>
                    <a:pt x="872" y="1578"/>
                  </a:lnTo>
                  <a:lnTo>
                    <a:pt x="832" y="1582"/>
                  </a:lnTo>
                  <a:lnTo>
                    <a:pt x="790" y="1582"/>
                  </a:lnTo>
                  <a:lnTo>
                    <a:pt x="790" y="1582"/>
                  </a:lnTo>
                  <a:lnTo>
                    <a:pt x="750" y="1582"/>
                  </a:lnTo>
                  <a:lnTo>
                    <a:pt x="710" y="1578"/>
                  </a:lnTo>
                  <a:lnTo>
                    <a:pt x="670" y="1574"/>
                  </a:lnTo>
                  <a:lnTo>
                    <a:pt x="632" y="1566"/>
                  </a:lnTo>
                  <a:lnTo>
                    <a:pt x="594" y="1558"/>
                  </a:lnTo>
                  <a:lnTo>
                    <a:pt x="556" y="1548"/>
                  </a:lnTo>
                  <a:lnTo>
                    <a:pt x="518" y="1534"/>
                  </a:lnTo>
                  <a:lnTo>
                    <a:pt x="482" y="1520"/>
                  </a:lnTo>
                  <a:lnTo>
                    <a:pt x="448" y="1504"/>
                  </a:lnTo>
                  <a:lnTo>
                    <a:pt x="414" y="1488"/>
                  </a:lnTo>
                  <a:lnTo>
                    <a:pt x="380" y="1468"/>
                  </a:lnTo>
                  <a:lnTo>
                    <a:pt x="348" y="1448"/>
                  </a:lnTo>
                  <a:lnTo>
                    <a:pt x="318" y="1426"/>
                  </a:lnTo>
                  <a:lnTo>
                    <a:pt x="288" y="1402"/>
                  </a:lnTo>
                  <a:lnTo>
                    <a:pt x="258" y="1378"/>
                  </a:lnTo>
                  <a:lnTo>
                    <a:pt x="232" y="1352"/>
                  </a:lnTo>
                  <a:lnTo>
                    <a:pt x="206" y="1324"/>
                  </a:lnTo>
                  <a:lnTo>
                    <a:pt x="180" y="1294"/>
                  </a:lnTo>
                  <a:lnTo>
                    <a:pt x="156" y="1266"/>
                  </a:lnTo>
                  <a:lnTo>
                    <a:pt x="134" y="1234"/>
                  </a:lnTo>
                  <a:lnTo>
                    <a:pt x="114" y="1202"/>
                  </a:lnTo>
                  <a:lnTo>
                    <a:pt x="96" y="1168"/>
                  </a:lnTo>
                  <a:lnTo>
                    <a:pt x="78" y="1134"/>
                  </a:lnTo>
                  <a:lnTo>
                    <a:pt x="62" y="1100"/>
                  </a:lnTo>
                  <a:lnTo>
                    <a:pt x="48" y="1064"/>
                  </a:lnTo>
                  <a:lnTo>
                    <a:pt x="36" y="1028"/>
                  </a:lnTo>
                  <a:lnTo>
                    <a:pt x="24" y="990"/>
                  </a:lnTo>
                  <a:lnTo>
                    <a:pt x="16" y="952"/>
                  </a:lnTo>
                  <a:lnTo>
                    <a:pt x="8" y="912"/>
                  </a:lnTo>
                  <a:lnTo>
                    <a:pt x="4" y="872"/>
                  </a:lnTo>
                  <a:lnTo>
                    <a:pt x="0" y="832"/>
                  </a:lnTo>
                  <a:lnTo>
                    <a:pt x="0" y="792"/>
                  </a:lnTo>
                  <a:lnTo>
                    <a:pt x="0" y="792"/>
                  </a:lnTo>
                  <a:lnTo>
                    <a:pt x="0" y="752"/>
                  </a:lnTo>
                  <a:lnTo>
                    <a:pt x="4" y="710"/>
                  </a:lnTo>
                  <a:lnTo>
                    <a:pt x="8" y="672"/>
                  </a:lnTo>
                  <a:lnTo>
                    <a:pt x="16" y="632"/>
                  </a:lnTo>
                  <a:lnTo>
                    <a:pt x="24" y="594"/>
                  </a:lnTo>
                  <a:lnTo>
                    <a:pt x="36" y="556"/>
                  </a:lnTo>
                  <a:lnTo>
                    <a:pt x="48" y="520"/>
                  </a:lnTo>
                  <a:lnTo>
                    <a:pt x="62" y="484"/>
                  </a:lnTo>
                  <a:lnTo>
                    <a:pt x="78" y="448"/>
                  </a:lnTo>
                  <a:lnTo>
                    <a:pt x="96" y="414"/>
                  </a:lnTo>
                  <a:lnTo>
                    <a:pt x="114" y="382"/>
                  </a:lnTo>
                  <a:lnTo>
                    <a:pt x="134" y="350"/>
                  </a:lnTo>
                  <a:lnTo>
                    <a:pt x="156" y="318"/>
                  </a:lnTo>
                  <a:lnTo>
                    <a:pt x="180" y="288"/>
                  </a:lnTo>
                  <a:lnTo>
                    <a:pt x="206" y="260"/>
                  </a:lnTo>
                  <a:lnTo>
                    <a:pt x="232" y="232"/>
                  </a:lnTo>
                  <a:lnTo>
                    <a:pt x="258" y="206"/>
                  </a:lnTo>
                  <a:lnTo>
                    <a:pt x="288" y="182"/>
                  </a:lnTo>
                  <a:lnTo>
                    <a:pt x="318" y="158"/>
                  </a:lnTo>
                  <a:lnTo>
                    <a:pt x="348" y="136"/>
                  </a:lnTo>
                  <a:lnTo>
                    <a:pt x="380" y="116"/>
                  </a:lnTo>
                  <a:lnTo>
                    <a:pt x="414" y="96"/>
                  </a:lnTo>
                  <a:lnTo>
                    <a:pt x="448" y="78"/>
                  </a:lnTo>
                  <a:lnTo>
                    <a:pt x="482" y="62"/>
                  </a:lnTo>
                  <a:lnTo>
                    <a:pt x="518" y="48"/>
                  </a:lnTo>
                  <a:lnTo>
                    <a:pt x="556" y="36"/>
                  </a:lnTo>
                  <a:lnTo>
                    <a:pt x="594" y="26"/>
                  </a:lnTo>
                  <a:lnTo>
                    <a:pt x="632" y="16"/>
                  </a:lnTo>
                  <a:lnTo>
                    <a:pt x="670" y="10"/>
                  </a:lnTo>
                  <a:lnTo>
                    <a:pt x="710" y="4"/>
                  </a:lnTo>
                  <a:lnTo>
                    <a:pt x="750" y="2"/>
                  </a:lnTo>
                  <a:lnTo>
                    <a:pt x="790" y="0"/>
                  </a:lnTo>
                  <a:lnTo>
                    <a:pt x="790" y="0"/>
                  </a:lnTo>
                  <a:lnTo>
                    <a:pt x="832" y="2"/>
                  </a:lnTo>
                  <a:lnTo>
                    <a:pt x="872" y="4"/>
                  </a:lnTo>
                  <a:lnTo>
                    <a:pt x="912" y="10"/>
                  </a:lnTo>
                  <a:lnTo>
                    <a:pt x="950" y="16"/>
                  </a:lnTo>
                  <a:lnTo>
                    <a:pt x="988" y="26"/>
                  </a:lnTo>
                  <a:lnTo>
                    <a:pt x="1026" y="36"/>
                  </a:lnTo>
                  <a:lnTo>
                    <a:pt x="1062" y="48"/>
                  </a:lnTo>
                  <a:lnTo>
                    <a:pt x="1098" y="62"/>
                  </a:lnTo>
                  <a:lnTo>
                    <a:pt x="1134" y="78"/>
                  </a:lnTo>
                  <a:lnTo>
                    <a:pt x="1168" y="96"/>
                  </a:lnTo>
                  <a:lnTo>
                    <a:pt x="1200" y="116"/>
                  </a:lnTo>
                  <a:lnTo>
                    <a:pt x="1234" y="136"/>
                  </a:lnTo>
                  <a:lnTo>
                    <a:pt x="1264" y="158"/>
                  </a:lnTo>
                  <a:lnTo>
                    <a:pt x="1294" y="182"/>
                  </a:lnTo>
                  <a:lnTo>
                    <a:pt x="1322" y="206"/>
                  </a:lnTo>
                  <a:lnTo>
                    <a:pt x="1350" y="232"/>
                  </a:lnTo>
                  <a:lnTo>
                    <a:pt x="1376" y="260"/>
                  </a:lnTo>
                  <a:lnTo>
                    <a:pt x="1402" y="288"/>
                  </a:lnTo>
                  <a:lnTo>
                    <a:pt x="1424" y="318"/>
                  </a:lnTo>
                  <a:lnTo>
                    <a:pt x="1446" y="350"/>
                  </a:lnTo>
                  <a:lnTo>
                    <a:pt x="1468" y="382"/>
                  </a:lnTo>
                  <a:lnTo>
                    <a:pt x="1486" y="414"/>
                  </a:lnTo>
                  <a:lnTo>
                    <a:pt x="1504" y="448"/>
                  </a:lnTo>
                  <a:lnTo>
                    <a:pt x="1520" y="484"/>
                  </a:lnTo>
                  <a:lnTo>
                    <a:pt x="1534" y="520"/>
                  </a:lnTo>
                  <a:lnTo>
                    <a:pt x="1546" y="556"/>
                  </a:lnTo>
                  <a:lnTo>
                    <a:pt x="1556" y="594"/>
                  </a:lnTo>
                  <a:lnTo>
                    <a:pt x="1566" y="632"/>
                  </a:lnTo>
                  <a:lnTo>
                    <a:pt x="1572" y="672"/>
                  </a:lnTo>
                  <a:lnTo>
                    <a:pt x="1578" y="710"/>
                  </a:lnTo>
                  <a:lnTo>
                    <a:pt x="1580" y="752"/>
                  </a:lnTo>
                  <a:lnTo>
                    <a:pt x="1582" y="792"/>
                  </a:lnTo>
                  <a:lnTo>
                    <a:pt x="1582" y="79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>
              <a:off x="4595824" y="1033622"/>
              <a:ext cx="3068368" cy="4023925"/>
            </a:xfrm>
            <a:custGeom>
              <a:avLst/>
              <a:gdLst>
                <a:gd name="T0" fmla="*/ 1024 w 1084"/>
                <a:gd name="T1" fmla="*/ 902 h 1422"/>
                <a:gd name="T2" fmla="*/ 868 w 1084"/>
                <a:gd name="T3" fmla="*/ 822 h 1422"/>
                <a:gd name="T4" fmla="*/ 764 w 1084"/>
                <a:gd name="T5" fmla="*/ 854 h 1422"/>
                <a:gd name="T6" fmla="*/ 710 w 1084"/>
                <a:gd name="T7" fmla="*/ 788 h 1422"/>
                <a:gd name="T8" fmla="*/ 664 w 1084"/>
                <a:gd name="T9" fmla="*/ 788 h 1422"/>
                <a:gd name="T10" fmla="*/ 634 w 1084"/>
                <a:gd name="T11" fmla="*/ 712 h 1422"/>
                <a:gd name="T12" fmla="*/ 576 w 1084"/>
                <a:gd name="T13" fmla="*/ 724 h 1422"/>
                <a:gd name="T14" fmla="*/ 576 w 1084"/>
                <a:gd name="T15" fmla="*/ 626 h 1422"/>
                <a:gd name="T16" fmla="*/ 724 w 1084"/>
                <a:gd name="T17" fmla="*/ 682 h 1422"/>
                <a:gd name="T18" fmla="*/ 762 w 1084"/>
                <a:gd name="T19" fmla="*/ 600 h 1422"/>
                <a:gd name="T20" fmla="*/ 806 w 1084"/>
                <a:gd name="T21" fmla="*/ 504 h 1422"/>
                <a:gd name="T22" fmla="*/ 926 w 1084"/>
                <a:gd name="T23" fmla="*/ 238 h 1422"/>
                <a:gd name="T24" fmla="*/ 844 w 1084"/>
                <a:gd name="T25" fmla="*/ 144 h 1422"/>
                <a:gd name="T26" fmla="*/ 800 w 1084"/>
                <a:gd name="T27" fmla="*/ 286 h 1422"/>
                <a:gd name="T28" fmla="*/ 628 w 1084"/>
                <a:gd name="T29" fmla="*/ 182 h 1422"/>
                <a:gd name="T30" fmla="*/ 752 w 1084"/>
                <a:gd name="T31" fmla="*/ 114 h 1422"/>
                <a:gd name="T32" fmla="*/ 714 w 1084"/>
                <a:gd name="T33" fmla="*/ 20 h 1422"/>
                <a:gd name="T34" fmla="*/ 440 w 1084"/>
                <a:gd name="T35" fmla="*/ 42 h 1422"/>
                <a:gd name="T36" fmla="*/ 272 w 1084"/>
                <a:gd name="T37" fmla="*/ 42 h 1422"/>
                <a:gd name="T38" fmla="*/ 48 w 1084"/>
                <a:gd name="T39" fmla="*/ 58 h 1422"/>
                <a:gd name="T40" fmla="*/ 28 w 1084"/>
                <a:gd name="T41" fmla="*/ 92 h 1422"/>
                <a:gd name="T42" fmla="*/ 60 w 1084"/>
                <a:gd name="T43" fmla="*/ 134 h 1422"/>
                <a:gd name="T44" fmla="*/ 22 w 1084"/>
                <a:gd name="T45" fmla="*/ 204 h 1422"/>
                <a:gd name="T46" fmla="*/ 32 w 1084"/>
                <a:gd name="T47" fmla="*/ 290 h 1422"/>
                <a:gd name="T48" fmla="*/ 136 w 1084"/>
                <a:gd name="T49" fmla="*/ 184 h 1422"/>
                <a:gd name="T50" fmla="*/ 308 w 1084"/>
                <a:gd name="T51" fmla="*/ 320 h 1422"/>
                <a:gd name="T52" fmla="*/ 370 w 1084"/>
                <a:gd name="T53" fmla="*/ 604 h 1422"/>
                <a:gd name="T54" fmla="*/ 534 w 1084"/>
                <a:gd name="T55" fmla="*/ 762 h 1422"/>
                <a:gd name="T56" fmla="*/ 698 w 1084"/>
                <a:gd name="T57" fmla="*/ 882 h 1422"/>
                <a:gd name="T58" fmla="*/ 740 w 1084"/>
                <a:gd name="T59" fmla="*/ 890 h 1422"/>
                <a:gd name="T60" fmla="*/ 742 w 1084"/>
                <a:gd name="T61" fmla="*/ 1056 h 1422"/>
                <a:gd name="T62" fmla="*/ 784 w 1084"/>
                <a:gd name="T63" fmla="*/ 1158 h 1422"/>
                <a:gd name="T64" fmla="*/ 694 w 1084"/>
                <a:gd name="T65" fmla="*/ 1422 h 1422"/>
                <a:gd name="T66" fmla="*/ 958 w 1084"/>
                <a:gd name="T67" fmla="*/ 1244 h 1422"/>
                <a:gd name="T68" fmla="*/ 1046 w 1084"/>
                <a:gd name="T69" fmla="*/ 1164 h 1422"/>
                <a:gd name="T70" fmla="*/ 1024 w 1084"/>
                <a:gd name="T71" fmla="*/ 962 h 1422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509 w 10000"/>
                <a:gd name="connsiteY37" fmla="*/ 338 h 10043"/>
                <a:gd name="connsiteX38" fmla="*/ 1255 w 10000"/>
                <a:gd name="connsiteY38" fmla="*/ 4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255 w 10000"/>
                <a:gd name="connsiteY38" fmla="*/ 4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878 w 10000"/>
                <a:gd name="connsiteY55" fmla="*/ 5218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878 w 10000"/>
                <a:gd name="connsiteY55" fmla="*/ 5218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542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380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380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793 w 10000"/>
                <a:gd name="connsiteY30" fmla="*/ 1323 h 10043"/>
                <a:gd name="connsiteX31" fmla="*/ 6189 w 10000"/>
                <a:gd name="connsiteY31" fmla="*/ 1059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6189 w 10000"/>
                <a:gd name="connsiteY31" fmla="*/ 1059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157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591 w 10000"/>
                <a:gd name="connsiteY0" fmla="*/ 6734 h 10043"/>
                <a:gd name="connsiteX1" fmla="*/ 9157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591 w 10000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677 h 10043"/>
                <a:gd name="connsiteX68" fmla="*/ 8838 w 10193"/>
                <a:gd name="connsiteY68" fmla="*/ 8791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677 h 10043"/>
                <a:gd name="connsiteX68" fmla="*/ 9127 w 10193"/>
                <a:gd name="connsiteY68" fmla="*/ 8975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824 h 10043"/>
                <a:gd name="connsiteX68" fmla="*/ 9127 w 10193"/>
                <a:gd name="connsiteY68" fmla="*/ 8975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186 h 10190"/>
                <a:gd name="connsiteX65" fmla="*/ 7454 w 10193"/>
                <a:gd name="connsiteY65" fmla="*/ 844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186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941 w 10193"/>
                <a:gd name="connsiteY62" fmla="*/ 7285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401 w 10193"/>
                <a:gd name="connsiteY61" fmla="*/ 6820 h 10190"/>
                <a:gd name="connsiteX62" fmla="*/ 6941 w 10193"/>
                <a:gd name="connsiteY62" fmla="*/ 7285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10193" h="10190">
                  <a:moveTo>
                    <a:pt x="9591" y="6734"/>
                  </a:moveTo>
                  <a:lnTo>
                    <a:pt x="9157" y="6386"/>
                  </a:lnTo>
                  <a:cubicBezTo>
                    <a:pt x="9113" y="6212"/>
                    <a:pt x="9070" y="6039"/>
                    <a:pt x="9026" y="5865"/>
                  </a:cubicBezTo>
                  <a:lnTo>
                    <a:pt x="8103" y="5677"/>
                  </a:lnTo>
                  <a:lnTo>
                    <a:pt x="7232" y="5824"/>
                  </a:lnTo>
                  <a:lnTo>
                    <a:pt x="7048" y="6049"/>
                  </a:lnTo>
                  <a:lnTo>
                    <a:pt x="6734" y="5908"/>
                  </a:lnTo>
                  <a:lnTo>
                    <a:pt x="6550" y="5584"/>
                  </a:lnTo>
                  <a:lnTo>
                    <a:pt x="6125" y="5584"/>
                  </a:lnTo>
                  <a:lnTo>
                    <a:pt x="5884" y="5694"/>
                  </a:lnTo>
                  <a:lnTo>
                    <a:pt x="6347" y="5050"/>
                  </a:lnTo>
                  <a:lnTo>
                    <a:pt x="5849" y="4866"/>
                  </a:lnTo>
                  <a:lnTo>
                    <a:pt x="5572" y="5275"/>
                  </a:lnTo>
                  <a:lnTo>
                    <a:pt x="5314" y="5134"/>
                  </a:lnTo>
                  <a:cubicBezTo>
                    <a:pt x="5266" y="5023"/>
                    <a:pt x="5217" y="4913"/>
                    <a:pt x="5169" y="4802"/>
                  </a:cubicBezTo>
                  <a:cubicBezTo>
                    <a:pt x="5217" y="4683"/>
                    <a:pt x="5266" y="4564"/>
                    <a:pt x="5314" y="4445"/>
                  </a:cubicBezTo>
                  <a:lnTo>
                    <a:pt x="6313" y="4013"/>
                  </a:lnTo>
                  <a:lnTo>
                    <a:pt x="6679" y="4839"/>
                  </a:lnTo>
                  <a:lnTo>
                    <a:pt x="7030" y="4642"/>
                  </a:lnTo>
                  <a:lnTo>
                    <a:pt x="7030" y="4262"/>
                  </a:lnTo>
                  <a:lnTo>
                    <a:pt x="7232" y="4108"/>
                  </a:lnTo>
                  <a:cubicBezTo>
                    <a:pt x="7219" y="3885"/>
                    <a:pt x="7352" y="3516"/>
                    <a:pt x="7339" y="3293"/>
                  </a:cubicBezTo>
                  <a:cubicBezTo>
                    <a:pt x="7968" y="3185"/>
                    <a:pt x="7971" y="3555"/>
                    <a:pt x="8600" y="3447"/>
                  </a:cubicBezTo>
                  <a:lnTo>
                    <a:pt x="9450" y="3228"/>
                  </a:lnTo>
                  <a:lnTo>
                    <a:pt x="8831" y="1717"/>
                  </a:lnTo>
                  <a:lnTo>
                    <a:pt x="8192" y="1646"/>
                  </a:lnTo>
                  <a:lnTo>
                    <a:pt x="7786" y="1056"/>
                  </a:lnTo>
                  <a:lnTo>
                    <a:pt x="7159" y="1056"/>
                  </a:lnTo>
                  <a:cubicBezTo>
                    <a:pt x="7233" y="1389"/>
                    <a:pt x="7547" y="1721"/>
                    <a:pt x="7621" y="2054"/>
                  </a:cubicBezTo>
                  <a:lnTo>
                    <a:pt x="6599" y="2128"/>
                  </a:lnTo>
                  <a:lnTo>
                    <a:pt x="5841" y="1580"/>
                  </a:lnTo>
                  <a:cubicBezTo>
                    <a:pt x="5877" y="1382"/>
                    <a:pt x="5912" y="1183"/>
                    <a:pt x="5948" y="985"/>
                  </a:cubicBezTo>
                  <a:lnTo>
                    <a:pt x="6937" y="845"/>
                  </a:lnTo>
                  <a:lnTo>
                    <a:pt x="6937" y="338"/>
                  </a:lnTo>
                  <a:lnTo>
                    <a:pt x="6587" y="184"/>
                  </a:lnTo>
                  <a:lnTo>
                    <a:pt x="5000" y="338"/>
                  </a:lnTo>
                  <a:lnTo>
                    <a:pt x="4059" y="338"/>
                  </a:lnTo>
                  <a:lnTo>
                    <a:pt x="3194" y="0"/>
                  </a:lnTo>
                  <a:lnTo>
                    <a:pt x="2364" y="448"/>
                  </a:lnTo>
                  <a:lnTo>
                    <a:pt x="1303" y="153"/>
                  </a:lnTo>
                  <a:lnTo>
                    <a:pt x="443" y="451"/>
                  </a:lnTo>
                  <a:lnTo>
                    <a:pt x="664" y="690"/>
                  </a:lnTo>
                  <a:lnTo>
                    <a:pt x="258" y="690"/>
                  </a:lnTo>
                  <a:lnTo>
                    <a:pt x="258" y="985"/>
                  </a:lnTo>
                  <a:lnTo>
                    <a:pt x="554" y="985"/>
                  </a:lnTo>
                  <a:lnTo>
                    <a:pt x="0" y="1224"/>
                  </a:lnTo>
                  <a:lnTo>
                    <a:pt x="203" y="1478"/>
                  </a:lnTo>
                  <a:lnTo>
                    <a:pt x="498" y="1478"/>
                  </a:lnTo>
                  <a:cubicBezTo>
                    <a:pt x="430" y="1679"/>
                    <a:pt x="363" y="1881"/>
                    <a:pt x="295" y="2082"/>
                  </a:cubicBezTo>
                  <a:lnTo>
                    <a:pt x="627" y="1857"/>
                  </a:lnTo>
                  <a:lnTo>
                    <a:pt x="1351" y="1190"/>
                  </a:lnTo>
                  <a:lnTo>
                    <a:pt x="2069" y="1644"/>
                  </a:lnTo>
                  <a:lnTo>
                    <a:pt x="2503" y="2293"/>
                  </a:lnTo>
                  <a:cubicBezTo>
                    <a:pt x="2573" y="2682"/>
                    <a:pt x="2256" y="3109"/>
                    <a:pt x="2326" y="3498"/>
                  </a:cubicBezTo>
                  <a:lnTo>
                    <a:pt x="3509" y="4181"/>
                  </a:lnTo>
                  <a:cubicBezTo>
                    <a:pt x="3522" y="4523"/>
                    <a:pt x="3536" y="4866"/>
                    <a:pt x="3549" y="5208"/>
                  </a:cubicBezTo>
                  <a:lnTo>
                    <a:pt x="4878" y="5218"/>
                  </a:lnTo>
                  <a:lnTo>
                    <a:pt x="5397" y="5853"/>
                  </a:lnTo>
                  <a:lnTo>
                    <a:pt x="6439" y="6246"/>
                  </a:lnTo>
                  <a:lnTo>
                    <a:pt x="6734" y="6246"/>
                  </a:lnTo>
                  <a:cubicBezTo>
                    <a:pt x="6765" y="6265"/>
                    <a:pt x="6796" y="6283"/>
                    <a:pt x="6827" y="6302"/>
                  </a:cubicBezTo>
                  <a:cubicBezTo>
                    <a:pt x="6765" y="6438"/>
                    <a:pt x="6463" y="6684"/>
                    <a:pt x="6401" y="6820"/>
                  </a:cubicBezTo>
                  <a:cubicBezTo>
                    <a:pt x="6469" y="7073"/>
                    <a:pt x="6873" y="7032"/>
                    <a:pt x="6941" y="7285"/>
                  </a:cubicBezTo>
                  <a:lnTo>
                    <a:pt x="6449" y="7849"/>
                  </a:lnTo>
                  <a:lnTo>
                    <a:pt x="7232" y="8039"/>
                  </a:lnTo>
                  <a:lnTo>
                    <a:pt x="7647" y="8550"/>
                  </a:lnTo>
                  <a:lnTo>
                    <a:pt x="6113" y="10190"/>
                  </a:lnTo>
                  <a:lnTo>
                    <a:pt x="7841" y="9824"/>
                  </a:lnTo>
                  <a:lnTo>
                    <a:pt x="9127" y="8975"/>
                  </a:lnTo>
                  <a:cubicBezTo>
                    <a:pt x="9098" y="8745"/>
                    <a:pt x="9070" y="8515"/>
                    <a:pt x="9041" y="8285"/>
                  </a:cubicBezTo>
                  <a:lnTo>
                    <a:pt x="9649" y="8229"/>
                  </a:lnTo>
                  <a:lnTo>
                    <a:pt x="10193" y="7047"/>
                  </a:lnTo>
                  <a:lnTo>
                    <a:pt x="9591" y="67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80" name="矩形 217"/>
          <p:cNvSpPr>
            <a:spLocks noChangeArrowheads="1"/>
          </p:cNvSpPr>
          <p:nvPr/>
        </p:nvSpPr>
        <p:spPr bwMode="auto">
          <a:xfrm>
            <a:off x="6685069" y="2216987"/>
            <a:ext cx="1808506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CHAPTER</a:t>
            </a:r>
            <a:r>
              <a:rPr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02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6685069" y="2696218"/>
            <a:ext cx="39510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7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项目管理流程</a:t>
            </a:r>
          </a:p>
        </p:txBody>
      </p:sp>
      <p:grpSp>
        <p:nvGrpSpPr>
          <p:cNvPr id="82" name="组合 220"/>
          <p:cNvGrpSpPr/>
          <p:nvPr/>
        </p:nvGrpSpPr>
        <p:grpSpPr>
          <a:xfrm>
            <a:off x="8637760" y="2288077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83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rgbClr val="E9E1D1"/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84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rgbClr val="E9E1D1"/>
                </a:solidFill>
                <a:latin typeface="微软雅黑 Light"/>
                <a:ea typeface="微软雅黑 Light"/>
              </a:endParaRPr>
            </a:p>
          </p:txBody>
        </p:sp>
      </p:grpSp>
      <p:grpSp>
        <p:nvGrpSpPr>
          <p:cNvPr id="88" name="组合 9"/>
          <p:cNvGrpSpPr/>
          <p:nvPr/>
        </p:nvGrpSpPr>
        <p:grpSpPr>
          <a:xfrm rot="10800000" flipH="1" flipV="1">
            <a:off x="4866" y="4616647"/>
            <a:ext cx="9288445" cy="2248311"/>
            <a:chOff x="2" y="4661198"/>
            <a:chExt cx="9075645" cy="2196802"/>
          </a:xfrm>
        </p:grpSpPr>
        <p:sp>
          <p:nvSpPr>
            <p:cNvPr id="89" name="矩形 8"/>
            <p:cNvSpPr/>
            <p:nvPr/>
          </p:nvSpPr>
          <p:spPr>
            <a:xfrm>
              <a:off x="5729" y="4661198"/>
              <a:ext cx="9069918" cy="2191862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90" name="矩形 8"/>
            <p:cNvSpPr/>
            <p:nvPr/>
          </p:nvSpPr>
          <p:spPr>
            <a:xfrm>
              <a:off x="2" y="5436894"/>
              <a:ext cx="5880530" cy="1421106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64" y="625547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377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 58"/>
          <p:cNvGrpSpPr/>
          <p:nvPr/>
        </p:nvGrpSpPr>
        <p:grpSpPr>
          <a:xfrm rot="10800000" flipV="1">
            <a:off x="5453931" y="4447034"/>
            <a:ext cx="6063741" cy="1283832"/>
            <a:chOff x="1592344" y="2093574"/>
            <a:chExt cx="8269462" cy="1750833"/>
          </a:xfrm>
          <a:solidFill>
            <a:schemeClr val="accent2"/>
          </a:solidFill>
        </p:grpSpPr>
        <p:sp>
          <p:nvSpPr>
            <p:cNvPr id="60" name="空心弧 59"/>
            <p:cNvSpPr/>
            <p:nvPr/>
          </p:nvSpPr>
          <p:spPr>
            <a:xfrm rot="16200000">
              <a:off x="1592344" y="2093578"/>
              <a:ext cx="1508789" cy="1508789"/>
            </a:xfrm>
            <a:prstGeom prst="blockArc">
              <a:avLst>
                <a:gd name="adj1" fmla="val 10800000"/>
                <a:gd name="adj2" fmla="val 79210"/>
                <a:gd name="adj3" fmla="val 16501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2334820" y="3357103"/>
              <a:ext cx="1374202" cy="24526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350239" y="2093574"/>
              <a:ext cx="7511567" cy="252178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3" name="三角形 62"/>
            <p:cNvSpPr/>
            <p:nvPr/>
          </p:nvSpPr>
          <p:spPr>
            <a:xfrm rot="5400000">
              <a:off x="3436595" y="3281641"/>
              <a:ext cx="729343" cy="3961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0" name="组 49"/>
          <p:cNvGrpSpPr/>
          <p:nvPr/>
        </p:nvGrpSpPr>
        <p:grpSpPr>
          <a:xfrm flipV="1">
            <a:off x="189488" y="3526728"/>
            <a:ext cx="7434251" cy="1281296"/>
            <a:chOff x="1592344" y="1854993"/>
            <a:chExt cx="10138502" cy="1747375"/>
          </a:xfrm>
          <a:solidFill>
            <a:schemeClr val="accent3"/>
          </a:solidFill>
        </p:grpSpPr>
        <p:sp>
          <p:nvSpPr>
            <p:cNvPr id="51" name="空心弧 50"/>
            <p:cNvSpPr/>
            <p:nvPr/>
          </p:nvSpPr>
          <p:spPr>
            <a:xfrm rot="16200000">
              <a:off x="1592344" y="2093578"/>
              <a:ext cx="1508789" cy="1508789"/>
            </a:xfrm>
            <a:prstGeom prst="blockArc">
              <a:avLst>
                <a:gd name="adj1" fmla="val 10800000"/>
                <a:gd name="adj2" fmla="val 79210"/>
                <a:gd name="adj3" fmla="val 16501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334820" y="3357103"/>
              <a:ext cx="883714" cy="24526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350235" y="2093575"/>
              <a:ext cx="8984422" cy="252177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4" name="三角形 53"/>
            <p:cNvSpPr/>
            <p:nvPr/>
          </p:nvSpPr>
          <p:spPr>
            <a:xfrm rot="5400000">
              <a:off x="11168080" y="2021570"/>
              <a:ext cx="729343" cy="3961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椭圆 54"/>
          <p:cNvSpPr/>
          <p:nvPr/>
        </p:nvSpPr>
        <p:spPr>
          <a:xfrm>
            <a:off x="443305" y="3773329"/>
            <a:ext cx="598714" cy="598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>
                <a:solidFill>
                  <a:srgbClr val="002A3B"/>
                </a:solidFill>
              </a:rPr>
              <a:t>3</a:t>
            </a:r>
            <a:endParaRPr kumimoji="1" lang="zh-CN" altLang="en-US" sz="3600" b="1" dirty="0">
              <a:solidFill>
                <a:srgbClr val="002A3B"/>
              </a:solidFill>
            </a:endParaRPr>
          </a:p>
        </p:txBody>
      </p:sp>
      <p:grpSp>
        <p:nvGrpSpPr>
          <p:cNvPr id="33" name="组 32"/>
          <p:cNvGrpSpPr/>
          <p:nvPr/>
        </p:nvGrpSpPr>
        <p:grpSpPr>
          <a:xfrm rot="10800000">
            <a:off x="784574" y="2592794"/>
            <a:ext cx="6354255" cy="1281296"/>
            <a:chOff x="1592344" y="1854993"/>
            <a:chExt cx="8665652" cy="1747375"/>
          </a:xfrm>
          <a:solidFill>
            <a:schemeClr val="accent4"/>
          </a:solidFill>
        </p:grpSpPr>
        <p:sp>
          <p:nvSpPr>
            <p:cNvPr id="34" name="空心弧 33"/>
            <p:cNvSpPr/>
            <p:nvPr/>
          </p:nvSpPr>
          <p:spPr>
            <a:xfrm rot="16200000">
              <a:off x="1592344" y="2093578"/>
              <a:ext cx="1508789" cy="1508789"/>
            </a:xfrm>
            <a:prstGeom prst="blockArc">
              <a:avLst>
                <a:gd name="adj1" fmla="val 10800000"/>
                <a:gd name="adj2" fmla="val 79210"/>
                <a:gd name="adj3" fmla="val 16501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334820" y="3357103"/>
              <a:ext cx="1374202" cy="24526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350239" y="2093574"/>
              <a:ext cx="7511567" cy="252178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7" name="三角形 36"/>
            <p:cNvSpPr/>
            <p:nvPr/>
          </p:nvSpPr>
          <p:spPr>
            <a:xfrm rot="5400000">
              <a:off x="9695230" y="2021570"/>
              <a:ext cx="729343" cy="3961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kumimoji="1" lang="en-US" altLang="zh-CN" kern="0" dirty="0">
                <a:ea typeface="微软雅黑" panose="020B0503020204020204" pitchFamily="34" charset="-122"/>
              </a:rPr>
              <a:t>PART</a:t>
            </a:r>
            <a:r>
              <a:rPr kumimoji="1" lang="zh-CN" altLang="en-US" kern="0" dirty="0">
                <a:ea typeface="微软雅黑" panose="020B0503020204020204" pitchFamily="34" charset="-122"/>
              </a:rPr>
              <a:t> </a:t>
            </a:r>
            <a:r>
              <a:rPr kumimoji="1" lang="en-US" altLang="zh-CN" kern="0" dirty="0">
                <a:ea typeface="微软雅黑" panose="020B0503020204020204" pitchFamily="34" charset="-122"/>
              </a:rPr>
              <a:t>TWO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kumimoji="1" lang="zh-CN" altLang="en-US" kern="0" dirty="0">
                <a:ea typeface="微软雅黑" panose="020B0503020204020204" pitchFamily="34" charset="-122"/>
              </a:rPr>
              <a:t>项目管理流程</a:t>
            </a:r>
          </a:p>
        </p:txBody>
      </p:sp>
      <p:grpSp>
        <p:nvGrpSpPr>
          <p:cNvPr id="6" name="组 5"/>
          <p:cNvGrpSpPr/>
          <p:nvPr/>
        </p:nvGrpSpPr>
        <p:grpSpPr>
          <a:xfrm>
            <a:off x="5042299" y="1669757"/>
            <a:ext cx="7143738" cy="1271610"/>
            <a:chOff x="1592344" y="2093575"/>
            <a:chExt cx="9742313" cy="1734165"/>
          </a:xfrm>
          <a:solidFill>
            <a:schemeClr val="accent1"/>
          </a:solidFill>
        </p:grpSpPr>
        <p:sp>
          <p:nvSpPr>
            <p:cNvPr id="13" name="空心弧 12"/>
            <p:cNvSpPr/>
            <p:nvPr/>
          </p:nvSpPr>
          <p:spPr>
            <a:xfrm rot="16200000">
              <a:off x="1592344" y="2093578"/>
              <a:ext cx="1508789" cy="1508789"/>
            </a:xfrm>
            <a:prstGeom prst="blockArc">
              <a:avLst>
                <a:gd name="adj1" fmla="val 10800000"/>
                <a:gd name="adj2" fmla="val 79210"/>
                <a:gd name="adj3" fmla="val 16501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334820" y="3357103"/>
              <a:ext cx="883714" cy="24526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350235" y="2093575"/>
              <a:ext cx="8984422" cy="252177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三角形 4"/>
            <p:cNvSpPr/>
            <p:nvPr/>
          </p:nvSpPr>
          <p:spPr>
            <a:xfrm rot="5400000">
              <a:off x="2967646" y="3264974"/>
              <a:ext cx="729343" cy="3961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椭圆 6"/>
          <p:cNvSpPr/>
          <p:nvPr/>
        </p:nvSpPr>
        <p:spPr>
          <a:xfrm>
            <a:off x="5296116" y="1919695"/>
            <a:ext cx="598714" cy="5987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>
                <a:solidFill>
                  <a:srgbClr val="002A3B"/>
                </a:solidFill>
              </a:rPr>
              <a:t>1</a:t>
            </a:r>
            <a:endParaRPr kumimoji="1" lang="zh-CN" altLang="en-US" sz="3600" b="1" dirty="0">
              <a:solidFill>
                <a:srgbClr val="002A3B"/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1" r="25561"/>
          <a:stretch/>
        </p:blipFill>
        <p:spPr>
          <a:xfrm>
            <a:off x="551989" y="1555960"/>
            <a:ext cx="1868714" cy="14015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3" name="文本框 22"/>
          <p:cNvSpPr txBox="1"/>
          <p:nvPr/>
        </p:nvSpPr>
        <p:spPr>
          <a:xfrm>
            <a:off x="2656062" y="1651969"/>
            <a:ext cx="2053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106">
              <a:defRPr/>
            </a:pPr>
            <a:r>
              <a:rPr kumimoji="1" lang="en-US" altLang="zh-CN" sz="2800" b="1" kern="0" dirty="0">
                <a:solidFill>
                  <a:schemeClr val="accent1"/>
                </a:solidFill>
                <a:ea typeface="微软雅黑" panose="020B0503020204020204" pitchFamily="34" charset="-122"/>
              </a:rPr>
              <a:t>12.20</a:t>
            </a:r>
            <a:r>
              <a:rPr kumimoji="1" lang="zh-CN" altLang="en-US" sz="2800" b="1" kern="0" dirty="0">
                <a:solidFill>
                  <a:schemeClr val="accent1"/>
                </a:solidFill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24" name="文本框 14"/>
          <p:cNvSpPr txBox="1"/>
          <p:nvPr/>
        </p:nvSpPr>
        <p:spPr>
          <a:xfrm>
            <a:off x="2656062" y="2000297"/>
            <a:ext cx="2053099" cy="85356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相互分工并各自完成任务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295037" y="2842559"/>
            <a:ext cx="598714" cy="5987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>
                <a:solidFill>
                  <a:srgbClr val="002A3B"/>
                </a:solidFill>
              </a:rPr>
              <a:t>2</a:t>
            </a:r>
            <a:endParaRPr kumimoji="1" lang="zh-CN" altLang="en-US" sz="3600" b="1" dirty="0">
              <a:solidFill>
                <a:srgbClr val="002A3B"/>
              </a:solidFill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1" r="25561"/>
          <a:stretch/>
        </p:blipFill>
        <p:spPr>
          <a:xfrm>
            <a:off x="7471967" y="2441148"/>
            <a:ext cx="1868714" cy="14015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8" name="文本框 47"/>
          <p:cNvSpPr txBox="1"/>
          <p:nvPr/>
        </p:nvSpPr>
        <p:spPr>
          <a:xfrm>
            <a:off x="9576040" y="2537157"/>
            <a:ext cx="2053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106">
              <a:defRPr/>
            </a:pPr>
            <a:r>
              <a:rPr kumimoji="1" lang="en-US" altLang="zh-CN" sz="2800" b="1" kern="0" dirty="0">
                <a:solidFill>
                  <a:schemeClr val="accent4"/>
                </a:solidFill>
                <a:ea typeface="微软雅黑" panose="020B0503020204020204" pitchFamily="34" charset="-122"/>
              </a:rPr>
              <a:t>12.21</a:t>
            </a:r>
            <a:r>
              <a:rPr kumimoji="1" lang="zh-CN" altLang="en-US" sz="2800" b="1" kern="0" dirty="0">
                <a:solidFill>
                  <a:schemeClr val="accent4"/>
                </a:solidFill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49" name="文本框 14"/>
          <p:cNvSpPr txBox="1"/>
          <p:nvPr/>
        </p:nvSpPr>
        <p:spPr>
          <a:xfrm>
            <a:off x="9576040" y="2885485"/>
            <a:ext cx="2053531" cy="85356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完成译稿上传并相互评论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1" r="25561"/>
          <a:stretch/>
        </p:blipFill>
        <p:spPr>
          <a:xfrm>
            <a:off x="787348" y="4873173"/>
            <a:ext cx="1868714" cy="14015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7" name="文本框 56"/>
          <p:cNvSpPr txBox="1"/>
          <p:nvPr/>
        </p:nvSpPr>
        <p:spPr>
          <a:xfrm>
            <a:off x="2891421" y="4969182"/>
            <a:ext cx="2053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106">
              <a:defRPr/>
            </a:pPr>
            <a:r>
              <a:rPr kumimoji="1" lang="en-US" altLang="zh-CN" sz="2800" b="1" kern="0" dirty="0">
                <a:solidFill>
                  <a:schemeClr val="accent3"/>
                </a:solidFill>
                <a:ea typeface="微软雅黑" panose="020B0503020204020204" pitchFamily="34" charset="-122"/>
              </a:rPr>
              <a:t>12.22</a:t>
            </a:r>
            <a:r>
              <a:rPr kumimoji="1" lang="zh-CN" altLang="en-US" sz="2800" b="1" kern="0" dirty="0">
                <a:solidFill>
                  <a:schemeClr val="accent3"/>
                </a:solidFill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58" name="文本框 14"/>
          <p:cNvSpPr txBox="1"/>
          <p:nvPr/>
        </p:nvSpPr>
        <p:spPr>
          <a:xfrm>
            <a:off x="2891421" y="5317510"/>
            <a:ext cx="2053531" cy="85356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制作项目安排、项目流程等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0682984" y="4698056"/>
            <a:ext cx="598714" cy="5987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>
                <a:solidFill>
                  <a:srgbClr val="002A3B"/>
                </a:solidFill>
              </a:rPr>
              <a:t>4</a:t>
            </a:r>
            <a:endParaRPr kumimoji="1" lang="zh-CN" altLang="en-US" sz="3600" b="1" dirty="0">
              <a:solidFill>
                <a:srgbClr val="002A3B"/>
              </a:solidFill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1" r="25561"/>
          <a:stretch/>
        </p:blipFill>
        <p:spPr>
          <a:xfrm>
            <a:off x="5463358" y="4873173"/>
            <a:ext cx="1868714" cy="14015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6" name="文本框 65"/>
          <p:cNvSpPr txBox="1"/>
          <p:nvPr/>
        </p:nvSpPr>
        <p:spPr>
          <a:xfrm>
            <a:off x="7567431" y="4969182"/>
            <a:ext cx="2053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106">
              <a:defRPr/>
            </a:pPr>
            <a:r>
              <a:rPr kumimoji="1" lang="en-US" altLang="zh-CN" sz="2800" b="1" kern="0" dirty="0">
                <a:solidFill>
                  <a:schemeClr val="accent2"/>
                </a:solidFill>
                <a:ea typeface="微软雅黑" panose="020B0503020204020204" pitchFamily="34" charset="-122"/>
              </a:rPr>
              <a:t>12.24</a:t>
            </a:r>
            <a:r>
              <a:rPr kumimoji="1" lang="zh-CN" altLang="en-US" sz="2800" b="1" kern="0" dirty="0">
                <a:solidFill>
                  <a:schemeClr val="accent2"/>
                </a:solidFill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67" name="文本框 14"/>
          <p:cNvSpPr txBox="1"/>
          <p:nvPr/>
        </p:nvSpPr>
        <p:spPr>
          <a:xfrm>
            <a:off x="7567431" y="5317510"/>
            <a:ext cx="2053531" cy="85356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上传相关的文件到</a:t>
            </a:r>
            <a:r>
              <a:rPr lang="en-US" altLang="zh-CN" sz="2000" u="sng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" name="图片 39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64" y="6255479"/>
            <a:ext cx="1828800" cy="24384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3BAA505-BBD1-4626-8F5F-9C38325A1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12.20：相互分工并各自完成任务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35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 84"/>
          <p:cNvGrpSpPr/>
          <p:nvPr/>
        </p:nvGrpSpPr>
        <p:grpSpPr>
          <a:xfrm>
            <a:off x="-684290" y="335436"/>
            <a:ext cx="6148832" cy="6148832"/>
            <a:chOff x="3711331" y="829041"/>
            <a:chExt cx="4392018" cy="4392018"/>
          </a:xfrm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grpSpPr>
        <p:sp>
          <p:nvSpPr>
            <p:cNvPr id="86" name="Freeform 5"/>
            <p:cNvSpPr>
              <a:spLocks/>
            </p:cNvSpPr>
            <p:nvPr/>
          </p:nvSpPr>
          <p:spPr bwMode="auto">
            <a:xfrm>
              <a:off x="3711331" y="829041"/>
              <a:ext cx="4392018" cy="4392018"/>
            </a:xfrm>
            <a:custGeom>
              <a:avLst/>
              <a:gdLst>
                <a:gd name="T0" fmla="*/ 1580 w 1582"/>
                <a:gd name="T1" fmla="*/ 832 h 1582"/>
                <a:gd name="T2" fmla="*/ 1566 w 1582"/>
                <a:gd name="T3" fmla="*/ 952 h 1582"/>
                <a:gd name="T4" fmla="*/ 1534 w 1582"/>
                <a:gd name="T5" fmla="*/ 1064 h 1582"/>
                <a:gd name="T6" fmla="*/ 1486 w 1582"/>
                <a:gd name="T7" fmla="*/ 1168 h 1582"/>
                <a:gd name="T8" fmla="*/ 1424 w 1582"/>
                <a:gd name="T9" fmla="*/ 1266 h 1582"/>
                <a:gd name="T10" fmla="*/ 1350 w 1582"/>
                <a:gd name="T11" fmla="*/ 1352 h 1582"/>
                <a:gd name="T12" fmla="*/ 1264 w 1582"/>
                <a:gd name="T13" fmla="*/ 1426 h 1582"/>
                <a:gd name="T14" fmla="*/ 1168 w 1582"/>
                <a:gd name="T15" fmla="*/ 1488 h 1582"/>
                <a:gd name="T16" fmla="*/ 1062 w 1582"/>
                <a:gd name="T17" fmla="*/ 1534 h 1582"/>
                <a:gd name="T18" fmla="*/ 950 w 1582"/>
                <a:gd name="T19" fmla="*/ 1566 h 1582"/>
                <a:gd name="T20" fmla="*/ 832 w 1582"/>
                <a:gd name="T21" fmla="*/ 1582 h 1582"/>
                <a:gd name="T22" fmla="*/ 750 w 1582"/>
                <a:gd name="T23" fmla="*/ 1582 h 1582"/>
                <a:gd name="T24" fmla="*/ 632 w 1582"/>
                <a:gd name="T25" fmla="*/ 1566 h 1582"/>
                <a:gd name="T26" fmla="*/ 518 w 1582"/>
                <a:gd name="T27" fmla="*/ 1534 h 1582"/>
                <a:gd name="T28" fmla="*/ 414 w 1582"/>
                <a:gd name="T29" fmla="*/ 1488 h 1582"/>
                <a:gd name="T30" fmla="*/ 318 w 1582"/>
                <a:gd name="T31" fmla="*/ 1426 h 1582"/>
                <a:gd name="T32" fmla="*/ 232 w 1582"/>
                <a:gd name="T33" fmla="*/ 1352 h 1582"/>
                <a:gd name="T34" fmla="*/ 156 w 1582"/>
                <a:gd name="T35" fmla="*/ 1266 h 1582"/>
                <a:gd name="T36" fmla="*/ 96 w 1582"/>
                <a:gd name="T37" fmla="*/ 1168 h 1582"/>
                <a:gd name="T38" fmla="*/ 48 w 1582"/>
                <a:gd name="T39" fmla="*/ 1064 h 1582"/>
                <a:gd name="T40" fmla="*/ 16 w 1582"/>
                <a:gd name="T41" fmla="*/ 952 h 1582"/>
                <a:gd name="T42" fmla="*/ 0 w 1582"/>
                <a:gd name="T43" fmla="*/ 832 h 1582"/>
                <a:gd name="T44" fmla="*/ 0 w 1582"/>
                <a:gd name="T45" fmla="*/ 752 h 1582"/>
                <a:gd name="T46" fmla="*/ 16 w 1582"/>
                <a:gd name="T47" fmla="*/ 632 h 1582"/>
                <a:gd name="T48" fmla="*/ 48 w 1582"/>
                <a:gd name="T49" fmla="*/ 520 h 1582"/>
                <a:gd name="T50" fmla="*/ 96 w 1582"/>
                <a:gd name="T51" fmla="*/ 414 h 1582"/>
                <a:gd name="T52" fmla="*/ 156 w 1582"/>
                <a:gd name="T53" fmla="*/ 318 h 1582"/>
                <a:gd name="T54" fmla="*/ 232 w 1582"/>
                <a:gd name="T55" fmla="*/ 232 h 1582"/>
                <a:gd name="T56" fmla="*/ 318 w 1582"/>
                <a:gd name="T57" fmla="*/ 158 h 1582"/>
                <a:gd name="T58" fmla="*/ 414 w 1582"/>
                <a:gd name="T59" fmla="*/ 96 h 1582"/>
                <a:gd name="T60" fmla="*/ 518 w 1582"/>
                <a:gd name="T61" fmla="*/ 48 h 1582"/>
                <a:gd name="T62" fmla="*/ 632 w 1582"/>
                <a:gd name="T63" fmla="*/ 16 h 1582"/>
                <a:gd name="T64" fmla="*/ 750 w 1582"/>
                <a:gd name="T65" fmla="*/ 2 h 1582"/>
                <a:gd name="T66" fmla="*/ 832 w 1582"/>
                <a:gd name="T67" fmla="*/ 2 h 1582"/>
                <a:gd name="T68" fmla="*/ 950 w 1582"/>
                <a:gd name="T69" fmla="*/ 16 h 1582"/>
                <a:gd name="T70" fmla="*/ 1062 w 1582"/>
                <a:gd name="T71" fmla="*/ 48 h 1582"/>
                <a:gd name="T72" fmla="*/ 1168 w 1582"/>
                <a:gd name="T73" fmla="*/ 96 h 1582"/>
                <a:gd name="T74" fmla="*/ 1264 w 1582"/>
                <a:gd name="T75" fmla="*/ 158 h 1582"/>
                <a:gd name="T76" fmla="*/ 1350 w 1582"/>
                <a:gd name="T77" fmla="*/ 232 h 1582"/>
                <a:gd name="T78" fmla="*/ 1424 w 1582"/>
                <a:gd name="T79" fmla="*/ 318 h 1582"/>
                <a:gd name="T80" fmla="*/ 1486 w 1582"/>
                <a:gd name="T81" fmla="*/ 414 h 1582"/>
                <a:gd name="T82" fmla="*/ 1534 w 1582"/>
                <a:gd name="T83" fmla="*/ 520 h 1582"/>
                <a:gd name="T84" fmla="*/ 1566 w 1582"/>
                <a:gd name="T85" fmla="*/ 632 h 1582"/>
                <a:gd name="T86" fmla="*/ 1580 w 1582"/>
                <a:gd name="T87" fmla="*/ 75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82" h="1582">
                  <a:moveTo>
                    <a:pt x="1582" y="792"/>
                  </a:moveTo>
                  <a:lnTo>
                    <a:pt x="1582" y="792"/>
                  </a:lnTo>
                  <a:lnTo>
                    <a:pt x="1580" y="832"/>
                  </a:lnTo>
                  <a:lnTo>
                    <a:pt x="1578" y="872"/>
                  </a:lnTo>
                  <a:lnTo>
                    <a:pt x="1572" y="912"/>
                  </a:lnTo>
                  <a:lnTo>
                    <a:pt x="1566" y="952"/>
                  </a:lnTo>
                  <a:lnTo>
                    <a:pt x="1556" y="990"/>
                  </a:lnTo>
                  <a:lnTo>
                    <a:pt x="1546" y="1028"/>
                  </a:lnTo>
                  <a:lnTo>
                    <a:pt x="1534" y="1064"/>
                  </a:lnTo>
                  <a:lnTo>
                    <a:pt x="1520" y="1100"/>
                  </a:lnTo>
                  <a:lnTo>
                    <a:pt x="1504" y="1134"/>
                  </a:lnTo>
                  <a:lnTo>
                    <a:pt x="1486" y="1168"/>
                  </a:lnTo>
                  <a:lnTo>
                    <a:pt x="1468" y="1202"/>
                  </a:lnTo>
                  <a:lnTo>
                    <a:pt x="1446" y="1234"/>
                  </a:lnTo>
                  <a:lnTo>
                    <a:pt x="1424" y="1266"/>
                  </a:lnTo>
                  <a:lnTo>
                    <a:pt x="1402" y="1294"/>
                  </a:lnTo>
                  <a:lnTo>
                    <a:pt x="1376" y="1324"/>
                  </a:lnTo>
                  <a:lnTo>
                    <a:pt x="1350" y="1352"/>
                  </a:lnTo>
                  <a:lnTo>
                    <a:pt x="1322" y="1378"/>
                  </a:lnTo>
                  <a:lnTo>
                    <a:pt x="1294" y="1402"/>
                  </a:lnTo>
                  <a:lnTo>
                    <a:pt x="1264" y="1426"/>
                  </a:lnTo>
                  <a:lnTo>
                    <a:pt x="1234" y="1448"/>
                  </a:lnTo>
                  <a:lnTo>
                    <a:pt x="1200" y="1468"/>
                  </a:lnTo>
                  <a:lnTo>
                    <a:pt x="1168" y="1488"/>
                  </a:lnTo>
                  <a:lnTo>
                    <a:pt x="1134" y="1504"/>
                  </a:lnTo>
                  <a:lnTo>
                    <a:pt x="1098" y="1520"/>
                  </a:lnTo>
                  <a:lnTo>
                    <a:pt x="1062" y="1534"/>
                  </a:lnTo>
                  <a:lnTo>
                    <a:pt x="1026" y="1548"/>
                  </a:lnTo>
                  <a:lnTo>
                    <a:pt x="988" y="1558"/>
                  </a:lnTo>
                  <a:lnTo>
                    <a:pt x="950" y="1566"/>
                  </a:lnTo>
                  <a:lnTo>
                    <a:pt x="912" y="1574"/>
                  </a:lnTo>
                  <a:lnTo>
                    <a:pt x="872" y="1578"/>
                  </a:lnTo>
                  <a:lnTo>
                    <a:pt x="832" y="1582"/>
                  </a:lnTo>
                  <a:lnTo>
                    <a:pt x="790" y="1582"/>
                  </a:lnTo>
                  <a:lnTo>
                    <a:pt x="790" y="1582"/>
                  </a:lnTo>
                  <a:lnTo>
                    <a:pt x="750" y="1582"/>
                  </a:lnTo>
                  <a:lnTo>
                    <a:pt x="710" y="1578"/>
                  </a:lnTo>
                  <a:lnTo>
                    <a:pt x="670" y="1574"/>
                  </a:lnTo>
                  <a:lnTo>
                    <a:pt x="632" y="1566"/>
                  </a:lnTo>
                  <a:lnTo>
                    <a:pt x="594" y="1558"/>
                  </a:lnTo>
                  <a:lnTo>
                    <a:pt x="556" y="1548"/>
                  </a:lnTo>
                  <a:lnTo>
                    <a:pt x="518" y="1534"/>
                  </a:lnTo>
                  <a:lnTo>
                    <a:pt x="482" y="1520"/>
                  </a:lnTo>
                  <a:lnTo>
                    <a:pt x="448" y="1504"/>
                  </a:lnTo>
                  <a:lnTo>
                    <a:pt x="414" y="1488"/>
                  </a:lnTo>
                  <a:lnTo>
                    <a:pt x="380" y="1468"/>
                  </a:lnTo>
                  <a:lnTo>
                    <a:pt x="348" y="1448"/>
                  </a:lnTo>
                  <a:lnTo>
                    <a:pt x="318" y="1426"/>
                  </a:lnTo>
                  <a:lnTo>
                    <a:pt x="288" y="1402"/>
                  </a:lnTo>
                  <a:lnTo>
                    <a:pt x="258" y="1378"/>
                  </a:lnTo>
                  <a:lnTo>
                    <a:pt x="232" y="1352"/>
                  </a:lnTo>
                  <a:lnTo>
                    <a:pt x="206" y="1324"/>
                  </a:lnTo>
                  <a:lnTo>
                    <a:pt x="180" y="1294"/>
                  </a:lnTo>
                  <a:lnTo>
                    <a:pt x="156" y="1266"/>
                  </a:lnTo>
                  <a:lnTo>
                    <a:pt x="134" y="1234"/>
                  </a:lnTo>
                  <a:lnTo>
                    <a:pt x="114" y="1202"/>
                  </a:lnTo>
                  <a:lnTo>
                    <a:pt x="96" y="1168"/>
                  </a:lnTo>
                  <a:lnTo>
                    <a:pt x="78" y="1134"/>
                  </a:lnTo>
                  <a:lnTo>
                    <a:pt x="62" y="1100"/>
                  </a:lnTo>
                  <a:lnTo>
                    <a:pt x="48" y="1064"/>
                  </a:lnTo>
                  <a:lnTo>
                    <a:pt x="36" y="1028"/>
                  </a:lnTo>
                  <a:lnTo>
                    <a:pt x="24" y="990"/>
                  </a:lnTo>
                  <a:lnTo>
                    <a:pt x="16" y="952"/>
                  </a:lnTo>
                  <a:lnTo>
                    <a:pt x="8" y="912"/>
                  </a:lnTo>
                  <a:lnTo>
                    <a:pt x="4" y="872"/>
                  </a:lnTo>
                  <a:lnTo>
                    <a:pt x="0" y="832"/>
                  </a:lnTo>
                  <a:lnTo>
                    <a:pt x="0" y="792"/>
                  </a:lnTo>
                  <a:lnTo>
                    <a:pt x="0" y="792"/>
                  </a:lnTo>
                  <a:lnTo>
                    <a:pt x="0" y="752"/>
                  </a:lnTo>
                  <a:lnTo>
                    <a:pt x="4" y="710"/>
                  </a:lnTo>
                  <a:lnTo>
                    <a:pt x="8" y="672"/>
                  </a:lnTo>
                  <a:lnTo>
                    <a:pt x="16" y="632"/>
                  </a:lnTo>
                  <a:lnTo>
                    <a:pt x="24" y="594"/>
                  </a:lnTo>
                  <a:lnTo>
                    <a:pt x="36" y="556"/>
                  </a:lnTo>
                  <a:lnTo>
                    <a:pt x="48" y="520"/>
                  </a:lnTo>
                  <a:lnTo>
                    <a:pt x="62" y="484"/>
                  </a:lnTo>
                  <a:lnTo>
                    <a:pt x="78" y="448"/>
                  </a:lnTo>
                  <a:lnTo>
                    <a:pt x="96" y="414"/>
                  </a:lnTo>
                  <a:lnTo>
                    <a:pt x="114" y="382"/>
                  </a:lnTo>
                  <a:lnTo>
                    <a:pt x="134" y="350"/>
                  </a:lnTo>
                  <a:lnTo>
                    <a:pt x="156" y="318"/>
                  </a:lnTo>
                  <a:lnTo>
                    <a:pt x="180" y="288"/>
                  </a:lnTo>
                  <a:lnTo>
                    <a:pt x="206" y="260"/>
                  </a:lnTo>
                  <a:lnTo>
                    <a:pt x="232" y="232"/>
                  </a:lnTo>
                  <a:lnTo>
                    <a:pt x="258" y="206"/>
                  </a:lnTo>
                  <a:lnTo>
                    <a:pt x="288" y="182"/>
                  </a:lnTo>
                  <a:lnTo>
                    <a:pt x="318" y="158"/>
                  </a:lnTo>
                  <a:lnTo>
                    <a:pt x="348" y="136"/>
                  </a:lnTo>
                  <a:lnTo>
                    <a:pt x="380" y="116"/>
                  </a:lnTo>
                  <a:lnTo>
                    <a:pt x="414" y="96"/>
                  </a:lnTo>
                  <a:lnTo>
                    <a:pt x="448" y="78"/>
                  </a:lnTo>
                  <a:lnTo>
                    <a:pt x="482" y="62"/>
                  </a:lnTo>
                  <a:lnTo>
                    <a:pt x="518" y="48"/>
                  </a:lnTo>
                  <a:lnTo>
                    <a:pt x="556" y="36"/>
                  </a:lnTo>
                  <a:lnTo>
                    <a:pt x="594" y="26"/>
                  </a:lnTo>
                  <a:lnTo>
                    <a:pt x="632" y="16"/>
                  </a:lnTo>
                  <a:lnTo>
                    <a:pt x="670" y="10"/>
                  </a:lnTo>
                  <a:lnTo>
                    <a:pt x="710" y="4"/>
                  </a:lnTo>
                  <a:lnTo>
                    <a:pt x="750" y="2"/>
                  </a:lnTo>
                  <a:lnTo>
                    <a:pt x="790" y="0"/>
                  </a:lnTo>
                  <a:lnTo>
                    <a:pt x="790" y="0"/>
                  </a:lnTo>
                  <a:lnTo>
                    <a:pt x="832" y="2"/>
                  </a:lnTo>
                  <a:lnTo>
                    <a:pt x="872" y="4"/>
                  </a:lnTo>
                  <a:lnTo>
                    <a:pt x="912" y="10"/>
                  </a:lnTo>
                  <a:lnTo>
                    <a:pt x="950" y="16"/>
                  </a:lnTo>
                  <a:lnTo>
                    <a:pt x="988" y="26"/>
                  </a:lnTo>
                  <a:lnTo>
                    <a:pt x="1026" y="36"/>
                  </a:lnTo>
                  <a:lnTo>
                    <a:pt x="1062" y="48"/>
                  </a:lnTo>
                  <a:lnTo>
                    <a:pt x="1098" y="62"/>
                  </a:lnTo>
                  <a:lnTo>
                    <a:pt x="1134" y="78"/>
                  </a:lnTo>
                  <a:lnTo>
                    <a:pt x="1168" y="96"/>
                  </a:lnTo>
                  <a:lnTo>
                    <a:pt x="1200" y="116"/>
                  </a:lnTo>
                  <a:lnTo>
                    <a:pt x="1234" y="136"/>
                  </a:lnTo>
                  <a:lnTo>
                    <a:pt x="1264" y="158"/>
                  </a:lnTo>
                  <a:lnTo>
                    <a:pt x="1294" y="182"/>
                  </a:lnTo>
                  <a:lnTo>
                    <a:pt x="1322" y="206"/>
                  </a:lnTo>
                  <a:lnTo>
                    <a:pt x="1350" y="232"/>
                  </a:lnTo>
                  <a:lnTo>
                    <a:pt x="1376" y="260"/>
                  </a:lnTo>
                  <a:lnTo>
                    <a:pt x="1402" y="288"/>
                  </a:lnTo>
                  <a:lnTo>
                    <a:pt x="1424" y="318"/>
                  </a:lnTo>
                  <a:lnTo>
                    <a:pt x="1446" y="350"/>
                  </a:lnTo>
                  <a:lnTo>
                    <a:pt x="1468" y="382"/>
                  </a:lnTo>
                  <a:lnTo>
                    <a:pt x="1486" y="414"/>
                  </a:lnTo>
                  <a:lnTo>
                    <a:pt x="1504" y="448"/>
                  </a:lnTo>
                  <a:lnTo>
                    <a:pt x="1520" y="484"/>
                  </a:lnTo>
                  <a:lnTo>
                    <a:pt x="1534" y="520"/>
                  </a:lnTo>
                  <a:lnTo>
                    <a:pt x="1546" y="556"/>
                  </a:lnTo>
                  <a:lnTo>
                    <a:pt x="1556" y="594"/>
                  </a:lnTo>
                  <a:lnTo>
                    <a:pt x="1566" y="632"/>
                  </a:lnTo>
                  <a:lnTo>
                    <a:pt x="1572" y="672"/>
                  </a:lnTo>
                  <a:lnTo>
                    <a:pt x="1578" y="710"/>
                  </a:lnTo>
                  <a:lnTo>
                    <a:pt x="1580" y="752"/>
                  </a:lnTo>
                  <a:lnTo>
                    <a:pt x="1582" y="792"/>
                  </a:lnTo>
                  <a:lnTo>
                    <a:pt x="1582" y="79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>
              <a:off x="4595824" y="1033622"/>
              <a:ext cx="3068368" cy="4023925"/>
            </a:xfrm>
            <a:custGeom>
              <a:avLst/>
              <a:gdLst>
                <a:gd name="T0" fmla="*/ 1024 w 1084"/>
                <a:gd name="T1" fmla="*/ 902 h 1422"/>
                <a:gd name="T2" fmla="*/ 868 w 1084"/>
                <a:gd name="T3" fmla="*/ 822 h 1422"/>
                <a:gd name="T4" fmla="*/ 764 w 1084"/>
                <a:gd name="T5" fmla="*/ 854 h 1422"/>
                <a:gd name="T6" fmla="*/ 710 w 1084"/>
                <a:gd name="T7" fmla="*/ 788 h 1422"/>
                <a:gd name="T8" fmla="*/ 664 w 1084"/>
                <a:gd name="T9" fmla="*/ 788 h 1422"/>
                <a:gd name="T10" fmla="*/ 634 w 1084"/>
                <a:gd name="T11" fmla="*/ 712 h 1422"/>
                <a:gd name="T12" fmla="*/ 576 w 1084"/>
                <a:gd name="T13" fmla="*/ 724 h 1422"/>
                <a:gd name="T14" fmla="*/ 576 w 1084"/>
                <a:gd name="T15" fmla="*/ 626 h 1422"/>
                <a:gd name="T16" fmla="*/ 724 w 1084"/>
                <a:gd name="T17" fmla="*/ 682 h 1422"/>
                <a:gd name="T18" fmla="*/ 762 w 1084"/>
                <a:gd name="T19" fmla="*/ 600 h 1422"/>
                <a:gd name="T20" fmla="*/ 806 w 1084"/>
                <a:gd name="T21" fmla="*/ 504 h 1422"/>
                <a:gd name="T22" fmla="*/ 926 w 1084"/>
                <a:gd name="T23" fmla="*/ 238 h 1422"/>
                <a:gd name="T24" fmla="*/ 844 w 1084"/>
                <a:gd name="T25" fmla="*/ 144 h 1422"/>
                <a:gd name="T26" fmla="*/ 800 w 1084"/>
                <a:gd name="T27" fmla="*/ 286 h 1422"/>
                <a:gd name="T28" fmla="*/ 628 w 1084"/>
                <a:gd name="T29" fmla="*/ 182 h 1422"/>
                <a:gd name="T30" fmla="*/ 752 w 1084"/>
                <a:gd name="T31" fmla="*/ 114 h 1422"/>
                <a:gd name="T32" fmla="*/ 714 w 1084"/>
                <a:gd name="T33" fmla="*/ 20 h 1422"/>
                <a:gd name="T34" fmla="*/ 440 w 1084"/>
                <a:gd name="T35" fmla="*/ 42 h 1422"/>
                <a:gd name="T36" fmla="*/ 272 w 1084"/>
                <a:gd name="T37" fmla="*/ 42 h 1422"/>
                <a:gd name="T38" fmla="*/ 48 w 1084"/>
                <a:gd name="T39" fmla="*/ 58 h 1422"/>
                <a:gd name="T40" fmla="*/ 28 w 1084"/>
                <a:gd name="T41" fmla="*/ 92 h 1422"/>
                <a:gd name="T42" fmla="*/ 60 w 1084"/>
                <a:gd name="T43" fmla="*/ 134 h 1422"/>
                <a:gd name="T44" fmla="*/ 22 w 1084"/>
                <a:gd name="T45" fmla="*/ 204 h 1422"/>
                <a:gd name="T46" fmla="*/ 32 w 1084"/>
                <a:gd name="T47" fmla="*/ 290 h 1422"/>
                <a:gd name="T48" fmla="*/ 136 w 1084"/>
                <a:gd name="T49" fmla="*/ 184 h 1422"/>
                <a:gd name="T50" fmla="*/ 308 w 1084"/>
                <a:gd name="T51" fmla="*/ 320 h 1422"/>
                <a:gd name="T52" fmla="*/ 370 w 1084"/>
                <a:gd name="T53" fmla="*/ 604 h 1422"/>
                <a:gd name="T54" fmla="*/ 534 w 1084"/>
                <a:gd name="T55" fmla="*/ 762 h 1422"/>
                <a:gd name="T56" fmla="*/ 698 w 1084"/>
                <a:gd name="T57" fmla="*/ 882 h 1422"/>
                <a:gd name="T58" fmla="*/ 740 w 1084"/>
                <a:gd name="T59" fmla="*/ 890 h 1422"/>
                <a:gd name="T60" fmla="*/ 742 w 1084"/>
                <a:gd name="T61" fmla="*/ 1056 h 1422"/>
                <a:gd name="T62" fmla="*/ 784 w 1084"/>
                <a:gd name="T63" fmla="*/ 1158 h 1422"/>
                <a:gd name="T64" fmla="*/ 694 w 1084"/>
                <a:gd name="T65" fmla="*/ 1422 h 1422"/>
                <a:gd name="T66" fmla="*/ 958 w 1084"/>
                <a:gd name="T67" fmla="*/ 1244 h 1422"/>
                <a:gd name="T68" fmla="*/ 1046 w 1084"/>
                <a:gd name="T69" fmla="*/ 1164 h 1422"/>
                <a:gd name="T70" fmla="*/ 1024 w 1084"/>
                <a:gd name="T71" fmla="*/ 962 h 1422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509 w 10000"/>
                <a:gd name="connsiteY37" fmla="*/ 338 h 10043"/>
                <a:gd name="connsiteX38" fmla="*/ 1255 w 10000"/>
                <a:gd name="connsiteY38" fmla="*/ 4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255 w 10000"/>
                <a:gd name="connsiteY38" fmla="*/ 4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878 w 10000"/>
                <a:gd name="connsiteY55" fmla="*/ 5218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878 w 10000"/>
                <a:gd name="connsiteY55" fmla="*/ 5218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542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380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380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793 w 10000"/>
                <a:gd name="connsiteY30" fmla="*/ 1323 h 10043"/>
                <a:gd name="connsiteX31" fmla="*/ 6189 w 10000"/>
                <a:gd name="connsiteY31" fmla="*/ 1059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6189 w 10000"/>
                <a:gd name="connsiteY31" fmla="*/ 1059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157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591 w 10000"/>
                <a:gd name="connsiteY0" fmla="*/ 6734 h 10043"/>
                <a:gd name="connsiteX1" fmla="*/ 9157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591 w 10000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677 h 10043"/>
                <a:gd name="connsiteX68" fmla="*/ 8838 w 10193"/>
                <a:gd name="connsiteY68" fmla="*/ 8791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677 h 10043"/>
                <a:gd name="connsiteX68" fmla="*/ 9127 w 10193"/>
                <a:gd name="connsiteY68" fmla="*/ 8975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824 h 10043"/>
                <a:gd name="connsiteX68" fmla="*/ 9127 w 10193"/>
                <a:gd name="connsiteY68" fmla="*/ 8975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186 h 10190"/>
                <a:gd name="connsiteX65" fmla="*/ 7454 w 10193"/>
                <a:gd name="connsiteY65" fmla="*/ 844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186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941 w 10193"/>
                <a:gd name="connsiteY62" fmla="*/ 7285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401 w 10193"/>
                <a:gd name="connsiteY61" fmla="*/ 6820 h 10190"/>
                <a:gd name="connsiteX62" fmla="*/ 6941 w 10193"/>
                <a:gd name="connsiteY62" fmla="*/ 7285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10193" h="10190">
                  <a:moveTo>
                    <a:pt x="9591" y="6734"/>
                  </a:moveTo>
                  <a:lnTo>
                    <a:pt x="9157" y="6386"/>
                  </a:lnTo>
                  <a:cubicBezTo>
                    <a:pt x="9113" y="6212"/>
                    <a:pt x="9070" y="6039"/>
                    <a:pt x="9026" y="5865"/>
                  </a:cubicBezTo>
                  <a:lnTo>
                    <a:pt x="8103" y="5677"/>
                  </a:lnTo>
                  <a:lnTo>
                    <a:pt x="7232" y="5824"/>
                  </a:lnTo>
                  <a:lnTo>
                    <a:pt x="7048" y="6049"/>
                  </a:lnTo>
                  <a:lnTo>
                    <a:pt x="6734" y="5908"/>
                  </a:lnTo>
                  <a:lnTo>
                    <a:pt x="6550" y="5584"/>
                  </a:lnTo>
                  <a:lnTo>
                    <a:pt x="6125" y="5584"/>
                  </a:lnTo>
                  <a:lnTo>
                    <a:pt x="5884" y="5694"/>
                  </a:lnTo>
                  <a:lnTo>
                    <a:pt x="6347" y="5050"/>
                  </a:lnTo>
                  <a:lnTo>
                    <a:pt x="5849" y="4866"/>
                  </a:lnTo>
                  <a:lnTo>
                    <a:pt x="5572" y="5275"/>
                  </a:lnTo>
                  <a:lnTo>
                    <a:pt x="5314" y="5134"/>
                  </a:lnTo>
                  <a:cubicBezTo>
                    <a:pt x="5266" y="5023"/>
                    <a:pt x="5217" y="4913"/>
                    <a:pt x="5169" y="4802"/>
                  </a:cubicBezTo>
                  <a:cubicBezTo>
                    <a:pt x="5217" y="4683"/>
                    <a:pt x="5266" y="4564"/>
                    <a:pt x="5314" y="4445"/>
                  </a:cubicBezTo>
                  <a:lnTo>
                    <a:pt x="6313" y="4013"/>
                  </a:lnTo>
                  <a:lnTo>
                    <a:pt x="6679" y="4839"/>
                  </a:lnTo>
                  <a:lnTo>
                    <a:pt x="7030" y="4642"/>
                  </a:lnTo>
                  <a:lnTo>
                    <a:pt x="7030" y="4262"/>
                  </a:lnTo>
                  <a:lnTo>
                    <a:pt x="7232" y="4108"/>
                  </a:lnTo>
                  <a:cubicBezTo>
                    <a:pt x="7219" y="3885"/>
                    <a:pt x="7352" y="3516"/>
                    <a:pt x="7339" y="3293"/>
                  </a:cubicBezTo>
                  <a:cubicBezTo>
                    <a:pt x="7968" y="3185"/>
                    <a:pt x="7971" y="3555"/>
                    <a:pt x="8600" y="3447"/>
                  </a:cubicBezTo>
                  <a:lnTo>
                    <a:pt x="9450" y="3228"/>
                  </a:lnTo>
                  <a:lnTo>
                    <a:pt x="8831" y="1717"/>
                  </a:lnTo>
                  <a:lnTo>
                    <a:pt x="8192" y="1646"/>
                  </a:lnTo>
                  <a:lnTo>
                    <a:pt x="7786" y="1056"/>
                  </a:lnTo>
                  <a:lnTo>
                    <a:pt x="7159" y="1056"/>
                  </a:lnTo>
                  <a:cubicBezTo>
                    <a:pt x="7233" y="1389"/>
                    <a:pt x="7547" y="1721"/>
                    <a:pt x="7621" y="2054"/>
                  </a:cubicBezTo>
                  <a:lnTo>
                    <a:pt x="6599" y="2128"/>
                  </a:lnTo>
                  <a:lnTo>
                    <a:pt x="5841" y="1580"/>
                  </a:lnTo>
                  <a:cubicBezTo>
                    <a:pt x="5877" y="1382"/>
                    <a:pt x="5912" y="1183"/>
                    <a:pt x="5948" y="985"/>
                  </a:cubicBezTo>
                  <a:lnTo>
                    <a:pt x="6937" y="845"/>
                  </a:lnTo>
                  <a:lnTo>
                    <a:pt x="6937" y="338"/>
                  </a:lnTo>
                  <a:lnTo>
                    <a:pt x="6587" y="184"/>
                  </a:lnTo>
                  <a:lnTo>
                    <a:pt x="5000" y="338"/>
                  </a:lnTo>
                  <a:lnTo>
                    <a:pt x="4059" y="338"/>
                  </a:lnTo>
                  <a:lnTo>
                    <a:pt x="3194" y="0"/>
                  </a:lnTo>
                  <a:lnTo>
                    <a:pt x="2364" y="448"/>
                  </a:lnTo>
                  <a:lnTo>
                    <a:pt x="1303" y="153"/>
                  </a:lnTo>
                  <a:lnTo>
                    <a:pt x="443" y="451"/>
                  </a:lnTo>
                  <a:lnTo>
                    <a:pt x="664" y="690"/>
                  </a:lnTo>
                  <a:lnTo>
                    <a:pt x="258" y="690"/>
                  </a:lnTo>
                  <a:lnTo>
                    <a:pt x="258" y="985"/>
                  </a:lnTo>
                  <a:lnTo>
                    <a:pt x="554" y="985"/>
                  </a:lnTo>
                  <a:lnTo>
                    <a:pt x="0" y="1224"/>
                  </a:lnTo>
                  <a:lnTo>
                    <a:pt x="203" y="1478"/>
                  </a:lnTo>
                  <a:lnTo>
                    <a:pt x="498" y="1478"/>
                  </a:lnTo>
                  <a:cubicBezTo>
                    <a:pt x="430" y="1679"/>
                    <a:pt x="363" y="1881"/>
                    <a:pt x="295" y="2082"/>
                  </a:cubicBezTo>
                  <a:lnTo>
                    <a:pt x="627" y="1857"/>
                  </a:lnTo>
                  <a:lnTo>
                    <a:pt x="1351" y="1190"/>
                  </a:lnTo>
                  <a:lnTo>
                    <a:pt x="2069" y="1644"/>
                  </a:lnTo>
                  <a:lnTo>
                    <a:pt x="2503" y="2293"/>
                  </a:lnTo>
                  <a:cubicBezTo>
                    <a:pt x="2573" y="2682"/>
                    <a:pt x="2256" y="3109"/>
                    <a:pt x="2326" y="3498"/>
                  </a:cubicBezTo>
                  <a:lnTo>
                    <a:pt x="3509" y="4181"/>
                  </a:lnTo>
                  <a:cubicBezTo>
                    <a:pt x="3522" y="4523"/>
                    <a:pt x="3536" y="4866"/>
                    <a:pt x="3549" y="5208"/>
                  </a:cubicBezTo>
                  <a:lnTo>
                    <a:pt x="4878" y="5218"/>
                  </a:lnTo>
                  <a:lnTo>
                    <a:pt x="5397" y="5853"/>
                  </a:lnTo>
                  <a:lnTo>
                    <a:pt x="6439" y="6246"/>
                  </a:lnTo>
                  <a:lnTo>
                    <a:pt x="6734" y="6246"/>
                  </a:lnTo>
                  <a:cubicBezTo>
                    <a:pt x="6765" y="6265"/>
                    <a:pt x="6796" y="6283"/>
                    <a:pt x="6827" y="6302"/>
                  </a:cubicBezTo>
                  <a:cubicBezTo>
                    <a:pt x="6765" y="6438"/>
                    <a:pt x="6463" y="6684"/>
                    <a:pt x="6401" y="6820"/>
                  </a:cubicBezTo>
                  <a:cubicBezTo>
                    <a:pt x="6469" y="7073"/>
                    <a:pt x="6873" y="7032"/>
                    <a:pt x="6941" y="7285"/>
                  </a:cubicBezTo>
                  <a:lnTo>
                    <a:pt x="6449" y="7849"/>
                  </a:lnTo>
                  <a:lnTo>
                    <a:pt x="7232" y="8039"/>
                  </a:lnTo>
                  <a:lnTo>
                    <a:pt x="7647" y="8550"/>
                  </a:lnTo>
                  <a:lnTo>
                    <a:pt x="6113" y="10190"/>
                  </a:lnTo>
                  <a:lnTo>
                    <a:pt x="7841" y="9824"/>
                  </a:lnTo>
                  <a:lnTo>
                    <a:pt x="9127" y="8975"/>
                  </a:lnTo>
                  <a:cubicBezTo>
                    <a:pt x="9098" y="8745"/>
                    <a:pt x="9070" y="8515"/>
                    <a:pt x="9041" y="8285"/>
                  </a:cubicBezTo>
                  <a:lnTo>
                    <a:pt x="9649" y="8229"/>
                  </a:lnTo>
                  <a:lnTo>
                    <a:pt x="10193" y="7047"/>
                  </a:lnTo>
                  <a:lnTo>
                    <a:pt x="9591" y="67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80" name="矩形 217"/>
          <p:cNvSpPr>
            <a:spLocks noChangeArrowheads="1"/>
          </p:cNvSpPr>
          <p:nvPr/>
        </p:nvSpPr>
        <p:spPr bwMode="auto">
          <a:xfrm>
            <a:off x="6685069" y="2216987"/>
            <a:ext cx="1808506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CHAPTER</a:t>
            </a:r>
            <a:r>
              <a:rPr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03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6685069" y="2696218"/>
            <a:ext cx="39510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7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实施情况</a:t>
            </a:r>
          </a:p>
        </p:txBody>
      </p:sp>
      <p:grpSp>
        <p:nvGrpSpPr>
          <p:cNvPr id="82" name="组合 220"/>
          <p:cNvGrpSpPr/>
          <p:nvPr/>
        </p:nvGrpSpPr>
        <p:grpSpPr>
          <a:xfrm>
            <a:off x="8637760" y="2288077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83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rgbClr val="E9E1D1"/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84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rgbClr val="E9E1D1"/>
                </a:solidFill>
                <a:latin typeface="微软雅黑 Light"/>
                <a:ea typeface="微软雅黑 Light"/>
              </a:endParaRPr>
            </a:p>
          </p:txBody>
        </p:sp>
      </p:grpSp>
      <p:grpSp>
        <p:nvGrpSpPr>
          <p:cNvPr id="88" name="组合 9"/>
          <p:cNvGrpSpPr/>
          <p:nvPr/>
        </p:nvGrpSpPr>
        <p:grpSpPr>
          <a:xfrm rot="10800000" flipH="1" flipV="1">
            <a:off x="4866" y="4616647"/>
            <a:ext cx="9288445" cy="2248311"/>
            <a:chOff x="2" y="4661198"/>
            <a:chExt cx="9075645" cy="2196802"/>
          </a:xfrm>
        </p:grpSpPr>
        <p:sp>
          <p:nvSpPr>
            <p:cNvPr id="89" name="矩形 8"/>
            <p:cNvSpPr/>
            <p:nvPr/>
          </p:nvSpPr>
          <p:spPr>
            <a:xfrm>
              <a:off x="5729" y="4661198"/>
              <a:ext cx="9069918" cy="2191862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90" name="矩形 8"/>
            <p:cNvSpPr/>
            <p:nvPr/>
          </p:nvSpPr>
          <p:spPr>
            <a:xfrm>
              <a:off x="2" y="5436894"/>
              <a:ext cx="5880530" cy="1421106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64" y="625547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50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kumimoji="1" lang="en-US" altLang="zh-CN" kern="0" dirty="0">
                <a:ea typeface="微软雅黑" panose="020B0503020204020204" pitchFamily="34" charset="-122"/>
              </a:rPr>
              <a:t>PART</a:t>
            </a:r>
            <a:r>
              <a:rPr kumimoji="1" lang="zh-CN" altLang="en-US" kern="0" dirty="0">
                <a:ea typeface="微软雅黑" panose="020B0503020204020204" pitchFamily="34" charset="-122"/>
              </a:rPr>
              <a:t> </a:t>
            </a:r>
            <a:r>
              <a:rPr kumimoji="1" lang="en-US" altLang="zh-CN" kern="0" dirty="0">
                <a:ea typeface="微软雅黑" panose="020B0503020204020204" pitchFamily="34" charset="-122"/>
              </a:rPr>
              <a:t>THREE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kumimoji="1" lang="zh-CN" altLang="en-US" kern="0" dirty="0">
                <a:ea typeface="微软雅黑" panose="020B0503020204020204" pitchFamily="34" charset="-122"/>
              </a:rPr>
              <a:t>实施情况</a:t>
            </a:r>
          </a:p>
        </p:txBody>
      </p:sp>
      <p:sp>
        <p:nvSpPr>
          <p:cNvPr id="8" name="下弧形箭头 7"/>
          <p:cNvSpPr/>
          <p:nvPr/>
        </p:nvSpPr>
        <p:spPr>
          <a:xfrm>
            <a:off x="1117495" y="1479075"/>
            <a:ext cx="2008557" cy="801690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chemeClr val="tx1"/>
              </a:solidFill>
            </a:endParaRPr>
          </a:p>
        </p:txBody>
      </p:sp>
      <p:grpSp>
        <p:nvGrpSpPr>
          <p:cNvPr id="21" name="组 20"/>
          <p:cNvGrpSpPr/>
          <p:nvPr/>
        </p:nvGrpSpPr>
        <p:grpSpPr>
          <a:xfrm>
            <a:off x="1279320" y="2218431"/>
            <a:ext cx="1684909" cy="1684908"/>
            <a:chOff x="989034" y="2363574"/>
            <a:chExt cx="1684909" cy="1684908"/>
          </a:xfrm>
        </p:grpSpPr>
        <p:sp>
          <p:nvSpPr>
            <p:cNvPr id="4" name="单圆角矩形 3"/>
            <p:cNvSpPr/>
            <p:nvPr/>
          </p:nvSpPr>
          <p:spPr>
            <a:xfrm rot="18900000">
              <a:off x="989034" y="2363574"/>
              <a:ext cx="1684909" cy="1684908"/>
            </a:xfrm>
            <a:prstGeom prst="round1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30641" y="2392478"/>
              <a:ext cx="80169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600" b="1" dirty="0">
                  <a:solidFill>
                    <a:schemeClr val="bg1"/>
                  </a:solidFill>
                </a:rPr>
                <a:t>1</a:t>
              </a:r>
              <a:endParaRPr kumimoji="1" lang="zh-CN" altLang="en-US" sz="9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文本框 81"/>
          <p:cNvSpPr txBox="1"/>
          <p:nvPr/>
        </p:nvSpPr>
        <p:spPr>
          <a:xfrm>
            <a:off x="930364" y="4775300"/>
            <a:ext cx="2492455" cy="125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由项目经理建立小组仓库包，然后邀请组员加入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下弧形箭头 68"/>
          <p:cNvSpPr/>
          <p:nvPr/>
        </p:nvSpPr>
        <p:spPr>
          <a:xfrm rot="10800000" flipH="1">
            <a:off x="3699211" y="3101649"/>
            <a:ext cx="2008557" cy="801690"/>
          </a:xfrm>
          <a:prstGeom prst="curved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chemeClr val="tx1"/>
              </a:solidFill>
            </a:endParaRPr>
          </a:p>
        </p:txBody>
      </p:sp>
      <p:grpSp>
        <p:nvGrpSpPr>
          <p:cNvPr id="25" name="组 24"/>
          <p:cNvGrpSpPr/>
          <p:nvPr/>
        </p:nvGrpSpPr>
        <p:grpSpPr>
          <a:xfrm>
            <a:off x="3861034" y="1449924"/>
            <a:ext cx="1684909" cy="1714060"/>
            <a:chOff x="3570748" y="1595067"/>
            <a:chExt cx="1684909" cy="1714060"/>
          </a:xfrm>
        </p:grpSpPr>
        <p:sp>
          <p:nvSpPr>
            <p:cNvPr id="68" name="单圆角矩形 67"/>
            <p:cNvSpPr/>
            <p:nvPr/>
          </p:nvSpPr>
          <p:spPr>
            <a:xfrm rot="8100000">
              <a:off x="3570748" y="1624219"/>
              <a:ext cx="1684909" cy="1684908"/>
            </a:xfrm>
            <a:prstGeom prst="round1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012356" y="1595067"/>
              <a:ext cx="80169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600" b="1" dirty="0">
                  <a:solidFill>
                    <a:schemeClr val="bg1"/>
                  </a:solidFill>
                </a:rPr>
                <a:t>2</a:t>
              </a:r>
              <a:endParaRPr kumimoji="1" lang="zh-CN" altLang="en-US" sz="9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3512078" y="4775300"/>
            <a:ext cx="2492455" cy="85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用桌面</a:t>
            </a:r>
            <a:r>
              <a:rPr lang="en-US" altLang="zh-CN" sz="2000" u="sng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克隆小组仓库包到文件夹</a:t>
            </a:r>
          </a:p>
        </p:txBody>
      </p:sp>
      <p:sp>
        <p:nvSpPr>
          <p:cNvPr id="75" name="下弧形箭头 74"/>
          <p:cNvSpPr/>
          <p:nvPr/>
        </p:nvSpPr>
        <p:spPr>
          <a:xfrm>
            <a:off x="6280926" y="1479075"/>
            <a:ext cx="2008557" cy="801690"/>
          </a:xfrm>
          <a:prstGeom prst="curved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chemeClr val="tx1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6442751" y="2218430"/>
            <a:ext cx="1684909" cy="1684909"/>
            <a:chOff x="6152465" y="2363573"/>
            <a:chExt cx="1684909" cy="1684909"/>
          </a:xfrm>
        </p:grpSpPr>
        <p:sp>
          <p:nvSpPr>
            <p:cNvPr id="74" name="单圆角矩形 73"/>
            <p:cNvSpPr/>
            <p:nvPr/>
          </p:nvSpPr>
          <p:spPr>
            <a:xfrm rot="18900000">
              <a:off x="6152465" y="2363573"/>
              <a:ext cx="1684909" cy="1684909"/>
            </a:xfrm>
            <a:prstGeom prst="round1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6582572" y="2382731"/>
              <a:ext cx="80169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600" b="1" dirty="0">
                  <a:solidFill>
                    <a:schemeClr val="bg1"/>
                  </a:solidFill>
                </a:rPr>
                <a:t>3</a:t>
              </a:r>
              <a:endParaRPr kumimoji="1" lang="zh-CN" altLang="en-US" sz="9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6093795" y="4775300"/>
            <a:ext cx="2492455" cy="125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把需要翻译的网页拖入生成的小组文件夹了</a:t>
            </a:r>
          </a:p>
        </p:txBody>
      </p:sp>
      <p:sp>
        <p:nvSpPr>
          <p:cNvPr id="78" name="下弧形箭头 77"/>
          <p:cNvSpPr/>
          <p:nvPr/>
        </p:nvSpPr>
        <p:spPr>
          <a:xfrm rot="10800000" flipH="1">
            <a:off x="8862643" y="3101649"/>
            <a:ext cx="2008557" cy="801690"/>
          </a:xfrm>
          <a:prstGeom prst="curved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chemeClr val="tx1"/>
              </a:solidFill>
            </a:endParaRPr>
          </a:p>
        </p:txBody>
      </p:sp>
      <p:grpSp>
        <p:nvGrpSpPr>
          <p:cNvPr id="27" name="组 26"/>
          <p:cNvGrpSpPr/>
          <p:nvPr/>
        </p:nvGrpSpPr>
        <p:grpSpPr>
          <a:xfrm>
            <a:off x="9024466" y="1440177"/>
            <a:ext cx="1684909" cy="1723807"/>
            <a:chOff x="8734180" y="1585320"/>
            <a:chExt cx="1684909" cy="1723807"/>
          </a:xfrm>
        </p:grpSpPr>
        <p:sp>
          <p:nvSpPr>
            <p:cNvPr id="77" name="单圆角矩形 76"/>
            <p:cNvSpPr/>
            <p:nvPr/>
          </p:nvSpPr>
          <p:spPr>
            <a:xfrm rot="8100000">
              <a:off x="8734180" y="1624218"/>
              <a:ext cx="1684909" cy="1684909"/>
            </a:xfrm>
            <a:prstGeom prst="round1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9164287" y="1585320"/>
              <a:ext cx="80169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600" b="1" dirty="0">
                  <a:solidFill>
                    <a:schemeClr val="bg1"/>
                  </a:solidFill>
                </a:rPr>
                <a:t>4</a:t>
              </a:r>
              <a:endParaRPr kumimoji="1" lang="zh-CN" altLang="en-US" sz="9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8675509" y="4775300"/>
            <a:ext cx="2492455" cy="125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在网页</a:t>
            </a:r>
            <a:r>
              <a:rPr lang="en-US" altLang="zh-CN" sz="2000" u="sng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上由项目经理分配翻译任务</a:t>
            </a:r>
          </a:p>
        </p:txBody>
      </p:sp>
      <p:pic>
        <p:nvPicPr>
          <p:cNvPr id="28" name="图片 2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64" y="6255479"/>
            <a:ext cx="1828800" cy="24384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AA641CF-5B2C-4066-88C2-C9ADB1131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第二步用桌面github克隆小组仓库包到文件夹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0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kumimoji="1" lang="en-US" altLang="zh-CN" kern="0" dirty="0">
                <a:ea typeface="微软雅黑" panose="020B0503020204020204" pitchFamily="34" charset="-122"/>
              </a:rPr>
              <a:t>PART</a:t>
            </a:r>
            <a:r>
              <a:rPr kumimoji="1" lang="zh-CN" altLang="en-US" kern="0" dirty="0">
                <a:ea typeface="微软雅黑" panose="020B0503020204020204" pitchFamily="34" charset="-122"/>
              </a:rPr>
              <a:t> </a:t>
            </a:r>
            <a:r>
              <a:rPr kumimoji="1" lang="en-US" altLang="zh-CN" kern="0" dirty="0">
                <a:ea typeface="微软雅黑" panose="020B0503020204020204" pitchFamily="34" charset="-122"/>
              </a:rPr>
              <a:t>THREE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kumimoji="1" lang="zh-CN" altLang="en-US" kern="0" dirty="0">
                <a:ea typeface="微软雅黑" panose="020B0503020204020204" pitchFamily="34" charset="-122"/>
              </a:rPr>
              <a:t>实施情况</a:t>
            </a:r>
          </a:p>
        </p:txBody>
      </p:sp>
      <p:sp>
        <p:nvSpPr>
          <p:cNvPr id="31" name="任意形状 30"/>
          <p:cNvSpPr/>
          <p:nvPr/>
        </p:nvSpPr>
        <p:spPr>
          <a:xfrm>
            <a:off x="638630" y="1457848"/>
            <a:ext cx="3008085" cy="2743200"/>
          </a:xfrm>
          <a:custGeom>
            <a:avLst/>
            <a:gdLst>
              <a:gd name="connsiteX0" fmla="*/ 1371600 w 3008085"/>
              <a:gd name="connsiteY0" fmla="*/ 0 h 2743200"/>
              <a:gd name="connsiteX1" fmla="*/ 2635413 w 3008085"/>
              <a:gd name="connsiteY1" fmla="*/ 837711 h 2743200"/>
              <a:gd name="connsiteX2" fmla="*/ 2659780 w 3008085"/>
              <a:gd name="connsiteY2" fmla="*/ 904286 h 2743200"/>
              <a:gd name="connsiteX3" fmla="*/ 2659920 w 3008085"/>
              <a:gd name="connsiteY3" fmla="*/ 904531 h 2743200"/>
              <a:gd name="connsiteX4" fmla="*/ 2984716 w 3008085"/>
              <a:gd name="connsiteY4" fmla="*/ 1130166 h 2743200"/>
              <a:gd name="connsiteX5" fmla="*/ 3008085 w 3008085"/>
              <a:gd name="connsiteY5" fmla="*/ 1442219 h 2743200"/>
              <a:gd name="connsiteX6" fmla="*/ 2718079 w 3008085"/>
              <a:gd name="connsiteY6" fmla="*/ 1677083 h 2743200"/>
              <a:gd name="connsiteX7" fmla="*/ 2690194 w 3008085"/>
              <a:gd name="connsiteY7" fmla="*/ 1745798 h 2743200"/>
              <a:gd name="connsiteX8" fmla="*/ 2681536 w 3008085"/>
              <a:gd name="connsiteY8" fmla="*/ 1779472 h 2743200"/>
              <a:gd name="connsiteX9" fmla="*/ 2138475 w 3008085"/>
              <a:gd name="connsiteY9" fmla="*/ 2508953 h 2743200"/>
              <a:gd name="connsiteX10" fmla="*/ 2123517 w 3008085"/>
              <a:gd name="connsiteY10" fmla="*/ 2518039 h 2743200"/>
              <a:gd name="connsiteX11" fmla="*/ 2081739 w 3008085"/>
              <a:gd name="connsiteY11" fmla="*/ 2549409 h 2743200"/>
              <a:gd name="connsiteX12" fmla="*/ 1909922 w 3008085"/>
              <a:gd name="connsiteY12" fmla="*/ 2635977 h 2743200"/>
              <a:gd name="connsiteX13" fmla="*/ 1827940 w 3008085"/>
              <a:gd name="connsiteY13" fmla="*/ 2663796 h 2743200"/>
              <a:gd name="connsiteX14" fmla="*/ 1779472 w 3008085"/>
              <a:gd name="connsiteY14" fmla="*/ 2681536 h 2743200"/>
              <a:gd name="connsiteX15" fmla="*/ 1371600 w 3008085"/>
              <a:gd name="connsiteY15" fmla="*/ 2743200 h 2743200"/>
              <a:gd name="connsiteX16" fmla="*/ 0 w 3008085"/>
              <a:gd name="connsiteY16" fmla="*/ 1371600 h 2743200"/>
              <a:gd name="connsiteX17" fmla="*/ 1371600 w 3008085"/>
              <a:gd name="connsiteY17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08085" h="2743200">
                <a:moveTo>
                  <a:pt x="1371600" y="0"/>
                </a:moveTo>
                <a:cubicBezTo>
                  <a:pt x="1939736" y="0"/>
                  <a:pt x="2427193" y="345424"/>
                  <a:pt x="2635413" y="837711"/>
                </a:cubicBezTo>
                <a:lnTo>
                  <a:pt x="2659780" y="904286"/>
                </a:lnTo>
                <a:lnTo>
                  <a:pt x="2659920" y="904531"/>
                </a:lnTo>
                <a:cubicBezTo>
                  <a:pt x="2739818" y="1042726"/>
                  <a:pt x="2786675" y="1097517"/>
                  <a:pt x="2984716" y="1130166"/>
                </a:cubicBezTo>
                <a:lnTo>
                  <a:pt x="3008085" y="1442219"/>
                </a:lnTo>
                <a:cubicBezTo>
                  <a:pt x="2826226" y="1468710"/>
                  <a:pt x="2774586" y="1543083"/>
                  <a:pt x="2718079" y="1677083"/>
                </a:cubicBezTo>
                <a:lnTo>
                  <a:pt x="2690194" y="1745798"/>
                </a:lnTo>
                <a:lnTo>
                  <a:pt x="2681536" y="1779472"/>
                </a:lnTo>
                <a:cubicBezTo>
                  <a:pt x="2588026" y="2080114"/>
                  <a:pt x="2393868" y="2336412"/>
                  <a:pt x="2138475" y="2508953"/>
                </a:cubicBezTo>
                <a:lnTo>
                  <a:pt x="2123517" y="2518039"/>
                </a:lnTo>
                <a:lnTo>
                  <a:pt x="2081739" y="2549409"/>
                </a:lnTo>
                <a:cubicBezTo>
                  <a:pt x="2028340" y="2582798"/>
                  <a:pt x="1971256" y="2611880"/>
                  <a:pt x="1909922" y="2635977"/>
                </a:cubicBezTo>
                <a:lnTo>
                  <a:pt x="1827940" y="2663796"/>
                </a:lnTo>
                <a:lnTo>
                  <a:pt x="1779472" y="2681536"/>
                </a:lnTo>
                <a:cubicBezTo>
                  <a:pt x="1650626" y="2721611"/>
                  <a:pt x="1513634" y="2743200"/>
                  <a:pt x="1371600" y="2743200"/>
                </a:cubicBezTo>
                <a:cubicBezTo>
                  <a:pt x="614086" y="2743200"/>
                  <a:pt x="0" y="2129114"/>
                  <a:pt x="0" y="1371600"/>
                </a:cubicBezTo>
                <a:cubicBezTo>
                  <a:pt x="0" y="614086"/>
                  <a:pt x="614086" y="0"/>
                  <a:pt x="13716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任意形状 31"/>
          <p:cNvSpPr/>
          <p:nvPr/>
        </p:nvSpPr>
        <p:spPr>
          <a:xfrm flipH="1">
            <a:off x="3447144" y="1457848"/>
            <a:ext cx="3008085" cy="2743200"/>
          </a:xfrm>
          <a:custGeom>
            <a:avLst/>
            <a:gdLst>
              <a:gd name="connsiteX0" fmla="*/ 1371600 w 3008085"/>
              <a:gd name="connsiteY0" fmla="*/ 0 h 2743200"/>
              <a:gd name="connsiteX1" fmla="*/ 2635413 w 3008085"/>
              <a:gd name="connsiteY1" fmla="*/ 837711 h 2743200"/>
              <a:gd name="connsiteX2" fmla="*/ 2659780 w 3008085"/>
              <a:gd name="connsiteY2" fmla="*/ 904286 h 2743200"/>
              <a:gd name="connsiteX3" fmla="*/ 2659920 w 3008085"/>
              <a:gd name="connsiteY3" fmla="*/ 904531 h 2743200"/>
              <a:gd name="connsiteX4" fmla="*/ 2984716 w 3008085"/>
              <a:gd name="connsiteY4" fmla="*/ 1130166 h 2743200"/>
              <a:gd name="connsiteX5" fmla="*/ 3008085 w 3008085"/>
              <a:gd name="connsiteY5" fmla="*/ 1442219 h 2743200"/>
              <a:gd name="connsiteX6" fmla="*/ 2718079 w 3008085"/>
              <a:gd name="connsiteY6" fmla="*/ 1677083 h 2743200"/>
              <a:gd name="connsiteX7" fmla="*/ 2690194 w 3008085"/>
              <a:gd name="connsiteY7" fmla="*/ 1745798 h 2743200"/>
              <a:gd name="connsiteX8" fmla="*/ 2681536 w 3008085"/>
              <a:gd name="connsiteY8" fmla="*/ 1779472 h 2743200"/>
              <a:gd name="connsiteX9" fmla="*/ 2138475 w 3008085"/>
              <a:gd name="connsiteY9" fmla="*/ 2508953 h 2743200"/>
              <a:gd name="connsiteX10" fmla="*/ 2123517 w 3008085"/>
              <a:gd name="connsiteY10" fmla="*/ 2518039 h 2743200"/>
              <a:gd name="connsiteX11" fmla="*/ 2081739 w 3008085"/>
              <a:gd name="connsiteY11" fmla="*/ 2549409 h 2743200"/>
              <a:gd name="connsiteX12" fmla="*/ 1909922 w 3008085"/>
              <a:gd name="connsiteY12" fmla="*/ 2635977 h 2743200"/>
              <a:gd name="connsiteX13" fmla="*/ 1827940 w 3008085"/>
              <a:gd name="connsiteY13" fmla="*/ 2663796 h 2743200"/>
              <a:gd name="connsiteX14" fmla="*/ 1779472 w 3008085"/>
              <a:gd name="connsiteY14" fmla="*/ 2681536 h 2743200"/>
              <a:gd name="connsiteX15" fmla="*/ 1371600 w 3008085"/>
              <a:gd name="connsiteY15" fmla="*/ 2743200 h 2743200"/>
              <a:gd name="connsiteX16" fmla="*/ 0 w 3008085"/>
              <a:gd name="connsiteY16" fmla="*/ 1371600 h 2743200"/>
              <a:gd name="connsiteX17" fmla="*/ 1371600 w 3008085"/>
              <a:gd name="connsiteY17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08085" h="2743200">
                <a:moveTo>
                  <a:pt x="1371600" y="0"/>
                </a:moveTo>
                <a:cubicBezTo>
                  <a:pt x="1939736" y="0"/>
                  <a:pt x="2427193" y="345424"/>
                  <a:pt x="2635413" y="837711"/>
                </a:cubicBezTo>
                <a:lnTo>
                  <a:pt x="2659780" y="904286"/>
                </a:lnTo>
                <a:lnTo>
                  <a:pt x="2659920" y="904531"/>
                </a:lnTo>
                <a:cubicBezTo>
                  <a:pt x="2739818" y="1042726"/>
                  <a:pt x="2786675" y="1097517"/>
                  <a:pt x="2984716" y="1130166"/>
                </a:cubicBezTo>
                <a:lnTo>
                  <a:pt x="3008085" y="1442219"/>
                </a:lnTo>
                <a:cubicBezTo>
                  <a:pt x="2826226" y="1468710"/>
                  <a:pt x="2774586" y="1543083"/>
                  <a:pt x="2718079" y="1677083"/>
                </a:cubicBezTo>
                <a:lnTo>
                  <a:pt x="2690194" y="1745798"/>
                </a:lnTo>
                <a:lnTo>
                  <a:pt x="2681536" y="1779472"/>
                </a:lnTo>
                <a:cubicBezTo>
                  <a:pt x="2588026" y="2080114"/>
                  <a:pt x="2393868" y="2336412"/>
                  <a:pt x="2138475" y="2508953"/>
                </a:cubicBezTo>
                <a:lnTo>
                  <a:pt x="2123517" y="2518039"/>
                </a:lnTo>
                <a:lnTo>
                  <a:pt x="2081739" y="2549409"/>
                </a:lnTo>
                <a:cubicBezTo>
                  <a:pt x="2028340" y="2582798"/>
                  <a:pt x="1971256" y="2611880"/>
                  <a:pt x="1909922" y="2635977"/>
                </a:cubicBezTo>
                <a:lnTo>
                  <a:pt x="1827940" y="2663796"/>
                </a:lnTo>
                <a:lnTo>
                  <a:pt x="1779472" y="2681536"/>
                </a:lnTo>
                <a:cubicBezTo>
                  <a:pt x="1650626" y="2721611"/>
                  <a:pt x="1513634" y="2743200"/>
                  <a:pt x="1371600" y="2743200"/>
                </a:cubicBezTo>
                <a:cubicBezTo>
                  <a:pt x="614086" y="2743200"/>
                  <a:pt x="0" y="2129114"/>
                  <a:pt x="0" y="1371600"/>
                </a:cubicBezTo>
                <a:cubicBezTo>
                  <a:pt x="0" y="614086"/>
                  <a:pt x="614086" y="0"/>
                  <a:pt x="13716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/>
        </p:nvGrpSpPr>
        <p:grpSpPr>
          <a:xfrm>
            <a:off x="3882250" y="1619695"/>
            <a:ext cx="5107535" cy="2419506"/>
            <a:chOff x="4056421" y="1799771"/>
            <a:chExt cx="5107535" cy="2419506"/>
          </a:xfrm>
          <a:solidFill>
            <a:schemeClr val="accent2"/>
          </a:solidFill>
        </p:grpSpPr>
        <p:sp>
          <p:nvSpPr>
            <p:cNvPr id="33" name="任意形状 32"/>
            <p:cNvSpPr/>
            <p:nvPr/>
          </p:nvSpPr>
          <p:spPr>
            <a:xfrm rot="10800000" flipH="1">
              <a:off x="4056421" y="1799771"/>
              <a:ext cx="2653134" cy="2419506"/>
            </a:xfrm>
            <a:custGeom>
              <a:avLst/>
              <a:gdLst>
                <a:gd name="connsiteX0" fmla="*/ 1371600 w 3008085"/>
                <a:gd name="connsiteY0" fmla="*/ 0 h 2743200"/>
                <a:gd name="connsiteX1" fmla="*/ 2635413 w 3008085"/>
                <a:gd name="connsiteY1" fmla="*/ 837711 h 2743200"/>
                <a:gd name="connsiteX2" fmla="*/ 2659780 w 3008085"/>
                <a:gd name="connsiteY2" fmla="*/ 904286 h 2743200"/>
                <a:gd name="connsiteX3" fmla="*/ 2659920 w 3008085"/>
                <a:gd name="connsiteY3" fmla="*/ 904531 h 2743200"/>
                <a:gd name="connsiteX4" fmla="*/ 2984716 w 3008085"/>
                <a:gd name="connsiteY4" fmla="*/ 1130166 h 2743200"/>
                <a:gd name="connsiteX5" fmla="*/ 3008085 w 3008085"/>
                <a:gd name="connsiteY5" fmla="*/ 1442219 h 2743200"/>
                <a:gd name="connsiteX6" fmla="*/ 2718079 w 3008085"/>
                <a:gd name="connsiteY6" fmla="*/ 1677083 h 2743200"/>
                <a:gd name="connsiteX7" fmla="*/ 2690194 w 3008085"/>
                <a:gd name="connsiteY7" fmla="*/ 1745798 h 2743200"/>
                <a:gd name="connsiteX8" fmla="*/ 2681536 w 3008085"/>
                <a:gd name="connsiteY8" fmla="*/ 1779472 h 2743200"/>
                <a:gd name="connsiteX9" fmla="*/ 2138475 w 3008085"/>
                <a:gd name="connsiteY9" fmla="*/ 2508953 h 2743200"/>
                <a:gd name="connsiteX10" fmla="*/ 2123517 w 3008085"/>
                <a:gd name="connsiteY10" fmla="*/ 2518039 h 2743200"/>
                <a:gd name="connsiteX11" fmla="*/ 2081739 w 3008085"/>
                <a:gd name="connsiteY11" fmla="*/ 2549409 h 2743200"/>
                <a:gd name="connsiteX12" fmla="*/ 1909922 w 3008085"/>
                <a:gd name="connsiteY12" fmla="*/ 2635977 h 2743200"/>
                <a:gd name="connsiteX13" fmla="*/ 1827940 w 3008085"/>
                <a:gd name="connsiteY13" fmla="*/ 2663796 h 2743200"/>
                <a:gd name="connsiteX14" fmla="*/ 1779472 w 3008085"/>
                <a:gd name="connsiteY14" fmla="*/ 2681536 h 2743200"/>
                <a:gd name="connsiteX15" fmla="*/ 1371600 w 3008085"/>
                <a:gd name="connsiteY15" fmla="*/ 2743200 h 2743200"/>
                <a:gd name="connsiteX16" fmla="*/ 0 w 3008085"/>
                <a:gd name="connsiteY16" fmla="*/ 1371600 h 2743200"/>
                <a:gd name="connsiteX17" fmla="*/ 1371600 w 3008085"/>
                <a:gd name="connsiteY17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08085" h="2743200">
                  <a:moveTo>
                    <a:pt x="1371600" y="0"/>
                  </a:moveTo>
                  <a:cubicBezTo>
                    <a:pt x="1939736" y="0"/>
                    <a:pt x="2427193" y="345424"/>
                    <a:pt x="2635413" y="837711"/>
                  </a:cubicBezTo>
                  <a:lnTo>
                    <a:pt x="2659780" y="904286"/>
                  </a:lnTo>
                  <a:lnTo>
                    <a:pt x="2659920" y="904531"/>
                  </a:lnTo>
                  <a:cubicBezTo>
                    <a:pt x="2739818" y="1042726"/>
                    <a:pt x="2786675" y="1097517"/>
                    <a:pt x="2984716" y="1130166"/>
                  </a:cubicBezTo>
                  <a:lnTo>
                    <a:pt x="3008085" y="1442219"/>
                  </a:lnTo>
                  <a:cubicBezTo>
                    <a:pt x="2826226" y="1468710"/>
                    <a:pt x="2774586" y="1543083"/>
                    <a:pt x="2718079" y="1677083"/>
                  </a:cubicBezTo>
                  <a:lnTo>
                    <a:pt x="2690194" y="1745798"/>
                  </a:lnTo>
                  <a:lnTo>
                    <a:pt x="2681536" y="1779472"/>
                  </a:lnTo>
                  <a:cubicBezTo>
                    <a:pt x="2588026" y="2080114"/>
                    <a:pt x="2393868" y="2336412"/>
                    <a:pt x="2138475" y="2508953"/>
                  </a:cubicBezTo>
                  <a:lnTo>
                    <a:pt x="2123517" y="2518039"/>
                  </a:lnTo>
                  <a:lnTo>
                    <a:pt x="2081739" y="2549409"/>
                  </a:lnTo>
                  <a:cubicBezTo>
                    <a:pt x="2028340" y="2582798"/>
                    <a:pt x="1971256" y="2611880"/>
                    <a:pt x="1909922" y="2635977"/>
                  </a:cubicBezTo>
                  <a:lnTo>
                    <a:pt x="1827940" y="2663796"/>
                  </a:lnTo>
                  <a:lnTo>
                    <a:pt x="1779472" y="2681536"/>
                  </a:lnTo>
                  <a:cubicBezTo>
                    <a:pt x="1650626" y="2721611"/>
                    <a:pt x="1513634" y="2743200"/>
                    <a:pt x="1371600" y="2743200"/>
                  </a:cubicBezTo>
                  <a:cubicBezTo>
                    <a:pt x="614086" y="2743200"/>
                    <a:pt x="0" y="2129114"/>
                    <a:pt x="0" y="1371600"/>
                  </a:cubicBezTo>
                  <a:cubicBezTo>
                    <a:pt x="0" y="614086"/>
                    <a:pt x="614086" y="0"/>
                    <a:pt x="13716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任意形状 33"/>
            <p:cNvSpPr/>
            <p:nvPr/>
          </p:nvSpPr>
          <p:spPr>
            <a:xfrm rot="10800000">
              <a:off x="6510822" y="1799771"/>
              <a:ext cx="2653134" cy="2419506"/>
            </a:xfrm>
            <a:custGeom>
              <a:avLst/>
              <a:gdLst>
                <a:gd name="connsiteX0" fmla="*/ 1371600 w 3008085"/>
                <a:gd name="connsiteY0" fmla="*/ 0 h 2743200"/>
                <a:gd name="connsiteX1" fmla="*/ 2635413 w 3008085"/>
                <a:gd name="connsiteY1" fmla="*/ 837711 h 2743200"/>
                <a:gd name="connsiteX2" fmla="*/ 2659780 w 3008085"/>
                <a:gd name="connsiteY2" fmla="*/ 904286 h 2743200"/>
                <a:gd name="connsiteX3" fmla="*/ 2659920 w 3008085"/>
                <a:gd name="connsiteY3" fmla="*/ 904531 h 2743200"/>
                <a:gd name="connsiteX4" fmla="*/ 2984716 w 3008085"/>
                <a:gd name="connsiteY4" fmla="*/ 1130166 h 2743200"/>
                <a:gd name="connsiteX5" fmla="*/ 3008085 w 3008085"/>
                <a:gd name="connsiteY5" fmla="*/ 1442219 h 2743200"/>
                <a:gd name="connsiteX6" fmla="*/ 2718079 w 3008085"/>
                <a:gd name="connsiteY6" fmla="*/ 1677083 h 2743200"/>
                <a:gd name="connsiteX7" fmla="*/ 2690194 w 3008085"/>
                <a:gd name="connsiteY7" fmla="*/ 1745798 h 2743200"/>
                <a:gd name="connsiteX8" fmla="*/ 2681536 w 3008085"/>
                <a:gd name="connsiteY8" fmla="*/ 1779472 h 2743200"/>
                <a:gd name="connsiteX9" fmla="*/ 2138475 w 3008085"/>
                <a:gd name="connsiteY9" fmla="*/ 2508953 h 2743200"/>
                <a:gd name="connsiteX10" fmla="*/ 2123517 w 3008085"/>
                <a:gd name="connsiteY10" fmla="*/ 2518039 h 2743200"/>
                <a:gd name="connsiteX11" fmla="*/ 2081739 w 3008085"/>
                <a:gd name="connsiteY11" fmla="*/ 2549409 h 2743200"/>
                <a:gd name="connsiteX12" fmla="*/ 1909922 w 3008085"/>
                <a:gd name="connsiteY12" fmla="*/ 2635977 h 2743200"/>
                <a:gd name="connsiteX13" fmla="*/ 1827940 w 3008085"/>
                <a:gd name="connsiteY13" fmla="*/ 2663796 h 2743200"/>
                <a:gd name="connsiteX14" fmla="*/ 1779472 w 3008085"/>
                <a:gd name="connsiteY14" fmla="*/ 2681536 h 2743200"/>
                <a:gd name="connsiteX15" fmla="*/ 1371600 w 3008085"/>
                <a:gd name="connsiteY15" fmla="*/ 2743200 h 2743200"/>
                <a:gd name="connsiteX16" fmla="*/ 0 w 3008085"/>
                <a:gd name="connsiteY16" fmla="*/ 1371600 h 2743200"/>
                <a:gd name="connsiteX17" fmla="*/ 1371600 w 3008085"/>
                <a:gd name="connsiteY17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08085" h="2743200">
                  <a:moveTo>
                    <a:pt x="1371600" y="0"/>
                  </a:moveTo>
                  <a:cubicBezTo>
                    <a:pt x="1939736" y="0"/>
                    <a:pt x="2427193" y="345424"/>
                    <a:pt x="2635413" y="837711"/>
                  </a:cubicBezTo>
                  <a:lnTo>
                    <a:pt x="2659780" y="904286"/>
                  </a:lnTo>
                  <a:lnTo>
                    <a:pt x="2659920" y="904531"/>
                  </a:lnTo>
                  <a:cubicBezTo>
                    <a:pt x="2739818" y="1042726"/>
                    <a:pt x="2786675" y="1097517"/>
                    <a:pt x="2984716" y="1130166"/>
                  </a:cubicBezTo>
                  <a:lnTo>
                    <a:pt x="3008085" y="1442219"/>
                  </a:lnTo>
                  <a:cubicBezTo>
                    <a:pt x="2826226" y="1468710"/>
                    <a:pt x="2774586" y="1543083"/>
                    <a:pt x="2718079" y="1677083"/>
                  </a:cubicBezTo>
                  <a:lnTo>
                    <a:pt x="2690194" y="1745798"/>
                  </a:lnTo>
                  <a:lnTo>
                    <a:pt x="2681536" y="1779472"/>
                  </a:lnTo>
                  <a:cubicBezTo>
                    <a:pt x="2588026" y="2080114"/>
                    <a:pt x="2393868" y="2336412"/>
                    <a:pt x="2138475" y="2508953"/>
                  </a:cubicBezTo>
                  <a:lnTo>
                    <a:pt x="2123517" y="2518039"/>
                  </a:lnTo>
                  <a:lnTo>
                    <a:pt x="2081739" y="2549409"/>
                  </a:lnTo>
                  <a:cubicBezTo>
                    <a:pt x="2028340" y="2582798"/>
                    <a:pt x="1971256" y="2611880"/>
                    <a:pt x="1909922" y="2635977"/>
                  </a:cubicBezTo>
                  <a:lnTo>
                    <a:pt x="1827940" y="2663796"/>
                  </a:lnTo>
                  <a:lnTo>
                    <a:pt x="1779472" y="2681536"/>
                  </a:lnTo>
                  <a:cubicBezTo>
                    <a:pt x="1650626" y="2721611"/>
                    <a:pt x="1513634" y="2743200"/>
                    <a:pt x="1371600" y="2743200"/>
                  </a:cubicBezTo>
                  <a:cubicBezTo>
                    <a:pt x="614086" y="2743200"/>
                    <a:pt x="0" y="2129114"/>
                    <a:pt x="0" y="1371600"/>
                  </a:cubicBezTo>
                  <a:cubicBezTo>
                    <a:pt x="0" y="614086"/>
                    <a:pt x="614086" y="0"/>
                    <a:pt x="13716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6" name="组 35"/>
          <p:cNvGrpSpPr/>
          <p:nvPr/>
        </p:nvGrpSpPr>
        <p:grpSpPr>
          <a:xfrm flipH="1">
            <a:off x="6770918" y="1779353"/>
            <a:ext cx="4433464" cy="2100190"/>
            <a:chOff x="4056421" y="1799771"/>
            <a:chExt cx="5107535" cy="2419506"/>
          </a:xfrm>
          <a:solidFill>
            <a:schemeClr val="accent3"/>
          </a:solidFill>
        </p:grpSpPr>
        <p:sp>
          <p:nvSpPr>
            <p:cNvPr id="37" name="任意形状 36"/>
            <p:cNvSpPr/>
            <p:nvPr/>
          </p:nvSpPr>
          <p:spPr>
            <a:xfrm rot="10800000" flipH="1">
              <a:off x="4056421" y="1799771"/>
              <a:ext cx="2653134" cy="2419506"/>
            </a:xfrm>
            <a:custGeom>
              <a:avLst/>
              <a:gdLst>
                <a:gd name="connsiteX0" fmla="*/ 1371600 w 3008085"/>
                <a:gd name="connsiteY0" fmla="*/ 0 h 2743200"/>
                <a:gd name="connsiteX1" fmla="*/ 2635413 w 3008085"/>
                <a:gd name="connsiteY1" fmla="*/ 837711 h 2743200"/>
                <a:gd name="connsiteX2" fmla="*/ 2659780 w 3008085"/>
                <a:gd name="connsiteY2" fmla="*/ 904286 h 2743200"/>
                <a:gd name="connsiteX3" fmla="*/ 2659920 w 3008085"/>
                <a:gd name="connsiteY3" fmla="*/ 904531 h 2743200"/>
                <a:gd name="connsiteX4" fmla="*/ 2984716 w 3008085"/>
                <a:gd name="connsiteY4" fmla="*/ 1130166 h 2743200"/>
                <a:gd name="connsiteX5" fmla="*/ 3008085 w 3008085"/>
                <a:gd name="connsiteY5" fmla="*/ 1442219 h 2743200"/>
                <a:gd name="connsiteX6" fmla="*/ 2718079 w 3008085"/>
                <a:gd name="connsiteY6" fmla="*/ 1677083 h 2743200"/>
                <a:gd name="connsiteX7" fmla="*/ 2690194 w 3008085"/>
                <a:gd name="connsiteY7" fmla="*/ 1745798 h 2743200"/>
                <a:gd name="connsiteX8" fmla="*/ 2681536 w 3008085"/>
                <a:gd name="connsiteY8" fmla="*/ 1779472 h 2743200"/>
                <a:gd name="connsiteX9" fmla="*/ 2138475 w 3008085"/>
                <a:gd name="connsiteY9" fmla="*/ 2508953 h 2743200"/>
                <a:gd name="connsiteX10" fmla="*/ 2123517 w 3008085"/>
                <a:gd name="connsiteY10" fmla="*/ 2518039 h 2743200"/>
                <a:gd name="connsiteX11" fmla="*/ 2081739 w 3008085"/>
                <a:gd name="connsiteY11" fmla="*/ 2549409 h 2743200"/>
                <a:gd name="connsiteX12" fmla="*/ 1909922 w 3008085"/>
                <a:gd name="connsiteY12" fmla="*/ 2635977 h 2743200"/>
                <a:gd name="connsiteX13" fmla="*/ 1827940 w 3008085"/>
                <a:gd name="connsiteY13" fmla="*/ 2663796 h 2743200"/>
                <a:gd name="connsiteX14" fmla="*/ 1779472 w 3008085"/>
                <a:gd name="connsiteY14" fmla="*/ 2681536 h 2743200"/>
                <a:gd name="connsiteX15" fmla="*/ 1371600 w 3008085"/>
                <a:gd name="connsiteY15" fmla="*/ 2743200 h 2743200"/>
                <a:gd name="connsiteX16" fmla="*/ 0 w 3008085"/>
                <a:gd name="connsiteY16" fmla="*/ 1371600 h 2743200"/>
                <a:gd name="connsiteX17" fmla="*/ 1371600 w 3008085"/>
                <a:gd name="connsiteY17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08085" h="2743200">
                  <a:moveTo>
                    <a:pt x="1371600" y="0"/>
                  </a:moveTo>
                  <a:cubicBezTo>
                    <a:pt x="1939736" y="0"/>
                    <a:pt x="2427193" y="345424"/>
                    <a:pt x="2635413" y="837711"/>
                  </a:cubicBezTo>
                  <a:lnTo>
                    <a:pt x="2659780" y="904286"/>
                  </a:lnTo>
                  <a:lnTo>
                    <a:pt x="2659920" y="904531"/>
                  </a:lnTo>
                  <a:cubicBezTo>
                    <a:pt x="2739818" y="1042726"/>
                    <a:pt x="2786675" y="1097517"/>
                    <a:pt x="2984716" y="1130166"/>
                  </a:cubicBezTo>
                  <a:lnTo>
                    <a:pt x="3008085" y="1442219"/>
                  </a:lnTo>
                  <a:cubicBezTo>
                    <a:pt x="2826226" y="1468710"/>
                    <a:pt x="2774586" y="1543083"/>
                    <a:pt x="2718079" y="1677083"/>
                  </a:cubicBezTo>
                  <a:lnTo>
                    <a:pt x="2690194" y="1745798"/>
                  </a:lnTo>
                  <a:lnTo>
                    <a:pt x="2681536" y="1779472"/>
                  </a:lnTo>
                  <a:cubicBezTo>
                    <a:pt x="2588026" y="2080114"/>
                    <a:pt x="2393868" y="2336412"/>
                    <a:pt x="2138475" y="2508953"/>
                  </a:cubicBezTo>
                  <a:lnTo>
                    <a:pt x="2123517" y="2518039"/>
                  </a:lnTo>
                  <a:lnTo>
                    <a:pt x="2081739" y="2549409"/>
                  </a:lnTo>
                  <a:cubicBezTo>
                    <a:pt x="2028340" y="2582798"/>
                    <a:pt x="1971256" y="2611880"/>
                    <a:pt x="1909922" y="2635977"/>
                  </a:cubicBezTo>
                  <a:lnTo>
                    <a:pt x="1827940" y="2663796"/>
                  </a:lnTo>
                  <a:lnTo>
                    <a:pt x="1779472" y="2681536"/>
                  </a:lnTo>
                  <a:cubicBezTo>
                    <a:pt x="1650626" y="2721611"/>
                    <a:pt x="1513634" y="2743200"/>
                    <a:pt x="1371600" y="2743200"/>
                  </a:cubicBezTo>
                  <a:cubicBezTo>
                    <a:pt x="614086" y="2743200"/>
                    <a:pt x="0" y="2129114"/>
                    <a:pt x="0" y="1371600"/>
                  </a:cubicBezTo>
                  <a:cubicBezTo>
                    <a:pt x="0" y="614086"/>
                    <a:pt x="614086" y="0"/>
                    <a:pt x="13716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任意形状 37"/>
            <p:cNvSpPr/>
            <p:nvPr/>
          </p:nvSpPr>
          <p:spPr>
            <a:xfrm rot="10800000">
              <a:off x="6510822" y="1799771"/>
              <a:ext cx="2653134" cy="2419506"/>
            </a:xfrm>
            <a:custGeom>
              <a:avLst/>
              <a:gdLst>
                <a:gd name="connsiteX0" fmla="*/ 1371600 w 3008085"/>
                <a:gd name="connsiteY0" fmla="*/ 0 h 2743200"/>
                <a:gd name="connsiteX1" fmla="*/ 2635413 w 3008085"/>
                <a:gd name="connsiteY1" fmla="*/ 837711 h 2743200"/>
                <a:gd name="connsiteX2" fmla="*/ 2659780 w 3008085"/>
                <a:gd name="connsiteY2" fmla="*/ 904286 h 2743200"/>
                <a:gd name="connsiteX3" fmla="*/ 2659920 w 3008085"/>
                <a:gd name="connsiteY3" fmla="*/ 904531 h 2743200"/>
                <a:gd name="connsiteX4" fmla="*/ 2984716 w 3008085"/>
                <a:gd name="connsiteY4" fmla="*/ 1130166 h 2743200"/>
                <a:gd name="connsiteX5" fmla="*/ 3008085 w 3008085"/>
                <a:gd name="connsiteY5" fmla="*/ 1442219 h 2743200"/>
                <a:gd name="connsiteX6" fmla="*/ 2718079 w 3008085"/>
                <a:gd name="connsiteY6" fmla="*/ 1677083 h 2743200"/>
                <a:gd name="connsiteX7" fmla="*/ 2690194 w 3008085"/>
                <a:gd name="connsiteY7" fmla="*/ 1745798 h 2743200"/>
                <a:gd name="connsiteX8" fmla="*/ 2681536 w 3008085"/>
                <a:gd name="connsiteY8" fmla="*/ 1779472 h 2743200"/>
                <a:gd name="connsiteX9" fmla="*/ 2138475 w 3008085"/>
                <a:gd name="connsiteY9" fmla="*/ 2508953 h 2743200"/>
                <a:gd name="connsiteX10" fmla="*/ 2123517 w 3008085"/>
                <a:gd name="connsiteY10" fmla="*/ 2518039 h 2743200"/>
                <a:gd name="connsiteX11" fmla="*/ 2081739 w 3008085"/>
                <a:gd name="connsiteY11" fmla="*/ 2549409 h 2743200"/>
                <a:gd name="connsiteX12" fmla="*/ 1909922 w 3008085"/>
                <a:gd name="connsiteY12" fmla="*/ 2635977 h 2743200"/>
                <a:gd name="connsiteX13" fmla="*/ 1827940 w 3008085"/>
                <a:gd name="connsiteY13" fmla="*/ 2663796 h 2743200"/>
                <a:gd name="connsiteX14" fmla="*/ 1779472 w 3008085"/>
                <a:gd name="connsiteY14" fmla="*/ 2681536 h 2743200"/>
                <a:gd name="connsiteX15" fmla="*/ 1371600 w 3008085"/>
                <a:gd name="connsiteY15" fmla="*/ 2743200 h 2743200"/>
                <a:gd name="connsiteX16" fmla="*/ 0 w 3008085"/>
                <a:gd name="connsiteY16" fmla="*/ 1371600 h 2743200"/>
                <a:gd name="connsiteX17" fmla="*/ 1371600 w 3008085"/>
                <a:gd name="connsiteY17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08085" h="2743200">
                  <a:moveTo>
                    <a:pt x="1371600" y="0"/>
                  </a:moveTo>
                  <a:cubicBezTo>
                    <a:pt x="1939736" y="0"/>
                    <a:pt x="2427193" y="345424"/>
                    <a:pt x="2635413" y="837711"/>
                  </a:cubicBezTo>
                  <a:lnTo>
                    <a:pt x="2659780" y="904286"/>
                  </a:lnTo>
                  <a:lnTo>
                    <a:pt x="2659920" y="904531"/>
                  </a:lnTo>
                  <a:cubicBezTo>
                    <a:pt x="2739818" y="1042726"/>
                    <a:pt x="2786675" y="1097517"/>
                    <a:pt x="2984716" y="1130166"/>
                  </a:cubicBezTo>
                  <a:lnTo>
                    <a:pt x="3008085" y="1442219"/>
                  </a:lnTo>
                  <a:cubicBezTo>
                    <a:pt x="2826226" y="1468710"/>
                    <a:pt x="2774586" y="1543083"/>
                    <a:pt x="2718079" y="1677083"/>
                  </a:cubicBezTo>
                  <a:lnTo>
                    <a:pt x="2690194" y="1745798"/>
                  </a:lnTo>
                  <a:lnTo>
                    <a:pt x="2681536" y="1779472"/>
                  </a:lnTo>
                  <a:cubicBezTo>
                    <a:pt x="2588026" y="2080114"/>
                    <a:pt x="2393868" y="2336412"/>
                    <a:pt x="2138475" y="2508953"/>
                  </a:cubicBezTo>
                  <a:lnTo>
                    <a:pt x="2123517" y="2518039"/>
                  </a:lnTo>
                  <a:lnTo>
                    <a:pt x="2081739" y="2549409"/>
                  </a:lnTo>
                  <a:cubicBezTo>
                    <a:pt x="2028340" y="2582798"/>
                    <a:pt x="1971256" y="2611880"/>
                    <a:pt x="1909922" y="2635977"/>
                  </a:cubicBezTo>
                  <a:lnTo>
                    <a:pt x="1827940" y="2663796"/>
                  </a:lnTo>
                  <a:lnTo>
                    <a:pt x="1779472" y="2681536"/>
                  </a:lnTo>
                  <a:cubicBezTo>
                    <a:pt x="1650626" y="2721611"/>
                    <a:pt x="1513634" y="2743200"/>
                    <a:pt x="1371600" y="2743200"/>
                  </a:cubicBezTo>
                  <a:cubicBezTo>
                    <a:pt x="614086" y="2743200"/>
                    <a:pt x="0" y="2129114"/>
                    <a:pt x="0" y="1371600"/>
                  </a:cubicBezTo>
                  <a:cubicBezTo>
                    <a:pt x="0" y="614086"/>
                    <a:pt x="614086" y="0"/>
                    <a:pt x="13716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椭圆 8"/>
          <p:cNvSpPr/>
          <p:nvPr/>
        </p:nvSpPr>
        <p:spPr>
          <a:xfrm>
            <a:off x="9263743" y="1953523"/>
            <a:ext cx="1780669" cy="17806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1614473" y="1252092"/>
            <a:ext cx="80169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9900" b="1" dirty="0">
                <a:solidFill>
                  <a:schemeClr val="bg1"/>
                </a:solidFill>
              </a:rPr>
              <a:t>5</a:t>
            </a:r>
            <a:endParaRPr kumimoji="1" lang="zh-CN" altLang="en-US" sz="19900" b="1" dirty="0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708605" y="1457848"/>
            <a:ext cx="80169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600" b="1" dirty="0">
                <a:solidFill>
                  <a:schemeClr val="bg1"/>
                </a:solidFill>
              </a:rPr>
              <a:t>6</a:t>
            </a:r>
            <a:endParaRPr kumimoji="1" lang="zh-CN" altLang="en-US" sz="16600" b="1" dirty="0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435312" y="1673291"/>
            <a:ext cx="80169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3800" b="1" dirty="0">
                <a:solidFill>
                  <a:schemeClr val="bg1"/>
                </a:solidFill>
              </a:rPr>
              <a:t>7</a:t>
            </a:r>
            <a:endParaRPr kumimoji="1" lang="zh-CN" altLang="en-US" sz="13800" b="1" dirty="0">
              <a:solidFill>
                <a:schemeClr val="bg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696238" y="1898423"/>
            <a:ext cx="80169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500" b="1" dirty="0">
                <a:solidFill>
                  <a:schemeClr val="bg1"/>
                </a:solidFill>
              </a:rPr>
              <a:t>8</a:t>
            </a:r>
            <a:endParaRPr kumimoji="1" lang="zh-CN" altLang="en-US" sz="11500" b="1" dirty="0">
              <a:solidFill>
                <a:schemeClr val="bg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69800" y="4751312"/>
            <a:ext cx="2492455" cy="85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小组成员根据要求翻译。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832027" y="4751312"/>
            <a:ext cx="2492455" cy="2053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翻译完成后在主分支下，每个成员建立属于自己分支。把自己翻译的部分放入分支里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6455229" y="4751312"/>
            <a:ext cx="2492455" cy="125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成员通过网页版查看其他组员的翻译成果，进行审校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9073903" y="4751312"/>
            <a:ext cx="2492455" cy="85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审校结束后，把修改的二稿重新上传。</a:t>
            </a:r>
          </a:p>
        </p:txBody>
      </p:sp>
      <p:pic>
        <p:nvPicPr>
          <p:cNvPr id="25" name="图片 2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64" y="625547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5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自定义 1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CC1F0"/>
      </a:accent1>
      <a:accent2>
        <a:srgbClr val="34BFB1"/>
      </a:accent2>
      <a:accent3>
        <a:srgbClr val="98CB37"/>
      </a:accent3>
      <a:accent4>
        <a:srgbClr val="FEC650"/>
      </a:accent4>
      <a:accent5>
        <a:srgbClr val="F43E33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8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430</Words>
  <Application>Microsoft Office PowerPoint</Application>
  <PresentationFormat>宽屏</PresentationFormat>
  <Paragraphs>91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微软雅黑</vt:lpstr>
      <vt:lpstr>微软雅黑</vt:lpstr>
      <vt:lpstr>微软雅黑 Light</vt:lpstr>
      <vt:lpstr>Arial</vt:lpstr>
      <vt:lpstr>Calibri</vt:lpstr>
      <vt:lpstr>Century Gothic</vt:lpstr>
      <vt:lpstr>Impact</vt:lpstr>
      <vt:lpstr>Segoe UI Light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媛 邬</cp:lastModifiedBy>
  <cp:revision>184</cp:revision>
  <dcterms:created xsi:type="dcterms:W3CDTF">2015-07-22T06:28:30Z</dcterms:created>
  <dcterms:modified xsi:type="dcterms:W3CDTF">2019-12-25T08:14:46Z</dcterms:modified>
</cp:coreProperties>
</file>