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64" r:id="rId7"/>
    <p:sldId id="287" r:id="rId8"/>
    <p:sldId id="259" r:id="rId9"/>
    <p:sldId id="280" r:id="rId10"/>
    <p:sldId id="260" r:id="rId11"/>
    <p:sldId id="270" r:id="rId12"/>
    <p:sldId id="281" r:id="rId13"/>
    <p:sldId id="261" r:id="rId14"/>
    <p:sldId id="282" r:id="rId15"/>
    <p:sldId id="283" r:id="rId16"/>
    <p:sldId id="284" r:id="rId17"/>
    <p:sldId id="285" r:id="rId18"/>
    <p:sldId id="286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40" y="-432"/>
      </p:cViewPr>
      <p:guideLst>
        <p:guide orient="horz" pos="21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6DA28-1FFE-45EC-8469-08D37042057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D9851BF-5273-4A00-B791-71657B5206B0}">
      <dgm:prSet phldrT="[文本]"/>
      <dgm:spPr/>
      <dgm:t>
        <a:bodyPr/>
        <a:lstStyle/>
        <a:p>
          <a:r>
            <a:rPr lang="zh-CN" altLang="en-US"/>
            <a:t>项目组长从</a:t>
          </a:r>
          <a:r>
            <a:rPr lang="en-US" altLang="zh-CN"/>
            <a:t>github</a:t>
          </a:r>
          <a:r>
            <a:rPr lang="zh-CN" altLang="en-US"/>
            <a:t>仓库进行</a:t>
          </a:r>
          <a:r>
            <a:rPr lang="en-US" altLang="zh-CN"/>
            <a:t>fork</a:t>
          </a:r>
          <a:r>
            <a:rPr lang="zh-CN" altLang="en-US"/>
            <a:t>，创建新的</a:t>
          </a:r>
          <a:r>
            <a:rPr lang="en-US" altLang="zh-CN"/>
            <a:t>branch</a:t>
          </a:r>
          <a:r>
            <a:rPr lang="zh-CN" altLang="en-US"/>
            <a:t>进行项目开发</a:t>
          </a:r>
        </a:p>
      </dgm:t>
    </dgm:pt>
    <dgm:pt modelId="{B485AD75-4C91-40E5-BFE9-B72B72D23156}" cxnId="{DE993507-B152-470E-99C3-463BF5DB2E42}" type="parTrans">
      <dgm:prSet/>
      <dgm:spPr/>
      <dgm:t>
        <a:bodyPr/>
        <a:lstStyle/>
        <a:p>
          <a:endParaRPr lang="zh-CN" altLang="en-US"/>
        </a:p>
      </dgm:t>
    </dgm:pt>
    <dgm:pt modelId="{266A29A3-A1A3-4DF0-A78B-1EFD56EA6DB9}" cxnId="{DE993507-B152-470E-99C3-463BF5DB2E42}" type="sibTrans">
      <dgm:prSet/>
      <dgm:spPr/>
      <dgm:t>
        <a:bodyPr/>
        <a:lstStyle/>
        <a:p>
          <a:endParaRPr lang="zh-CN" altLang="en-US"/>
        </a:p>
      </dgm:t>
    </dgm:pt>
    <dgm:pt modelId="{D53CE55E-8587-41BB-8685-44E499A0FAF4}">
      <dgm:prSet phldrT="[文本]"/>
      <dgm:spPr/>
      <dgm:t>
        <a:bodyPr/>
        <a:lstStyle/>
        <a:p>
          <a:r>
            <a:rPr lang="zh-CN" altLang="en-US"/>
            <a:t>邀请组员进群</a:t>
          </a:r>
        </a:p>
      </dgm:t>
    </dgm:pt>
    <dgm:pt modelId="{0D63D49D-A47C-4BA5-9C47-CCD6C6646795}" cxnId="{2E473686-D88D-4935-864B-64E994434922}" type="parTrans">
      <dgm:prSet/>
      <dgm:spPr/>
      <dgm:t>
        <a:bodyPr/>
        <a:lstStyle/>
        <a:p>
          <a:endParaRPr lang="zh-CN" altLang="en-US"/>
        </a:p>
      </dgm:t>
    </dgm:pt>
    <dgm:pt modelId="{3905C91E-19DA-4908-A4D4-216403EDD195}" cxnId="{2E473686-D88D-4935-864B-64E994434922}" type="sibTrans">
      <dgm:prSet/>
      <dgm:spPr/>
      <dgm:t>
        <a:bodyPr/>
        <a:lstStyle/>
        <a:p>
          <a:endParaRPr lang="zh-CN" altLang="en-US"/>
        </a:p>
      </dgm:t>
    </dgm:pt>
    <dgm:pt modelId="{C0DE4904-A58C-4436-8DC8-1F4502043FCC}">
      <dgm:prSet phldrT="[文本]"/>
      <dgm:spPr/>
      <dgm:t>
        <a:bodyPr/>
        <a:lstStyle/>
        <a:p>
          <a:r>
            <a:rPr lang="zh-CN" altLang="en-US"/>
            <a:t>项目组长进行分配任务</a:t>
          </a:r>
        </a:p>
      </dgm:t>
    </dgm:pt>
    <dgm:pt modelId="{500F2689-80E0-48B4-AE37-4D9D9A4BA404}" cxnId="{AE34F0FD-3335-4CC5-ADB2-0CE86140E991}" type="parTrans">
      <dgm:prSet/>
      <dgm:spPr/>
      <dgm:t>
        <a:bodyPr/>
        <a:lstStyle/>
        <a:p>
          <a:endParaRPr lang="zh-CN" altLang="en-US"/>
        </a:p>
      </dgm:t>
    </dgm:pt>
    <dgm:pt modelId="{C0C2F45F-B31F-4CEE-B036-9BBEA4FB841B}" cxnId="{AE34F0FD-3335-4CC5-ADB2-0CE86140E991}" type="sibTrans">
      <dgm:prSet/>
      <dgm:spPr/>
      <dgm:t>
        <a:bodyPr/>
        <a:lstStyle/>
        <a:p>
          <a:endParaRPr lang="zh-CN" altLang="en-US"/>
        </a:p>
      </dgm:t>
    </dgm:pt>
    <dgm:pt modelId="{87EDC787-D587-42AF-A24E-11E377F1D989}">
      <dgm:prSet/>
      <dgm:spPr/>
      <dgm:t>
        <a:bodyPr/>
        <a:lstStyle/>
        <a:p>
          <a:r>
            <a:rPr lang="zh-CN" altLang="en-US"/>
            <a:t>组员自行下载翻译文档</a:t>
          </a:r>
        </a:p>
      </dgm:t>
    </dgm:pt>
    <dgm:pt modelId="{2DB78170-BC74-4AAD-AF17-AAA5F44E2230}" cxnId="{20447AA9-0F2E-44C1-8B88-0C1C9642899C}" type="parTrans">
      <dgm:prSet/>
      <dgm:spPr/>
      <dgm:t>
        <a:bodyPr/>
        <a:lstStyle/>
        <a:p>
          <a:endParaRPr lang="zh-CN" altLang="en-US"/>
        </a:p>
      </dgm:t>
    </dgm:pt>
    <dgm:pt modelId="{856F50A9-50EA-4344-B409-AB8173867848}" cxnId="{20447AA9-0F2E-44C1-8B88-0C1C9642899C}" type="sibTrans">
      <dgm:prSet/>
      <dgm:spPr/>
      <dgm:t>
        <a:bodyPr/>
        <a:lstStyle/>
        <a:p>
          <a:endParaRPr lang="zh-CN" altLang="en-US"/>
        </a:p>
      </dgm:t>
    </dgm:pt>
    <dgm:pt modelId="{63484047-41D7-4D3F-9687-B00FE60E6BD4}">
      <dgm:prSet/>
      <dgm:spPr/>
      <dgm:t>
        <a:bodyPr/>
        <a:lstStyle/>
        <a:p>
          <a:r>
            <a:rPr lang="zh-CN" altLang="en-US"/>
            <a:t>组员查找平行文本并建立术语库</a:t>
          </a:r>
        </a:p>
      </dgm:t>
    </dgm:pt>
    <dgm:pt modelId="{E02DC02F-F6FE-4F35-9812-89D200CB10F4}" cxnId="{EBE5AFE9-B60D-4C70-9055-15AA17F3C5B5}" type="parTrans">
      <dgm:prSet/>
      <dgm:spPr/>
      <dgm:t>
        <a:bodyPr/>
        <a:lstStyle/>
        <a:p>
          <a:endParaRPr lang="zh-CN" altLang="en-US"/>
        </a:p>
      </dgm:t>
    </dgm:pt>
    <dgm:pt modelId="{2B6B3613-5DDA-42DC-A5B0-2CE1628B475B}" cxnId="{EBE5AFE9-B60D-4C70-9055-15AA17F3C5B5}" type="sibTrans">
      <dgm:prSet/>
      <dgm:spPr/>
      <dgm:t>
        <a:bodyPr/>
        <a:lstStyle/>
        <a:p>
          <a:endParaRPr lang="zh-CN" altLang="en-US"/>
        </a:p>
      </dgm:t>
    </dgm:pt>
    <dgm:pt modelId="{0BE1969F-DC1C-466F-B2F1-6718B0FC090B}" type="pres">
      <dgm:prSet presAssocID="{EDC6DA28-1FFE-45EC-8469-08D37042057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FE63B8-3C45-4662-87DB-AC81CFBC8E24}" type="pres">
      <dgm:prSet presAssocID="{EDC6DA28-1FFE-45EC-8469-08D370420575}" presName="dummyMaxCanvas" presStyleCnt="0">
        <dgm:presLayoutVars/>
      </dgm:prSet>
      <dgm:spPr/>
    </dgm:pt>
    <dgm:pt modelId="{93312534-B072-4FEC-B0C8-A225E4D53DB8}" type="pres">
      <dgm:prSet presAssocID="{EDC6DA28-1FFE-45EC-8469-08D370420575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9D4E2-5AB1-4E21-966D-FE00583C037D}" type="pres">
      <dgm:prSet presAssocID="{EDC6DA28-1FFE-45EC-8469-08D370420575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D411EC-28D1-4CB9-A30A-2E1743264352}" type="pres">
      <dgm:prSet presAssocID="{EDC6DA28-1FFE-45EC-8469-08D370420575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607ED1-8314-4DEE-9E61-4155B043F311}" type="pres">
      <dgm:prSet presAssocID="{EDC6DA28-1FFE-45EC-8469-08D370420575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754820-3F4B-4B81-B832-6BCACED212EB}" type="pres">
      <dgm:prSet presAssocID="{EDC6DA28-1FFE-45EC-8469-08D370420575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D2E7B2-EDE2-4E4D-AD57-334ABDF3BC4E}" type="pres">
      <dgm:prSet presAssocID="{EDC6DA28-1FFE-45EC-8469-08D370420575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4BC5EB-EBB1-4F82-B971-8578F9BA1F70}" type="pres">
      <dgm:prSet presAssocID="{EDC6DA28-1FFE-45EC-8469-08D370420575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3DA95-C27B-44B7-8375-8F3C9D27B5DA}" type="pres">
      <dgm:prSet presAssocID="{EDC6DA28-1FFE-45EC-8469-08D370420575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C8EEF-18D3-4A70-ABD3-C5DF2CA7095F}" type="pres">
      <dgm:prSet presAssocID="{EDC6DA28-1FFE-45EC-8469-08D370420575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C0D217-5445-4A87-B038-F844EEEFC4BF}" type="pres">
      <dgm:prSet presAssocID="{EDC6DA28-1FFE-45EC-8469-08D370420575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0CD563-4734-4139-9E3E-A13173626497}" type="pres">
      <dgm:prSet presAssocID="{EDC6DA28-1FFE-45EC-8469-08D370420575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DC6BE-5F0A-404B-979F-064183BE7850}" type="pres">
      <dgm:prSet presAssocID="{EDC6DA28-1FFE-45EC-8469-08D370420575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E8A3C-D3BA-49E3-B0FD-3731EC0DCB1F}" type="pres">
      <dgm:prSet presAssocID="{EDC6DA28-1FFE-45EC-8469-08D370420575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CDD6F-77F3-4738-B7AB-E3072811BBC0}" type="pres">
      <dgm:prSet presAssocID="{EDC6DA28-1FFE-45EC-8469-08D370420575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43ABE1-65FA-4EE3-9408-6C8202E270B3}" type="presOf" srcId="{266A29A3-A1A3-4DF0-A78B-1EFD56EA6DB9}" destId="{58D2E7B2-EDE2-4E4D-AD57-334ABDF3BC4E}" srcOrd="0" destOrd="0" presId="urn:microsoft.com/office/officeart/2005/8/layout/vProcess5"/>
    <dgm:cxn modelId="{92AAD911-349B-40DC-851B-8FEEDAC1B3C7}" type="presOf" srcId="{856F50A9-50EA-4344-B409-AB8173867848}" destId="{255C8EEF-18D3-4A70-ABD3-C5DF2CA7095F}" srcOrd="0" destOrd="0" presId="urn:microsoft.com/office/officeart/2005/8/layout/vProcess5"/>
    <dgm:cxn modelId="{2E473686-D88D-4935-864B-64E994434922}" srcId="{EDC6DA28-1FFE-45EC-8469-08D370420575}" destId="{D53CE55E-8587-41BB-8685-44E499A0FAF4}" srcOrd="1" destOrd="0" parTransId="{0D63D49D-A47C-4BA5-9C47-CCD6C6646795}" sibTransId="{3905C91E-19DA-4908-A4D4-216403EDD195}"/>
    <dgm:cxn modelId="{AE34F0FD-3335-4CC5-ADB2-0CE86140E991}" srcId="{EDC6DA28-1FFE-45EC-8469-08D370420575}" destId="{C0DE4904-A58C-4436-8DC8-1F4502043FCC}" srcOrd="2" destOrd="0" parTransId="{500F2689-80E0-48B4-AE37-4D9D9A4BA404}" sibTransId="{C0C2F45F-B31F-4CEE-B036-9BBEA4FB841B}"/>
    <dgm:cxn modelId="{E4C16128-04FA-4F36-A409-83674EC2A473}" type="presOf" srcId="{EDC6DA28-1FFE-45EC-8469-08D370420575}" destId="{0BE1969F-DC1C-466F-B2F1-6718B0FC090B}" srcOrd="0" destOrd="0" presId="urn:microsoft.com/office/officeart/2005/8/layout/vProcess5"/>
    <dgm:cxn modelId="{85291F0C-2CE2-43D1-B03B-8A07548BAE6D}" type="presOf" srcId="{C0DE4904-A58C-4436-8DC8-1F4502043FCC}" destId="{479DC6BE-5F0A-404B-979F-064183BE7850}" srcOrd="1" destOrd="0" presId="urn:microsoft.com/office/officeart/2005/8/layout/vProcess5"/>
    <dgm:cxn modelId="{20447AA9-0F2E-44C1-8B88-0C1C9642899C}" srcId="{EDC6DA28-1FFE-45EC-8469-08D370420575}" destId="{87EDC787-D587-42AF-A24E-11E377F1D989}" srcOrd="3" destOrd="0" parTransId="{2DB78170-BC74-4AAD-AF17-AAA5F44E2230}" sibTransId="{856F50A9-50EA-4344-B409-AB8173867848}"/>
    <dgm:cxn modelId="{EBE5AFE9-B60D-4C70-9055-15AA17F3C5B5}" srcId="{EDC6DA28-1FFE-45EC-8469-08D370420575}" destId="{63484047-41D7-4D3F-9687-B00FE60E6BD4}" srcOrd="4" destOrd="0" parTransId="{E02DC02F-F6FE-4F35-9812-89D200CB10F4}" sibTransId="{2B6B3613-5DDA-42DC-A5B0-2CE1628B475B}"/>
    <dgm:cxn modelId="{35A7FEE1-219B-4F84-A739-D60921A81C7C}" type="presOf" srcId="{BD9851BF-5273-4A00-B791-71657B5206B0}" destId="{71C0D217-5445-4A87-B038-F844EEEFC4BF}" srcOrd="1" destOrd="0" presId="urn:microsoft.com/office/officeart/2005/8/layout/vProcess5"/>
    <dgm:cxn modelId="{0BEB5F57-083F-4AEB-B040-A88F12C012A0}" type="presOf" srcId="{D53CE55E-8587-41BB-8685-44E499A0FAF4}" destId="{7BC9D4E2-5AB1-4E21-966D-FE00583C037D}" srcOrd="0" destOrd="0" presId="urn:microsoft.com/office/officeart/2005/8/layout/vProcess5"/>
    <dgm:cxn modelId="{C6B1DFA9-8299-4F56-BF2B-6E9757E843CE}" type="presOf" srcId="{C0DE4904-A58C-4436-8DC8-1F4502043FCC}" destId="{1DD411EC-28D1-4CB9-A30A-2E1743264352}" srcOrd="0" destOrd="0" presId="urn:microsoft.com/office/officeart/2005/8/layout/vProcess5"/>
    <dgm:cxn modelId="{DE993507-B152-470E-99C3-463BF5DB2E42}" srcId="{EDC6DA28-1FFE-45EC-8469-08D370420575}" destId="{BD9851BF-5273-4A00-B791-71657B5206B0}" srcOrd="0" destOrd="0" parTransId="{B485AD75-4C91-40E5-BFE9-B72B72D23156}" sibTransId="{266A29A3-A1A3-4DF0-A78B-1EFD56EA6DB9}"/>
    <dgm:cxn modelId="{2A4DEF38-BDE5-4372-8972-423FCB20EAEC}" type="presOf" srcId="{D53CE55E-8587-41BB-8685-44E499A0FAF4}" destId="{A70CD563-4734-4139-9E3E-A13173626497}" srcOrd="1" destOrd="0" presId="urn:microsoft.com/office/officeart/2005/8/layout/vProcess5"/>
    <dgm:cxn modelId="{D6CE69D8-415B-406F-8C36-C92EC9AC47FC}" type="presOf" srcId="{63484047-41D7-4D3F-9687-B00FE60E6BD4}" destId="{9B754820-3F4B-4B81-B832-6BCACED212EB}" srcOrd="0" destOrd="0" presId="urn:microsoft.com/office/officeart/2005/8/layout/vProcess5"/>
    <dgm:cxn modelId="{903D60B6-5CE5-4DC1-8E8E-0D72CAEB6492}" type="presOf" srcId="{87EDC787-D587-42AF-A24E-11E377F1D989}" destId="{6EFE8A3C-D3BA-49E3-B0FD-3731EC0DCB1F}" srcOrd="1" destOrd="0" presId="urn:microsoft.com/office/officeart/2005/8/layout/vProcess5"/>
    <dgm:cxn modelId="{6F69ECD9-8A82-484F-ABEF-E06FEEF96ED2}" type="presOf" srcId="{63484047-41D7-4D3F-9687-B00FE60E6BD4}" destId="{606CDD6F-77F3-4738-B7AB-E3072811BBC0}" srcOrd="1" destOrd="0" presId="urn:microsoft.com/office/officeart/2005/8/layout/vProcess5"/>
    <dgm:cxn modelId="{192153E2-BF9F-43DC-A3A0-323D150FD93D}" type="presOf" srcId="{87EDC787-D587-42AF-A24E-11E377F1D989}" destId="{1F607ED1-8314-4DEE-9E61-4155B043F311}" srcOrd="0" destOrd="0" presId="urn:microsoft.com/office/officeart/2005/8/layout/vProcess5"/>
    <dgm:cxn modelId="{1A7B7015-5092-4630-A6A7-93B8219F14A8}" type="presOf" srcId="{BD9851BF-5273-4A00-B791-71657B5206B0}" destId="{93312534-B072-4FEC-B0C8-A225E4D53DB8}" srcOrd="0" destOrd="0" presId="urn:microsoft.com/office/officeart/2005/8/layout/vProcess5"/>
    <dgm:cxn modelId="{7823BA18-CB64-451E-8EB1-858DB8D52DFB}" type="presOf" srcId="{3905C91E-19DA-4908-A4D4-216403EDD195}" destId="{F64BC5EB-EBB1-4F82-B971-8578F9BA1F70}" srcOrd="0" destOrd="0" presId="urn:microsoft.com/office/officeart/2005/8/layout/vProcess5"/>
    <dgm:cxn modelId="{7F2AA5F7-2164-49DA-9380-3DADC1D06ECA}" type="presOf" srcId="{C0C2F45F-B31F-4CEE-B036-9BBEA4FB841B}" destId="{BBF3DA95-C27B-44B7-8375-8F3C9D27B5DA}" srcOrd="0" destOrd="0" presId="urn:microsoft.com/office/officeart/2005/8/layout/vProcess5"/>
    <dgm:cxn modelId="{B3D839B5-06FC-4047-8B99-905CC5870253}" type="presParOf" srcId="{0BE1969F-DC1C-466F-B2F1-6718B0FC090B}" destId="{27FE63B8-3C45-4662-87DB-AC81CFBC8E24}" srcOrd="0" destOrd="0" presId="urn:microsoft.com/office/officeart/2005/8/layout/vProcess5"/>
    <dgm:cxn modelId="{D76414E0-A3AD-46E4-8132-2DEE2235AC32}" type="presParOf" srcId="{0BE1969F-DC1C-466F-B2F1-6718B0FC090B}" destId="{93312534-B072-4FEC-B0C8-A225E4D53DB8}" srcOrd="1" destOrd="0" presId="urn:microsoft.com/office/officeart/2005/8/layout/vProcess5"/>
    <dgm:cxn modelId="{8BB2BB15-E43A-4507-8292-EA5D4430CC3B}" type="presParOf" srcId="{0BE1969F-DC1C-466F-B2F1-6718B0FC090B}" destId="{7BC9D4E2-5AB1-4E21-966D-FE00583C037D}" srcOrd="2" destOrd="0" presId="urn:microsoft.com/office/officeart/2005/8/layout/vProcess5"/>
    <dgm:cxn modelId="{CDAA881D-97E8-4A0C-AA64-8DFDCCC29524}" type="presParOf" srcId="{0BE1969F-DC1C-466F-B2F1-6718B0FC090B}" destId="{1DD411EC-28D1-4CB9-A30A-2E1743264352}" srcOrd="3" destOrd="0" presId="urn:microsoft.com/office/officeart/2005/8/layout/vProcess5"/>
    <dgm:cxn modelId="{13BF7D1C-EE58-47E7-B540-D3000B2908C7}" type="presParOf" srcId="{0BE1969F-DC1C-466F-B2F1-6718B0FC090B}" destId="{1F607ED1-8314-4DEE-9E61-4155B043F311}" srcOrd="4" destOrd="0" presId="urn:microsoft.com/office/officeart/2005/8/layout/vProcess5"/>
    <dgm:cxn modelId="{C8E052BC-9908-41DF-8E3E-7A905B189206}" type="presParOf" srcId="{0BE1969F-DC1C-466F-B2F1-6718B0FC090B}" destId="{9B754820-3F4B-4B81-B832-6BCACED212EB}" srcOrd="5" destOrd="0" presId="urn:microsoft.com/office/officeart/2005/8/layout/vProcess5"/>
    <dgm:cxn modelId="{01CCC7ED-D412-4173-892E-0894E1B74D78}" type="presParOf" srcId="{0BE1969F-DC1C-466F-B2F1-6718B0FC090B}" destId="{58D2E7B2-EDE2-4E4D-AD57-334ABDF3BC4E}" srcOrd="6" destOrd="0" presId="urn:microsoft.com/office/officeart/2005/8/layout/vProcess5"/>
    <dgm:cxn modelId="{95D1C864-7A9C-44ED-9FF0-D3A78A4FE86B}" type="presParOf" srcId="{0BE1969F-DC1C-466F-B2F1-6718B0FC090B}" destId="{F64BC5EB-EBB1-4F82-B971-8578F9BA1F70}" srcOrd="7" destOrd="0" presId="urn:microsoft.com/office/officeart/2005/8/layout/vProcess5"/>
    <dgm:cxn modelId="{27763F5B-0B51-4A0F-9673-80A4D4CEADE4}" type="presParOf" srcId="{0BE1969F-DC1C-466F-B2F1-6718B0FC090B}" destId="{BBF3DA95-C27B-44B7-8375-8F3C9D27B5DA}" srcOrd="8" destOrd="0" presId="urn:microsoft.com/office/officeart/2005/8/layout/vProcess5"/>
    <dgm:cxn modelId="{491C42FC-3327-4A58-B142-3390D81A9E07}" type="presParOf" srcId="{0BE1969F-DC1C-466F-B2F1-6718B0FC090B}" destId="{255C8EEF-18D3-4A70-ABD3-C5DF2CA7095F}" srcOrd="9" destOrd="0" presId="urn:microsoft.com/office/officeart/2005/8/layout/vProcess5"/>
    <dgm:cxn modelId="{B0AEC6D7-82E3-4F17-A45A-1DFFDFDA1813}" type="presParOf" srcId="{0BE1969F-DC1C-466F-B2F1-6718B0FC090B}" destId="{71C0D217-5445-4A87-B038-F844EEEFC4BF}" srcOrd="10" destOrd="0" presId="urn:microsoft.com/office/officeart/2005/8/layout/vProcess5"/>
    <dgm:cxn modelId="{AF5B9E5F-2032-43FE-A145-EF175244363C}" type="presParOf" srcId="{0BE1969F-DC1C-466F-B2F1-6718B0FC090B}" destId="{A70CD563-4734-4139-9E3E-A13173626497}" srcOrd="11" destOrd="0" presId="urn:microsoft.com/office/officeart/2005/8/layout/vProcess5"/>
    <dgm:cxn modelId="{9651251F-8F51-4408-AA5E-DB2CEBD45823}" type="presParOf" srcId="{0BE1969F-DC1C-466F-B2F1-6718B0FC090B}" destId="{479DC6BE-5F0A-404B-979F-064183BE7850}" srcOrd="12" destOrd="0" presId="urn:microsoft.com/office/officeart/2005/8/layout/vProcess5"/>
    <dgm:cxn modelId="{A0DB6764-BA3A-4554-A84E-66F9F66AEE58}" type="presParOf" srcId="{0BE1969F-DC1C-466F-B2F1-6718B0FC090B}" destId="{6EFE8A3C-D3BA-49E3-B0FD-3731EC0DCB1F}" srcOrd="13" destOrd="0" presId="urn:microsoft.com/office/officeart/2005/8/layout/vProcess5"/>
    <dgm:cxn modelId="{A15D614F-B7F8-4988-B651-FFC439E54D96}" type="presParOf" srcId="{0BE1969F-DC1C-466F-B2F1-6718B0FC090B}" destId="{606CDD6F-77F3-4738-B7AB-E3072811BBC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2F6D9-1144-4997-939B-7F86330E80C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1F3F07A-B0C2-41B7-A84D-77ECC38B7398}">
      <dgm:prSet phldrT="[文本]"/>
      <dgm:spPr/>
      <dgm:t>
        <a:bodyPr/>
        <a:lstStyle/>
        <a:p>
          <a:r>
            <a:rPr lang="zh-CN" altLang="en-US" dirty="0"/>
            <a:t>组员完成翻译一稿并提交</a:t>
          </a:r>
        </a:p>
      </dgm:t>
    </dgm:pt>
    <dgm:pt modelId="{77C44C5B-2637-458D-8959-637C137BFA1A}" cxnId="{6E93D866-7104-4ACF-8168-815294127EEA}" type="parTrans">
      <dgm:prSet/>
      <dgm:spPr/>
      <dgm:t>
        <a:bodyPr/>
        <a:lstStyle/>
        <a:p>
          <a:endParaRPr lang="zh-CN" altLang="en-US"/>
        </a:p>
      </dgm:t>
    </dgm:pt>
    <dgm:pt modelId="{3D0D9FFA-169D-406C-BD02-4E9DAAB72FEC}" cxnId="{6E93D866-7104-4ACF-8168-815294127EEA}" type="sibTrans">
      <dgm:prSet/>
      <dgm:spPr/>
      <dgm:t>
        <a:bodyPr/>
        <a:lstStyle/>
        <a:p>
          <a:endParaRPr lang="zh-CN" altLang="en-US"/>
        </a:p>
      </dgm:t>
    </dgm:pt>
    <dgm:pt modelId="{1C2B9095-C5CC-42E4-B98B-67698BE43C1A}">
      <dgm:prSet phldrT="[文本]"/>
      <dgm:spPr/>
      <dgm:t>
        <a:bodyPr/>
        <a:lstStyle/>
        <a:p>
          <a:r>
            <a:rPr lang="zh-CN" altLang="en-US" dirty="0"/>
            <a:t>组员根据安排对相应的文稿进行审校</a:t>
          </a:r>
        </a:p>
      </dgm:t>
    </dgm:pt>
    <dgm:pt modelId="{C3B347F9-124F-404A-94E2-78D179182045}" cxnId="{D05FC418-EF05-49FA-B631-D230A494951A}" type="parTrans">
      <dgm:prSet/>
      <dgm:spPr/>
      <dgm:t>
        <a:bodyPr/>
        <a:lstStyle/>
        <a:p>
          <a:endParaRPr lang="zh-CN" altLang="en-US"/>
        </a:p>
      </dgm:t>
    </dgm:pt>
    <dgm:pt modelId="{85FFBC7A-061E-4B06-868E-2034DAC1F28B}" cxnId="{D05FC418-EF05-49FA-B631-D230A494951A}" type="sibTrans">
      <dgm:prSet/>
      <dgm:spPr/>
      <dgm:t>
        <a:bodyPr/>
        <a:lstStyle/>
        <a:p>
          <a:endParaRPr lang="zh-CN" altLang="en-US"/>
        </a:p>
      </dgm:t>
    </dgm:pt>
    <dgm:pt modelId="{0E488D56-F95E-4806-B4EF-DDFB90B240A0}">
      <dgm:prSet phldrT="[文本]"/>
      <dgm:spPr/>
      <dgm:t>
        <a:bodyPr/>
        <a:lstStyle/>
        <a:p>
          <a:r>
            <a:rPr lang="zh-CN" altLang="en-US" dirty="0"/>
            <a:t>组员对一稿进行修改后并提交二稿</a:t>
          </a:r>
        </a:p>
      </dgm:t>
    </dgm:pt>
    <dgm:pt modelId="{16DD14B4-2976-4E81-B4AB-6838774590B7}" cxnId="{6268C029-1612-4E68-AEC7-3478A2D9B5A0}" type="parTrans">
      <dgm:prSet/>
      <dgm:spPr/>
      <dgm:t>
        <a:bodyPr/>
        <a:lstStyle/>
        <a:p>
          <a:endParaRPr lang="zh-CN" altLang="en-US"/>
        </a:p>
      </dgm:t>
    </dgm:pt>
    <dgm:pt modelId="{21EEDA7E-D173-4C24-B451-E904C86F2DDE}" cxnId="{6268C029-1612-4E68-AEC7-3478A2D9B5A0}" type="sibTrans">
      <dgm:prSet/>
      <dgm:spPr/>
      <dgm:t>
        <a:bodyPr/>
        <a:lstStyle/>
        <a:p>
          <a:endParaRPr lang="zh-CN" altLang="en-US"/>
        </a:p>
      </dgm:t>
    </dgm:pt>
    <dgm:pt modelId="{406F8902-A60D-445B-8DFF-3F67B7E3F5F0}">
      <dgm:prSet/>
      <dgm:spPr/>
      <dgm:t>
        <a:bodyPr/>
        <a:lstStyle/>
        <a:p>
          <a:r>
            <a:rPr lang="zh-CN" altLang="en-US"/>
            <a:t>项目经理对提交的翻译稿进行汇总整理</a:t>
          </a:r>
        </a:p>
      </dgm:t>
    </dgm:pt>
    <dgm:pt modelId="{CF79903E-4B2B-41AA-B3CB-229E57361096}" cxnId="{10C2A946-982A-4564-A5AB-C6D265308A1F}" type="parTrans">
      <dgm:prSet/>
      <dgm:spPr/>
      <dgm:t>
        <a:bodyPr/>
        <a:lstStyle/>
        <a:p>
          <a:endParaRPr lang="zh-CN" altLang="en-US"/>
        </a:p>
      </dgm:t>
    </dgm:pt>
    <dgm:pt modelId="{7C323A81-F37D-458F-9D25-B6628FBBEA70}" cxnId="{10C2A946-982A-4564-A5AB-C6D265308A1F}" type="sibTrans">
      <dgm:prSet/>
      <dgm:spPr/>
      <dgm:t>
        <a:bodyPr/>
        <a:lstStyle/>
        <a:p>
          <a:endParaRPr lang="zh-CN" altLang="en-US"/>
        </a:p>
      </dgm:t>
    </dgm:pt>
    <dgm:pt modelId="{5E5C59A1-1703-4278-99A9-585C355620F0}">
      <dgm:prSet/>
      <dgm:spPr/>
      <dgm:t>
        <a:bodyPr/>
        <a:lstStyle/>
        <a:p>
          <a:r>
            <a:rPr lang="zh-CN" altLang="en-US"/>
            <a:t>组员完成所需文稿并制作项目演示</a:t>
          </a:r>
          <a:r>
            <a:rPr lang="en-US" altLang="zh-CN"/>
            <a:t>ppt</a:t>
          </a:r>
          <a:endParaRPr lang="zh-CN" altLang="en-US"/>
        </a:p>
      </dgm:t>
    </dgm:pt>
    <dgm:pt modelId="{F0160655-50E3-46E2-9976-C5F8AA3BCEE0}" cxnId="{7746F71C-0801-4408-9D5C-79C346A97F05}" type="parTrans">
      <dgm:prSet/>
      <dgm:spPr/>
      <dgm:t>
        <a:bodyPr/>
        <a:lstStyle/>
        <a:p>
          <a:endParaRPr lang="zh-CN" altLang="en-US"/>
        </a:p>
      </dgm:t>
    </dgm:pt>
    <dgm:pt modelId="{2A0DD7F3-B8CA-40AC-90A8-F2210E0B8889}" cxnId="{7746F71C-0801-4408-9D5C-79C346A97F05}" type="sibTrans">
      <dgm:prSet/>
      <dgm:spPr/>
      <dgm:t>
        <a:bodyPr/>
        <a:lstStyle/>
        <a:p>
          <a:endParaRPr lang="zh-CN" altLang="en-US"/>
        </a:p>
      </dgm:t>
    </dgm:pt>
    <dgm:pt modelId="{22A6A102-3E38-4DBF-8BA0-2767437B8351}" type="pres">
      <dgm:prSet presAssocID="{8FC2F6D9-1144-4997-939B-7F86330E80C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6D20E3-7245-4F01-85F2-1A0697589347}" type="pres">
      <dgm:prSet presAssocID="{8FC2F6D9-1144-4997-939B-7F86330E80C4}" presName="dummyMaxCanvas" presStyleCnt="0">
        <dgm:presLayoutVars/>
      </dgm:prSet>
      <dgm:spPr/>
    </dgm:pt>
    <dgm:pt modelId="{651AE4CB-F558-4239-A4F0-7F82C8069A77}" type="pres">
      <dgm:prSet presAssocID="{8FC2F6D9-1144-4997-939B-7F86330E80C4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482DAA-7E54-4648-B6E5-B690BD879D58}" type="pres">
      <dgm:prSet presAssocID="{8FC2F6D9-1144-4997-939B-7F86330E80C4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DE70E8-3896-497B-8317-8084B52D1852}" type="pres">
      <dgm:prSet presAssocID="{8FC2F6D9-1144-4997-939B-7F86330E80C4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1D407-E1FC-483B-B538-FCCC7763FD10}" type="pres">
      <dgm:prSet presAssocID="{8FC2F6D9-1144-4997-939B-7F86330E80C4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A1FA35-BF54-4D12-A8D2-F57B65A6A1E4}" type="pres">
      <dgm:prSet presAssocID="{8FC2F6D9-1144-4997-939B-7F86330E80C4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B12CC4-F2D6-4C27-AE0A-9D0C6975A947}" type="pres">
      <dgm:prSet presAssocID="{8FC2F6D9-1144-4997-939B-7F86330E80C4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C43103-0D71-44F6-BCB0-2D5909F35097}" type="pres">
      <dgm:prSet presAssocID="{8FC2F6D9-1144-4997-939B-7F86330E80C4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1C9E2-BC95-42F1-9D26-B1C4833C0702}" type="pres">
      <dgm:prSet presAssocID="{8FC2F6D9-1144-4997-939B-7F86330E80C4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D1E0A1-7787-4C2C-82D2-B9E72696D4C0}" type="pres">
      <dgm:prSet presAssocID="{8FC2F6D9-1144-4997-939B-7F86330E80C4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CA7F-FB49-4AD8-9DB2-9B6ECF9D6965}" type="pres">
      <dgm:prSet presAssocID="{8FC2F6D9-1144-4997-939B-7F86330E80C4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CE1F8-0326-4E19-8503-DB2E3518AB4E}" type="pres">
      <dgm:prSet presAssocID="{8FC2F6D9-1144-4997-939B-7F86330E80C4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F893DB-B40F-4F52-9340-80C0524BE507}" type="pres">
      <dgm:prSet presAssocID="{8FC2F6D9-1144-4997-939B-7F86330E80C4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4F4254-0326-4AC2-ADA3-7CE1E29C8D42}" type="pres">
      <dgm:prSet presAssocID="{8FC2F6D9-1144-4997-939B-7F86330E80C4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0EBC36-34E9-4E39-AA98-21E96BFF4A22}" type="pres">
      <dgm:prSet presAssocID="{8FC2F6D9-1144-4997-939B-7F86330E80C4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0A9A42-239A-4B8A-BA6B-10A08BE2D633}" type="presOf" srcId="{0E488D56-F95E-4806-B4EF-DDFB90B240A0}" destId="{08F893DB-B40F-4F52-9340-80C0524BE507}" srcOrd="1" destOrd="0" presId="urn:microsoft.com/office/officeart/2005/8/layout/vProcess5"/>
    <dgm:cxn modelId="{70B0B6D4-155C-42F2-9467-A2319F00407E}" type="presOf" srcId="{5E5C59A1-1703-4278-99A9-585C355620F0}" destId="{99A1FA35-BF54-4D12-A8D2-F57B65A6A1E4}" srcOrd="0" destOrd="0" presId="urn:microsoft.com/office/officeart/2005/8/layout/vProcess5"/>
    <dgm:cxn modelId="{379991A5-D3F4-41DF-8CFA-18297A0A398F}" type="presOf" srcId="{5E5C59A1-1703-4278-99A9-585C355620F0}" destId="{110EBC36-34E9-4E39-AA98-21E96BFF4A22}" srcOrd="1" destOrd="0" presId="urn:microsoft.com/office/officeart/2005/8/layout/vProcess5"/>
    <dgm:cxn modelId="{153BCFDE-78C2-4E98-8851-964CBCC76A51}" type="presOf" srcId="{3D0D9FFA-169D-406C-BD02-4E9DAAB72FEC}" destId="{C4B12CC4-F2D6-4C27-AE0A-9D0C6975A947}" srcOrd="0" destOrd="0" presId="urn:microsoft.com/office/officeart/2005/8/layout/vProcess5"/>
    <dgm:cxn modelId="{B81FB324-A061-4FDB-ACBE-5A6417B69B17}" type="presOf" srcId="{0E488D56-F95E-4806-B4EF-DDFB90B240A0}" destId="{29DE70E8-3896-497B-8317-8084B52D1852}" srcOrd="0" destOrd="0" presId="urn:microsoft.com/office/officeart/2005/8/layout/vProcess5"/>
    <dgm:cxn modelId="{3AF8DD09-4B95-4A4E-8A84-6ECB56B6D0C8}" type="presOf" srcId="{21EEDA7E-D173-4C24-B451-E904C86F2DDE}" destId="{0151C9E2-BC95-42F1-9D26-B1C4833C0702}" srcOrd="0" destOrd="0" presId="urn:microsoft.com/office/officeart/2005/8/layout/vProcess5"/>
    <dgm:cxn modelId="{9EBB0CFD-3D5C-482D-BE5C-A12ACE0CE408}" type="presOf" srcId="{1C2B9095-C5CC-42E4-B98B-67698BE43C1A}" destId="{E92CE1F8-0326-4E19-8503-DB2E3518AB4E}" srcOrd="1" destOrd="0" presId="urn:microsoft.com/office/officeart/2005/8/layout/vProcess5"/>
    <dgm:cxn modelId="{771B7847-63CE-4F31-879D-04992095195A}" type="presOf" srcId="{8FC2F6D9-1144-4997-939B-7F86330E80C4}" destId="{22A6A102-3E38-4DBF-8BA0-2767437B8351}" srcOrd="0" destOrd="0" presId="urn:microsoft.com/office/officeart/2005/8/layout/vProcess5"/>
    <dgm:cxn modelId="{6268C029-1612-4E68-AEC7-3478A2D9B5A0}" srcId="{8FC2F6D9-1144-4997-939B-7F86330E80C4}" destId="{0E488D56-F95E-4806-B4EF-DDFB90B240A0}" srcOrd="2" destOrd="0" parTransId="{16DD14B4-2976-4E81-B4AB-6838774590B7}" sibTransId="{21EEDA7E-D173-4C24-B451-E904C86F2DDE}"/>
    <dgm:cxn modelId="{E3B6D095-FB89-46F7-B058-9487997A4C4C}" type="presOf" srcId="{91F3F07A-B0C2-41B7-A84D-77ECC38B7398}" destId="{651AE4CB-F558-4239-A4F0-7F82C8069A77}" srcOrd="0" destOrd="0" presId="urn:microsoft.com/office/officeart/2005/8/layout/vProcess5"/>
    <dgm:cxn modelId="{7746F71C-0801-4408-9D5C-79C346A97F05}" srcId="{8FC2F6D9-1144-4997-939B-7F86330E80C4}" destId="{5E5C59A1-1703-4278-99A9-585C355620F0}" srcOrd="4" destOrd="0" parTransId="{F0160655-50E3-46E2-9976-C5F8AA3BCEE0}" sibTransId="{2A0DD7F3-B8CA-40AC-90A8-F2210E0B8889}"/>
    <dgm:cxn modelId="{6E93D866-7104-4ACF-8168-815294127EEA}" srcId="{8FC2F6D9-1144-4997-939B-7F86330E80C4}" destId="{91F3F07A-B0C2-41B7-A84D-77ECC38B7398}" srcOrd="0" destOrd="0" parTransId="{77C44C5B-2637-458D-8959-637C137BFA1A}" sibTransId="{3D0D9FFA-169D-406C-BD02-4E9DAAB72FEC}"/>
    <dgm:cxn modelId="{190C5834-B714-4C80-8D05-301AB304F55E}" type="presOf" srcId="{406F8902-A60D-445B-8DFF-3F67B7E3F5F0}" destId="{094F4254-0326-4AC2-ADA3-7CE1E29C8D42}" srcOrd="1" destOrd="0" presId="urn:microsoft.com/office/officeart/2005/8/layout/vProcess5"/>
    <dgm:cxn modelId="{D05FC418-EF05-49FA-B631-D230A494951A}" srcId="{8FC2F6D9-1144-4997-939B-7F86330E80C4}" destId="{1C2B9095-C5CC-42E4-B98B-67698BE43C1A}" srcOrd="1" destOrd="0" parTransId="{C3B347F9-124F-404A-94E2-78D179182045}" sibTransId="{85FFBC7A-061E-4B06-868E-2034DAC1F28B}"/>
    <dgm:cxn modelId="{14E65D92-2475-4E7B-A473-66D428B30B70}" type="presOf" srcId="{85FFBC7A-061E-4B06-868E-2034DAC1F28B}" destId="{C3C43103-0D71-44F6-BCB0-2D5909F35097}" srcOrd="0" destOrd="0" presId="urn:microsoft.com/office/officeart/2005/8/layout/vProcess5"/>
    <dgm:cxn modelId="{5CAD8906-AAD3-481D-9E7E-19AA862EAC6C}" type="presOf" srcId="{7C323A81-F37D-458F-9D25-B6628FBBEA70}" destId="{FCD1E0A1-7787-4C2C-82D2-B9E72696D4C0}" srcOrd="0" destOrd="0" presId="urn:microsoft.com/office/officeart/2005/8/layout/vProcess5"/>
    <dgm:cxn modelId="{B36FD298-D049-4D42-90A2-483019A1C233}" type="presOf" srcId="{406F8902-A60D-445B-8DFF-3F67B7E3F5F0}" destId="{87E1D407-E1FC-483B-B538-FCCC7763FD10}" srcOrd="0" destOrd="0" presId="urn:microsoft.com/office/officeart/2005/8/layout/vProcess5"/>
    <dgm:cxn modelId="{19BCF63D-17AA-44A0-B0F0-CB0BCFF2C2C5}" type="presOf" srcId="{91F3F07A-B0C2-41B7-A84D-77ECC38B7398}" destId="{0117CA7F-FB49-4AD8-9DB2-9B6ECF9D6965}" srcOrd="1" destOrd="0" presId="urn:microsoft.com/office/officeart/2005/8/layout/vProcess5"/>
    <dgm:cxn modelId="{1E8EC336-6BEF-453D-8B55-6FB93AFF7417}" type="presOf" srcId="{1C2B9095-C5CC-42E4-B98B-67698BE43C1A}" destId="{CF482DAA-7E54-4648-B6E5-B690BD879D58}" srcOrd="0" destOrd="0" presId="urn:microsoft.com/office/officeart/2005/8/layout/vProcess5"/>
    <dgm:cxn modelId="{10C2A946-982A-4564-A5AB-C6D265308A1F}" srcId="{8FC2F6D9-1144-4997-939B-7F86330E80C4}" destId="{406F8902-A60D-445B-8DFF-3F67B7E3F5F0}" srcOrd="3" destOrd="0" parTransId="{CF79903E-4B2B-41AA-B3CB-229E57361096}" sibTransId="{7C323A81-F37D-458F-9D25-B6628FBBEA70}"/>
    <dgm:cxn modelId="{E2A3FCD8-BFD7-47B5-93BE-074BCADD8C9C}" type="presParOf" srcId="{22A6A102-3E38-4DBF-8BA0-2767437B8351}" destId="{4D6D20E3-7245-4F01-85F2-1A0697589347}" srcOrd="0" destOrd="0" presId="urn:microsoft.com/office/officeart/2005/8/layout/vProcess5"/>
    <dgm:cxn modelId="{ED3F453A-FCEE-420C-9573-AC4B59C31462}" type="presParOf" srcId="{22A6A102-3E38-4DBF-8BA0-2767437B8351}" destId="{651AE4CB-F558-4239-A4F0-7F82C8069A77}" srcOrd="1" destOrd="0" presId="urn:microsoft.com/office/officeart/2005/8/layout/vProcess5"/>
    <dgm:cxn modelId="{63493FEB-6B6F-4FB3-AD80-95725F081679}" type="presParOf" srcId="{22A6A102-3E38-4DBF-8BA0-2767437B8351}" destId="{CF482DAA-7E54-4648-B6E5-B690BD879D58}" srcOrd="2" destOrd="0" presId="urn:microsoft.com/office/officeart/2005/8/layout/vProcess5"/>
    <dgm:cxn modelId="{CDAE848E-67B6-470A-8F6D-40B121D329C5}" type="presParOf" srcId="{22A6A102-3E38-4DBF-8BA0-2767437B8351}" destId="{29DE70E8-3896-497B-8317-8084B52D1852}" srcOrd="3" destOrd="0" presId="urn:microsoft.com/office/officeart/2005/8/layout/vProcess5"/>
    <dgm:cxn modelId="{6EA0CA44-8C43-4A9B-9B1A-09341111819B}" type="presParOf" srcId="{22A6A102-3E38-4DBF-8BA0-2767437B8351}" destId="{87E1D407-E1FC-483B-B538-FCCC7763FD10}" srcOrd="4" destOrd="0" presId="urn:microsoft.com/office/officeart/2005/8/layout/vProcess5"/>
    <dgm:cxn modelId="{24028CD4-B5F8-4AC1-BBAE-7781D1CA5E95}" type="presParOf" srcId="{22A6A102-3E38-4DBF-8BA0-2767437B8351}" destId="{99A1FA35-BF54-4D12-A8D2-F57B65A6A1E4}" srcOrd="5" destOrd="0" presId="urn:microsoft.com/office/officeart/2005/8/layout/vProcess5"/>
    <dgm:cxn modelId="{D181C8B4-85A3-473D-9968-C221BA4FA378}" type="presParOf" srcId="{22A6A102-3E38-4DBF-8BA0-2767437B8351}" destId="{C4B12CC4-F2D6-4C27-AE0A-9D0C6975A947}" srcOrd="6" destOrd="0" presId="urn:microsoft.com/office/officeart/2005/8/layout/vProcess5"/>
    <dgm:cxn modelId="{ADAD3E3C-3A6F-4F0E-9635-5606F3340384}" type="presParOf" srcId="{22A6A102-3E38-4DBF-8BA0-2767437B8351}" destId="{C3C43103-0D71-44F6-BCB0-2D5909F35097}" srcOrd="7" destOrd="0" presId="urn:microsoft.com/office/officeart/2005/8/layout/vProcess5"/>
    <dgm:cxn modelId="{8449940F-9C57-413B-A0CD-ACDED4ED8C1E}" type="presParOf" srcId="{22A6A102-3E38-4DBF-8BA0-2767437B8351}" destId="{0151C9E2-BC95-42F1-9D26-B1C4833C0702}" srcOrd="8" destOrd="0" presId="urn:microsoft.com/office/officeart/2005/8/layout/vProcess5"/>
    <dgm:cxn modelId="{A3DA7310-B0E7-4592-B855-AFA414305611}" type="presParOf" srcId="{22A6A102-3E38-4DBF-8BA0-2767437B8351}" destId="{FCD1E0A1-7787-4C2C-82D2-B9E72696D4C0}" srcOrd="9" destOrd="0" presId="urn:microsoft.com/office/officeart/2005/8/layout/vProcess5"/>
    <dgm:cxn modelId="{D7847416-C30A-446E-BBC5-3D6141866736}" type="presParOf" srcId="{22A6A102-3E38-4DBF-8BA0-2767437B8351}" destId="{0117CA7F-FB49-4AD8-9DB2-9B6ECF9D6965}" srcOrd="10" destOrd="0" presId="urn:microsoft.com/office/officeart/2005/8/layout/vProcess5"/>
    <dgm:cxn modelId="{52049ABC-5667-4D90-BB44-5A200CA42448}" type="presParOf" srcId="{22A6A102-3E38-4DBF-8BA0-2767437B8351}" destId="{E92CE1F8-0326-4E19-8503-DB2E3518AB4E}" srcOrd="11" destOrd="0" presId="urn:microsoft.com/office/officeart/2005/8/layout/vProcess5"/>
    <dgm:cxn modelId="{27366490-7317-4195-A8EB-6FC732CF597B}" type="presParOf" srcId="{22A6A102-3E38-4DBF-8BA0-2767437B8351}" destId="{08F893DB-B40F-4F52-9340-80C0524BE507}" srcOrd="12" destOrd="0" presId="urn:microsoft.com/office/officeart/2005/8/layout/vProcess5"/>
    <dgm:cxn modelId="{1219BBAC-579B-4EA2-A507-5A33095F2DFE}" type="presParOf" srcId="{22A6A102-3E38-4DBF-8BA0-2767437B8351}" destId="{094F4254-0326-4AC2-ADA3-7CE1E29C8D42}" srcOrd="13" destOrd="0" presId="urn:microsoft.com/office/officeart/2005/8/layout/vProcess5"/>
    <dgm:cxn modelId="{B3BCA0B3-9915-40A8-AEBC-87D89AAC98C0}" type="presParOf" srcId="{22A6A102-3E38-4DBF-8BA0-2767437B8351}" destId="{110EBC36-34E9-4E39-AA98-21E96BFF4A2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2534-B072-4FEC-B0C8-A225E4D53DB8}">
      <dsp:nvSpPr>
        <dsp:cNvPr id="0" name=""/>
        <dsp:cNvSpPr/>
      </dsp:nvSpPr>
      <dsp:spPr>
        <a:xfrm>
          <a:off x="0" y="0"/>
          <a:ext cx="8269965" cy="960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项目组长从</a:t>
          </a:r>
          <a:r>
            <a:rPr lang="en-US" altLang="zh-CN" sz="2400" kern="1200"/>
            <a:t>github</a:t>
          </a:r>
          <a:r>
            <a:rPr lang="zh-CN" altLang="en-US" sz="2400" kern="1200"/>
            <a:t>仓库进行</a:t>
          </a:r>
          <a:r>
            <a:rPr lang="en-US" altLang="zh-CN" sz="2400" kern="1200"/>
            <a:t>fork</a:t>
          </a:r>
          <a:r>
            <a:rPr lang="zh-CN" altLang="en-US" sz="2400" kern="1200"/>
            <a:t>，创建新的</a:t>
          </a:r>
          <a:r>
            <a:rPr lang="en-US" altLang="zh-CN" sz="2400" kern="1200"/>
            <a:t>branch</a:t>
          </a:r>
          <a:r>
            <a:rPr lang="zh-CN" altLang="en-US" sz="2400" kern="1200"/>
            <a:t>进行项目开发</a:t>
          </a:r>
        </a:p>
      </dsp:txBody>
      <dsp:txXfrm>
        <a:off x="28125" y="28125"/>
        <a:ext cx="7121420" cy="904008"/>
      </dsp:txXfrm>
    </dsp:sp>
    <dsp:sp modelId="{7BC9D4E2-5AB1-4E21-966D-FE00583C037D}">
      <dsp:nvSpPr>
        <dsp:cNvPr id="0" name=""/>
        <dsp:cNvSpPr/>
      </dsp:nvSpPr>
      <dsp:spPr>
        <a:xfrm>
          <a:off x="617562" y="1093628"/>
          <a:ext cx="8269965" cy="960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邀请组员进群</a:t>
          </a:r>
        </a:p>
      </dsp:txBody>
      <dsp:txXfrm>
        <a:off x="645687" y="1121753"/>
        <a:ext cx="6971984" cy="904008"/>
      </dsp:txXfrm>
    </dsp:sp>
    <dsp:sp modelId="{1DD411EC-28D1-4CB9-A30A-2E1743264352}">
      <dsp:nvSpPr>
        <dsp:cNvPr id="0" name=""/>
        <dsp:cNvSpPr/>
      </dsp:nvSpPr>
      <dsp:spPr>
        <a:xfrm>
          <a:off x="1235124" y="2187256"/>
          <a:ext cx="8269965" cy="960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项目组长进行分配任务</a:t>
          </a:r>
        </a:p>
      </dsp:txBody>
      <dsp:txXfrm>
        <a:off x="1263249" y="2215381"/>
        <a:ext cx="6971984" cy="904008"/>
      </dsp:txXfrm>
    </dsp:sp>
    <dsp:sp modelId="{1F607ED1-8314-4DEE-9E61-4155B043F311}">
      <dsp:nvSpPr>
        <dsp:cNvPr id="0" name=""/>
        <dsp:cNvSpPr/>
      </dsp:nvSpPr>
      <dsp:spPr>
        <a:xfrm>
          <a:off x="1852687" y="3280884"/>
          <a:ext cx="8269965" cy="9602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组员自行下载翻译文档</a:t>
          </a:r>
        </a:p>
      </dsp:txBody>
      <dsp:txXfrm>
        <a:off x="1880812" y="3309009"/>
        <a:ext cx="6971984" cy="904008"/>
      </dsp:txXfrm>
    </dsp:sp>
    <dsp:sp modelId="{9B754820-3F4B-4B81-B832-6BCACED212EB}">
      <dsp:nvSpPr>
        <dsp:cNvPr id="0" name=""/>
        <dsp:cNvSpPr/>
      </dsp:nvSpPr>
      <dsp:spPr>
        <a:xfrm>
          <a:off x="2470249" y="4374513"/>
          <a:ext cx="8269965" cy="9602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/>
            <a:t>组员查找平行文本并建立术语库</a:t>
          </a:r>
        </a:p>
      </dsp:txBody>
      <dsp:txXfrm>
        <a:off x="2498374" y="4402638"/>
        <a:ext cx="6971984" cy="904008"/>
      </dsp:txXfrm>
    </dsp:sp>
    <dsp:sp modelId="{58D2E7B2-EDE2-4E4D-AD57-334ABDF3BC4E}">
      <dsp:nvSpPr>
        <dsp:cNvPr id="0" name=""/>
        <dsp:cNvSpPr/>
      </dsp:nvSpPr>
      <dsp:spPr>
        <a:xfrm>
          <a:off x="7645797" y="701522"/>
          <a:ext cx="624168" cy="6241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786235" y="701522"/>
        <a:ext cx="343292" cy="469686"/>
      </dsp:txXfrm>
    </dsp:sp>
    <dsp:sp modelId="{F64BC5EB-EBB1-4F82-B971-8578F9BA1F70}">
      <dsp:nvSpPr>
        <dsp:cNvPr id="0" name=""/>
        <dsp:cNvSpPr/>
      </dsp:nvSpPr>
      <dsp:spPr>
        <a:xfrm>
          <a:off x="8263359" y="1795150"/>
          <a:ext cx="624168" cy="62416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8403797" y="1795150"/>
        <a:ext cx="343292" cy="469686"/>
      </dsp:txXfrm>
    </dsp:sp>
    <dsp:sp modelId="{BBF3DA95-C27B-44B7-8375-8F3C9D27B5DA}">
      <dsp:nvSpPr>
        <dsp:cNvPr id="0" name=""/>
        <dsp:cNvSpPr/>
      </dsp:nvSpPr>
      <dsp:spPr>
        <a:xfrm>
          <a:off x="8880921" y="2872774"/>
          <a:ext cx="624168" cy="62416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9021359" y="2872774"/>
        <a:ext cx="343292" cy="469686"/>
      </dsp:txXfrm>
    </dsp:sp>
    <dsp:sp modelId="{255C8EEF-18D3-4A70-ABD3-C5DF2CA7095F}">
      <dsp:nvSpPr>
        <dsp:cNvPr id="0" name=""/>
        <dsp:cNvSpPr/>
      </dsp:nvSpPr>
      <dsp:spPr>
        <a:xfrm>
          <a:off x="9498484" y="3977072"/>
          <a:ext cx="624168" cy="62416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9638922" y="3977072"/>
        <a:ext cx="343292" cy="469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AE4CB-F558-4239-A4F0-7F82C8069A77}">
      <dsp:nvSpPr>
        <dsp:cNvPr id="0" name=""/>
        <dsp:cNvSpPr/>
      </dsp:nvSpPr>
      <dsp:spPr>
        <a:xfrm>
          <a:off x="0" y="0"/>
          <a:ext cx="8362964" cy="8435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组员完成翻译一稿并提交</a:t>
          </a:r>
        </a:p>
      </dsp:txBody>
      <dsp:txXfrm>
        <a:off x="24706" y="24706"/>
        <a:ext cx="7354032" cy="794121"/>
      </dsp:txXfrm>
    </dsp:sp>
    <dsp:sp modelId="{CF482DAA-7E54-4648-B6E5-B690BD879D58}">
      <dsp:nvSpPr>
        <dsp:cNvPr id="0" name=""/>
        <dsp:cNvSpPr/>
      </dsp:nvSpPr>
      <dsp:spPr>
        <a:xfrm>
          <a:off x="624507" y="960691"/>
          <a:ext cx="8362964" cy="8435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组员根据安排对相应的文稿进行审校</a:t>
          </a:r>
        </a:p>
      </dsp:txBody>
      <dsp:txXfrm>
        <a:off x="649213" y="985397"/>
        <a:ext cx="7140748" cy="794121"/>
      </dsp:txXfrm>
    </dsp:sp>
    <dsp:sp modelId="{29DE70E8-3896-497B-8317-8084B52D1852}">
      <dsp:nvSpPr>
        <dsp:cNvPr id="0" name=""/>
        <dsp:cNvSpPr/>
      </dsp:nvSpPr>
      <dsp:spPr>
        <a:xfrm>
          <a:off x="1249014" y="1921382"/>
          <a:ext cx="8362964" cy="8435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组员对一稿进行修改后并提交二稿</a:t>
          </a:r>
        </a:p>
      </dsp:txBody>
      <dsp:txXfrm>
        <a:off x="1273720" y="1946088"/>
        <a:ext cx="7140748" cy="794121"/>
      </dsp:txXfrm>
    </dsp:sp>
    <dsp:sp modelId="{87E1D407-E1FC-483B-B538-FCCC7763FD10}">
      <dsp:nvSpPr>
        <dsp:cNvPr id="0" name=""/>
        <dsp:cNvSpPr/>
      </dsp:nvSpPr>
      <dsp:spPr>
        <a:xfrm>
          <a:off x="1873521" y="2882073"/>
          <a:ext cx="8362964" cy="843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/>
            <a:t>项目经理对提交的翻译稿进行汇总整理</a:t>
          </a:r>
        </a:p>
      </dsp:txBody>
      <dsp:txXfrm>
        <a:off x="1898227" y="2906779"/>
        <a:ext cx="7140748" cy="794121"/>
      </dsp:txXfrm>
    </dsp:sp>
    <dsp:sp modelId="{99A1FA35-BF54-4D12-A8D2-F57B65A6A1E4}">
      <dsp:nvSpPr>
        <dsp:cNvPr id="0" name=""/>
        <dsp:cNvSpPr/>
      </dsp:nvSpPr>
      <dsp:spPr>
        <a:xfrm>
          <a:off x="2498028" y="3842765"/>
          <a:ext cx="8362964" cy="8435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/>
            <a:t>组员完成所需文稿并制作项目演示</a:t>
          </a:r>
          <a:r>
            <a:rPr lang="en-US" altLang="zh-CN" sz="3100" kern="1200"/>
            <a:t>ppt</a:t>
          </a:r>
          <a:endParaRPr lang="zh-CN" altLang="en-US" sz="3100" kern="1200"/>
        </a:p>
      </dsp:txBody>
      <dsp:txXfrm>
        <a:off x="2522734" y="3867471"/>
        <a:ext cx="7140748" cy="794121"/>
      </dsp:txXfrm>
    </dsp:sp>
    <dsp:sp modelId="{C4B12CC4-F2D6-4C27-AE0A-9D0C6975A947}">
      <dsp:nvSpPr>
        <dsp:cNvPr id="0" name=""/>
        <dsp:cNvSpPr/>
      </dsp:nvSpPr>
      <dsp:spPr>
        <a:xfrm>
          <a:off x="7814667" y="616248"/>
          <a:ext cx="548296" cy="5482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7938034" y="616248"/>
        <a:ext cx="301562" cy="412593"/>
      </dsp:txXfrm>
    </dsp:sp>
    <dsp:sp modelId="{C3C43103-0D71-44F6-BCB0-2D5909F35097}">
      <dsp:nvSpPr>
        <dsp:cNvPr id="0" name=""/>
        <dsp:cNvSpPr/>
      </dsp:nvSpPr>
      <dsp:spPr>
        <a:xfrm>
          <a:off x="8439174" y="1576939"/>
          <a:ext cx="548296" cy="5482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8562541" y="1576939"/>
        <a:ext cx="301562" cy="412593"/>
      </dsp:txXfrm>
    </dsp:sp>
    <dsp:sp modelId="{0151C9E2-BC95-42F1-9D26-B1C4833C0702}">
      <dsp:nvSpPr>
        <dsp:cNvPr id="0" name=""/>
        <dsp:cNvSpPr/>
      </dsp:nvSpPr>
      <dsp:spPr>
        <a:xfrm>
          <a:off x="9063681" y="2523572"/>
          <a:ext cx="548296" cy="54829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9187048" y="2523572"/>
        <a:ext cx="301562" cy="412593"/>
      </dsp:txXfrm>
    </dsp:sp>
    <dsp:sp modelId="{FCD1E0A1-7787-4C2C-82D2-B9E72696D4C0}">
      <dsp:nvSpPr>
        <dsp:cNvPr id="0" name=""/>
        <dsp:cNvSpPr/>
      </dsp:nvSpPr>
      <dsp:spPr>
        <a:xfrm>
          <a:off x="9688188" y="3493635"/>
          <a:ext cx="548296" cy="54829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9811555" y="3493635"/>
        <a:ext cx="301562" cy="412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104316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Group-7th/translation-project/blob/master/Git%E5%92%8CGitHub%E5%85%A5%E9%97%A8%E6%8C%87%E5%8D%97%EF%BC%88%E6%95%99%E7%A8%8B%EF%BC%89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922778" y="2786358"/>
            <a:ext cx="576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6029014" y="4173998"/>
            <a:ext cx="5710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第七组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12881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实施流程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8" name="图示 77"/>
          <p:cNvGraphicFramePr/>
          <p:nvPr/>
        </p:nvGraphicFramePr>
        <p:xfrm>
          <a:off x="530907" y="1790700"/>
          <a:ext cx="10860993" cy="4686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实施情况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29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实施情况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3"/>
          <p:cNvGrpSpPr/>
          <p:nvPr/>
        </p:nvGrpSpPr>
        <p:grpSpPr>
          <a:xfrm rot="2700000">
            <a:off x="1045315" y="3626219"/>
            <a:ext cx="767255" cy="1934377"/>
            <a:chOff x="4178985" y="2597150"/>
            <a:chExt cx="801573" cy="2020900"/>
          </a:xfrm>
        </p:grpSpPr>
        <p:sp>
          <p:nvSpPr>
            <p:cNvPr id="42" name="Freeform 133"/>
            <p:cNvSpPr/>
            <p:nvPr/>
          </p:nvSpPr>
          <p:spPr bwMode="auto">
            <a:xfrm flipH="1">
              <a:off x="4380108" y="3983646"/>
              <a:ext cx="383148" cy="634404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/>
            </a:p>
          </p:txBody>
        </p:sp>
        <p:sp>
          <p:nvSpPr>
            <p:cNvPr id="43" name="Freeform 134"/>
            <p:cNvSpPr/>
            <p:nvPr/>
          </p:nvSpPr>
          <p:spPr bwMode="auto">
            <a:xfrm flipH="1">
              <a:off x="4413792" y="3978274"/>
              <a:ext cx="312270" cy="399544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/>
            </a:p>
          </p:txBody>
        </p:sp>
        <p:sp>
          <p:nvSpPr>
            <p:cNvPr id="44" name="Freeform 135"/>
            <p:cNvSpPr/>
            <p:nvPr/>
          </p:nvSpPr>
          <p:spPr bwMode="auto">
            <a:xfrm flipH="1">
              <a:off x="4464149" y="3992708"/>
              <a:ext cx="204536" cy="288808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/>
            </a:p>
          </p:txBody>
        </p:sp>
        <p:sp>
          <p:nvSpPr>
            <p:cNvPr id="45" name="Freeform 107"/>
            <p:cNvSpPr/>
            <p:nvPr/>
          </p:nvSpPr>
          <p:spPr bwMode="auto">
            <a:xfrm flipH="1">
              <a:off x="4178985" y="3511722"/>
              <a:ext cx="371113" cy="593708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/>
            </a:p>
          </p:txBody>
        </p:sp>
        <p:sp>
          <p:nvSpPr>
            <p:cNvPr id="46" name="Freeform 107"/>
            <p:cNvSpPr/>
            <p:nvPr/>
          </p:nvSpPr>
          <p:spPr bwMode="auto">
            <a:xfrm>
              <a:off x="4609445" y="3511722"/>
              <a:ext cx="371113" cy="593708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/>
            </a:p>
          </p:txBody>
        </p:sp>
        <p:sp>
          <p:nvSpPr>
            <p:cNvPr id="47" name="Freeform 108"/>
            <p:cNvSpPr/>
            <p:nvPr/>
          </p:nvSpPr>
          <p:spPr bwMode="auto">
            <a:xfrm>
              <a:off x="4226296" y="2597150"/>
              <a:ext cx="709127" cy="1298838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/>
            </a:p>
          </p:txBody>
        </p:sp>
        <p:sp>
          <p:nvSpPr>
            <p:cNvPr id="48" name="Oval 113"/>
            <p:cNvSpPr>
              <a:spLocks noChangeArrowheads="1"/>
            </p:cNvSpPr>
            <p:nvPr/>
          </p:nvSpPr>
          <p:spPr bwMode="auto">
            <a:xfrm>
              <a:off x="4464149" y="3008591"/>
              <a:ext cx="236859" cy="230714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/>
            </a:p>
          </p:txBody>
        </p:sp>
        <p:sp>
          <p:nvSpPr>
            <p:cNvPr id="49" name="Oval 116"/>
            <p:cNvSpPr>
              <a:spLocks noChangeArrowheads="1"/>
            </p:cNvSpPr>
            <p:nvPr/>
          </p:nvSpPr>
          <p:spPr bwMode="auto">
            <a:xfrm>
              <a:off x="4511491" y="3311397"/>
              <a:ext cx="142175" cy="1469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/>
            </a:p>
          </p:txBody>
        </p:sp>
        <p:sp>
          <p:nvSpPr>
            <p:cNvPr id="50" name="Oval 119"/>
            <p:cNvSpPr>
              <a:spLocks noChangeArrowheads="1"/>
            </p:cNvSpPr>
            <p:nvPr/>
          </p:nvSpPr>
          <p:spPr bwMode="auto">
            <a:xfrm>
              <a:off x="4538857" y="3530389"/>
              <a:ext cx="87443" cy="85569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/>
            </a:p>
          </p:txBody>
        </p:sp>
        <p:sp>
          <p:nvSpPr>
            <p:cNvPr id="51" name="Rectangle 13"/>
            <p:cNvSpPr/>
            <p:nvPr/>
          </p:nvSpPr>
          <p:spPr>
            <a:xfrm>
              <a:off x="4499622" y="3895987"/>
              <a:ext cx="144641" cy="8863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1"/>
          <p:cNvSpPr>
            <a:spLocks noChangeArrowheads="1"/>
          </p:cNvSpPr>
          <p:nvPr/>
        </p:nvSpPr>
        <p:spPr bwMode="auto">
          <a:xfrm>
            <a:off x="31400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0256" y="1226124"/>
            <a:ext cx="8434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2019</a:t>
            </a:r>
            <a:r>
              <a:rPr lang="zh-CN" altLang="en-US" sz="2000" dirty="0" smtClean="0">
                <a:solidFill>
                  <a:schemeClr val="bg1"/>
                </a:solidFill>
              </a:rPr>
              <a:t>年</a:t>
            </a:r>
            <a:r>
              <a:rPr lang="en-US" altLang="zh-CN" sz="2000" dirty="0" smtClean="0">
                <a:solidFill>
                  <a:schemeClr val="bg1"/>
                </a:solidFill>
              </a:rPr>
              <a:t>12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20</a:t>
            </a:r>
            <a:r>
              <a:rPr lang="zh-CN" altLang="en-US" sz="2000" dirty="0">
                <a:solidFill>
                  <a:schemeClr val="bg1"/>
                </a:solidFill>
              </a:rPr>
              <a:t>日，项目</a:t>
            </a:r>
            <a:r>
              <a:rPr lang="zh-CN" altLang="en-US" sz="2000" dirty="0" smtClean="0">
                <a:solidFill>
                  <a:schemeClr val="bg1"/>
                </a:solidFill>
              </a:rPr>
              <a:t>经理建立</a:t>
            </a:r>
            <a:r>
              <a:rPr lang="zh-CN" altLang="en-US" sz="2000" dirty="0">
                <a:solidFill>
                  <a:schemeClr val="bg1"/>
                </a:solidFill>
              </a:rPr>
              <a:t>新</a:t>
            </a:r>
            <a:r>
              <a:rPr lang="zh-CN" altLang="en-US" sz="2000" dirty="0" smtClean="0">
                <a:solidFill>
                  <a:schemeClr val="bg1"/>
                </a:solidFill>
              </a:rPr>
              <a:t>的小组和仓库并邀请</a:t>
            </a:r>
            <a:r>
              <a:rPr lang="zh-CN" altLang="en-US" sz="2000" dirty="0">
                <a:solidFill>
                  <a:schemeClr val="bg1"/>
                </a:solidFill>
              </a:rPr>
              <a:t>组员加入</a:t>
            </a:r>
            <a:r>
              <a:rPr lang="en-US" altLang="zh-CN" sz="2000" dirty="0" smtClean="0">
                <a:solidFill>
                  <a:schemeClr val="bg1"/>
                </a:solidFill>
              </a:rPr>
              <a:t>group7</a:t>
            </a:r>
            <a:r>
              <a:rPr lang="zh-CN" altLang="en-US" sz="2000" dirty="0" smtClean="0">
                <a:solidFill>
                  <a:schemeClr val="bg1"/>
                </a:solidFill>
              </a:rPr>
              <a:t>并进行</a:t>
            </a:r>
            <a:r>
              <a:rPr lang="zh-CN" altLang="en-US" sz="2000" dirty="0">
                <a:solidFill>
                  <a:schemeClr val="bg1"/>
                </a:solidFill>
              </a:rPr>
              <a:t>任务分配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12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21-22</a:t>
            </a:r>
            <a:r>
              <a:rPr lang="zh-CN" altLang="en-US" sz="2000" dirty="0">
                <a:solidFill>
                  <a:schemeClr val="bg1"/>
                </a:solidFill>
              </a:rPr>
              <a:t>日，组员自行下载翻译</a:t>
            </a:r>
            <a:r>
              <a:rPr lang="zh-CN" altLang="en-US" sz="2000" dirty="0" smtClean="0">
                <a:solidFill>
                  <a:schemeClr val="bg1"/>
                </a:solidFill>
              </a:rPr>
              <a:t>文档并查找</a:t>
            </a:r>
            <a:r>
              <a:rPr lang="zh-CN" altLang="en-US" sz="2000" dirty="0">
                <a:solidFill>
                  <a:schemeClr val="bg1"/>
                </a:solidFill>
              </a:rPr>
              <a:t>平行文本，创建术语库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12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23</a:t>
            </a:r>
            <a:r>
              <a:rPr lang="zh-CN" altLang="en-US" sz="2000" dirty="0" smtClean="0">
                <a:solidFill>
                  <a:schemeClr val="bg1"/>
                </a:solidFill>
              </a:rPr>
              <a:t>日，组员</a:t>
            </a:r>
            <a:r>
              <a:rPr lang="zh-CN" altLang="en-US" sz="2000" dirty="0">
                <a:solidFill>
                  <a:schemeClr val="bg1"/>
                </a:solidFill>
              </a:rPr>
              <a:t>分别完成翻译一稿并</a:t>
            </a:r>
            <a:r>
              <a:rPr lang="zh-CN" altLang="en-US" sz="2000" dirty="0" smtClean="0">
                <a:solidFill>
                  <a:schemeClr val="bg1"/>
                </a:solidFill>
              </a:rPr>
              <a:t>提交，组员</a:t>
            </a:r>
            <a:r>
              <a:rPr lang="zh-CN" altLang="en-US" sz="2000" dirty="0">
                <a:solidFill>
                  <a:schemeClr val="bg1"/>
                </a:solidFill>
              </a:rPr>
              <a:t>根据安排对各自负责的文稿进行审校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12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24</a:t>
            </a:r>
            <a:r>
              <a:rPr lang="zh-CN" altLang="en-US" sz="2000" dirty="0" smtClean="0">
                <a:solidFill>
                  <a:schemeClr val="bg1"/>
                </a:solidFill>
              </a:rPr>
              <a:t>日至</a:t>
            </a:r>
            <a:r>
              <a:rPr lang="en-US" altLang="zh-CN" sz="2000" dirty="0" smtClean="0">
                <a:solidFill>
                  <a:schemeClr val="bg1"/>
                </a:solidFill>
              </a:rPr>
              <a:t>25</a:t>
            </a:r>
            <a:r>
              <a:rPr lang="zh-CN" altLang="en-US" sz="2000" dirty="0">
                <a:solidFill>
                  <a:schemeClr val="bg1"/>
                </a:solidFill>
              </a:rPr>
              <a:t>日，组员对一稿进行修改并提交二</a:t>
            </a:r>
            <a:r>
              <a:rPr lang="zh-CN" altLang="en-US" sz="2000" dirty="0" smtClean="0">
                <a:solidFill>
                  <a:schemeClr val="bg1"/>
                </a:solidFill>
              </a:rPr>
              <a:t>稿、项目</a:t>
            </a:r>
            <a:r>
              <a:rPr lang="zh-CN" altLang="en-US" sz="2000" dirty="0">
                <a:solidFill>
                  <a:schemeClr val="bg1"/>
                </a:solidFill>
              </a:rPr>
              <a:t>经理对提交的二稿进行</a:t>
            </a:r>
            <a:r>
              <a:rPr lang="zh-CN" altLang="en-US" sz="2000" dirty="0" smtClean="0">
                <a:solidFill>
                  <a:schemeClr val="bg1"/>
                </a:solidFill>
              </a:rPr>
              <a:t>整合、组员</a:t>
            </a:r>
            <a:r>
              <a:rPr lang="zh-CN" altLang="en-US" sz="2000" dirty="0">
                <a:solidFill>
                  <a:schemeClr val="bg1"/>
                </a:solidFill>
              </a:rPr>
              <a:t>完成要求的文稿并制作演示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ppt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12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25</a:t>
            </a:r>
            <a:r>
              <a:rPr lang="zh-CN" altLang="en-US" sz="2000" dirty="0">
                <a:solidFill>
                  <a:schemeClr val="bg1"/>
                </a:solidFill>
              </a:rPr>
              <a:t>日，项目经理将最终成品仓库通过</a:t>
            </a:r>
            <a:r>
              <a:rPr lang="en-US" altLang="zh-CN" sz="2000" dirty="0">
                <a:solidFill>
                  <a:schemeClr val="bg1"/>
                </a:solidFill>
              </a:rPr>
              <a:t>Pull Request</a:t>
            </a:r>
            <a:r>
              <a:rPr lang="zh-CN" altLang="en-US" sz="2000" dirty="0">
                <a:solidFill>
                  <a:schemeClr val="bg1"/>
                </a:solidFill>
              </a:rPr>
              <a:t>推送至原仓库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问题及解决方法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29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问题及解决方法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1"/>
          <p:cNvSpPr>
            <a:spLocks noChangeArrowheads="1"/>
          </p:cNvSpPr>
          <p:nvPr/>
        </p:nvSpPr>
        <p:spPr bwMode="auto">
          <a:xfrm>
            <a:off x="31400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prstClr val="black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0540" y="1515179"/>
            <a:ext cx="103497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olidFill>
                <a:prstClr val="white"/>
              </a:solidFill>
            </a:endParaRPr>
          </a:p>
          <a:p>
            <a:r>
              <a:rPr lang="en-US" altLang="zh-CN" sz="2800" dirty="0" smtClean="0">
                <a:solidFill>
                  <a:prstClr val="white"/>
                </a:solidFill>
              </a:rPr>
              <a:t>1.</a:t>
            </a:r>
            <a:r>
              <a:rPr lang="zh-CN" altLang="en-US" sz="2800" dirty="0" smtClean="0">
                <a:solidFill>
                  <a:prstClr val="white"/>
                </a:solidFill>
              </a:rPr>
              <a:t>部分小组成员建立自己的</a:t>
            </a:r>
            <a:r>
              <a:rPr lang="en-US" altLang="zh-CN" sz="2800" dirty="0" smtClean="0">
                <a:solidFill>
                  <a:prstClr val="white"/>
                </a:solidFill>
              </a:rPr>
              <a:t>branch</a:t>
            </a:r>
            <a:r>
              <a:rPr lang="zh-CN" altLang="en-US" sz="2800" dirty="0" smtClean="0">
                <a:solidFill>
                  <a:prstClr val="white"/>
                </a:solidFill>
              </a:rPr>
              <a:t>后无法上传自己的译稿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r>
              <a:rPr lang="zh-CN" altLang="en-US" sz="2800" dirty="0" smtClean="0">
                <a:solidFill>
                  <a:prstClr val="white"/>
                </a:solidFill>
              </a:rPr>
              <a:t>解决方法：其他小组成员代建</a:t>
            </a:r>
            <a:r>
              <a:rPr lang="en-US" altLang="zh-CN" sz="2800" dirty="0" smtClean="0">
                <a:solidFill>
                  <a:prstClr val="white"/>
                </a:solidFill>
              </a:rPr>
              <a:t>branch</a:t>
            </a:r>
            <a:r>
              <a:rPr lang="zh-CN" altLang="en-US" sz="2800" dirty="0" smtClean="0">
                <a:solidFill>
                  <a:prstClr val="white"/>
                </a:solidFill>
              </a:rPr>
              <a:t>并上传译稿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endParaRPr lang="en-US" altLang="zh-CN" sz="2800" dirty="0">
              <a:solidFill>
                <a:prstClr val="white"/>
              </a:solidFill>
            </a:endParaRPr>
          </a:p>
          <a:p>
            <a:r>
              <a:rPr lang="en-US" altLang="zh-CN" sz="2800" dirty="0" smtClean="0">
                <a:solidFill>
                  <a:prstClr val="white"/>
                </a:solidFill>
              </a:rPr>
              <a:t>2.</a:t>
            </a:r>
            <a:r>
              <a:rPr lang="zh-CN" altLang="en-US" sz="2800" dirty="0" smtClean="0">
                <a:solidFill>
                  <a:prstClr val="white"/>
                </a:solidFill>
              </a:rPr>
              <a:t>翻译的源文件复制后无法显示图片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r>
              <a:rPr lang="zh-CN" altLang="en-US" sz="2800" dirty="0" smtClean="0">
                <a:solidFill>
                  <a:prstClr val="white"/>
                </a:solidFill>
              </a:rPr>
              <a:t>解决方法：利用</a:t>
            </a:r>
            <a:r>
              <a:rPr lang="en-US" altLang="zh-CN" sz="2800" dirty="0" err="1" smtClean="0">
                <a:solidFill>
                  <a:prstClr val="white"/>
                </a:solidFill>
              </a:rPr>
              <a:t>Typroa</a:t>
            </a:r>
            <a:r>
              <a:rPr lang="zh-CN" altLang="en-US" sz="2800" dirty="0" smtClean="0">
                <a:solidFill>
                  <a:prstClr val="white"/>
                </a:solidFill>
              </a:rPr>
              <a:t>编写，添加在线图片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endParaRPr lang="en-US" altLang="zh-CN" sz="2800" dirty="0">
              <a:solidFill>
                <a:prstClr val="white"/>
              </a:solidFill>
            </a:endParaRPr>
          </a:p>
          <a:p>
            <a:r>
              <a:rPr lang="en-US" altLang="zh-CN" sz="2800" dirty="0" smtClean="0">
                <a:solidFill>
                  <a:prstClr val="white"/>
                </a:solidFill>
              </a:rPr>
              <a:t>3.</a:t>
            </a:r>
            <a:r>
              <a:rPr lang="zh-CN" altLang="en-US" sz="2800" dirty="0" smtClean="0">
                <a:solidFill>
                  <a:prstClr val="white"/>
                </a:solidFill>
              </a:rPr>
              <a:t>无法</a:t>
            </a:r>
            <a:r>
              <a:rPr lang="en-US" altLang="zh-CN" sz="2800" dirty="0" smtClean="0">
                <a:solidFill>
                  <a:prstClr val="white"/>
                </a:solidFill>
              </a:rPr>
              <a:t>pull request</a:t>
            </a:r>
            <a:r>
              <a:rPr lang="zh-CN" altLang="en-US" sz="2800" dirty="0" smtClean="0">
                <a:solidFill>
                  <a:prstClr val="white"/>
                </a:solidFill>
              </a:rPr>
              <a:t>到教师的仓库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r>
              <a:rPr lang="zh-CN" altLang="en-US" sz="2800" dirty="0" smtClean="0">
                <a:solidFill>
                  <a:prstClr val="white"/>
                </a:solidFill>
              </a:rPr>
              <a:t>解决方法：小组讨论并请教其他小组</a:t>
            </a:r>
            <a:endParaRPr lang="en-US" altLang="zh-CN" sz="28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翻译成品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29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翻译成品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1"/>
          <p:cNvSpPr>
            <a:spLocks noChangeArrowheads="1"/>
          </p:cNvSpPr>
          <p:nvPr/>
        </p:nvSpPr>
        <p:spPr bwMode="auto">
          <a:xfrm>
            <a:off x="309943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prstClr val="black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22045" y="1914525"/>
            <a:ext cx="9665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tooltip="" action="ppaction://hlinkfile"/>
              </a:rPr>
              <a:t>https://github.com/Group-7th/translation-project/blob/master/Git%E5%92%8CGitHub%E5%85%A5%E9%97%A8%E6%8C%87%E5%8D%97%EF%BC%88%E6%95%99%E7%A8%8B%EF%BC%89.md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2" y="2188659"/>
            <a:ext cx="576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974188" y="403744"/>
            <a:ext cx="1268294" cy="1123736"/>
            <a:chOff x="6427571" y="704222"/>
            <a:chExt cx="1268294" cy="1123736"/>
          </a:xfrm>
        </p:grpSpPr>
        <p:sp>
          <p:nvSpPr>
            <p:cNvPr id="40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02299" y="419836"/>
            <a:ext cx="1268294" cy="1123736"/>
            <a:chOff x="6427571" y="704222"/>
            <a:chExt cx="1268294" cy="1123736"/>
          </a:xfrm>
        </p:grpSpPr>
        <p:sp>
          <p:nvSpPr>
            <p:cNvPr id="45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032879" y="2526558"/>
            <a:ext cx="1268294" cy="1123736"/>
            <a:chOff x="6427571" y="704222"/>
            <a:chExt cx="1268294" cy="1123736"/>
          </a:xfrm>
        </p:grpSpPr>
        <p:sp>
          <p:nvSpPr>
            <p:cNvPr id="49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241281" y="2563309"/>
            <a:ext cx="1268294" cy="1123736"/>
            <a:chOff x="6427571" y="704222"/>
            <a:chExt cx="1268294" cy="1123736"/>
          </a:xfrm>
        </p:grpSpPr>
        <p:sp>
          <p:nvSpPr>
            <p:cNvPr id="53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1"/>
            <a:ext cx="3783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endParaRPr lang="en-US" altLang="zh-CN" sz="6600" b="1" dirty="0" smtClean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505754" y="704001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643256" y="742998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505754" y="2863567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643256" y="2863567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实施情况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017995" y="4717254"/>
            <a:ext cx="1268294" cy="1123736"/>
            <a:chOff x="6427571" y="704222"/>
            <a:chExt cx="1268294" cy="1123736"/>
          </a:xfrm>
        </p:grpSpPr>
        <p:sp>
          <p:nvSpPr>
            <p:cNvPr id="62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54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58"/>
          <p:cNvSpPr txBox="1"/>
          <p:nvPr/>
        </p:nvSpPr>
        <p:spPr>
          <a:xfrm>
            <a:off x="5404017" y="5104184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问题及解决方法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241281" y="4803926"/>
            <a:ext cx="1268294" cy="1123736"/>
            <a:chOff x="6427571" y="704222"/>
            <a:chExt cx="1268294" cy="1123736"/>
          </a:xfrm>
        </p:grpSpPr>
        <p:sp>
          <p:nvSpPr>
            <p:cNvPr id="67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54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文本框 58"/>
          <p:cNvSpPr txBox="1"/>
          <p:nvPr/>
        </p:nvSpPr>
        <p:spPr>
          <a:xfrm>
            <a:off x="9643256" y="5090692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翻译成品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688"/>
          <p:cNvSpPr/>
          <p:nvPr/>
        </p:nvSpPr>
        <p:spPr bwMode="auto">
          <a:xfrm>
            <a:off x="633007" y="2351081"/>
            <a:ext cx="435937" cy="438921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52" name="Oval 5"/>
          <p:cNvSpPr/>
          <p:nvPr/>
        </p:nvSpPr>
        <p:spPr>
          <a:xfrm>
            <a:off x="377727" y="2117218"/>
            <a:ext cx="919578" cy="91957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76" name="TextBox 29"/>
          <p:cNvSpPr txBox="1"/>
          <p:nvPr/>
        </p:nvSpPr>
        <p:spPr>
          <a:xfrm>
            <a:off x="1397982" y="1889572"/>
            <a:ext cx="1805878" cy="867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 smtClean="0">
                <a:solidFill>
                  <a:schemeClr val="bg1"/>
                </a:solidFill>
                <a:latin typeface="Roboto condensed"/>
                <a:cs typeface="Roboto condensed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Roboto condensed"/>
                <a:cs typeface="Roboto condensed"/>
              </a:rPr>
              <a:t>背景</a:t>
            </a:r>
            <a:endParaRPr lang="en-US" sz="36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77" name="TextBox 30"/>
          <p:cNvSpPr txBox="1"/>
          <p:nvPr/>
        </p:nvSpPr>
        <p:spPr>
          <a:xfrm>
            <a:off x="1477311" y="2659522"/>
            <a:ext cx="8381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Roboto condensed"/>
                <a:cs typeface="Roboto condensed"/>
              </a:rPr>
              <a:t>学习关于使用</a:t>
            </a:r>
            <a:r>
              <a:rPr lang="en-US" altLang="zh-CN" sz="2800" dirty="0" err="1" smtClean="0">
                <a:solidFill>
                  <a:schemeClr val="bg1"/>
                </a:solidFill>
                <a:latin typeface="Roboto condensed"/>
                <a:cs typeface="Roboto condensed"/>
              </a:rPr>
              <a:t>github</a:t>
            </a:r>
            <a:r>
              <a:rPr lang="zh-CN" altLang="en-US" sz="2800" dirty="0" smtClean="0">
                <a:solidFill>
                  <a:schemeClr val="bg1"/>
                </a:solidFill>
                <a:latin typeface="Roboto condensed"/>
                <a:cs typeface="Roboto condensed"/>
              </a:rPr>
              <a:t>后，基于</a:t>
            </a:r>
            <a:r>
              <a:rPr lang="en-US" altLang="zh-CN" sz="2800" dirty="0" err="1" smtClean="0">
                <a:solidFill>
                  <a:schemeClr val="bg1"/>
                </a:solidFill>
                <a:latin typeface="Roboto condensed"/>
                <a:cs typeface="Roboto condensed"/>
              </a:rPr>
              <a:t>github</a:t>
            </a:r>
            <a:r>
              <a:rPr lang="zh-CN" altLang="en-US" sz="2800" dirty="0" smtClean="0">
                <a:solidFill>
                  <a:schemeClr val="bg1"/>
                </a:solidFill>
                <a:latin typeface="Roboto condensed"/>
                <a:cs typeface="Roboto condensed"/>
              </a:rPr>
              <a:t>进行翻译</a:t>
            </a:r>
            <a:r>
              <a:rPr lang="zh-CN" altLang="en-US" sz="2800" dirty="0">
                <a:solidFill>
                  <a:schemeClr val="bg1"/>
                </a:solidFill>
                <a:latin typeface="Roboto condensed"/>
                <a:cs typeface="Roboto condensed"/>
              </a:rPr>
              <a:t>管理</a:t>
            </a:r>
            <a:r>
              <a:rPr lang="zh-CN" altLang="en-US" sz="2800" dirty="0" smtClean="0">
                <a:solidFill>
                  <a:schemeClr val="bg1"/>
                </a:solidFill>
                <a:latin typeface="Roboto condensed"/>
                <a:cs typeface="Roboto condensed"/>
              </a:rPr>
              <a:t>，学生对能够掌握翻译</a:t>
            </a:r>
            <a:r>
              <a:rPr lang="zh-CN" altLang="en-US" sz="2800" dirty="0">
                <a:solidFill>
                  <a:schemeClr val="bg1"/>
                </a:solidFill>
                <a:latin typeface="Roboto condensed"/>
                <a:cs typeface="Roboto condensed"/>
              </a:rPr>
              <a:t>行业项目管理现状、特征、翻译技术、翻译项目管理等内容</a:t>
            </a:r>
            <a:r>
              <a:rPr lang="zh-CN" altLang="en-US" sz="2800" dirty="0" smtClean="0">
                <a:solidFill>
                  <a:schemeClr val="bg1"/>
                </a:solidFill>
                <a:latin typeface="Roboto condensed"/>
                <a:cs typeface="Roboto condensed"/>
              </a:rPr>
              <a:t>的</a:t>
            </a:r>
            <a:r>
              <a:rPr lang="zh-CN" altLang="en-US" sz="2800" dirty="0">
                <a:solidFill>
                  <a:schemeClr val="bg1"/>
                </a:solidFill>
                <a:latin typeface="Roboto condensed"/>
                <a:cs typeface="Roboto condensed"/>
              </a:rPr>
              <a:t>基本</a:t>
            </a:r>
            <a:r>
              <a:rPr lang="zh-CN" altLang="en-US" sz="2800" dirty="0" smtClean="0">
                <a:solidFill>
                  <a:schemeClr val="bg1"/>
                </a:solidFill>
                <a:latin typeface="Roboto condensed"/>
                <a:cs typeface="Roboto condensed"/>
              </a:rPr>
              <a:t>情况，锻炼从</a:t>
            </a:r>
            <a:r>
              <a:rPr lang="zh-CN" altLang="en-US" sz="2800" dirty="0">
                <a:solidFill>
                  <a:schemeClr val="bg1"/>
                </a:solidFill>
                <a:latin typeface="Roboto condensed"/>
                <a:cs typeface="Roboto condensed"/>
              </a:rPr>
              <a:t>项目管理的角度对笔译、口译、视频翻译、技术写作、新媒体等语言服务项目的应用能力</a:t>
            </a:r>
            <a:endParaRPr lang="en-US" sz="28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688"/>
          <p:cNvSpPr/>
          <p:nvPr/>
        </p:nvSpPr>
        <p:spPr bwMode="auto">
          <a:xfrm>
            <a:off x="746067" y="1867885"/>
            <a:ext cx="339779" cy="449973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3600" dirty="0">
              <a:solidFill>
                <a:prstClr val="black"/>
              </a:solidFill>
              <a:latin typeface="Roboto condensed"/>
              <a:cs typeface="Roboto condensed"/>
            </a:endParaRPr>
          </a:p>
        </p:txBody>
      </p:sp>
      <p:sp>
        <p:nvSpPr>
          <p:cNvPr id="52" name="Oval 5"/>
          <p:cNvSpPr/>
          <p:nvPr/>
        </p:nvSpPr>
        <p:spPr>
          <a:xfrm>
            <a:off x="441763" y="1535807"/>
            <a:ext cx="919578" cy="91957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"/>
              <a:cs typeface="Roboto condensed"/>
            </a:endParaRPr>
          </a:p>
        </p:txBody>
      </p:sp>
      <p:sp>
        <p:nvSpPr>
          <p:cNvPr id="76" name="TextBox 29"/>
          <p:cNvSpPr txBox="1"/>
          <p:nvPr/>
        </p:nvSpPr>
        <p:spPr>
          <a:xfrm>
            <a:off x="1477311" y="1514089"/>
            <a:ext cx="1805878" cy="7519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 smtClean="0">
                <a:solidFill>
                  <a:prstClr val="white"/>
                </a:solidFill>
                <a:latin typeface="Roboto condensed"/>
                <a:cs typeface="Roboto condensed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latin typeface="Roboto condensed"/>
                <a:cs typeface="Roboto condensed"/>
              </a:rPr>
              <a:t>要求</a:t>
            </a:r>
            <a:endParaRPr lang="en-US" sz="3600" dirty="0">
              <a:solidFill>
                <a:prstClr val="white"/>
              </a:solidFill>
              <a:latin typeface="Roboto condensed"/>
              <a:cs typeface="Roboto condensed"/>
            </a:endParaRPr>
          </a:p>
        </p:txBody>
      </p:sp>
      <p:sp>
        <p:nvSpPr>
          <p:cNvPr id="77" name="TextBox 30"/>
          <p:cNvSpPr txBox="1"/>
          <p:nvPr/>
        </p:nvSpPr>
        <p:spPr>
          <a:xfrm>
            <a:off x="1361341" y="2317858"/>
            <a:ext cx="10028889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>
                <a:solidFill>
                  <a:prstClr val="white"/>
                </a:solidFill>
                <a:latin typeface="Roboto condensed"/>
                <a:cs typeface="Roboto condensed"/>
              </a:rPr>
              <a:t>1. </a:t>
            </a:r>
            <a:r>
              <a:rPr lang="zh-CN" altLang="en-US" sz="2800" dirty="0">
                <a:solidFill>
                  <a:prstClr val="white"/>
                </a:solidFill>
                <a:latin typeface="Roboto condensed"/>
                <a:cs typeface="Roboto condensed"/>
              </a:rPr>
              <a:t>基于</a:t>
            </a:r>
            <a:r>
              <a:rPr lang="en-US" altLang="zh-CN" sz="2800" dirty="0" err="1">
                <a:solidFill>
                  <a:prstClr val="white"/>
                </a:solidFill>
                <a:latin typeface="Roboto condensed"/>
                <a:cs typeface="Roboto condensed"/>
              </a:rPr>
              <a:t>Github</a:t>
            </a:r>
            <a:r>
              <a:rPr lang="zh-CN" altLang="en-US" sz="2800" dirty="0">
                <a:solidFill>
                  <a:prstClr val="white"/>
                </a:solidFill>
                <a:latin typeface="Roboto condensed"/>
                <a:cs typeface="Roboto condensed"/>
              </a:rPr>
              <a:t>制定翻译项目流程，翻译项目</a:t>
            </a:r>
            <a:r>
              <a:rPr lang="en-US" altLang="zh-CN" sz="2800" dirty="0">
                <a:solidFill>
                  <a:prstClr val="white"/>
                </a:solidFill>
                <a:latin typeface="Roboto condensed"/>
                <a:cs typeface="Roboto condensed"/>
              </a:rPr>
              <a:t>An Intro to </a:t>
            </a:r>
            <a:r>
              <a:rPr lang="en-US" altLang="zh-CN" sz="2800" dirty="0" err="1">
                <a:solidFill>
                  <a:prstClr val="white"/>
                </a:solidFill>
                <a:latin typeface="Roboto condensed"/>
                <a:cs typeface="Roboto condensed"/>
              </a:rPr>
              <a:t>Git</a:t>
            </a:r>
            <a:r>
              <a:rPr lang="en-US" altLang="zh-CN" sz="2800" dirty="0">
                <a:solidFill>
                  <a:prstClr val="white"/>
                </a:solidFill>
                <a:latin typeface="Roboto condensed"/>
                <a:cs typeface="Roboto condensed"/>
              </a:rPr>
              <a:t> and </a:t>
            </a:r>
            <a:r>
              <a:rPr lang="en-US" altLang="zh-CN" sz="2800" dirty="0" err="1">
                <a:solidFill>
                  <a:prstClr val="white"/>
                </a:solidFill>
                <a:latin typeface="Roboto condensed"/>
                <a:cs typeface="Roboto condensed"/>
              </a:rPr>
              <a:t>Github</a:t>
            </a:r>
            <a:r>
              <a:rPr lang="en-US" altLang="zh-CN" sz="2800" dirty="0">
                <a:solidFill>
                  <a:prstClr val="white"/>
                </a:solidFill>
                <a:latin typeface="Roboto condensed"/>
                <a:cs typeface="Roboto condensed"/>
              </a:rPr>
              <a:t> for Beginners</a:t>
            </a:r>
            <a:endParaRPr lang="zh-CN" altLang="en-US" sz="2800" dirty="0">
              <a:solidFill>
                <a:prstClr val="white"/>
              </a:solidFill>
              <a:latin typeface="Roboto condensed"/>
              <a:cs typeface="Roboto condensed"/>
            </a:endParaRPr>
          </a:p>
          <a:p>
            <a:pPr>
              <a:lnSpc>
                <a:spcPct val="140000"/>
              </a:lnSpc>
            </a:pPr>
            <a:r>
              <a:rPr lang="en-US" altLang="zh-CN" sz="2800" dirty="0">
                <a:solidFill>
                  <a:prstClr val="white"/>
                </a:solidFill>
                <a:latin typeface="Roboto condensed"/>
                <a:cs typeface="Roboto condensed"/>
              </a:rPr>
              <a:t>2. </a:t>
            </a:r>
            <a:r>
              <a:rPr lang="en-US" altLang="zh-CN" sz="2800" dirty="0" err="1" smtClean="0">
                <a:solidFill>
                  <a:prstClr val="white"/>
                </a:solidFill>
                <a:latin typeface="Roboto condensed"/>
                <a:cs typeface="Roboto condensed"/>
              </a:rPr>
              <a:t>Github</a:t>
            </a:r>
            <a:r>
              <a:rPr lang="zh-CN" altLang="en-US" sz="2800" dirty="0" smtClean="0">
                <a:solidFill>
                  <a:prstClr val="white"/>
                </a:solidFill>
                <a:latin typeface="Roboto condensed"/>
                <a:cs typeface="Roboto condensed"/>
              </a:rPr>
              <a:t>上有项目计划</a:t>
            </a:r>
            <a:r>
              <a:rPr lang="zh-CN" altLang="en-US" sz="2800" dirty="0">
                <a:solidFill>
                  <a:prstClr val="white"/>
                </a:solidFill>
                <a:latin typeface="Roboto condensed"/>
                <a:cs typeface="Roboto condensed"/>
              </a:rPr>
              <a:t>表，风格指南，术语表，翻译校对讨论过程等。</a:t>
            </a:r>
            <a:endParaRPr lang="zh-CN" altLang="en-US" sz="2800" dirty="0">
              <a:solidFill>
                <a:prstClr val="white"/>
              </a:solidFill>
              <a:latin typeface="Roboto condensed"/>
              <a:cs typeface="Roboto condensed"/>
            </a:endParaRPr>
          </a:p>
          <a:p>
            <a:pPr>
              <a:lnSpc>
                <a:spcPct val="140000"/>
              </a:lnSpc>
            </a:pPr>
            <a:r>
              <a:rPr lang="en-US" altLang="zh-CN" sz="2800" dirty="0">
                <a:solidFill>
                  <a:prstClr val="white"/>
                </a:solidFill>
                <a:latin typeface="Roboto condensed"/>
                <a:cs typeface="Roboto condensed"/>
              </a:rPr>
              <a:t>3</a:t>
            </a:r>
            <a:r>
              <a:rPr lang="en-US" altLang="zh-CN" sz="2800" dirty="0" smtClean="0">
                <a:solidFill>
                  <a:prstClr val="white"/>
                </a:solidFill>
                <a:latin typeface="Roboto condensed"/>
                <a:cs typeface="Roboto condensed"/>
              </a:rPr>
              <a:t>.</a:t>
            </a:r>
            <a:r>
              <a:rPr lang="zh-CN" altLang="en-US" sz="2800" dirty="0">
                <a:solidFill>
                  <a:prstClr val="white"/>
                </a:solidFill>
                <a:latin typeface="Roboto condensed"/>
                <a:cs typeface="Roboto condensed"/>
              </a:rPr>
              <a:t>小组建立新的仓库并通过</a:t>
            </a:r>
            <a:r>
              <a:rPr lang="en-US" altLang="zh-CN" sz="2800" dirty="0" err="1">
                <a:solidFill>
                  <a:prstClr val="white"/>
                </a:solidFill>
                <a:latin typeface="Roboto condensed"/>
                <a:cs typeface="Roboto condensed"/>
              </a:rPr>
              <a:t>Github</a:t>
            </a:r>
            <a:r>
              <a:rPr lang="zh-CN" altLang="en-US" sz="2800" dirty="0">
                <a:solidFill>
                  <a:prstClr val="white"/>
                </a:solidFill>
                <a:latin typeface="Roboto condensed"/>
                <a:cs typeface="Roboto condensed"/>
              </a:rPr>
              <a:t>最后进行</a:t>
            </a:r>
            <a:r>
              <a:rPr lang="en-US" altLang="zh-CN" sz="2800" dirty="0">
                <a:solidFill>
                  <a:prstClr val="white"/>
                </a:solidFill>
                <a:latin typeface="Roboto condensed"/>
                <a:cs typeface="Roboto condensed"/>
              </a:rPr>
              <a:t>Pull Request</a:t>
            </a:r>
            <a:r>
              <a:rPr lang="zh-CN" altLang="en-US" sz="2800" dirty="0">
                <a:solidFill>
                  <a:prstClr val="white"/>
                </a:solidFill>
                <a:latin typeface="Roboto condensed"/>
                <a:cs typeface="Roboto condensed"/>
              </a:rPr>
              <a:t>到</a:t>
            </a:r>
            <a:r>
              <a:rPr lang="en-US" altLang="zh-CN" sz="2800" dirty="0">
                <a:solidFill>
                  <a:prstClr val="white"/>
                </a:solidFill>
                <a:latin typeface="Roboto condensed"/>
                <a:cs typeface="Roboto condensed"/>
              </a:rPr>
              <a:t>liarzn007/2019</a:t>
            </a:r>
            <a:r>
              <a:rPr lang="zh-CN" altLang="en-US" sz="2800" dirty="0">
                <a:solidFill>
                  <a:prstClr val="white"/>
                </a:solidFill>
                <a:latin typeface="Roboto condensed"/>
                <a:cs typeface="Roboto condensed"/>
              </a:rPr>
              <a:t>期末翻译项目 </a:t>
            </a:r>
            <a:endParaRPr lang="en-US" altLang="zh-CN" sz="2800" dirty="0" smtClean="0">
              <a:solidFill>
                <a:prstClr val="white"/>
              </a:solidFill>
              <a:latin typeface="Roboto condensed"/>
              <a:cs typeface="Roboto condensed"/>
            </a:endParaRPr>
          </a:p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prstClr val="white"/>
                </a:solidFill>
                <a:latin typeface="Roboto condensed"/>
                <a:cs typeface="Roboto condensed"/>
              </a:rPr>
              <a:t>4.</a:t>
            </a:r>
            <a:r>
              <a:rPr lang="zh-CN" altLang="en-US" sz="2800" dirty="0">
                <a:solidFill>
                  <a:prstClr val="white"/>
                </a:solidFill>
                <a:latin typeface="Roboto condensed"/>
                <a:cs typeface="Roboto condensed"/>
              </a:rPr>
              <a:t>整个项目需一名项目经理，以及多名翻译兼审校</a:t>
            </a:r>
            <a:endParaRPr lang="en-US" sz="2800" dirty="0">
              <a:solidFill>
                <a:prstClr val="white"/>
              </a:solidFill>
              <a:latin typeface="Roboto condensed"/>
              <a:cs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29"/>
          <p:cNvSpPr txBox="1"/>
          <p:nvPr/>
        </p:nvSpPr>
        <p:spPr>
          <a:xfrm>
            <a:off x="1336118" y="1447109"/>
            <a:ext cx="1805878" cy="7519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 smtClean="0">
                <a:solidFill>
                  <a:schemeClr val="bg1"/>
                </a:solidFill>
                <a:latin typeface="Roboto condensed"/>
                <a:cs typeface="Roboto condensed"/>
              </a:rPr>
              <a:t> </a:t>
            </a:r>
            <a:endParaRPr lang="en-US" sz="36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77" name="TextBox 30"/>
          <p:cNvSpPr txBox="1"/>
          <p:nvPr/>
        </p:nvSpPr>
        <p:spPr>
          <a:xfrm>
            <a:off x="280490" y="1891096"/>
            <a:ext cx="120639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项目经理：刘春伶 </a:t>
            </a:r>
            <a:r>
              <a:rPr lang="en-US" altLang="zh-CN" sz="2800" dirty="0">
                <a:solidFill>
                  <a:schemeClr val="bg1"/>
                </a:solidFill>
              </a:rPr>
              <a:t>Lcl111            </a:t>
            </a:r>
            <a:r>
              <a:rPr lang="zh-CN" altLang="en-US" sz="2800" dirty="0">
                <a:solidFill>
                  <a:schemeClr val="bg1"/>
                </a:solidFill>
              </a:rPr>
              <a:t>翻译兼审校    </a:t>
            </a:r>
            <a:r>
              <a:rPr lang="zh-CN" altLang="en-US" sz="2800">
                <a:solidFill>
                  <a:schemeClr val="bg1"/>
                </a:solidFill>
              </a:rPr>
              <a:t> </a:t>
            </a:r>
            <a:r>
              <a:rPr lang="en-US" altLang="zh-CN" sz="2800" smtClean="0">
                <a:solidFill>
                  <a:schemeClr val="bg1"/>
                </a:solidFill>
              </a:rPr>
              <a:t>PPT</a:t>
            </a:r>
            <a:r>
              <a:rPr lang="zh-CN" altLang="en-US" sz="2800" dirty="0">
                <a:solidFill>
                  <a:schemeClr val="bg1"/>
                </a:solidFill>
              </a:rPr>
              <a:t>制作    项目要求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   成员</a:t>
            </a:r>
            <a:r>
              <a:rPr lang="en-US" altLang="zh-CN" sz="2800" dirty="0">
                <a:solidFill>
                  <a:schemeClr val="bg1"/>
                </a:solidFill>
              </a:rPr>
              <a:t>1: 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</a:rPr>
              <a:t>周 </a:t>
            </a:r>
            <a:r>
              <a:rPr lang="zh-CN" altLang="en-US" sz="2800" dirty="0">
                <a:solidFill>
                  <a:schemeClr val="bg1"/>
                </a:solidFill>
              </a:rPr>
              <a:t>悦 </a:t>
            </a:r>
            <a:r>
              <a:rPr lang="en-US" altLang="zh-CN" sz="2800" dirty="0">
                <a:solidFill>
                  <a:schemeClr val="bg1"/>
                </a:solidFill>
              </a:rPr>
              <a:t>zhouyue233     </a:t>
            </a:r>
            <a:r>
              <a:rPr lang="zh-CN" altLang="en-US" sz="2800" dirty="0" smtClean="0">
                <a:solidFill>
                  <a:schemeClr val="bg1"/>
                </a:solidFill>
              </a:rPr>
              <a:t>翻译</a:t>
            </a:r>
            <a:r>
              <a:rPr lang="zh-CN" altLang="en-US" sz="2800" dirty="0">
                <a:solidFill>
                  <a:schemeClr val="bg1"/>
                </a:solidFill>
              </a:rPr>
              <a:t>兼审校    </a:t>
            </a:r>
            <a:r>
              <a:rPr lang="en-US" altLang="zh-CN" sz="2800" dirty="0">
                <a:solidFill>
                  <a:schemeClr val="bg1"/>
                </a:solidFill>
              </a:rPr>
              <a:t>PPT</a:t>
            </a:r>
            <a:r>
              <a:rPr lang="zh-CN" altLang="en-US" sz="2800" dirty="0">
                <a:solidFill>
                  <a:schemeClr val="bg1"/>
                </a:solidFill>
              </a:rPr>
              <a:t>制作    项目要求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   成员</a:t>
            </a:r>
            <a:r>
              <a:rPr lang="en-US" altLang="zh-CN" sz="2800" dirty="0">
                <a:solidFill>
                  <a:schemeClr val="bg1"/>
                </a:solidFill>
              </a:rPr>
              <a:t>2: 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</a:rPr>
              <a:t>罗 </a:t>
            </a:r>
            <a:r>
              <a:rPr lang="zh-CN" altLang="en-US" sz="2800" dirty="0">
                <a:solidFill>
                  <a:schemeClr val="bg1"/>
                </a:solidFill>
              </a:rPr>
              <a:t>茜 </a:t>
            </a:r>
            <a:r>
              <a:rPr lang="en-US" altLang="zh-CN" sz="2800" dirty="0" err="1">
                <a:solidFill>
                  <a:schemeClr val="bg1"/>
                </a:solidFill>
              </a:rPr>
              <a:t>luoxi</a:t>
            </a:r>
            <a:r>
              <a:rPr lang="en-US" altLang="zh-CN" sz="2800" dirty="0">
                <a:solidFill>
                  <a:schemeClr val="bg1"/>
                </a:solidFill>
              </a:rPr>
              <a:t>-alt             </a:t>
            </a:r>
            <a:r>
              <a:rPr lang="zh-CN" altLang="en-US" sz="2800" dirty="0" smtClean="0">
                <a:solidFill>
                  <a:schemeClr val="bg1"/>
                </a:solidFill>
              </a:rPr>
              <a:t>翻译</a:t>
            </a:r>
            <a:r>
              <a:rPr lang="zh-CN" altLang="en-US" sz="2800" dirty="0">
                <a:solidFill>
                  <a:schemeClr val="bg1"/>
                </a:solidFill>
              </a:rPr>
              <a:t>兼审校    分工安排   展示</a:t>
            </a:r>
            <a:r>
              <a:rPr lang="en-US" altLang="zh-CN" sz="2800" dirty="0">
                <a:solidFill>
                  <a:schemeClr val="bg1"/>
                </a:solidFill>
              </a:rPr>
              <a:t>PPT 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   成员</a:t>
            </a:r>
            <a:r>
              <a:rPr lang="en-US" altLang="zh-CN" sz="2800" dirty="0">
                <a:solidFill>
                  <a:schemeClr val="bg1"/>
                </a:solidFill>
              </a:rPr>
              <a:t>3: 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</a:rPr>
              <a:t>陈柔屹</a:t>
            </a:r>
            <a:r>
              <a:rPr lang="zh-CN" altLang="en-US" sz="2800" dirty="0">
                <a:solidFill>
                  <a:schemeClr val="bg1"/>
                </a:solidFill>
              </a:rPr>
              <a:t> </a:t>
            </a:r>
            <a:r>
              <a:rPr lang="en-US" altLang="zh-CN" sz="2800" dirty="0" err="1">
                <a:solidFill>
                  <a:schemeClr val="bg1"/>
                </a:solidFill>
              </a:rPr>
              <a:t>chenrouyi</a:t>
            </a:r>
            <a:r>
              <a:rPr lang="en-US" altLang="zh-CN" sz="2800" dirty="0">
                <a:solidFill>
                  <a:schemeClr val="bg1"/>
                </a:solidFill>
              </a:rPr>
              <a:t>      </a:t>
            </a:r>
            <a:r>
              <a:rPr lang="zh-CN" altLang="en-US" sz="2800" dirty="0" smtClean="0">
                <a:solidFill>
                  <a:schemeClr val="bg1"/>
                </a:solidFill>
              </a:rPr>
              <a:t>翻译</a:t>
            </a:r>
            <a:r>
              <a:rPr lang="zh-CN" altLang="en-US" sz="2800" dirty="0">
                <a:solidFill>
                  <a:schemeClr val="bg1"/>
                </a:solidFill>
              </a:rPr>
              <a:t>兼审校    项目安排计划表   项目实施流程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   成员</a:t>
            </a:r>
            <a:r>
              <a:rPr lang="en-US" altLang="zh-CN" sz="2800" dirty="0">
                <a:solidFill>
                  <a:schemeClr val="bg1"/>
                </a:solidFill>
              </a:rPr>
              <a:t>4: 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</a:rPr>
              <a:t>丁 </a:t>
            </a:r>
            <a:r>
              <a:rPr lang="zh-CN" altLang="en-US" sz="2800" dirty="0">
                <a:solidFill>
                  <a:schemeClr val="bg1"/>
                </a:solidFill>
              </a:rPr>
              <a:t>琦 </a:t>
            </a:r>
            <a:r>
              <a:rPr lang="en-US" altLang="zh-CN" sz="2800" dirty="0" err="1">
                <a:solidFill>
                  <a:schemeClr val="bg1"/>
                </a:solidFill>
              </a:rPr>
              <a:t>dingqier</a:t>
            </a:r>
            <a:r>
              <a:rPr lang="en-US" altLang="zh-CN" sz="2800" dirty="0">
                <a:solidFill>
                  <a:schemeClr val="bg1"/>
                </a:solidFill>
              </a:rPr>
              <a:t>             </a:t>
            </a:r>
            <a:r>
              <a:rPr lang="zh-CN" altLang="en-US" sz="2800" dirty="0" smtClean="0">
                <a:solidFill>
                  <a:schemeClr val="bg1"/>
                </a:solidFill>
              </a:rPr>
              <a:t>翻译</a:t>
            </a:r>
            <a:r>
              <a:rPr lang="zh-CN" altLang="en-US" sz="2800" dirty="0">
                <a:solidFill>
                  <a:schemeClr val="bg1"/>
                </a:solidFill>
              </a:rPr>
              <a:t>兼审校    平行文本     术语表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12881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实施流程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7" name="图示 76"/>
          <p:cNvGraphicFramePr/>
          <p:nvPr/>
        </p:nvGraphicFramePr>
        <p:xfrm>
          <a:off x="175435" y="1408266"/>
          <a:ext cx="10740215" cy="533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WPS 演示</Application>
  <PresentationFormat>自定义</PresentationFormat>
  <Paragraphs>131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Roboto condensed</vt:lpstr>
      <vt:lpstr>Segoe Print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绿色渐变</dc:title>
  <dc:creator>第一PPT</dc:creator>
  <cp:keywords>www.1ppt.com</cp:keywords>
  <cp:lastModifiedBy>me</cp:lastModifiedBy>
  <cp:revision>120</cp:revision>
  <dcterms:created xsi:type="dcterms:W3CDTF">2014-12-02T14:52:00Z</dcterms:created>
  <dcterms:modified xsi:type="dcterms:W3CDTF">2019-12-25T10:09:28Z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