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pc="3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60\\55\subject_holdright_120,34,36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3406775" y="3951510"/>
            <a:ext cx="5203825" cy="3663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3406774" y="2562765"/>
            <a:ext cx="5203190" cy="118554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803185" y="2109184"/>
            <a:ext cx="6350635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ctr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803185" y="3711289"/>
            <a:ext cx="6350000" cy="1103630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66444"/>
            <a:ext cx="1620202" cy="109155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66444"/>
            <a:ext cx="162020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552825" y="2910840"/>
            <a:ext cx="5086350" cy="62992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32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marL="0" marR="0" lvl="0" indent="0" algn="dist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hyperlink" Target="https://github.com/1207English/final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949386" y="426402"/>
            <a:ext cx="1659890" cy="706755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891338" y="19129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项目分工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928678" y="20031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6680518" y="20100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928678" y="28514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680518" y="28584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891338" y="27612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项目管理流程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5928678" y="370046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9"/>
            </p:custDataLst>
          </p:nvPr>
        </p:nvCxnSpPr>
        <p:spPr>
          <a:xfrm>
            <a:off x="6680518" y="370744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891973" y="361029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困难及解决方法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928678" y="454882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>
            <a:off x="6680518" y="455580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91973" y="445865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87500"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成品展示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1125220" y="815975"/>
            <a:ext cx="5577840" cy="52266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沈红艳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0-1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何艳婷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2-3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何雪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4-5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周蝶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6-7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廖林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8-9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袁晨 步骤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10-11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项目分工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项目管理流程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400"/>
              <a:t>1. 由组长在GitHub上创建项目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2. 组长将fork好的项目上传到小组，小组成员下载材料进行翻译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3. 遇到不懂的问题在issue上进行讨论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4. 翻译完成后进行校对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5. 完成校对后，推送到原仓库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6. 继续完成后续要求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困难及解决方法</a:t>
            </a:r>
            <a:endParaRPr lang="zh-CN" altLang="en-US"/>
          </a:p>
        </p:txBody>
      </p:sp>
      <p:pic>
        <p:nvPicPr>
          <p:cNvPr id="4" name="图片 3" descr="[~@[$G_LZF)7{}N5J@0[(R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584325"/>
            <a:ext cx="5806440" cy="368998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060" y="1584325"/>
            <a:ext cx="6064250" cy="3649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18030" y="557403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56525" y="570103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成品展示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l">
              <a:lnSpc>
                <a:spcPct val="280000"/>
              </a:lnSpc>
              <a:buNone/>
            </a:pPr>
            <a:r>
              <a:rPr lang="zh-CN" altLang="en-US" sz="3600">
                <a:hlinkClick r:id="rId1" action="ppaction://hlinkfile"/>
              </a:rPr>
              <a:t>https://github.com/1207English/final  </a:t>
            </a:r>
            <a:endParaRPr lang="zh-CN" altLang="en-US" sz="3600">
              <a:hlinkClick r:id="rId1" action="ppaction://hlinkfile"/>
            </a:endParaRPr>
          </a:p>
          <a:p>
            <a:pPr marL="0" indent="0" algn="l">
              <a:lnSpc>
                <a:spcPct val="280000"/>
              </a:lnSpc>
              <a:buNone/>
            </a:pPr>
            <a:endParaRPr lang="en-US" altLang="zh-CN" sz="3600">
              <a:hlinkClick r:id="rId1" action="ppaction://hlinkfile"/>
            </a:endParaRPr>
          </a:p>
          <a:p>
            <a:pPr marL="0" indent="0" algn="l">
              <a:lnSpc>
                <a:spcPct val="280000"/>
              </a:lnSpc>
              <a:buNone/>
            </a:pPr>
            <a:endParaRPr sz="2400">
              <a:hlinkClick r:id="rId1" action="ppaction://hlinkfile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2921000" y="2305516"/>
            <a:ext cx="6350635" cy="139890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8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8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10、17、18、21、24、29、34、37"/>
</p:tagLst>
</file>

<file path=ppt/tags/tag138.xml><?xml version="1.0" encoding="utf-8"?>
<p:tagLst xmlns:p="http://schemas.openxmlformats.org/presentationml/2006/main">
  <p:tag name="KSO_WM_TEMPLATE_CATEGORY" val="custom"/>
  <p:tag name="KSO_WM_TEMPLATE_INDEX" val="20204418"/>
</p:tagLst>
</file>

<file path=ppt/tags/tag139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18"/>
  <p:tag name="KSO_WM_UNIT_ID" val="custom20204418_4*a*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1_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1_1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1_1"/>
  <p:tag name="KSO_WM_UNIT_LINE_FORE_SCHEMECOLOR_INDEX" val="5"/>
  <p:tag name="KSO_WM_UNIT_LINE_FILL_TYPE" val="2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2_1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2_1"/>
  <p:tag name="KSO_WM_UNIT_LINE_FORE_SCHEMECOLOR_INDEX" val="5"/>
  <p:tag name="KSO_WM_UNIT_LINE_FILL_TYPE" val="2"/>
  <p:tag name="KSO_WM_UNIT_USESOURCEFORMAT_APPLY" val="1"/>
</p:tagLst>
</file>

<file path=ppt/tags/tag14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2_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3_1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3_1"/>
  <p:tag name="KSO_WM_UNIT_LINE_FORE_SCHEMECOLOR_INDEX" val="5"/>
  <p:tag name="KSO_WM_UNIT_LINE_FILL_TYPE" val="2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3_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4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i*1_4_1"/>
  <p:tag name="KSO_WM_UNIT_LINE_FORE_SCHEMECOLOR_INDEX" val="5"/>
  <p:tag name="KSO_WM_UNIT_LINE_FILL_TYPE" val="2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18"/>
  <p:tag name="KSO_WM_UNIT_ID" val="custom20204418_4*l_h_a*1_4_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18"/>
  <p:tag name="KSO_WM_SLIDE_ID" val="custom20204418_4"/>
</p:tagLst>
</file>

<file path=ppt/tags/tag153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18"/>
  <p:tag name="KSO_WM_UNIT_ID" val="custom2020441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18"/>
  <p:tag name="KSO_WM_UNIT_ID" val="custom2020441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18"/>
  <p:tag name="KSO_WM_UNIT_ID" val="custom2020441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18"/>
  <p:tag name="KSO_WM_UNIT_ID" val="custom20204418_9*h_i*1_1"/>
</p:tagLst>
</file>

<file path=ppt/tags/tag157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18"/>
  <p:tag name="KSO_WM_UNIT_ID" val="custom20204418_9*h_f*2_1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18"/>
  <p:tag name="KSO_WM_UNIT_ID" val="custom20204418_9*a*1"/>
</p:tagLst>
</file>

<file path=ppt/tags/tag15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18"/>
  <p:tag name="KSO_WM_SLIDE_ID" val="custom20204418_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18"/>
</p:tagLst>
</file>

<file path=ppt/tags/tag163.xml><?xml version="1.0" encoding="utf-8"?>
<p:tagLst xmlns:p="http://schemas.openxmlformats.org/presentationml/2006/main">
  <p:tag name="KSO_WM_UNIT_ISCONTENTS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THANKS"/>
  <p:tag name="KSO_WM_TEMPLATE_CATEGORY" val="custom"/>
  <p:tag name="KSO_WM_TEMPLATE_INDEX" val="20204418"/>
  <p:tag name="KSO_WM_UNIT_ID" val="custom20204418_37*a*1"/>
</p:tagLst>
</file>

<file path=ppt/tags/tag164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418"/>
  <p:tag name="KSO_WM_SLIDE_ID" val="custom20204418_37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61">
      <a:dk1>
        <a:srgbClr val="000000"/>
      </a:dk1>
      <a:lt1>
        <a:srgbClr val="FFFFFF"/>
      </a:lt1>
      <a:dk2>
        <a:srgbClr val="FAF0F1"/>
      </a:dk2>
      <a:lt2>
        <a:srgbClr val="FFFFFF"/>
      </a:lt2>
      <a:accent1>
        <a:srgbClr val="C5393C"/>
      </a:accent1>
      <a:accent2>
        <a:srgbClr val="C36227"/>
      </a:accent2>
      <a:accent3>
        <a:srgbClr val="BA8230"/>
      </a:accent3>
      <a:accent4>
        <a:srgbClr val="B9B638"/>
      </a:accent4>
      <a:accent5>
        <a:srgbClr val="5EA644"/>
      </a:accent5>
      <a:accent6>
        <a:srgbClr val="32AC6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Office 主题​​</vt:lpstr>
      <vt:lpstr>项目演示</vt:lpstr>
      <vt:lpstr>PowerPoint 演示文稿</vt:lpstr>
      <vt:lpstr>PowerPoint 演示文稿</vt:lpstr>
      <vt:lpstr>项目管理流程</vt:lpstr>
      <vt:lpstr>困难及解决方法</vt:lpstr>
      <vt:lpstr>成品展示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火言火</cp:lastModifiedBy>
  <cp:revision>6</cp:revision>
  <dcterms:created xsi:type="dcterms:W3CDTF">2019-12-23T14:18:00Z</dcterms:created>
  <dcterms:modified xsi:type="dcterms:W3CDTF">2019-12-25T13:03:32Z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