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8" r:id="rId4"/>
    <p:sldId id="329" r:id="rId5"/>
    <p:sldId id="303" r:id="rId6"/>
    <p:sldId id="309" r:id="rId7"/>
    <p:sldId id="312" r:id="rId8"/>
    <p:sldId id="330" r:id="rId9"/>
    <p:sldId id="338" r:id="rId10"/>
    <p:sldId id="307" r:id="rId11"/>
    <p:sldId id="306" r:id="rId12"/>
    <p:sldId id="317" r:id="rId13"/>
    <p:sldId id="344" r:id="rId14"/>
    <p:sldId id="319" r:id="rId15"/>
    <p:sldId id="322" r:id="rId16"/>
    <p:sldId id="339" r:id="rId17"/>
    <p:sldId id="323" r:id="rId18"/>
    <p:sldId id="325" r:id="rId19"/>
    <p:sldId id="328" r:id="rId20"/>
    <p:sldId id="340" r:id="rId21"/>
    <p:sldId id="333" r:id="rId22"/>
    <p:sldId id="334" r:id="rId23"/>
    <p:sldId id="335" r:id="rId24"/>
    <p:sldId id="337" r:id="rId25"/>
    <p:sldId id="336" r:id="rId26"/>
    <p:sldId id="343" r:id="rId27"/>
    <p:sldId id="342" r:id="rId28"/>
    <p:sldId id="299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9755" autoAdjust="0"/>
  </p:normalViewPr>
  <p:slideViewPr>
    <p:cSldViewPr>
      <p:cViewPr>
        <p:scale>
          <a:sx n="120" d="100"/>
          <a:sy n="120" d="100"/>
        </p:scale>
        <p:origin x="-120" y="-5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1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1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12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1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12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12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3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39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5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6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5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725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09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2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6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07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27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92672" y="1595330"/>
            <a:ext cx="55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翻译项目</a:t>
            </a:r>
          </a:p>
        </p:txBody>
      </p:sp>
      <p:sp>
        <p:nvSpPr>
          <p:cNvPr id="115" name="TextBox 4">
            <a:extLst>
              <a:ext uri="{FF2B5EF4-FFF2-40B4-BE49-F238E27FC236}">
                <a16:creationId xmlns:a16="http://schemas.microsoft.com/office/drawing/2014/main" xmlns="" id="{2FA223BB-1328-4105-BA8F-CF8F282FC516}"/>
              </a:ext>
            </a:extLst>
          </p:cNvPr>
          <p:cNvSpPr txBox="1"/>
          <p:nvPr/>
        </p:nvSpPr>
        <p:spPr>
          <a:xfrm>
            <a:off x="5445088" y="3399686"/>
            <a:ext cx="2106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具体分工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项目制作：所有成员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：张帅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玲</a:t>
            </a:r>
            <a:r>
              <a:rPr lang="en-US" altLang="zh-CN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汪倩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xmlns="" id="{5DEECCAA-D6F1-4627-8080-79F9C1F9E23C}"/>
              </a:ext>
            </a:extLst>
          </p:cNvPr>
          <p:cNvSpPr txBox="1"/>
          <p:nvPr/>
        </p:nvSpPr>
        <p:spPr>
          <a:xfrm>
            <a:off x="3621679" y="2587627"/>
            <a:ext cx="375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71"/>
                            </p:stCondLst>
                            <p:childTnLst>
                              <p:par>
                                <p:cTn id="294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6271"/>
                            </p:stCondLst>
                            <p:childTnLst>
                              <p:par>
                                <p:cTn id="3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5" grpId="0"/>
      <p:bldP spid="1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437" y="310062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43" name="Picture 2" descr="C:\Users\j\Documents\Tencent Files\2236385862\Image\C2C\Y2A3EEA~I15C]F6E@~P3MP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52814"/>
            <a:ext cx="5886512" cy="26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7015"/>
            <a:ext cx="1756293" cy="11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左箭头 44"/>
          <p:cNvSpPr/>
          <p:nvPr/>
        </p:nvSpPr>
        <p:spPr>
          <a:xfrm>
            <a:off x="2446472" y="2943508"/>
            <a:ext cx="397336" cy="302828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3648" y="49311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后建立分支</a:t>
            </a:r>
            <a:r>
              <a:rPr lang="en-US" altLang="zh-CN" dirty="0" smtClean="0"/>
              <a:t>Group-3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8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6667" y="110813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1026" name="Picture 2" descr="C:\Users\j\Desktop\-6b609afef3f6ca9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30" y="919737"/>
            <a:ext cx="7559684" cy="10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7" y="2427734"/>
            <a:ext cx="2278624" cy="27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15" y="2427733"/>
            <a:ext cx="5721599" cy="247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>
          <a:xfrm rot="1662412">
            <a:off x="1876437" y="2093233"/>
            <a:ext cx="288032" cy="28381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 rot="19338834">
            <a:off x="4573734" y="2076246"/>
            <a:ext cx="288032" cy="29412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38538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将网页翻译文件做成待完成</a:t>
            </a:r>
            <a:r>
              <a:rPr lang="zh-CN" altLang="en-US" dirty="0"/>
              <a:t>的</a:t>
            </a:r>
            <a:r>
              <a:rPr lang="en-US" altLang="zh-CN" dirty="0" err="1" smtClean="0"/>
              <a:t>gitbook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97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6667" y="110813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1600" y="293861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将翻译项目报告做成待完成</a:t>
            </a:r>
            <a:r>
              <a:rPr lang="zh-CN" altLang="en-US" dirty="0"/>
              <a:t>的</a:t>
            </a:r>
            <a:r>
              <a:rPr lang="en-US" altLang="zh-CN" dirty="0" err="1" smtClean="0"/>
              <a:t>gitbook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7774"/>
            <a:ext cx="6761163" cy="148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0915"/>
            <a:ext cx="748506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下箭头 12"/>
          <p:cNvSpPr/>
          <p:nvPr/>
        </p:nvSpPr>
        <p:spPr>
          <a:xfrm>
            <a:off x="4067944" y="2529602"/>
            <a:ext cx="203438" cy="2581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145615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2694"/>
            <a:ext cx="4968552" cy="180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97" y="2571750"/>
            <a:ext cx="593054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下箭头 42"/>
          <p:cNvSpPr/>
          <p:nvPr/>
        </p:nvSpPr>
        <p:spPr>
          <a:xfrm>
            <a:off x="5652120" y="2218256"/>
            <a:ext cx="203438" cy="2581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109" y="278777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组员在个人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页面进入</a:t>
            </a:r>
            <a:r>
              <a:rPr lang="en-US" altLang="zh-CN" dirty="0" smtClean="0"/>
              <a:t>Group-3-wq</a:t>
            </a:r>
            <a:r>
              <a:rPr lang="zh-CN" altLang="en-US" dirty="0" smtClean="0"/>
              <a:t>组织，重复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9502"/>
            <a:ext cx="2730036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>
          <a:xfrm>
            <a:off x="3707904" y="1172939"/>
            <a:ext cx="216024" cy="1746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36870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79" y="145696"/>
            <a:ext cx="5546535" cy="258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0" y="1286140"/>
            <a:ext cx="2101898" cy="142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左箭头 1"/>
          <p:cNvSpPr/>
          <p:nvPr/>
        </p:nvSpPr>
        <p:spPr>
          <a:xfrm>
            <a:off x="3092854" y="1879844"/>
            <a:ext cx="288032" cy="18785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C:\Users\j\Documents\Tencent Files\2236385862\Image\C2C\MKW6$}LSEB]I9810PH54PJ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3003798"/>
            <a:ext cx="4608513" cy="213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下箭头 9"/>
          <p:cNvSpPr/>
          <p:nvPr/>
        </p:nvSpPr>
        <p:spPr>
          <a:xfrm>
            <a:off x="5292080" y="2725686"/>
            <a:ext cx="203438" cy="2581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52971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以个人名字建立分支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888982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所有成员完成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并建分支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8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15161" y="1739406"/>
            <a:ext cx="710599" cy="773822"/>
            <a:chOff x="550069" y="1100038"/>
            <a:chExt cx="710599" cy="773822"/>
          </a:xfrm>
        </p:grpSpPr>
        <p:sp>
          <p:nvSpPr>
            <p:cNvPr id="3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0069" y="118291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2992" y="-596633"/>
            <a:ext cx="2368153" cy="5789614"/>
            <a:chOff x="-56639" y="-632373"/>
            <a:chExt cx="2368153" cy="5789614"/>
          </a:xfrm>
        </p:grpSpPr>
        <p:sp>
          <p:nvSpPr>
            <p:cNvPr id="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03848" y="1889069"/>
            <a:ext cx="4195822" cy="707886"/>
            <a:chOff x="562412" y="1293059"/>
            <a:chExt cx="4195822" cy="707886"/>
          </a:xfrm>
        </p:grpSpPr>
        <p:sp>
          <p:nvSpPr>
            <p:cNvPr id="41" name="TextBox 4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3672408" cy="7078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4000" b="1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本地编辑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8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11219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22530" name="Picture 2" descr="C:\Users\j\Documents\Tencent Files\2236385862\Image\C2C\E21E9B539E34EFD96E7D424C68DE06A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3447"/>
            <a:ext cx="2612857" cy="199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3563888" y="1222806"/>
            <a:ext cx="432048" cy="20898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5766"/>
            <a:ext cx="5364088" cy="221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2197"/>
            <a:ext cx="3240360" cy="236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下箭头 45"/>
          <p:cNvSpPr/>
          <p:nvPr/>
        </p:nvSpPr>
        <p:spPr>
          <a:xfrm>
            <a:off x="5004048" y="2351274"/>
            <a:ext cx="203438" cy="2581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183" y="314781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Desktop</a:t>
            </a:r>
            <a:r>
              <a:rPr lang="zh-CN" altLang="en-US" dirty="0" smtClean="0"/>
              <a:t>克隆翻译项目仓库，并选择以个人命名的分支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0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11219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3" y="594415"/>
            <a:ext cx="340898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67" y="120949"/>
            <a:ext cx="4104456" cy="282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7814"/>
            <a:ext cx="6894513" cy="197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下箭头 43"/>
          <p:cNvSpPr/>
          <p:nvPr/>
        </p:nvSpPr>
        <p:spPr>
          <a:xfrm>
            <a:off x="6300192" y="2813676"/>
            <a:ext cx="203438" cy="2581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4288756" y="1225229"/>
            <a:ext cx="216024" cy="22819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684" y="2824648"/>
            <a:ext cx="165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通过两种途径打开文件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91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4890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3" y="383313"/>
            <a:ext cx="490019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52" y="2364396"/>
            <a:ext cx="510506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下箭头 47"/>
          <p:cNvSpPr/>
          <p:nvPr/>
        </p:nvSpPr>
        <p:spPr>
          <a:xfrm>
            <a:off x="4283968" y="1966609"/>
            <a:ext cx="288032" cy="28381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3867894"/>
            <a:ext cx="248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在本地修改并上传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739750"/>
            <a:ext cx="190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将翻译项目需提交文件做成</a:t>
            </a:r>
            <a:r>
              <a:rPr lang="en-US" altLang="zh-CN" dirty="0" err="1"/>
              <a:t>gitbook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15161" y="1739406"/>
            <a:ext cx="710599" cy="773822"/>
            <a:chOff x="550069" y="1100038"/>
            <a:chExt cx="710599" cy="773822"/>
          </a:xfrm>
        </p:grpSpPr>
        <p:sp>
          <p:nvSpPr>
            <p:cNvPr id="3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0069" y="118291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2992" y="-596633"/>
            <a:ext cx="2368153" cy="5789614"/>
            <a:chOff x="-56639" y="-632373"/>
            <a:chExt cx="2368153" cy="5789614"/>
          </a:xfrm>
        </p:grpSpPr>
        <p:sp>
          <p:nvSpPr>
            <p:cNvPr id="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03848" y="1889069"/>
            <a:ext cx="4195822" cy="707886"/>
            <a:chOff x="562412" y="1293059"/>
            <a:chExt cx="4195822" cy="707886"/>
          </a:xfrm>
        </p:grpSpPr>
        <p:sp>
          <p:nvSpPr>
            <p:cNvPr id="41" name="TextBox 4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3672408" cy="7078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Pull Request</a:t>
              </a:r>
              <a:endParaRPr lang="zh-CN" altLang="en-US" sz="40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2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99607" y="306324"/>
            <a:ext cx="4195822" cy="514347"/>
            <a:chOff x="562412" y="1277570"/>
            <a:chExt cx="4195822" cy="514347"/>
          </a:xfrm>
        </p:grpSpPr>
        <p:sp>
          <p:nvSpPr>
            <p:cNvPr id="21" name="TextBox 2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562412" y="1277570"/>
              <a:ext cx="3947154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新建</a:t>
              </a:r>
              <a:r>
                <a:rPr lang="en-US" altLang="zh-CN" sz="1600" b="1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O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rganization</a:t>
              </a:r>
              <a:endParaRPr lang="zh-CN" altLang="en-US" sz="16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73522" y="1057231"/>
            <a:ext cx="4195822" cy="498858"/>
            <a:chOff x="562412" y="1293059"/>
            <a:chExt cx="4195822" cy="498858"/>
          </a:xfrm>
        </p:grpSpPr>
        <p:sp>
          <p:nvSpPr>
            <p:cNvPr id="51" name="TextBox 5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308305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Fork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翻译材料</a:t>
              </a:r>
              <a:endParaRPr lang="zh-CN" altLang="en-US" sz="16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87634" y="997268"/>
            <a:ext cx="531292" cy="520971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28621" cy="594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D8AFEB7-0910-4526-9AAB-BE3729BE875F}"/>
              </a:ext>
            </a:extLst>
          </p:cNvPr>
          <p:cNvSpPr txBox="1"/>
          <p:nvPr/>
        </p:nvSpPr>
        <p:spPr>
          <a:xfrm>
            <a:off x="1588811" y="2116838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目录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799327" y="1680934"/>
            <a:ext cx="510025" cy="533175"/>
            <a:chOff x="550069" y="1047433"/>
            <a:chExt cx="676064" cy="773822"/>
          </a:xfrm>
        </p:grpSpPr>
        <p:sp>
          <p:nvSpPr>
            <p:cNvPr id="54" name="矩形 2"/>
            <p:cNvSpPr/>
            <p:nvPr/>
          </p:nvSpPr>
          <p:spPr>
            <a:xfrm rot="5400000">
              <a:off x="519927" y="1115048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069" y="1182919"/>
              <a:ext cx="623009" cy="580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452286" y="1814491"/>
            <a:ext cx="4195822" cy="498858"/>
            <a:chOff x="562412" y="1293059"/>
            <a:chExt cx="4195822" cy="498858"/>
          </a:xfrm>
        </p:grpSpPr>
        <p:sp>
          <p:nvSpPr>
            <p:cNvPr id="57" name="TextBox 56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308305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本地编辑</a:t>
              </a:r>
              <a:endParaRPr lang="zh-CN" altLang="en-US" sz="16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757160" y="312624"/>
            <a:ext cx="552191" cy="463632"/>
            <a:chOff x="550069" y="1100038"/>
            <a:chExt cx="710599" cy="773822"/>
          </a:xfrm>
        </p:grpSpPr>
        <p:sp>
          <p:nvSpPr>
            <p:cNvPr id="95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069" y="1182919"/>
              <a:ext cx="604830" cy="667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91972" y="2391935"/>
            <a:ext cx="510026" cy="512448"/>
            <a:chOff x="550069" y="1100038"/>
            <a:chExt cx="710599" cy="773822"/>
          </a:xfrm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82919"/>
              <a:ext cx="654832" cy="60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337953" y="2424908"/>
            <a:ext cx="4195822" cy="498858"/>
            <a:chOff x="562412" y="1293059"/>
            <a:chExt cx="4195822" cy="498858"/>
          </a:xfrm>
        </p:grpSpPr>
        <p:sp>
          <p:nvSpPr>
            <p:cNvPr id="104" name="TextBox 103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105" name="Rectangle 11"/>
            <p:cNvSpPr>
              <a:spLocks noChangeArrowheads="1"/>
            </p:cNvSpPr>
            <p:nvPr/>
          </p:nvSpPr>
          <p:spPr bwMode="gray">
            <a:xfrm>
              <a:off x="657186" y="1293059"/>
              <a:ext cx="308305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Pull Request</a:t>
              </a:r>
              <a:endParaRPr lang="zh-CN" altLang="en-US" sz="16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87634" y="3065384"/>
            <a:ext cx="521718" cy="476365"/>
            <a:chOff x="550069" y="1100038"/>
            <a:chExt cx="710599" cy="773822"/>
          </a:xfrm>
        </p:grpSpPr>
        <p:sp>
          <p:nvSpPr>
            <p:cNvPr id="106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50069" y="1182920"/>
              <a:ext cx="640157" cy="64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Swiss911 XCm BT" pitchFamily="34" charset="0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381025" y="3120756"/>
            <a:ext cx="4195822" cy="490974"/>
            <a:chOff x="562412" y="1300943"/>
            <a:chExt cx="4195822" cy="490974"/>
          </a:xfrm>
        </p:grpSpPr>
        <p:sp>
          <p:nvSpPr>
            <p:cNvPr id="109" name="TextBox 108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gray">
            <a:xfrm>
              <a:off x="633673" y="1300943"/>
              <a:ext cx="308305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疑点难点</a:t>
              </a:r>
              <a:endParaRPr lang="zh-CN" altLang="en-US" sz="16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780482" y="3766988"/>
            <a:ext cx="484303" cy="462053"/>
            <a:chOff x="550069" y="1100038"/>
            <a:chExt cx="710599" cy="773822"/>
          </a:xfrm>
        </p:grpSpPr>
        <p:sp>
          <p:nvSpPr>
            <p:cNvPr id="112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0069" y="1182920"/>
              <a:ext cx="689613" cy="67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Swiss911 XCm BT" pitchFamily="34" charset="0"/>
                </a:rPr>
                <a:t>06</a:t>
              </a:r>
              <a:endParaRPr lang="zh-CN" altLang="en-US" sz="2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358318" y="3816477"/>
            <a:ext cx="4195822" cy="498858"/>
            <a:chOff x="562412" y="1293059"/>
            <a:chExt cx="4195822" cy="498858"/>
          </a:xfrm>
        </p:grpSpPr>
        <p:sp>
          <p:nvSpPr>
            <p:cNvPr id="115" name="TextBox 114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gray">
            <a:xfrm>
              <a:off x="655401" y="1293059"/>
              <a:ext cx="308305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反思总结</a:t>
              </a:r>
              <a:endParaRPr lang="zh-CN" altLang="en-US" sz="16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2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9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4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9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32193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7494"/>
            <a:ext cx="5771489" cy="227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57" y="3037584"/>
            <a:ext cx="6087840" cy="198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>
          <a:xfrm>
            <a:off x="4716016" y="2868407"/>
            <a:ext cx="144016" cy="17080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829" y="1563638"/>
            <a:ext cx="2051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在个人账户网页端新建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，将</a:t>
            </a:r>
            <a:r>
              <a:rPr lang="zh-CN" altLang="en-US" dirty="0"/>
              <a:t>个人</a:t>
            </a:r>
            <a:r>
              <a:rPr lang="zh-CN" altLang="en-US" dirty="0" smtClean="0"/>
              <a:t>分支修改内容上传到小组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7504" y="12347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2" name="下箭头 1"/>
          <p:cNvSpPr/>
          <p:nvPr/>
        </p:nvSpPr>
        <p:spPr>
          <a:xfrm>
            <a:off x="4705559" y="2585047"/>
            <a:ext cx="226481" cy="229516"/>
          </a:xfrm>
          <a:prstGeom prst="downArrow">
            <a:avLst>
              <a:gd name="adj1" fmla="val 50000"/>
              <a:gd name="adj2" fmla="val 4648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0"/>
            <a:ext cx="6192688" cy="24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39736"/>
            <a:ext cx="6408712" cy="215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439" y="1635646"/>
            <a:ext cx="227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要备注，以便查看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04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856" y="160337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2" name="下箭头 1"/>
          <p:cNvSpPr/>
          <p:nvPr/>
        </p:nvSpPr>
        <p:spPr>
          <a:xfrm>
            <a:off x="3347864" y="2734643"/>
            <a:ext cx="216024" cy="26462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890" name="Picture 2" descr="C:\Users\j\Documents\Tencent Files\2236385862\Image\C2C\1~`Y5P7R)IBXUZHYHJLR6(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14" y="181686"/>
            <a:ext cx="4780266" cy="24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C:\Users\j\Documents\Tencent Files\2236385862\Image\C2C\HQO59I}KOS875CLBA9AP&quot;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C:\Users\j\Documents\Tencent Files\2236385862\Image\C2C\HQO59I}KOS875CLBA9AP&quot;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6" y="3183141"/>
            <a:ext cx="4309120" cy="15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3223054"/>
            <a:ext cx="424847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4499992" y="3899329"/>
            <a:ext cx="288032" cy="1845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856" y="1635645"/>
            <a:ext cx="27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项目经理执行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操作，文件完成上传和更新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8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2007" y="16677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3" name="AutoShape 4" descr="C:\Users\j\Documents\Tencent Files\2236385862\Image\C2C\HQO59I}KOS875CLBA9AP&quot;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C:\Users\j\Documents\Tencent Files\2236385862\Image\C2C\HQO59I}KOS875CLBA9AP&quot;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3920"/>
            <a:ext cx="6048672" cy="192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56" y="3248900"/>
            <a:ext cx="250431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下箭头 47"/>
          <p:cNvSpPr/>
          <p:nvPr/>
        </p:nvSpPr>
        <p:spPr>
          <a:xfrm>
            <a:off x="4139952" y="2724243"/>
            <a:ext cx="216024" cy="26462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5575" y="1422634"/>
            <a:ext cx="21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commit</a:t>
            </a:r>
            <a:r>
              <a:rPr lang="zh-CN" altLang="en-US" dirty="0" smtClean="0"/>
              <a:t>操作记录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8778"/>
            <a:ext cx="6468081" cy="218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0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107520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3" name="AutoShape 4" descr="C:\Users\j\Documents\Tencent Files\2236385862\Image\C2C\HQO59I}KOS875CLBA9AP&quot;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C:\Users\j\Documents\Tencent Files\2236385862\Image\C2C\HQO59I}KOS875CLBA9AP&quot;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10481"/>
            <a:ext cx="5256584" cy="314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4" y="143369"/>
            <a:ext cx="6658408" cy="110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04303"/>
            <a:ext cx="7504324" cy="60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下箭头 50"/>
          <p:cNvSpPr/>
          <p:nvPr/>
        </p:nvSpPr>
        <p:spPr>
          <a:xfrm>
            <a:off x="2483768" y="1229848"/>
            <a:ext cx="216024" cy="13231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 rot="18979389">
            <a:off x="3312306" y="1870818"/>
            <a:ext cx="216024" cy="40067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5575" y="2571750"/>
            <a:ext cx="289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在翻译中，组员通过</a:t>
            </a:r>
            <a:r>
              <a:rPr lang="en-US" altLang="zh-CN" dirty="0" smtClean="0"/>
              <a:t>issues</a:t>
            </a:r>
            <a:r>
              <a:rPr lang="zh-CN" altLang="en-US" dirty="0" smtClean="0"/>
              <a:t>讨论翻译中的问题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1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99230" y="424605"/>
            <a:ext cx="710599" cy="773822"/>
            <a:chOff x="550069" y="1100038"/>
            <a:chExt cx="710599" cy="773822"/>
          </a:xfrm>
        </p:grpSpPr>
        <p:sp>
          <p:nvSpPr>
            <p:cNvPr id="3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0069" y="118291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2992" y="-596633"/>
            <a:ext cx="2368153" cy="5789614"/>
            <a:chOff x="-56639" y="-632373"/>
            <a:chExt cx="2368153" cy="5789614"/>
          </a:xfrm>
        </p:grpSpPr>
        <p:sp>
          <p:nvSpPr>
            <p:cNvPr id="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478568"/>
            <a:ext cx="4195822" cy="707886"/>
            <a:chOff x="562412" y="1293059"/>
            <a:chExt cx="4195822" cy="707886"/>
          </a:xfrm>
        </p:grpSpPr>
        <p:sp>
          <p:nvSpPr>
            <p:cNvPr id="41" name="TextBox 4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3672408" cy="7078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4000" b="1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反思总结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03508" y="1819217"/>
            <a:ext cx="6649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在小组作业中，一定合理分配时间。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在类似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工作中，合理分配好每一个成员负责的文件，各自修改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避免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冲突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合作的重要性。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在工作学习中，接受新事物，运用新技术解决问题，提高效率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68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81266" y="341120"/>
            <a:ext cx="710599" cy="773822"/>
            <a:chOff x="550069" y="1100038"/>
            <a:chExt cx="710599" cy="773822"/>
          </a:xfrm>
        </p:grpSpPr>
        <p:sp>
          <p:nvSpPr>
            <p:cNvPr id="3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0069" y="118291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2992" y="-596633"/>
            <a:ext cx="2368153" cy="5789614"/>
            <a:chOff x="-56639" y="-632373"/>
            <a:chExt cx="2368153" cy="5789614"/>
          </a:xfrm>
        </p:grpSpPr>
        <p:sp>
          <p:nvSpPr>
            <p:cNvPr id="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30502" y="390816"/>
            <a:ext cx="4195822" cy="707886"/>
            <a:chOff x="562412" y="1293059"/>
            <a:chExt cx="4195822" cy="707886"/>
          </a:xfrm>
        </p:grpSpPr>
        <p:sp>
          <p:nvSpPr>
            <p:cNvPr id="41" name="TextBox 4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3672408" cy="7078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4000" b="1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疑点难点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28340" y="1765238"/>
            <a:ext cx="576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gitbook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serve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不能够使用，后续重新操作之后能够成功运用。之前造成的问题时可能有时候电脑运行环境不太同。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某些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术语，比如“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commit” ”staging environment“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等不太能统一。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网页版的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gitbook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操作过程较为复杂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68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759" y="1595330"/>
            <a:ext cx="577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</a:t>
            </a:r>
            <a:r>
              <a:rPr lang="zh-CN" altLang="en-US" sz="5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的观</a:t>
            </a:r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xmlns="" id="{5DEECCAA-D6F1-4627-8080-79F9C1F9E23C}"/>
              </a:ext>
            </a:extLst>
          </p:cNvPr>
          <p:cNvSpPr txBox="1"/>
          <p:nvPr/>
        </p:nvSpPr>
        <p:spPr>
          <a:xfrm>
            <a:off x="3520496" y="2549305"/>
            <a:ext cx="375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download to watch</a:t>
            </a:r>
          </a:p>
        </p:txBody>
      </p:sp>
    </p:spTree>
    <p:extLst>
      <p:ext uri="{BB962C8B-B14F-4D97-AF65-F5344CB8AC3E}">
        <p14:creationId xmlns:p14="http://schemas.microsoft.com/office/powerpoint/2010/main" val="38093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929"/>
                            </p:stCondLst>
                            <p:childTnLst>
                              <p:par>
                                <p:cTn id="29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98220" y="1927922"/>
            <a:ext cx="4918195" cy="1323439"/>
            <a:chOff x="562412" y="1277570"/>
            <a:chExt cx="4195822" cy="1323439"/>
          </a:xfrm>
        </p:grpSpPr>
        <p:sp>
          <p:nvSpPr>
            <p:cNvPr id="21" name="TextBox 2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562412" y="1277570"/>
              <a:ext cx="3947154" cy="132343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新建</a:t>
              </a:r>
              <a:r>
                <a:rPr lang="en-US" altLang="zh-CN" sz="4000" b="1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O</a:t>
              </a:r>
              <a:r>
                <a:rPr lang="en-US" altLang="zh-CN" sz="40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rganization</a:t>
              </a:r>
              <a:endParaRPr lang="zh-CN" altLang="en-US" sz="40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448427" y="1832839"/>
            <a:ext cx="710599" cy="773822"/>
            <a:chOff x="550069" y="1100038"/>
            <a:chExt cx="710599" cy="773822"/>
          </a:xfrm>
        </p:grpSpPr>
        <p:sp>
          <p:nvSpPr>
            <p:cNvPr id="95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069" y="118291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2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7504" y="58901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2627784" y="122310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2723"/>
            <a:ext cx="7181273" cy="167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01460"/>
            <a:ext cx="5616624" cy="233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>
          <a:xfrm>
            <a:off x="4139952" y="2505597"/>
            <a:ext cx="216024" cy="30023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283102"/>
            <a:ext cx="296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页面创建组织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2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4510" y="64491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2627784" y="122310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42" y="182799"/>
            <a:ext cx="4391810" cy="27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70" y="3208371"/>
            <a:ext cx="4536504" cy="192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下箭头 43"/>
          <p:cNvSpPr/>
          <p:nvPr/>
        </p:nvSpPr>
        <p:spPr>
          <a:xfrm>
            <a:off x="3636235" y="2840805"/>
            <a:ext cx="216024" cy="3675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4773" y="1366284"/>
            <a:ext cx="142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创建步骤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10" y="3605491"/>
            <a:ext cx="207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搜索组员用户名，邀请成员</a:t>
            </a:r>
            <a:r>
              <a:rPr lang="zh-CN" altLang="en-US" dirty="0"/>
              <a:t>加入组织</a:t>
            </a:r>
          </a:p>
        </p:txBody>
      </p:sp>
    </p:spTree>
    <p:extLst>
      <p:ext uri="{BB962C8B-B14F-4D97-AF65-F5344CB8AC3E}">
        <p14:creationId xmlns:p14="http://schemas.microsoft.com/office/powerpoint/2010/main" val="30947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3036" y="12158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2627784" y="122310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9345"/>
            <a:ext cx="6050622" cy="215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930338" y="396969"/>
            <a:ext cx="77756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32002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1"/>
                </a:solidFill>
              </a:rPr>
              <a:t>Group-3-wq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55" y="2396716"/>
            <a:ext cx="5466997" cy="269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下箭头 47"/>
          <p:cNvSpPr/>
          <p:nvPr/>
        </p:nvSpPr>
        <p:spPr>
          <a:xfrm>
            <a:off x="3853227" y="2189304"/>
            <a:ext cx="216024" cy="20741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388" y="2004638"/>
            <a:ext cx="240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在组织内创建仓库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69244" y="3075350"/>
            <a:ext cx="461094" cy="92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0907" y="2999683"/>
            <a:ext cx="768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1"/>
                </a:solidFill>
              </a:rPr>
              <a:t>Group-3-wq</a:t>
            </a:r>
            <a:endParaRPr lang="zh-CN" alt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235" y="36870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FFFF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rgbClr val="FFFFFF"/>
                </a:solidFill>
                <a:latin typeface="Swiss911 XCm BT" pitchFamily="34" charset="0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3" y="1314270"/>
            <a:ext cx="4824536" cy="285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95686"/>
            <a:ext cx="3024336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5691959" y="2825886"/>
            <a:ext cx="402392" cy="2160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316459"/>
            <a:ext cx="55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组员通过</a:t>
            </a:r>
            <a:r>
              <a:rPr lang="en-US" altLang="zh-CN" dirty="0" smtClean="0"/>
              <a:t>QQ</a:t>
            </a:r>
            <a:r>
              <a:rPr lang="zh-CN" altLang="en-US" dirty="0" smtClean="0"/>
              <a:t>邮件加入组织，组成翻译项目组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8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15161" y="1739406"/>
            <a:ext cx="710599" cy="773822"/>
            <a:chOff x="550069" y="1100038"/>
            <a:chExt cx="710599" cy="773822"/>
          </a:xfrm>
        </p:grpSpPr>
        <p:sp>
          <p:nvSpPr>
            <p:cNvPr id="3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0069" y="1182919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2992" y="-596633"/>
            <a:ext cx="2368153" cy="5789614"/>
            <a:chOff x="-56639" y="-632373"/>
            <a:chExt cx="2368153" cy="5789614"/>
          </a:xfrm>
        </p:grpSpPr>
        <p:sp>
          <p:nvSpPr>
            <p:cNvPr id="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03848" y="1889069"/>
            <a:ext cx="4195822" cy="707886"/>
            <a:chOff x="562412" y="1293059"/>
            <a:chExt cx="4195822" cy="707886"/>
          </a:xfrm>
        </p:grpSpPr>
        <p:sp>
          <p:nvSpPr>
            <p:cNvPr id="41" name="TextBox 4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3672408" cy="7078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Fork</a:t>
              </a:r>
              <a:r>
                <a:rPr lang="zh-CN" altLang="en-US" sz="4000" b="1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翻译材料</a:t>
              </a:r>
              <a:endParaRPr lang="zh-CN" altLang="en-US" sz="4000" b="1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7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2927" y="7870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4035"/>
            <a:ext cx="4934597" cy="193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7735"/>
            <a:ext cx="525658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下箭头 44"/>
          <p:cNvSpPr/>
          <p:nvPr/>
        </p:nvSpPr>
        <p:spPr>
          <a:xfrm>
            <a:off x="3907232" y="2183669"/>
            <a:ext cx="160711" cy="18378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926" y="1275606"/>
            <a:ext cx="279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项目经理从</a:t>
            </a:r>
            <a:r>
              <a:rPr lang="en-US" altLang="zh-CN" dirty="0" smtClean="0"/>
              <a:t>liarzn007</a:t>
            </a:r>
            <a:r>
              <a:rPr lang="zh-CN" altLang="en-US" dirty="0" smtClean="0"/>
              <a:t>处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项目仓库到组织仓库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4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绿格子风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454</Words>
  <Application>Microsoft Office PowerPoint</Application>
  <PresentationFormat>全屏显示(16:9)</PresentationFormat>
  <Paragraphs>108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</cp:lastModifiedBy>
  <cp:revision>348</cp:revision>
  <dcterms:created xsi:type="dcterms:W3CDTF">2014-09-21T03:23:02Z</dcterms:created>
  <dcterms:modified xsi:type="dcterms:W3CDTF">2019-12-25T11:49:57Z</dcterms:modified>
</cp:coreProperties>
</file>