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7" r:id="rId2"/>
  </p:sldMasterIdLst>
  <p:sldIdLst>
    <p:sldId id="256" r:id="rId3"/>
    <p:sldId id="258" r:id="rId4"/>
    <p:sldId id="259" r:id="rId5"/>
    <p:sldId id="260" r:id="rId6"/>
    <p:sldId id="263" r:id="rId7"/>
    <p:sldId id="264" r:id="rId8"/>
    <p:sldId id="265" r:id="rId9"/>
    <p:sldId id="266" r:id="rId10"/>
    <p:sldId id="274" r:id="rId11"/>
    <p:sldId id="267" r:id="rId12"/>
    <p:sldId id="268" r:id="rId13"/>
    <p:sldId id="261" r:id="rId14"/>
    <p:sldId id="269" r:id="rId15"/>
    <p:sldId id="270" r:id="rId16"/>
    <p:sldId id="271" r:id="rId17"/>
    <p:sldId id="272" r:id="rId18"/>
    <p:sldId id="275" r:id="rId19"/>
    <p:sldId id="273" r:id="rId20"/>
    <p:sldId id="276" r:id="rId2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44D848-D923-48E4-9744-EE17CD38749C}" v="87" dt="2023-10-30T04:36:48.5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96" d="100"/>
          <a:sy n="96" d="100"/>
        </p:scale>
        <p:origin x="7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microsoft.com/office/2016/11/relationships/changesInfo" Target="changesInfos/changesInfo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a shabulal" userId="6f75ef9143b838a5" providerId="LiveId" clId="{3E44D848-D923-48E4-9744-EE17CD38749C}"/>
    <pc:docChg chg="undo redo custSel addSld delSld modSld">
      <pc:chgData name="lia shabulal" userId="6f75ef9143b838a5" providerId="LiveId" clId="{3E44D848-D923-48E4-9744-EE17CD38749C}" dt="2023-10-30T04:37:01.634" v="1653" actId="14100"/>
      <pc:docMkLst>
        <pc:docMk/>
      </pc:docMkLst>
      <pc:sldChg chg="modSp">
        <pc:chgData name="lia shabulal" userId="6f75ef9143b838a5" providerId="LiveId" clId="{3E44D848-D923-48E4-9744-EE17CD38749C}" dt="2023-10-26T10:03:27.144" v="271"/>
        <pc:sldMkLst>
          <pc:docMk/>
          <pc:sldMk cId="4216163384" sldId="258"/>
        </pc:sldMkLst>
        <pc:spChg chg="mod">
          <ac:chgData name="lia shabulal" userId="6f75ef9143b838a5" providerId="LiveId" clId="{3E44D848-D923-48E4-9744-EE17CD38749C}" dt="2023-10-26T10:03:27.144" v="271"/>
          <ac:spMkLst>
            <pc:docMk/>
            <pc:sldMk cId="4216163384" sldId="258"/>
            <ac:spMk id="3" creationId="{CFF36F18-A299-6543-6136-0E4CA438039E}"/>
          </ac:spMkLst>
        </pc:spChg>
      </pc:sldChg>
      <pc:sldChg chg="delSp modSp mod">
        <pc:chgData name="lia shabulal" userId="6f75ef9143b838a5" providerId="LiveId" clId="{3E44D848-D923-48E4-9744-EE17CD38749C}" dt="2023-10-26T10:03:50.185" v="273" actId="21"/>
        <pc:sldMkLst>
          <pc:docMk/>
          <pc:sldMk cId="3352106118" sldId="259"/>
        </pc:sldMkLst>
        <pc:spChg chg="del mod">
          <ac:chgData name="lia shabulal" userId="6f75ef9143b838a5" providerId="LiveId" clId="{3E44D848-D923-48E4-9744-EE17CD38749C}" dt="2023-10-26T10:03:50.185" v="273" actId="21"/>
          <ac:spMkLst>
            <pc:docMk/>
            <pc:sldMk cId="3352106118" sldId="259"/>
            <ac:spMk id="3" creationId="{74296C88-F1D6-6246-7ACB-CD257D67C46E}"/>
          </ac:spMkLst>
        </pc:spChg>
        <pc:graphicFrameChg chg="mod modGraphic">
          <ac:chgData name="lia shabulal" userId="6f75ef9143b838a5" providerId="LiveId" clId="{3E44D848-D923-48E4-9744-EE17CD38749C}" dt="2023-10-26T09:58:25.781" v="237" actId="14100"/>
          <ac:graphicFrameMkLst>
            <pc:docMk/>
            <pc:sldMk cId="3352106118" sldId="259"/>
            <ac:graphicFrameMk id="5" creationId="{16B9EEDA-7A92-6F04-868E-3DA4839D2CE6}"/>
          </ac:graphicFrameMkLst>
        </pc:graphicFrameChg>
      </pc:sldChg>
      <pc:sldChg chg="addSp delSp modSp mod modClrScheme chgLayout">
        <pc:chgData name="lia shabulal" userId="6f75ef9143b838a5" providerId="LiveId" clId="{3E44D848-D923-48E4-9744-EE17CD38749C}" dt="2023-10-26T10:19:09.791" v="737" actId="1076"/>
        <pc:sldMkLst>
          <pc:docMk/>
          <pc:sldMk cId="2294868549" sldId="260"/>
        </pc:sldMkLst>
        <pc:spChg chg="mod ord">
          <ac:chgData name="lia shabulal" userId="6f75ef9143b838a5" providerId="LiveId" clId="{3E44D848-D923-48E4-9744-EE17CD38749C}" dt="2023-10-26T09:50:34.284" v="214" actId="1076"/>
          <ac:spMkLst>
            <pc:docMk/>
            <pc:sldMk cId="2294868549" sldId="260"/>
            <ac:spMk id="2" creationId="{010941FB-CCC8-CB92-B4CF-7B45C6111F37}"/>
          </ac:spMkLst>
        </pc:spChg>
        <pc:spChg chg="mod ord">
          <ac:chgData name="lia shabulal" userId="6f75ef9143b838a5" providerId="LiveId" clId="{3E44D848-D923-48E4-9744-EE17CD38749C}" dt="2023-10-26T10:18:54.309" v="734" actId="14100"/>
          <ac:spMkLst>
            <pc:docMk/>
            <pc:sldMk cId="2294868549" sldId="260"/>
            <ac:spMk id="3" creationId="{187455DC-8646-0C58-1229-28DCA75F4AD2}"/>
          </ac:spMkLst>
        </pc:spChg>
        <pc:spChg chg="add del mod ord">
          <ac:chgData name="lia shabulal" userId="6f75ef9143b838a5" providerId="LiveId" clId="{3E44D848-D923-48E4-9744-EE17CD38749C}" dt="2023-10-25T12:44:31.742" v="39" actId="931"/>
          <ac:spMkLst>
            <pc:docMk/>
            <pc:sldMk cId="2294868549" sldId="260"/>
            <ac:spMk id="4" creationId="{E51CA1B3-4C32-BC61-E6B6-793E31685DC0}"/>
          </ac:spMkLst>
        </pc:spChg>
        <pc:spChg chg="add del mod">
          <ac:chgData name="lia shabulal" userId="6f75ef9143b838a5" providerId="LiveId" clId="{3E44D848-D923-48E4-9744-EE17CD38749C}" dt="2023-10-26T09:41:12.625" v="53" actId="21"/>
          <ac:spMkLst>
            <pc:docMk/>
            <pc:sldMk cId="2294868549" sldId="260"/>
            <ac:spMk id="8" creationId="{517A0D1F-2D47-BE16-1937-19A8E0CD7DF9}"/>
          </ac:spMkLst>
        </pc:spChg>
        <pc:spChg chg="add mod">
          <ac:chgData name="lia shabulal" userId="6f75ef9143b838a5" providerId="LiveId" clId="{3E44D848-D923-48E4-9744-EE17CD38749C}" dt="2023-10-26T10:19:09.791" v="737" actId="1076"/>
          <ac:spMkLst>
            <pc:docMk/>
            <pc:sldMk cId="2294868549" sldId="260"/>
            <ac:spMk id="11" creationId="{B57BB45F-F7C4-790A-C34E-0EB94F8BD7DA}"/>
          </ac:spMkLst>
        </pc:spChg>
        <pc:picChg chg="add del mod">
          <ac:chgData name="lia shabulal" userId="6f75ef9143b838a5" providerId="LiveId" clId="{3E44D848-D923-48E4-9744-EE17CD38749C}" dt="2023-10-26T09:40:36.563" v="47" actId="21"/>
          <ac:picMkLst>
            <pc:docMk/>
            <pc:sldMk cId="2294868549" sldId="260"/>
            <ac:picMk id="6" creationId="{290B6FB6-730A-2178-CA4B-BFA91716600D}"/>
          </ac:picMkLst>
        </pc:picChg>
        <pc:picChg chg="add mod">
          <ac:chgData name="lia shabulal" userId="6f75ef9143b838a5" providerId="LiveId" clId="{3E44D848-D923-48E4-9744-EE17CD38749C}" dt="2023-10-26T09:56:47.975" v="233" actId="14100"/>
          <ac:picMkLst>
            <pc:docMk/>
            <pc:sldMk cId="2294868549" sldId="260"/>
            <ac:picMk id="10" creationId="{BF76E8DB-57DF-428E-8776-0C39A4090E72}"/>
          </ac:picMkLst>
        </pc:picChg>
        <pc:picChg chg="add mod">
          <ac:chgData name="lia shabulal" userId="6f75ef9143b838a5" providerId="LiveId" clId="{3E44D848-D923-48E4-9744-EE17CD38749C}" dt="2023-10-26T09:56:44.219" v="232" actId="14100"/>
          <ac:picMkLst>
            <pc:docMk/>
            <pc:sldMk cId="2294868549" sldId="260"/>
            <ac:picMk id="13" creationId="{1BC1D7C2-9DDB-F920-552C-C52927C8DEA1}"/>
          </ac:picMkLst>
        </pc:picChg>
      </pc:sldChg>
      <pc:sldChg chg="addSp delSp modSp new mod">
        <pc:chgData name="lia shabulal" userId="6f75ef9143b838a5" providerId="LiveId" clId="{3E44D848-D923-48E4-9744-EE17CD38749C}" dt="2023-10-28T07:15:34.143" v="941" actId="1076"/>
        <pc:sldMkLst>
          <pc:docMk/>
          <pc:sldMk cId="2285471287" sldId="261"/>
        </pc:sldMkLst>
        <pc:spChg chg="mod">
          <ac:chgData name="lia shabulal" userId="6f75ef9143b838a5" providerId="LiveId" clId="{3E44D848-D923-48E4-9744-EE17CD38749C}" dt="2023-10-28T07:15:29.238" v="939" actId="1076"/>
          <ac:spMkLst>
            <pc:docMk/>
            <pc:sldMk cId="2285471287" sldId="261"/>
            <ac:spMk id="2" creationId="{AFDEE630-255B-E478-051A-978DD9FAD988}"/>
          </ac:spMkLst>
        </pc:spChg>
        <pc:spChg chg="del">
          <ac:chgData name="lia shabulal" userId="6f75ef9143b838a5" providerId="LiveId" clId="{3E44D848-D923-48E4-9744-EE17CD38749C}" dt="2023-10-26T10:03:03.102" v="269" actId="21"/>
          <ac:spMkLst>
            <pc:docMk/>
            <pc:sldMk cId="2285471287" sldId="261"/>
            <ac:spMk id="3" creationId="{CDAD7DF2-C2FC-2BDA-F544-AC980ABB427C}"/>
          </ac:spMkLst>
        </pc:spChg>
        <pc:spChg chg="add mod">
          <ac:chgData name="lia shabulal" userId="6f75ef9143b838a5" providerId="LiveId" clId="{3E44D848-D923-48E4-9744-EE17CD38749C}" dt="2023-10-28T07:15:31.579" v="940" actId="1076"/>
          <ac:spMkLst>
            <pc:docMk/>
            <pc:sldMk cId="2285471287" sldId="261"/>
            <ac:spMk id="4" creationId="{DCF8F015-987C-7EAE-65E2-04055226E370}"/>
          </ac:spMkLst>
        </pc:spChg>
        <pc:spChg chg="add mod">
          <ac:chgData name="lia shabulal" userId="6f75ef9143b838a5" providerId="LiveId" clId="{3E44D848-D923-48E4-9744-EE17CD38749C}" dt="2023-10-28T07:15:34.143" v="941" actId="1076"/>
          <ac:spMkLst>
            <pc:docMk/>
            <pc:sldMk cId="2285471287" sldId="261"/>
            <ac:spMk id="5" creationId="{7463B9F4-6C9C-33E6-103D-26E3C7D8A983}"/>
          </ac:spMkLst>
        </pc:spChg>
      </pc:sldChg>
      <pc:sldChg chg="new del">
        <pc:chgData name="lia shabulal" userId="6f75ef9143b838a5" providerId="LiveId" clId="{3E44D848-D923-48E4-9744-EE17CD38749C}" dt="2023-10-28T07:11:34.474" v="913" actId="2696"/>
        <pc:sldMkLst>
          <pc:docMk/>
          <pc:sldMk cId="117454904" sldId="262"/>
        </pc:sldMkLst>
      </pc:sldChg>
      <pc:sldChg chg="addSp delSp modSp new mod">
        <pc:chgData name="lia shabulal" userId="6f75ef9143b838a5" providerId="LiveId" clId="{3E44D848-D923-48E4-9744-EE17CD38749C}" dt="2023-10-28T06:50:12.669" v="840" actId="1076"/>
        <pc:sldMkLst>
          <pc:docMk/>
          <pc:sldMk cId="4207180054" sldId="263"/>
        </pc:sldMkLst>
        <pc:spChg chg="add del mod">
          <ac:chgData name="lia shabulal" userId="6f75ef9143b838a5" providerId="LiveId" clId="{3E44D848-D923-48E4-9744-EE17CD38749C}" dt="2023-10-28T06:49:56.148" v="838" actId="21"/>
          <ac:spMkLst>
            <pc:docMk/>
            <pc:sldMk cId="4207180054" sldId="263"/>
            <ac:spMk id="2" creationId="{CA26F556-5D8D-EF07-B5EF-CB1C653D2B32}"/>
          </ac:spMkLst>
        </pc:spChg>
        <pc:spChg chg="del">
          <ac:chgData name="lia shabulal" userId="6f75ef9143b838a5" providerId="LiveId" clId="{3E44D848-D923-48E4-9744-EE17CD38749C}" dt="2023-10-28T06:42:43.721" v="799" actId="21"/>
          <ac:spMkLst>
            <pc:docMk/>
            <pc:sldMk cId="4207180054" sldId="263"/>
            <ac:spMk id="3" creationId="{2624B0A5-D609-710B-ADB7-170478EB692C}"/>
          </ac:spMkLst>
        </pc:spChg>
        <pc:spChg chg="add mod">
          <ac:chgData name="lia shabulal" userId="6f75ef9143b838a5" providerId="LiveId" clId="{3E44D848-D923-48E4-9744-EE17CD38749C}" dt="2023-10-28T06:50:12.669" v="840" actId="1076"/>
          <ac:spMkLst>
            <pc:docMk/>
            <pc:sldMk cId="4207180054" sldId="263"/>
            <ac:spMk id="18" creationId="{1D2BA8FB-E345-5E94-3244-4CF5C874FEAE}"/>
          </ac:spMkLst>
        </pc:spChg>
        <pc:spChg chg="add del mod">
          <ac:chgData name="lia shabulal" userId="6f75ef9143b838a5" providerId="LiveId" clId="{3E44D848-D923-48E4-9744-EE17CD38749C}" dt="2023-10-28T06:49:47.844" v="835" actId="21"/>
          <ac:spMkLst>
            <pc:docMk/>
            <pc:sldMk cId="4207180054" sldId="263"/>
            <ac:spMk id="20" creationId="{CFFB80A1-E808-361E-1828-641AC7707494}"/>
          </ac:spMkLst>
        </pc:spChg>
        <pc:spChg chg="add mod">
          <ac:chgData name="lia shabulal" userId="6f75ef9143b838a5" providerId="LiveId" clId="{3E44D848-D923-48E4-9744-EE17CD38749C}" dt="2023-10-28T06:50:02.993" v="839" actId="14100"/>
          <ac:spMkLst>
            <pc:docMk/>
            <pc:sldMk cId="4207180054" sldId="263"/>
            <ac:spMk id="22" creationId="{B07890BF-0C35-FC61-12A8-C63D4759DDED}"/>
          </ac:spMkLst>
        </pc:spChg>
        <pc:picChg chg="add del mod">
          <ac:chgData name="lia shabulal" userId="6f75ef9143b838a5" providerId="LiveId" clId="{3E44D848-D923-48E4-9744-EE17CD38749C}" dt="2023-10-28T06:47:19.609" v="803" actId="21"/>
          <ac:picMkLst>
            <pc:docMk/>
            <pc:sldMk cId="4207180054" sldId="263"/>
            <ac:picMk id="5" creationId="{DAC58980-2012-A14A-7D36-B12840B56B57}"/>
          </ac:picMkLst>
        </pc:picChg>
        <pc:picChg chg="add del mod">
          <ac:chgData name="lia shabulal" userId="6f75ef9143b838a5" providerId="LiveId" clId="{3E44D848-D923-48E4-9744-EE17CD38749C}" dt="2023-10-28T06:47:42.513" v="811" actId="931"/>
          <ac:picMkLst>
            <pc:docMk/>
            <pc:sldMk cId="4207180054" sldId="263"/>
            <ac:picMk id="7" creationId="{DC5296FF-1AD2-BA54-3159-29EA25321782}"/>
          </ac:picMkLst>
        </pc:picChg>
        <pc:picChg chg="add del mod">
          <ac:chgData name="lia shabulal" userId="6f75ef9143b838a5" providerId="LiveId" clId="{3E44D848-D923-48E4-9744-EE17CD38749C}" dt="2023-10-28T06:47:42.513" v="811" actId="931"/>
          <ac:picMkLst>
            <pc:docMk/>
            <pc:sldMk cId="4207180054" sldId="263"/>
            <ac:picMk id="9" creationId="{ECA5A2BB-6BD5-6C3D-CEC8-F2E548AF59B0}"/>
          </ac:picMkLst>
        </pc:picChg>
        <pc:picChg chg="add del mod">
          <ac:chgData name="lia shabulal" userId="6f75ef9143b838a5" providerId="LiveId" clId="{3E44D848-D923-48E4-9744-EE17CD38749C}" dt="2023-10-28T06:47:42.513" v="811" actId="931"/>
          <ac:picMkLst>
            <pc:docMk/>
            <pc:sldMk cId="4207180054" sldId="263"/>
            <ac:picMk id="11" creationId="{EDBDF295-4923-04C9-1A87-7B6A1B63EC0D}"/>
          </ac:picMkLst>
        </pc:picChg>
        <pc:picChg chg="add mod">
          <ac:chgData name="lia shabulal" userId="6f75ef9143b838a5" providerId="LiveId" clId="{3E44D848-D923-48E4-9744-EE17CD38749C}" dt="2023-10-28T06:48:23.559" v="820" actId="14100"/>
          <ac:picMkLst>
            <pc:docMk/>
            <pc:sldMk cId="4207180054" sldId="263"/>
            <ac:picMk id="13" creationId="{CB7C7609-1FC7-3C41-E265-27F6B940879D}"/>
          </ac:picMkLst>
        </pc:picChg>
        <pc:picChg chg="add mod">
          <ac:chgData name="lia shabulal" userId="6f75ef9143b838a5" providerId="LiveId" clId="{3E44D848-D923-48E4-9744-EE17CD38749C}" dt="2023-10-28T06:48:33.385" v="823" actId="14100"/>
          <ac:picMkLst>
            <pc:docMk/>
            <pc:sldMk cId="4207180054" sldId="263"/>
            <ac:picMk id="15" creationId="{FBFA423B-5C5A-7DF2-461E-1AE1CAD807D6}"/>
          </ac:picMkLst>
        </pc:picChg>
        <pc:picChg chg="add mod">
          <ac:chgData name="lia shabulal" userId="6f75ef9143b838a5" providerId="LiveId" clId="{3E44D848-D923-48E4-9744-EE17CD38749C}" dt="2023-10-28T06:48:45.441" v="826" actId="14100"/>
          <ac:picMkLst>
            <pc:docMk/>
            <pc:sldMk cId="4207180054" sldId="263"/>
            <ac:picMk id="17" creationId="{AAE06AAA-0D2E-DC5B-6ADA-2E6196C378E5}"/>
          </ac:picMkLst>
        </pc:picChg>
      </pc:sldChg>
      <pc:sldChg chg="addSp delSp modSp new mod modClrScheme chgLayout">
        <pc:chgData name="lia shabulal" userId="6f75ef9143b838a5" providerId="LiveId" clId="{3E44D848-D923-48E4-9744-EE17CD38749C}" dt="2023-10-28T06:56:14.001" v="866" actId="14100"/>
        <pc:sldMkLst>
          <pc:docMk/>
          <pc:sldMk cId="192078384" sldId="264"/>
        </pc:sldMkLst>
        <pc:spChg chg="del">
          <ac:chgData name="lia shabulal" userId="6f75ef9143b838a5" providerId="LiveId" clId="{3E44D848-D923-48E4-9744-EE17CD38749C}" dt="2023-10-28T06:50:42.468" v="841" actId="700"/>
          <ac:spMkLst>
            <pc:docMk/>
            <pc:sldMk cId="192078384" sldId="264"/>
            <ac:spMk id="2" creationId="{56088ED7-9D61-8341-30D7-001B6C82B88B}"/>
          </ac:spMkLst>
        </pc:spChg>
        <pc:spChg chg="del">
          <ac:chgData name="lia shabulal" userId="6f75ef9143b838a5" providerId="LiveId" clId="{3E44D848-D923-48E4-9744-EE17CD38749C}" dt="2023-10-28T06:50:42.468" v="841" actId="700"/>
          <ac:spMkLst>
            <pc:docMk/>
            <pc:sldMk cId="192078384" sldId="264"/>
            <ac:spMk id="3" creationId="{BA28E2A6-1421-772C-5DB6-D5FE111D9973}"/>
          </ac:spMkLst>
        </pc:spChg>
        <pc:spChg chg="add mod">
          <ac:chgData name="lia shabulal" userId="6f75ef9143b838a5" providerId="LiveId" clId="{3E44D848-D923-48E4-9744-EE17CD38749C}" dt="2023-10-28T06:50:57.047" v="842"/>
          <ac:spMkLst>
            <pc:docMk/>
            <pc:sldMk cId="192078384" sldId="264"/>
            <ac:spMk id="4" creationId="{186959AA-5395-7A2F-F0B5-5D395C556C03}"/>
          </ac:spMkLst>
        </pc:spChg>
        <pc:picChg chg="add del mod">
          <ac:chgData name="lia shabulal" userId="6f75ef9143b838a5" providerId="LiveId" clId="{3E44D848-D923-48E4-9744-EE17CD38749C}" dt="2023-10-28T06:55:39.441" v="857" actId="21"/>
          <ac:picMkLst>
            <pc:docMk/>
            <pc:sldMk cId="192078384" sldId="264"/>
            <ac:picMk id="6" creationId="{41407830-CA7F-5F66-95B1-FD9AB7ACA1DA}"/>
          </ac:picMkLst>
        </pc:picChg>
        <pc:picChg chg="add mod">
          <ac:chgData name="lia shabulal" userId="6f75ef9143b838a5" providerId="LiveId" clId="{3E44D848-D923-48E4-9744-EE17CD38749C}" dt="2023-10-28T06:56:14.001" v="866" actId="14100"/>
          <ac:picMkLst>
            <pc:docMk/>
            <pc:sldMk cId="192078384" sldId="264"/>
            <ac:picMk id="8" creationId="{6F390688-61F5-B111-ADA4-F5A2539A74B1}"/>
          </ac:picMkLst>
        </pc:picChg>
        <pc:picChg chg="add mod">
          <ac:chgData name="lia shabulal" userId="6f75ef9143b838a5" providerId="LiveId" clId="{3E44D848-D923-48E4-9744-EE17CD38749C}" dt="2023-10-28T06:56:07.954" v="864" actId="14100"/>
          <ac:picMkLst>
            <pc:docMk/>
            <pc:sldMk cId="192078384" sldId="264"/>
            <ac:picMk id="10" creationId="{52070AA3-2BAC-42DD-F669-20F9941F6393}"/>
          </ac:picMkLst>
        </pc:picChg>
      </pc:sldChg>
      <pc:sldChg chg="addSp delSp modSp new mod">
        <pc:chgData name="lia shabulal" userId="6f75ef9143b838a5" providerId="LiveId" clId="{3E44D848-D923-48E4-9744-EE17CD38749C}" dt="2023-10-29T16:18:15.492" v="1491" actId="14100"/>
        <pc:sldMkLst>
          <pc:docMk/>
          <pc:sldMk cId="2087783188" sldId="265"/>
        </pc:sldMkLst>
        <pc:spChg chg="add mod">
          <ac:chgData name="lia shabulal" userId="6f75ef9143b838a5" providerId="LiveId" clId="{3E44D848-D923-48E4-9744-EE17CD38749C}" dt="2023-10-28T06:57:35.513" v="870"/>
          <ac:spMkLst>
            <pc:docMk/>
            <pc:sldMk cId="2087783188" sldId="265"/>
            <ac:spMk id="3" creationId="{7EA98051-C789-7951-4FC2-BCB6D6018E8A}"/>
          </ac:spMkLst>
        </pc:spChg>
        <pc:picChg chg="add del mod">
          <ac:chgData name="lia shabulal" userId="6f75ef9143b838a5" providerId="LiveId" clId="{3E44D848-D923-48E4-9744-EE17CD38749C}" dt="2023-10-28T06:57:30.800" v="869"/>
          <ac:picMkLst>
            <pc:docMk/>
            <pc:sldMk cId="2087783188" sldId="265"/>
            <ac:picMk id="2" creationId="{7994CBA7-4BB8-6046-D6FD-9BBB29C2FEF8}"/>
          </ac:picMkLst>
        </pc:picChg>
        <pc:picChg chg="add mod">
          <ac:chgData name="lia shabulal" userId="6f75ef9143b838a5" providerId="LiveId" clId="{3E44D848-D923-48E4-9744-EE17CD38749C}" dt="2023-10-29T16:18:15.492" v="1491" actId="14100"/>
          <ac:picMkLst>
            <pc:docMk/>
            <pc:sldMk cId="2087783188" sldId="265"/>
            <ac:picMk id="2" creationId="{BF017CF3-8F07-7E7C-53FF-DAAD12A51723}"/>
          </ac:picMkLst>
        </pc:picChg>
        <pc:picChg chg="add mod">
          <ac:chgData name="lia shabulal" userId="6f75ef9143b838a5" providerId="LiveId" clId="{3E44D848-D923-48E4-9744-EE17CD38749C}" dt="2023-10-28T08:03:58.789" v="1123" actId="14100"/>
          <ac:picMkLst>
            <pc:docMk/>
            <pc:sldMk cId="2087783188" sldId="265"/>
            <ac:picMk id="5" creationId="{BB5450F4-88AD-1144-410F-96ACE037351D}"/>
          </ac:picMkLst>
        </pc:picChg>
        <pc:picChg chg="add del mod">
          <ac:chgData name="lia shabulal" userId="6f75ef9143b838a5" providerId="LiveId" clId="{3E44D848-D923-48E4-9744-EE17CD38749C}" dt="2023-10-28T08:01:19.360" v="1114" actId="21"/>
          <ac:picMkLst>
            <pc:docMk/>
            <pc:sldMk cId="2087783188" sldId="265"/>
            <ac:picMk id="7" creationId="{E348DC61-ABB2-C57C-F316-2C9697795C93}"/>
          </ac:picMkLst>
        </pc:picChg>
        <pc:picChg chg="add del mod">
          <ac:chgData name="lia shabulal" userId="6f75ef9143b838a5" providerId="LiveId" clId="{3E44D848-D923-48E4-9744-EE17CD38749C}" dt="2023-10-29T16:17:52.191" v="1481" actId="21"/>
          <ac:picMkLst>
            <pc:docMk/>
            <pc:sldMk cId="2087783188" sldId="265"/>
            <ac:picMk id="8" creationId="{82AD688D-C122-3456-0714-35DCCBB66FF4}"/>
          </ac:picMkLst>
        </pc:picChg>
      </pc:sldChg>
      <pc:sldChg chg="addSp delSp modSp new mod">
        <pc:chgData name="lia shabulal" userId="6f75ef9143b838a5" providerId="LiveId" clId="{3E44D848-D923-48E4-9744-EE17CD38749C}" dt="2023-10-29T16:18:08.024" v="1488" actId="1076"/>
        <pc:sldMkLst>
          <pc:docMk/>
          <pc:sldMk cId="432400248" sldId="266"/>
        </pc:sldMkLst>
        <pc:spChg chg="add mod">
          <ac:chgData name="lia shabulal" userId="6f75ef9143b838a5" providerId="LiveId" clId="{3E44D848-D923-48E4-9744-EE17CD38749C}" dt="2023-10-28T07:03:00.160" v="886"/>
          <ac:spMkLst>
            <pc:docMk/>
            <pc:sldMk cId="432400248" sldId="266"/>
            <ac:spMk id="2" creationId="{0DF5203D-AF9C-8BD5-3DF1-B8EC6609EE1B}"/>
          </ac:spMkLst>
        </pc:spChg>
        <pc:picChg chg="add mod">
          <ac:chgData name="lia shabulal" userId="6f75ef9143b838a5" providerId="LiveId" clId="{3E44D848-D923-48E4-9744-EE17CD38749C}" dt="2023-10-29T16:18:01.873" v="1485" actId="1076"/>
          <ac:picMkLst>
            <pc:docMk/>
            <pc:sldMk cId="432400248" sldId="266"/>
            <ac:picMk id="3" creationId="{52AC9A6B-455B-FAB2-B7D9-FD217959D397}"/>
          </ac:picMkLst>
        </pc:picChg>
        <pc:picChg chg="add del mod">
          <ac:chgData name="lia shabulal" userId="6f75ef9143b838a5" providerId="LiveId" clId="{3E44D848-D923-48E4-9744-EE17CD38749C}" dt="2023-10-28T08:03:51.366" v="1120" actId="21"/>
          <ac:picMkLst>
            <pc:docMk/>
            <pc:sldMk cId="432400248" sldId="266"/>
            <ac:picMk id="4" creationId="{8B03283A-3E3D-71F7-8C73-F7EF993FB3B2}"/>
          </ac:picMkLst>
        </pc:picChg>
        <pc:picChg chg="add mod">
          <ac:chgData name="lia shabulal" userId="6f75ef9143b838a5" providerId="LiveId" clId="{3E44D848-D923-48E4-9744-EE17CD38749C}" dt="2023-10-29T16:18:08.024" v="1488" actId="1076"/>
          <ac:picMkLst>
            <pc:docMk/>
            <pc:sldMk cId="432400248" sldId="266"/>
            <ac:picMk id="6" creationId="{E07C9994-135E-625C-8AF2-90768C09A77A}"/>
          </ac:picMkLst>
        </pc:picChg>
        <pc:picChg chg="add del mod">
          <ac:chgData name="lia shabulal" userId="6f75ef9143b838a5" providerId="LiveId" clId="{3E44D848-D923-48E4-9744-EE17CD38749C}" dt="2023-10-28T08:01:26.121" v="1117" actId="21"/>
          <ac:picMkLst>
            <pc:docMk/>
            <pc:sldMk cId="432400248" sldId="266"/>
            <ac:picMk id="8" creationId="{C3090F7B-AB65-C399-F136-5509045D8744}"/>
          </ac:picMkLst>
        </pc:picChg>
        <pc:picChg chg="add del mod">
          <ac:chgData name="lia shabulal" userId="6f75ef9143b838a5" providerId="LiveId" clId="{3E44D848-D923-48E4-9744-EE17CD38749C}" dt="2023-10-29T16:17:47.390" v="1478" actId="21"/>
          <ac:picMkLst>
            <pc:docMk/>
            <pc:sldMk cId="432400248" sldId="266"/>
            <ac:picMk id="10" creationId="{56B906F3-F961-931B-6E0F-7FCBAC6B651A}"/>
          </ac:picMkLst>
        </pc:picChg>
      </pc:sldChg>
      <pc:sldChg chg="addSp delSp modSp new mod chgLayout">
        <pc:chgData name="lia shabulal" userId="6f75ef9143b838a5" providerId="LiveId" clId="{3E44D848-D923-48E4-9744-EE17CD38749C}" dt="2023-10-28T07:14:00.906" v="936" actId="1076"/>
        <pc:sldMkLst>
          <pc:docMk/>
          <pc:sldMk cId="2241517379" sldId="267"/>
        </pc:sldMkLst>
        <pc:spChg chg="add mod">
          <ac:chgData name="lia shabulal" userId="6f75ef9143b838a5" providerId="LiveId" clId="{3E44D848-D923-48E4-9744-EE17CD38749C}" dt="2023-10-28T07:09:37.874" v="904"/>
          <ac:spMkLst>
            <pc:docMk/>
            <pc:sldMk cId="2241517379" sldId="267"/>
            <ac:spMk id="2" creationId="{EC99AC51-73DD-B1F4-2B3C-B5B79AE4FA3D}"/>
          </ac:spMkLst>
        </pc:spChg>
        <pc:picChg chg="add mod">
          <ac:chgData name="lia shabulal" userId="6f75ef9143b838a5" providerId="LiveId" clId="{3E44D848-D923-48E4-9744-EE17CD38749C}" dt="2023-10-28T07:13:57.773" v="934" actId="1076"/>
          <ac:picMkLst>
            <pc:docMk/>
            <pc:sldMk cId="2241517379" sldId="267"/>
            <ac:picMk id="4" creationId="{3481B7AC-0ADD-C04D-A012-5AA7BFC2B9E6}"/>
          </ac:picMkLst>
        </pc:picChg>
        <pc:picChg chg="add del mod">
          <ac:chgData name="lia shabulal" userId="6f75ef9143b838a5" providerId="LiveId" clId="{3E44D848-D923-48E4-9744-EE17CD38749C}" dt="2023-10-28T07:11:54.580" v="916" actId="21"/>
          <ac:picMkLst>
            <pc:docMk/>
            <pc:sldMk cId="2241517379" sldId="267"/>
            <ac:picMk id="6" creationId="{350250DA-5E5F-9F54-E77C-3A086CC0DEB2}"/>
          </ac:picMkLst>
        </pc:picChg>
        <pc:picChg chg="add mod">
          <ac:chgData name="lia shabulal" userId="6f75ef9143b838a5" providerId="LiveId" clId="{3E44D848-D923-48E4-9744-EE17CD38749C}" dt="2023-10-28T07:14:00.906" v="936" actId="1076"/>
          <ac:picMkLst>
            <pc:docMk/>
            <pc:sldMk cId="2241517379" sldId="267"/>
            <ac:picMk id="8" creationId="{D7695ABB-E653-344A-3F02-AD030706FC67}"/>
          </ac:picMkLst>
        </pc:picChg>
      </pc:sldChg>
      <pc:sldChg chg="addSp modSp new mod">
        <pc:chgData name="lia shabulal" userId="6f75ef9143b838a5" providerId="LiveId" clId="{3E44D848-D923-48E4-9744-EE17CD38749C}" dt="2023-10-30T04:37:01.634" v="1653" actId="14100"/>
        <pc:sldMkLst>
          <pc:docMk/>
          <pc:sldMk cId="2413927579" sldId="268"/>
        </pc:sldMkLst>
        <pc:picChg chg="add mod">
          <ac:chgData name="lia shabulal" userId="6f75ef9143b838a5" providerId="LiveId" clId="{3E44D848-D923-48E4-9744-EE17CD38749C}" dt="2023-10-30T04:09:25.284" v="1641" actId="14100"/>
          <ac:picMkLst>
            <pc:docMk/>
            <pc:sldMk cId="2413927579" sldId="268"/>
            <ac:picMk id="2" creationId="{CF9CA80C-3FF8-4E23-867A-36744CC7BFA7}"/>
          </ac:picMkLst>
        </pc:picChg>
        <pc:picChg chg="add mod">
          <ac:chgData name="lia shabulal" userId="6f75ef9143b838a5" providerId="LiveId" clId="{3E44D848-D923-48E4-9744-EE17CD38749C}" dt="2023-10-30T04:36:57.940" v="1651" actId="1076"/>
          <ac:picMkLst>
            <pc:docMk/>
            <pc:sldMk cId="2413927579" sldId="268"/>
            <ac:picMk id="4" creationId="{F22B8DDD-DA38-2F01-792A-ACCBC9B11A71}"/>
          </ac:picMkLst>
        </pc:picChg>
        <pc:picChg chg="add mod">
          <ac:chgData name="lia shabulal" userId="6f75ef9143b838a5" providerId="LiveId" clId="{3E44D848-D923-48E4-9744-EE17CD38749C}" dt="2023-10-30T04:37:01.634" v="1653" actId="14100"/>
          <ac:picMkLst>
            <pc:docMk/>
            <pc:sldMk cId="2413927579" sldId="268"/>
            <ac:picMk id="6" creationId="{B75E3F72-3AE6-7D6A-AA39-F33E754B7376}"/>
          </ac:picMkLst>
        </pc:picChg>
      </pc:sldChg>
      <pc:sldChg chg="addSp modSp new mod">
        <pc:chgData name="lia shabulal" userId="6f75ef9143b838a5" providerId="LiveId" clId="{3E44D848-D923-48E4-9744-EE17CD38749C}" dt="2023-10-28T07:18:49.412" v="954" actId="14100"/>
        <pc:sldMkLst>
          <pc:docMk/>
          <pc:sldMk cId="1070187712" sldId="269"/>
        </pc:sldMkLst>
        <pc:spChg chg="add mod">
          <ac:chgData name="lia shabulal" userId="6f75ef9143b838a5" providerId="LiveId" clId="{3E44D848-D923-48E4-9744-EE17CD38749C}" dt="2023-10-28T07:16:30.569" v="943"/>
          <ac:spMkLst>
            <pc:docMk/>
            <pc:sldMk cId="1070187712" sldId="269"/>
            <ac:spMk id="2" creationId="{7F39FDBF-E006-6D03-4AC7-C32FB4A13943}"/>
          </ac:spMkLst>
        </pc:spChg>
        <pc:picChg chg="add mod">
          <ac:chgData name="lia shabulal" userId="6f75ef9143b838a5" providerId="LiveId" clId="{3E44D848-D923-48E4-9744-EE17CD38749C}" dt="2023-10-28T07:18:41.270" v="951" actId="14100"/>
          <ac:picMkLst>
            <pc:docMk/>
            <pc:sldMk cId="1070187712" sldId="269"/>
            <ac:picMk id="4" creationId="{7828A04A-BBE0-7544-E6D9-CE4308176CB0}"/>
          </ac:picMkLst>
        </pc:picChg>
        <pc:picChg chg="add mod">
          <ac:chgData name="lia shabulal" userId="6f75ef9143b838a5" providerId="LiveId" clId="{3E44D848-D923-48E4-9744-EE17CD38749C}" dt="2023-10-28T07:18:49.412" v="954" actId="14100"/>
          <ac:picMkLst>
            <pc:docMk/>
            <pc:sldMk cId="1070187712" sldId="269"/>
            <ac:picMk id="6" creationId="{2981516C-D089-2771-9D16-F58BAF1C8C94}"/>
          </ac:picMkLst>
        </pc:picChg>
      </pc:sldChg>
      <pc:sldChg chg="new del">
        <pc:chgData name="lia shabulal" userId="6f75ef9143b838a5" providerId="LiveId" clId="{3E44D848-D923-48E4-9744-EE17CD38749C}" dt="2023-10-28T07:15:20.753" v="938" actId="2696"/>
        <pc:sldMkLst>
          <pc:docMk/>
          <pc:sldMk cId="3965171229" sldId="269"/>
        </pc:sldMkLst>
      </pc:sldChg>
      <pc:sldChg chg="addSp delSp modSp new mod">
        <pc:chgData name="lia shabulal" userId="6f75ef9143b838a5" providerId="LiveId" clId="{3E44D848-D923-48E4-9744-EE17CD38749C}" dt="2023-10-28T07:44:20.179" v="1002" actId="21"/>
        <pc:sldMkLst>
          <pc:docMk/>
          <pc:sldMk cId="4209447117" sldId="270"/>
        </pc:sldMkLst>
        <pc:spChg chg="add mod">
          <ac:chgData name="lia shabulal" userId="6f75ef9143b838a5" providerId="LiveId" clId="{3E44D848-D923-48E4-9744-EE17CD38749C}" dt="2023-10-28T07:41:18.094" v="971" actId="20577"/>
          <ac:spMkLst>
            <pc:docMk/>
            <pc:sldMk cId="4209447117" sldId="270"/>
            <ac:spMk id="4" creationId="{F02BE487-E2E5-B13F-E8F6-9C32D5A57582}"/>
          </ac:spMkLst>
        </pc:spChg>
        <pc:picChg chg="add mod">
          <ac:chgData name="lia shabulal" userId="6f75ef9143b838a5" providerId="LiveId" clId="{3E44D848-D923-48E4-9744-EE17CD38749C}" dt="2023-10-28T07:44:17.878" v="1000" actId="1076"/>
          <ac:picMkLst>
            <pc:docMk/>
            <pc:sldMk cId="4209447117" sldId="270"/>
            <ac:picMk id="3" creationId="{56899902-0927-0D74-5309-1BBBA8206CCB}"/>
          </ac:picMkLst>
        </pc:picChg>
        <pc:picChg chg="add del mod">
          <ac:chgData name="lia shabulal" userId="6f75ef9143b838a5" providerId="LiveId" clId="{3E44D848-D923-48E4-9744-EE17CD38749C}" dt="2023-10-28T07:44:20.179" v="1002" actId="21"/>
          <ac:picMkLst>
            <pc:docMk/>
            <pc:sldMk cId="4209447117" sldId="270"/>
            <ac:picMk id="6" creationId="{83ECF3E2-340D-2D31-7CB3-8C2B520DFDB0}"/>
          </ac:picMkLst>
        </pc:picChg>
      </pc:sldChg>
      <pc:sldChg chg="addSp modSp new mod">
        <pc:chgData name="lia shabulal" userId="6f75ef9143b838a5" providerId="LiveId" clId="{3E44D848-D923-48E4-9744-EE17CD38749C}" dt="2023-10-28T07:47:37.676" v="1024" actId="14100"/>
        <pc:sldMkLst>
          <pc:docMk/>
          <pc:sldMk cId="1755025605" sldId="271"/>
        </pc:sldMkLst>
        <pc:spChg chg="add mod">
          <ac:chgData name="lia shabulal" userId="6f75ef9143b838a5" providerId="LiveId" clId="{3E44D848-D923-48E4-9744-EE17CD38749C}" dt="2023-10-28T07:44:28.098" v="1003"/>
          <ac:spMkLst>
            <pc:docMk/>
            <pc:sldMk cId="1755025605" sldId="271"/>
            <ac:spMk id="2" creationId="{774F3801-0109-AC22-18D6-ACE11C26EB75}"/>
          </ac:spMkLst>
        </pc:spChg>
        <pc:picChg chg="add mod">
          <ac:chgData name="lia shabulal" userId="6f75ef9143b838a5" providerId="LiveId" clId="{3E44D848-D923-48E4-9744-EE17CD38749C}" dt="2023-10-28T07:46:41.865" v="1014" actId="14100"/>
          <ac:picMkLst>
            <pc:docMk/>
            <pc:sldMk cId="1755025605" sldId="271"/>
            <ac:picMk id="4" creationId="{51168D6D-8A18-87FE-15F9-BF7306914278}"/>
          </ac:picMkLst>
        </pc:picChg>
        <pc:picChg chg="add mod">
          <ac:chgData name="lia shabulal" userId="6f75ef9143b838a5" providerId="LiveId" clId="{3E44D848-D923-48E4-9744-EE17CD38749C}" dt="2023-10-28T07:47:06.694" v="1020" actId="1076"/>
          <ac:picMkLst>
            <pc:docMk/>
            <pc:sldMk cId="1755025605" sldId="271"/>
            <ac:picMk id="6" creationId="{7D43FF08-8D2C-5F30-50B5-1ABD2F39FA5E}"/>
          </ac:picMkLst>
        </pc:picChg>
        <pc:picChg chg="add mod">
          <ac:chgData name="lia shabulal" userId="6f75ef9143b838a5" providerId="LiveId" clId="{3E44D848-D923-48E4-9744-EE17CD38749C}" dt="2023-10-28T07:47:37.676" v="1024" actId="14100"/>
          <ac:picMkLst>
            <pc:docMk/>
            <pc:sldMk cId="1755025605" sldId="271"/>
            <ac:picMk id="8" creationId="{2B0FF7CA-E46E-32AC-2971-E2F8C2D8292F}"/>
          </ac:picMkLst>
        </pc:picChg>
      </pc:sldChg>
      <pc:sldChg chg="addSp delSp modSp new mod">
        <pc:chgData name="lia shabulal" userId="6f75ef9143b838a5" providerId="LiveId" clId="{3E44D848-D923-48E4-9744-EE17CD38749C}" dt="2023-10-29T16:28:43.563" v="1560" actId="1076"/>
        <pc:sldMkLst>
          <pc:docMk/>
          <pc:sldMk cId="1810121890" sldId="272"/>
        </pc:sldMkLst>
        <pc:spChg chg="add mod">
          <ac:chgData name="lia shabulal" userId="6f75ef9143b838a5" providerId="LiveId" clId="{3E44D848-D923-48E4-9744-EE17CD38749C}" dt="2023-10-29T15:48:44.205" v="1163" actId="20577"/>
          <ac:spMkLst>
            <pc:docMk/>
            <pc:sldMk cId="1810121890" sldId="272"/>
            <ac:spMk id="2" creationId="{0F0F50C0-6EF6-299B-A594-D25D83EE51AD}"/>
          </ac:spMkLst>
        </pc:spChg>
        <pc:spChg chg="add mod">
          <ac:chgData name="lia shabulal" userId="6f75ef9143b838a5" providerId="LiveId" clId="{3E44D848-D923-48E4-9744-EE17CD38749C}" dt="2023-10-29T16:28:43.563" v="1560" actId="1076"/>
          <ac:spMkLst>
            <pc:docMk/>
            <pc:sldMk cId="1810121890" sldId="272"/>
            <ac:spMk id="13" creationId="{33D8EA5F-4D6B-B36A-1EF4-946BED61D213}"/>
          </ac:spMkLst>
        </pc:spChg>
        <pc:picChg chg="add del mod">
          <ac:chgData name="lia shabulal" userId="6f75ef9143b838a5" providerId="LiveId" clId="{3E44D848-D923-48E4-9744-EE17CD38749C}" dt="2023-10-29T15:48:47.169" v="1164" actId="21"/>
          <ac:picMkLst>
            <pc:docMk/>
            <pc:sldMk cId="1810121890" sldId="272"/>
            <ac:picMk id="4" creationId="{5F720083-1CF9-B5F2-F67E-254C6D3EA896}"/>
          </ac:picMkLst>
        </pc:picChg>
        <pc:picChg chg="add mod">
          <ac:chgData name="lia shabulal" userId="6f75ef9143b838a5" providerId="LiveId" clId="{3E44D848-D923-48E4-9744-EE17CD38749C}" dt="2023-10-29T16:28:38.484" v="1558" actId="14100"/>
          <ac:picMkLst>
            <pc:docMk/>
            <pc:sldMk cId="1810121890" sldId="272"/>
            <ac:picMk id="5" creationId="{A41CDE5B-1663-8064-53B4-9F0FBBCA9749}"/>
          </ac:picMkLst>
        </pc:picChg>
        <pc:picChg chg="add del mod">
          <ac:chgData name="lia shabulal" userId="6f75ef9143b838a5" providerId="LiveId" clId="{3E44D848-D923-48E4-9744-EE17CD38749C}" dt="2023-10-29T15:48:50.194" v="1165" actId="21"/>
          <ac:picMkLst>
            <pc:docMk/>
            <pc:sldMk cId="1810121890" sldId="272"/>
            <ac:picMk id="6" creationId="{786F83E1-7FB8-7EC1-5D69-0CD0078A8CF1}"/>
          </ac:picMkLst>
        </pc:picChg>
        <pc:picChg chg="add del mod">
          <ac:chgData name="lia shabulal" userId="6f75ef9143b838a5" providerId="LiveId" clId="{3E44D848-D923-48E4-9744-EE17CD38749C}" dt="2023-10-29T15:48:53.370" v="1166" actId="21"/>
          <ac:picMkLst>
            <pc:docMk/>
            <pc:sldMk cId="1810121890" sldId="272"/>
            <ac:picMk id="8" creationId="{3DDC7A0E-CA17-C0FB-CCF4-BA18DF317AD3}"/>
          </ac:picMkLst>
        </pc:picChg>
        <pc:picChg chg="add del mod">
          <ac:chgData name="lia shabulal" userId="6f75ef9143b838a5" providerId="LiveId" clId="{3E44D848-D923-48E4-9744-EE17CD38749C}" dt="2023-10-29T15:49:33.361" v="1174" actId="21"/>
          <ac:picMkLst>
            <pc:docMk/>
            <pc:sldMk cId="1810121890" sldId="272"/>
            <ac:picMk id="9" creationId="{67A77F84-CEE2-8540-16A9-44D094DF4333}"/>
          </ac:picMkLst>
        </pc:picChg>
        <pc:picChg chg="add del mod">
          <ac:chgData name="lia shabulal" userId="6f75ef9143b838a5" providerId="LiveId" clId="{3E44D848-D923-48E4-9744-EE17CD38749C}" dt="2023-10-29T15:48:55.808" v="1167" actId="21"/>
          <ac:picMkLst>
            <pc:docMk/>
            <pc:sldMk cId="1810121890" sldId="272"/>
            <ac:picMk id="10" creationId="{3AA3FA10-659B-2210-2004-94DA356339A4}"/>
          </ac:picMkLst>
        </pc:picChg>
        <pc:picChg chg="add mod">
          <ac:chgData name="lia shabulal" userId="6f75ef9143b838a5" providerId="LiveId" clId="{3E44D848-D923-48E4-9744-EE17CD38749C}" dt="2023-10-29T15:49:49.237" v="1178" actId="14100"/>
          <ac:picMkLst>
            <pc:docMk/>
            <pc:sldMk cId="1810121890" sldId="272"/>
            <ac:picMk id="12" creationId="{DDFCEDC0-7476-F231-BDE5-1EA456654678}"/>
          </ac:picMkLst>
        </pc:picChg>
      </pc:sldChg>
      <pc:sldChg chg="addSp modSp new mod">
        <pc:chgData name="lia shabulal" userId="6f75ef9143b838a5" providerId="LiveId" clId="{3E44D848-D923-48E4-9744-EE17CD38749C}" dt="2023-10-30T04:03:20.815" v="1636" actId="1076"/>
        <pc:sldMkLst>
          <pc:docMk/>
          <pc:sldMk cId="4011973775" sldId="273"/>
        </pc:sldMkLst>
        <pc:spChg chg="add mod">
          <ac:chgData name="lia shabulal" userId="6f75ef9143b838a5" providerId="LiveId" clId="{3E44D848-D923-48E4-9744-EE17CD38749C}" dt="2023-10-28T07:56:11.624" v="1097" actId="20577"/>
          <ac:spMkLst>
            <pc:docMk/>
            <pc:sldMk cId="4011973775" sldId="273"/>
            <ac:spMk id="2" creationId="{2BCD6E5A-9208-A4EF-4CDC-6B78BA70747B}"/>
          </ac:spMkLst>
        </pc:spChg>
        <pc:spChg chg="add mod">
          <ac:chgData name="lia shabulal" userId="6f75ef9143b838a5" providerId="LiveId" clId="{3E44D848-D923-48E4-9744-EE17CD38749C}" dt="2023-10-30T04:03:20.815" v="1636" actId="1076"/>
          <ac:spMkLst>
            <pc:docMk/>
            <pc:sldMk cId="4011973775" sldId="273"/>
            <ac:spMk id="3" creationId="{9863B1AD-4232-11F6-C067-7B486ADC8044}"/>
          </ac:spMkLst>
        </pc:spChg>
        <pc:picChg chg="add mod">
          <ac:chgData name="lia shabulal" userId="6f75ef9143b838a5" providerId="LiveId" clId="{3E44D848-D923-48E4-9744-EE17CD38749C}" dt="2023-10-30T04:02:44.371" v="1619" actId="14100"/>
          <ac:picMkLst>
            <pc:docMk/>
            <pc:sldMk cId="4011973775" sldId="273"/>
            <ac:picMk id="4" creationId="{905703CF-5DE4-AF68-DE61-28E1806D550F}"/>
          </ac:picMkLst>
        </pc:picChg>
        <pc:picChg chg="add mod">
          <ac:chgData name="lia shabulal" userId="6f75ef9143b838a5" providerId="LiveId" clId="{3E44D848-D923-48E4-9744-EE17CD38749C}" dt="2023-10-28T07:58:28.819" v="1109" actId="14100"/>
          <ac:picMkLst>
            <pc:docMk/>
            <pc:sldMk cId="4011973775" sldId="273"/>
            <ac:picMk id="6" creationId="{1266ED51-1A22-31FF-C592-3E7E9C13AEC4}"/>
          </ac:picMkLst>
        </pc:picChg>
      </pc:sldChg>
      <pc:sldChg chg="addSp modSp new mod">
        <pc:chgData name="lia shabulal" userId="6f75ef9143b838a5" providerId="LiveId" clId="{3E44D848-D923-48E4-9744-EE17CD38749C}" dt="2023-10-28T08:05:06.155" v="1145" actId="14100"/>
        <pc:sldMkLst>
          <pc:docMk/>
          <pc:sldMk cId="4081054217" sldId="274"/>
        </pc:sldMkLst>
        <pc:spChg chg="add mod">
          <ac:chgData name="lia shabulal" userId="6f75ef9143b838a5" providerId="LiveId" clId="{3E44D848-D923-48E4-9744-EE17CD38749C}" dt="2023-10-28T08:01:13.938" v="1113"/>
          <ac:spMkLst>
            <pc:docMk/>
            <pc:sldMk cId="4081054217" sldId="274"/>
            <ac:spMk id="2" creationId="{9949F374-930C-FC5F-E08D-6FB69058B11C}"/>
          </ac:spMkLst>
        </pc:spChg>
        <pc:picChg chg="add mod">
          <ac:chgData name="lia shabulal" userId="6f75ef9143b838a5" providerId="LiveId" clId="{3E44D848-D923-48E4-9744-EE17CD38749C}" dt="2023-10-28T08:04:56.807" v="1143" actId="1076"/>
          <ac:picMkLst>
            <pc:docMk/>
            <pc:sldMk cId="4081054217" sldId="274"/>
            <ac:picMk id="3" creationId="{4B97E18B-5B1C-B751-2306-B5A9C00C3A87}"/>
          </ac:picMkLst>
        </pc:picChg>
        <pc:picChg chg="add mod">
          <ac:chgData name="lia shabulal" userId="6f75ef9143b838a5" providerId="LiveId" clId="{3E44D848-D923-48E4-9744-EE17CD38749C}" dt="2023-10-28T08:05:06.155" v="1145" actId="14100"/>
          <ac:picMkLst>
            <pc:docMk/>
            <pc:sldMk cId="4081054217" sldId="274"/>
            <ac:picMk id="4" creationId="{40C83178-F9BA-4178-E02E-09A592C9D440}"/>
          </ac:picMkLst>
        </pc:picChg>
      </pc:sldChg>
      <pc:sldChg chg="addSp modSp new mod">
        <pc:chgData name="lia shabulal" userId="6f75ef9143b838a5" providerId="LiveId" clId="{3E44D848-D923-48E4-9744-EE17CD38749C}" dt="2023-10-29T15:57:04.437" v="1215" actId="20577"/>
        <pc:sldMkLst>
          <pc:docMk/>
          <pc:sldMk cId="1835255679" sldId="275"/>
        </pc:sldMkLst>
        <pc:spChg chg="add mod">
          <ac:chgData name="lia shabulal" userId="6f75ef9143b838a5" providerId="LiveId" clId="{3E44D848-D923-48E4-9744-EE17CD38749C}" dt="2023-10-29T15:57:04.437" v="1215" actId="20577"/>
          <ac:spMkLst>
            <pc:docMk/>
            <pc:sldMk cId="1835255679" sldId="275"/>
            <ac:spMk id="4" creationId="{A31491B9-A0EB-6391-3EC6-A7A8D5553B82}"/>
          </ac:spMkLst>
        </pc:spChg>
        <pc:picChg chg="add mod">
          <ac:chgData name="lia shabulal" userId="6f75ef9143b838a5" providerId="LiveId" clId="{3E44D848-D923-48E4-9744-EE17CD38749C}" dt="2023-10-29T15:56:49.159" v="1191" actId="1076"/>
          <ac:picMkLst>
            <pc:docMk/>
            <pc:sldMk cId="1835255679" sldId="275"/>
            <ac:picMk id="3" creationId="{CA0EC8B0-716B-E9F5-310F-5A7E01BBB81B}"/>
          </ac:picMkLst>
        </pc:picChg>
      </pc:sldChg>
      <pc:sldChg chg="addSp delSp modSp new mod modClrScheme chgLayout">
        <pc:chgData name="lia shabulal" userId="6f75ef9143b838a5" providerId="LiveId" clId="{3E44D848-D923-48E4-9744-EE17CD38749C}" dt="2023-10-30T02:12:33.413" v="1618" actId="20577"/>
        <pc:sldMkLst>
          <pc:docMk/>
          <pc:sldMk cId="4027918039" sldId="276"/>
        </pc:sldMkLst>
        <pc:spChg chg="add mod">
          <ac:chgData name="lia shabulal" userId="6f75ef9143b838a5" providerId="LiveId" clId="{3E44D848-D923-48E4-9744-EE17CD38749C}" dt="2023-10-29T16:01:11.308" v="1236" actId="20577"/>
          <ac:spMkLst>
            <pc:docMk/>
            <pc:sldMk cId="4027918039" sldId="276"/>
            <ac:spMk id="2" creationId="{B79E4055-8BCD-73A3-F8A2-53AC55AAC8A2}"/>
          </ac:spMkLst>
        </pc:spChg>
        <pc:spChg chg="add del mod">
          <ac:chgData name="lia shabulal" userId="6f75ef9143b838a5" providerId="LiveId" clId="{3E44D848-D923-48E4-9744-EE17CD38749C}" dt="2023-10-29T16:01:40.402" v="1243"/>
          <ac:spMkLst>
            <pc:docMk/>
            <pc:sldMk cId="4027918039" sldId="276"/>
            <ac:spMk id="3" creationId="{EC62A754-D1F9-7F10-00B4-8E0606A3B968}"/>
          </ac:spMkLst>
        </pc:spChg>
        <pc:spChg chg="add del">
          <ac:chgData name="lia shabulal" userId="6f75ef9143b838a5" providerId="LiveId" clId="{3E44D848-D923-48E4-9744-EE17CD38749C}" dt="2023-10-29T16:01:35.693" v="1239"/>
          <ac:spMkLst>
            <pc:docMk/>
            <pc:sldMk cId="4027918039" sldId="276"/>
            <ac:spMk id="4" creationId="{F60CE7CE-354F-DA0B-6C40-22073368115E}"/>
          </ac:spMkLst>
        </pc:spChg>
        <pc:spChg chg="add del">
          <ac:chgData name="lia shabulal" userId="6f75ef9143b838a5" providerId="LiveId" clId="{3E44D848-D923-48E4-9744-EE17CD38749C}" dt="2023-10-29T16:01:39.727" v="1241"/>
          <ac:spMkLst>
            <pc:docMk/>
            <pc:sldMk cId="4027918039" sldId="276"/>
            <ac:spMk id="5" creationId="{5561BE68-DA5F-9F96-E02F-FF5BD07C50DE}"/>
          </ac:spMkLst>
        </pc:spChg>
        <pc:spChg chg="add del mod">
          <ac:chgData name="lia shabulal" userId="6f75ef9143b838a5" providerId="LiveId" clId="{3E44D848-D923-48E4-9744-EE17CD38749C}" dt="2023-10-29T16:01:46.088" v="1246"/>
          <ac:spMkLst>
            <pc:docMk/>
            <pc:sldMk cId="4027918039" sldId="276"/>
            <ac:spMk id="6" creationId="{B3CAA01D-F9B5-BEA5-F64F-1477BFC1F34F}"/>
          </ac:spMkLst>
        </pc:spChg>
        <pc:spChg chg="add del mod">
          <ac:chgData name="lia shabulal" userId="6f75ef9143b838a5" providerId="LiveId" clId="{3E44D848-D923-48E4-9744-EE17CD38749C}" dt="2023-10-29T16:02:30.849" v="1257" actId="767"/>
          <ac:spMkLst>
            <pc:docMk/>
            <pc:sldMk cId="4027918039" sldId="276"/>
            <ac:spMk id="7" creationId="{DD710B5B-CE8E-0B6B-52A9-6CBAB8C91B91}"/>
          </ac:spMkLst>
        </pc:spChg>
        <pc:spChg chg="add del">
          <ac:chgData name="lia shabulal" userId="6f75ef9143b838a5" providerId="LiveId" clId="{3E44D848-D923-48E4-9744-EE17CD38749C}" dt="2023-10-29T16:02:07.689" v="1253"/>
          <ac:spMkLst>
            <pc:docMk/>
            <pc:sldMk cId="4027918039" sldId="276"/>
            <ac:spMk id="8" creationId="{3EA7650D-CF50-A290-3F02-F9D3DEBB6FB5}"/>
          </ac:spMkLst>
        </pc:spChg>
        <pc:spChg chg="add del mod ord">
          <ac:chgData name="lia shabulal" userId="6f75ef9143b838a5" providerId="LiveId" clId="{3E44D848-D923-48E4-9744-EE17CD38749C}" dt="2023-10-29T16:02:29.037" v="1255" actId="700"/>
          <ac:spMkLst>
            <pc:docMk/>
            <pc:sldMk cId="4027918039" sldId="276"/>
            <ac:spMk id="9" creationId="{3BF2DC1C-9A33-5367-45AF-BD52444789D4}"/>
          </ac:spMkLst>
        </pc:spChg>
        <pc:spChg chg="add del mod ord">
          <ac:chgData name="lia shabulal" userId="6f75ef9143b838a5" providerId="LiveId" clId="{3E44D848-D923-48E4-9744-EE17CD38749C}" dt="2023-10-29T16:02:29.037" v="1255" actId="700"/>
          <ac:spMkLst>
            <pc:docMk/>
            <pc:sldMk cId="4027918039" sldId="276"/>
            <ac:spMk id="10" creationId="{83EF22BA-5373-1540-2BB2-CCE3BB01743E}"/>
          </ac:spMkLst>
        </pc:spChg>
        <pc:spChg chg="add mod ord">
          <ac:chgData name="lia shabulal" userId="6f75ef9143b838a5" providerId="LiveId" clId="{3E44D848-D923-48E4-9744-EE17CD38749C}" dt="2023-10-29T16:02:33.258" v="1258" actId="700"/>
          <ac:spMkLst>
            <pc:docMk/>
            <pc:sldMk cId="4027918039" sldId="276"/>
            <ac:spMk id="11" creationId="{D083EC04-44D4-03FD-D8A3-E56FDE6A4F8D}"/>
          </ac:spMkLst>
        </pc:spChg>
        <pc:spChg chg="add del mod ord">
          <ac:chgData name="lia shabulal" userId="6f75ef9143b838a5" providerId="LiveId" clId="{3E44D848-D923-48E4-9744-EE17CD38749C}" dt="2023-10-30T02:12:33.413" v="1618" actId="20577"/>
          <ac:spMkLst>
            <pc:docMk/>
            <pc:sldMk cId="4027918039" sldId="276"/>
            <ac:spMk id="12" creationId="{20EC2C15-A621-8544-6777-59DEDB14AF0C}"/>
          </ac:spMkLst>
        </pc:spChg>
        <pc:spChg chg="add del mod">
          <ac:chgData name="lia shabulal" userId="6f75ef9143b838a5" providerId="LiveId" clId="{3E44D848-D923-48E4-9744-EE17CD38749C}" dt="2023-10-29T16:02:41.671" v="1260"/>
          <ac:spMkLst>
            <pc:docMk/>
            <pc:sldMk cId="4027918039" sldId="276"/>
            <ac:spMk id="13" creationId="{0D424981-F1AE-8A7D-3F1D-D3AF89C3818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939400" y="1015733"/>
            <a:ext cx="8072400" cy="248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6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939400" y="3634701"/>
            <a:ext cx="8072400" cy="5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939400" y="334351"/>
            <a:ext cx="10313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>
            <a:off x="939400" y="6523651"/>
            <a:ext cx="10313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3;p2"/>
          <p:cNvCxnSpPr/>
          <p:nvPr/>
        </p:nvCxnSpPr>
        <p:spPr>
          <a:xfrm rot="10800000" flipH="1">
            <a:off x="9337891" y="6293267"/>
            <a:ext cx="1924800" cy="4608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4;p2"/>
          <p:cNvCxnSpPr/>
          <p:nvPr/>
        </p:nvCxnSpPr>
        <p:spPr>
          <a:xfrm rot="10800000" flipH="1">
            <a:off x="939391" y="103967"/>
            <a:ext cx="1924800" cy="4608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Google Shape;15;p2"/>
          <p:cNvSpPr/>
          <p:nvPr/>
        </p:nvSpPr>
        <p:spPr>
          <a:xfrm>
            <a:off x="11403433" y="257767"/>
            <a:ext cx="153200" cy="1532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" name="Google Shape;16;p2"/>
          <p:cNvSpPr/>
          <p:nvPr/>
        </p:nvSpPr>
        <p:spPr>
          <a:xfrm>
            <a:off x="11403433" y="6181817"/>
            <a:ext cx="222800" cy="2228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" name="Google Shape;17;p2"/>
          <p:cNvSpPr/>
          <p:nvPr/>
        </p:nvSpPr>
        <p:spPr>
          <a:xfrm>
            <a:off x="565767" y="445767"/>
            <a:ext cx="222800" cy="2228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" name="Google Shape;18;p2"/>
          <p:cNvSpPr/>
          <p:nvPr/>
        </p:nvSpPr>
        <p:spPr>
          <a:xfrm>
            <a:off x="635367" y="6447067"/>
            <a:ext cx="153200" cy="1532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052363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4661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title" idx="2" hasCustomPrompt="1"/>
          </p:nvPr>
        </p:nvSpPr>
        <p:spPr>
          <a:xfrm>
            <a:off x="1205767" y="1780533"/>
            <a:ext cx="922400" cy="7632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t>xx%</a:t>
            </a:r>
          </a:p>
        </p:txBody>
      </p:sp>
      <p:sp>
        <p:nvSpPr>
          <p:cNvPr id="110" name="Google Shape;110;p13"/>
          <p:cNvSpPr txBox="1">
            <a:spLocks noGrp="1"/>
          </p:cNvSpPr>
          <p:nvPr>
            <p:ph type="title" idx="3" hasCustomPrompt="1"/>
          </p:nvPr>
        </p:nvSpPr>
        <p:spPr>
          <a:xfrm>
            <a:off x="1205767" y="4012900"/>
            <a:ext cx="922400" cy="7632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t>xx%</a:t>
            </a:r>
          </a:p>
        </p:txBody>
      </p:sp>
      <p:sp>
        <p:nvSpPr>
          <p:cNvPr id="111" name="Google Shape;111;p13"/>
          <p:cNvSpPr txBox="1">
            <a:spLocks noGrp="1"/>
          </p:cNvSpPr>
          <p:nvPr>
            <p:ph type="title" idx="4" hasCustomPrompt="1"/>
          </p:nvPr>
        </p:nvSpPr>
        <p:spPr>
          <a:xfrm>
            <a:off x="4790700" y="1780533"/>
            <a:ext cx="922400" cy="7632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t>xx%</a:t>
            </a:r>
          </a:p>
        </p:txBody>
      </p:sp>
      <p:sp>
        <p:nvSpPr>
          <p:cNvPr id="112" name="Google Shape;112;p13"/>
          <p:cNvSpPr txBox="1">
            <a:spLocks noGrp="1"/>
          </p:cNvSpPr>
          <p:nvPr>
            <p:ph type="title" idx="5" hasCustomPrompt="1"/>
          </p:nvPr>
        </p:nvSpPr>
        <p:spPr>
          <a:xfrm>
            <a:off x="4790700" y="4017700"/>
            <a:ext cx="922400" cy="7636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t>xx%</a:t>
            </a:r>
          </a:p>
        </p:txBody>
      </p:sp>
      <p:sp>
        <p:nvSpPr>
          <p:cNvPr id="113" name="Google Shape;113;p13"/>
          <p:cNvSpPr txBox="1">
            <a:spLocks noGrp="1"/>
          </p:cNvSpPr>
          <p:nvPr>
            <p:ph type="title" idx="6" hasCustomPrompt="1"/>
          </p:nvPr>
        </p:nvSpPr>
        <p:spPr>
          <a:xfrm>
            <a:off x="8375633" y="1780533"/>
            <a:ext cx="922400" cy="7632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t>xx%</a:t>
            </a:r>
          </a:p>
        </p:txBody>
      </p:sp>
      <p:sp>
        <p:nvSpPr>
          <p:cNvPr id="114" name="Google Shape;114;p13"/>
          <p:cNvSpPr txBox="1">
            <a:spLocks noGrp="1"/>
          </p:cNvSpPr>
          <p:nvPr>
            <p:ph type="title" idx="7" hasCustomPrompt="1"/>
          </p:nvPr>
        </p:nvSpPr>
        <p:spPr>
          <a:xfrm>
            <a:off x="8375633" y="4012633"/>
            <a:ext cx="922400" cy="7632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t>xx%</a:t>
            </a:r>
          </a:p>
        </p:txBody>
      </p:sp>
      <p:sp>
        <p:nvSpPr>
          <p:cNvPr id="115" name="Google Shape;115;p13"/>
          <p:cNvSpPr txBox="1">
            <a:spLocks noGrp="1"/>
          </p:cNvSpPr>
          <p:nvPr>
            <p:ph type="subTitle" idx="1"/>
          </p:nvPr>
        </p:nvSpPr>
        <p:spPr>
          <a:xfrm>
            <a:off x="1205767" y="2409300"/>
            <a:ext cx="2601200" cy="107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omine"/>
              <a:buNone/>
              <a:defRPr sz="2400" i="1">
                <a:latin typeface="Domine"/>
                <a:ea typeface="Domine"/>
                <a:cs typeface="Domine"/>
                <a:sym typeface="Domi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omine"/>
              <a:buNone/>
              <a:defRPr sz="2400">
                <a:latin typeface="Domine"/>
                <a:ea typeface="Domine"/>
                <a:cs typeface="Domine"/>
                <a:sym typeface="Domi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omine"/>
              <a:buNone/>
              <a:defRPr sz="2400">
                <a:latin typeface="Domine"/>
                <a:ea typeface="Domine"/>
                <a:cs typeface="Domine"/>
                <a:sym typeface="Domi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omine"/>
              <a:buNone/>
              <a:defRPr sz="2400">
                <a:latin typeface="Domine"/>
                <a:ea typeface="Domine"/>
                <a:cs typeface="Domine"/>
                <a:sym typeface="Domi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omine"/>
              <a:buNone/>
              <a:defRPr sz="2400">
                <a:latin typeface="Domine"/>
                <a:ea typeface="Domine"/>
                <a:cs typeface="Domine"/>
                <a:sym typeface="Domi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omine"/>
              <a:buNone/>
              <a:defRPr sz="2400">
                <a:latin typeface="Domine"/>
                <a:ea typeface="Domine"/>
                <a:cs typeface="Domine"/>
                <a:sym typeface="Domi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omine"/>
              <a:buNone/>
              <a:defRPr sz="2400">
                <a:latin typeface="Domine"/>
                <a:ea typeface="Domine"/>
                <a:cs typeface="Domine"/>
                <a:sym typeface="Domi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omine"/>
              <a:buNone/>
              <a:defRPr sz="2400">
                <a:latin typeface="Domine"/>
                <a:ea typeface="Domine"/>
                <a:cs typeface="Domine"/>
                <a:sym typeface="Domi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omine"/>
              <a:buNone/>
              <a:defRPr sz="2400">
                <a:latin typeface="Domine"/>
                <a:ea typeface="Domine"/>
                <a:cs typeface="Domine"/>
                <a:sym typeface="Domin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subTitle" idx="8"/>
          </p:nvPr>
        </p:nvSpPr>
        <p:spPr>
          <a:xfrm>
            <a:off x="4790700" y="2409300"/>
            <a:ext cx="2601200" cy="107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omine"/>
              <a:buNone/>
              <a:defRPr sz="2400" i="1">
                <a:latin typeface="Domine"/>
                <a:ea typeface="Domine"/>
                <a:cs typeface="Domine"/>
                <a:sym typeface="Domi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omine"/>
              <a:buNone/>
              <a:defRPr sz="2400">
                <a:latin typeface="Domine"/>
                <a:ea typeface="Domine"/>
                <a:cs typeface="Domine"/>
                <a:sym typeface="Domi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omine"/>
              <a:buNone/>
              <a:defRPr sz="2400">
                <a:latin typeface="Domine"/>
                <a:ea typeface="Domine"/>
                <a:cs typeface="Domine"/>
                <a:sym typeface="Domi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omine"/>
              <a:buNone/>
              <a:defRPr sz="2400">
                <a:latin typeface="Domine"/>
                <a:ea typeface="Domine"/>
                <a:cs typeface="Domine"/>
                <a:sym typeface="Domi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omine"/>
              <a:buNone/>
              <a:defRPr sz="2400">
                <a:latin typeface="Domine"/>
                <a:ea typeface="Domine"/>
                <a:cs typeface="Domine"/>
                <a:sym typeface="Domi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omine"/>
              <a:buNone/>
              <a:defRPr sz="2400">
                <a:latin typeface="Domine"/>
                <a:ea typeface="Domine"/>
                <a:cs typeface="Domine"/>
                <a:sym typeface="Domi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omine"/>
              <a:buNone/>
              <a:defRPr sz="2400">
                <a:latin typeface="Domine"/>
                <a:ea typeface="Domine"/>
                <a:cs typeface="Domine"/>
                <a:sym typeface="Domi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omine"/>
              <a:buNone/>
              <a:defRPr sz="2400">
                <a:latin typeface="Domine"/>
                <a:ea typeface="Domine"/>
                <a:cs typeface="Domine"/>
                <a:sym typeface="Domi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omine"/>
              <a:buNone/>
              <a:defRPr sz="2400">
                <a:latin typeface="Domine"/>
                <a:ea typeface="Domine"/>
                <a:cs typeface="Domine"/>
                <a:sym typeface="Domin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7" name="Google Shape;117;p13"/>
          <p:cNvSpPr txBox="1">
            <a:spLocks noGrp="1"/>
          </p:cNvSpPr>
          <p:nvPr>
            <p:ph type="subTitle" idx="9"/>
          </p:nvPr>
        </p:nvSpPr>
        <p:spPr>
          <a:xfrm>
            <a:off x="8375633" y="2409300"/>
            <a:ext cx="2601200" cy="107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omine"/>
              <a:buNone/>
              <a:defRPr sz="2400" i="1">
                <a:latin typeface="Domine"/>
                <a:ea typeface="Domine"/>
                <a:cs typeface="Domine"/>
                <a:sym typeface="Domi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omine"/>
              <a:buNone/>
              <a:defRPr sz="2400">
                <a:latin typeface="Domine"/>
                <a:ea typeface="Domine"/>
                <a:cs typeface="Domine"/>
                <a:sym typeface="Domi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omine"/>
              <a:buNone/>
              <a:defRPr sz="2400">
                <a:latin typeface="Domine"/>
                <a:ea typeface="Domine"/>
                <a:cs typeface="Domine"/>
                <a:sym typeface="Domi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omine"/>
              <a:buNone/>
              <a:defRPr sz="2400">
                <a:latin typeface="Domine"/>
                <a:ea typeface="Domine"/>
                <a:cs typeface="Domine"/>
                <a:sym typeface="Domi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omine"/>
              <a:buNone/>
              <a:defRPr sz="2400">
                <a:latin typeface="Domine"/>
                <a:ea typeface="Domine"/>
                <a:cs typeface="Domine"/>
                <a:sym typeface="Domi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omine"/>
              <a:buNone/>
              <a:defRPr sz="2400">
                <a:latin typeface="Domine"/>
                <a:ea typeface="Domine"/>
                <a:cs typeface="Domine"/>
                <a:sym typeface="Domi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omine"/>
              <a:buNone/>
              <a:defRPr sz="2400">
                <a:latin typeface="Domine"/>
                <a:ea typeface="Domine"/>
                <a:cs typeface="Domine"/>
                <a:sym typeface="Domi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omine"/>
              <a:buNone/>
              <a:defRPr sz="2400">
                <a:latin typeface="Domine"/>
                <a:ea typeface="Domine"/>
                <a:cs typeface="Domine"/>
                <a:sym typeface="Domi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omine"/>
              <a:buNone/>
              <a:defRPr sz="2400">
                <a:latin typeface="Domine"/>
                <a:ea typeface="Domine"/>
                <a:cs typeface="Domine"/>
                <a:sym typeface="Domin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8" name="Google Shape;118;p13"/>
          <p:cNvSpPr txBox="1">
            <a:spLocks noGrp="1"/>
          </p:cNvSpPr>
          <p:nvPr>
            <p:ph type="subTitle" idx="13"/>
          </p:nvPr>
        </p:nvSpPr>
        <p:spPr>
          <a:xfrm>
            <a:off x="1205767" y="4646528"/>
            <a:ext cx="2601200" cy="107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omine"/>
              <a:buNone/>
              <a:defRPr sz="2400" i="1">
                <a:latin typeface="Domine"/>
                <a:ea typeface="Domine"/>
                <a:cs typeface="Domine"/>
                <a:sym typeface="Domi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omine"/>
              <a:buNone/>
              <a:defRPr sz="2400">
                <a:latin typeface="Domine"/>
                <a:ea typeface="Domine"/>
                <a:cs typeface="Domine"/>
                <a:sym typeface="Domi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omine"/>
              <a:buNone/>
              <a:defRPr sz="2400">
                <a:latin typeface="Domine"/>
                <a:ea typeface="Domine"/>
                <a:cs typeface="Domine"/>
                <a:sym typeface="Domi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omine"/>
              <a:buNone/>
              <a:defRPr sz="2400">
                <a:latin typeface="Domine"/>
                <a:ea typeface="Domine"/>
                <a:cs typeface="Domine"/>
                <a:sym typeface="Domi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omine"/>
              <a:buNone/>
              <a:defRPr sz="2400">
                <a:latin typeface="Domine"/>
                <a:ea typeface="Domine"/>
                <a:cs typeface="Domine"/>
                <a:sym typeface="Domi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omine"/>
              <a:buNone/>
              <a:defRPr sz="2400">
                <a:latin typeface="Domine"/>
                <a:ea typeface="Domine"/>
                <a:cs typeface="Domine"/>
                <a:sym typeface="Domi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omine"/>
              <a:buNone/>
              <a:defRPr sz="2400">
                <a:latin typeface="Domine"/>
                <a:ea typeface="Domine"/>
                <a:cs typeface="Domine"/>
                <a:sym typeface="Domi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omine"/>
              <a:buNone/>
              <a:defRPr sz="2400">
                <a:latin typeface="Domine"/>
                <a:ea typeface="Domine"/>
                <a:cs typeface="Domine"/>
                <a:sym typeface="Domi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omine"/>
              <a:buNone/>
              <a:defRPr sz="2400">
                <a:latin typeface="Domine"/>
                <a:ea typeface="Domine"/>
                <a:cs typeface="Domine"/>
                <a:sym typeface="Domin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9" name="Google Shape;119;p13"/>
          <p:cNvSpPr txBox="1">
            <a:spLocks noGrp="1"/>
          </p:cNvSpPr>
          <p:nvPr>
            <p:ph type="subTitle" idx="14"/>
          </p:nvPr>
        </p:nvSpPr>
        <p:spPr>
          <a:xfrm>
            <a:off x="4790700" y="4646528"/>
            <a:ext cx="2601200" cy="107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omine"/>
              <a:buNone/>
              <a:defRPr sz="2400" i="1">
                <a:latin typeface="Domine"/>
                <a:ea typeface="Domine"/>
                <a:cs typeface="Domine"/>
                <a:sym typeface="Domi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omine"/>
              <a:buNone/>
              <a:defRPr sz="2400">
                <a:latin typeface="Domine"/>
                <a:ea typeface="Domine"/>
                <a:cs typeface="Domine"/>
                <a:sym typeface="Domi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omine"/>
              <a:buNone/>
              <a:defRPr sz="2400">
                <a:latin typeface="Domine"/>
                <a:ea typeface="Domine"/>
                <a:cs typeface="Domine"/>
                <a:sym typeface="Domi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omine"/>
              <a:buNone/>
              <a:defRPr sz="2400">
                <a:latin typeface="Domine"/>
                <a:ea typeface="Domine"/>
                <a:cs typeface="Domine"/>
                <a:sym typeface="Domi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omine"/>
              <a:buNone/>
              <a:defRPr sz="2400">
                <a:latin typeface="Domine"/>
                <a:ea typeface="Domine"/>
                <a:cs typeface="Domine"/>
                <a:sym typeface="Domi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omine"/>
              <a:buNone/>
              <a:defRPr sz="2400">
                <a:latin typeface="Domine"/>
                <a:ea typeface="Domine"/>
                <a:cs typeface="Domine"/>
                <a:sym typeface="Domi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omine"/>
              <a:buNone/>
              <a:defRPr sz="2400">
                <a:latin typeface="Domine"/>
                <a:ea typeface="Domine"/>
                <a:cs typeface="Domine"/>
                <a:sym typeface="Domi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omine"/>
              <a:buNone/>
              <a:defRPr sz="2400">
                <a:latin typeface="Domine"/>
                <a:ea typeface="Domine"/>
                <a:cs typeface="Domine"/>
                <a:sym typeface="Domi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omine"/>
              <a:buNone/>
              <a:defRPr sz="2400">
                <a:latin typeface="Domine"/>
                <a:ea typeface="Domine"/>
                <a:cs typeface="Domine"/>
                <a:sym typeface="Domin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0" name="Google Shape;120;p13"/>
          <p:cNvSpPr txBox="1">
            <a:spLocks noGrp="1"/>
          </p:cNvSpPr>
          <p:nvPr>
            <p:ph type="subTitle" idx="15"/>
          </p:nvPr>
        </p:nvSpPr>
        <p:spPr>
          <a:xfrm>
            <a:off x="8375633" y="4646528"/>
            <a:ext cx="2601200" cy="107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omine"/>
              <a:buNone/>
              <a:defRPr sz="2400" i="1">
                <a:latin typeface="Domine"/>
                <a:ea typeface="Domine"/>
                <a:cs typeface="Domine"/>
                <a:sym typeface="Domi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omine"/>
              <a:buNone/>
              <a:defRPr sz="2400">
                <a:latin typeface="Domine"/>
                <a:ea typeface="Domine"/>
                <a:cs typeface="Domine"/>
                <a:sym typeface="Domi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omine"/>
              <a:buNone/>
              <a:defRPr sz="2400">
                <a:latin typeface="Domine"/>
                <a:ea typeface="Domine"/>
                <a:cs typeface="Domine"/>
                <a:sym typeface="Domi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omine"/>
              <a:buNone/>
              <a:defRPr sz="2400">
                <a:latin typeface="Domine"/>
                <a:ea typeface="Domine"/>
                <a:cs typeface="Domine"/>
                <a:sym typeface="Domi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omine"/>
              <a:buNone/>
              <a:defRPr sz="2400">
                <a:latin typeface="Domine"/>
                <a:ea typeface="Domine"/>
                <a:cs typeface="Domine"/>
                <a:sym typeface="Domi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omine"/>
              <a:buNone/>
              <a:defRPr sz="2400">
                <a:latin typeface="Domine"/>
                <a:ea typeface="Domine"/>
                <a:cs typeface="Domine"/>
                <a:sym typeface="Domi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omine"/>
              <a:buNone/>
              <a:defRPr sz="2400">
                <a:latin typeface="Domine"/>
                <a:ea typeface="Domine"/>
                <a:cs typeface="Domine"/>
                <a:sym typeface="Domi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omine"/>
              <a:buNone/>
              <a:defRPr sz="2400">
                <a:latin typeface="Domine"/>
                <a:ea typeface="Domine"/>
                <a:cs typeface="Domine"/>
                <a:sym typeface="Domi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omine"/>
              <a:buNone/>
              <a:defRPr sz="2400">
                <a:latin typeface="Domine"/>
                <a:ea typeface="Domine"/>
                <a:cs typeface="Domine"/>
                <a:sym typeface="Domin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121" name="Google Shape;121;p13"/>
          <p:cNvCxnSpPr/>
          <p:nvPr/>
        </p:nvCxnSpPr>
        <p:spPr>
          <a:xfrm>
            <a:off x="939400" y="334351"/>
            <a:ext cx="10313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13"/>
          <p:cNvCxnSpPr/>
          <p:nvPr/>
        </p:nvCxnSpPr>
        <p:spPr>
          <a:xfrm>
            <a:off x="939400" y="6523651"/>
            <a:ext cx="10313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3" name="Google Shape;123;p13"/>
          <p:cNvSpPr/>
          <p:nvPr/>
        </p:nvSpPr>
        <p:spPr>
          <a:xfrm>
            <a:off x="11403433" y="257767"/>
            <a:ext cx="153200" cy="1532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4" name="Google Shape;124;p13"/>
          <p:cNvSpPr/>
          <p:nvPr/>
        </p:nvSpPr>
        <p:spPr>
          <a:xfrm>
            <a:off x="635367" y="6447067"/>
            <a:ext cx="153200" cy="1532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5" name="Google Shape;125;p13"/>
          <p:cNvSpPr/>
          <p:nvPr/>
        </p:nvSpPr>
        <p:spPr>
          <a:xfrm>
            <a:off x="11403433" y="6447067"/>
            <a:ext cx="153200" cy="1532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6" name="Google Shape;126;p13"/>
          <p:cNvSpPr/>
          <p:nvPr/>
        </p:nvSpPr>
        <p:spPr>
          <a:xfrm>
            <a:off x="635367" y="257767"/>
            <a:ext cx="153200" cy="1532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127" name="Google Shape;127;p13"/>
          <p:cNvCxnSpPr/>
          <p:nvPr/>
        </p:nvCxnSpPr>
        <p:spPr>
          <a:xfrm rot="10800000" flipH="1">
            <a:off x="939391" y="6293267"/>
            <a:ext cx="1924800" cy="4608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8" name="Google Shape;128;p13"/>
          <p:cNvCxnSpPr/>
          <p:nvPr/>
        </p:nvCxnSpPr>
        <p:spPr>
          <a:xfrm rot="10800000">
            <a:off x="9313747" y="6293267"/>
            <a:ext cx="1924800" cy="4608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687473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4"/>
          <p:cNvSpPr txBox="1">
            <a:spLocks noGrp="1"/>
          </p:cNvSpPr>
          <p:nvPr>
            <p:ph type="subTitle" idx="1"/>
          </p:nvPr>
        </p:nvSpPr>
        <p:spPr>
          <a:xfrm>
            <a:off x="6462533" y="2598667"/>
            <a:ext cx="4776000" cy="336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 sz="21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 sz="21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 sz="21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 sz="21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 sz="21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 sz="21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 sz="21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1" name="Google Shape;131;p14"/>
          <p:cNvSpPr txBox="1">
            <a:spLocks noGrp="1"/>
          </p:cNvSpPr>
          <p:nvPr>
            <p:ph type="title"/>
          </p:nvPr>
        </p:nvSpPr>
        <p:spPr>
          <a:xfrm>
            <a:off x="6462533" y="892533"/>
            <a:ext cx="4776000" cy="16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132" name="Google Shape;132;p14"/>
          <p:cNvCxnSpPr/>
          <p:nvPr/>
        </p:nvCxnSpPr>
        <p:spPr>
          <a:xfrm>
            <a:off x="939400" y="334351"/>
            <a:ext cx="10313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" name="Google Shape;133;p14"/>
          <p:cNvCxnSpPr/>
          <p:nvPr/>
        </p:nvCxnSpPr>
        <p:spPr>
          <a:xfrm>
            <a:off x="939400" y="6523651"/>
            <a:ext cx="10313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4" name="Google Shape;134;p14"/>
          <p:cNvSpPr/>
          <p:nvPr/>
        </p:nvSpPr>
        <p:spPr>
          <a:xfrm>
            <a:off x="11403433" y="257767"/>
            <a:ext cx="153200" cy="1532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5" name="Google Shape;135;p14"/>
          <p:cNvSpPr/>
          <p:nvPr/>
        </p:nvSpPr>
        <p:spPr>
          <a:xfrm>
            <a:off x="635367" y="6447067"/>
            <a:ext cx="153200" cy="1532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6" name="Google Shape;136;p14"/>
          <p:cNvSpPr/>
          <p:nvPr/>
        </p:nvSpPr>
        <p:spPr>
          <a:xfrm>
            <a:off x="11403433" y="6447067"/>
            <a:ext cx="153200" cy="1532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7" name="Google Shape;137;p14"/>
          <p:cNvSpPr/>
          <p:nvPr/>
        </p:nvSpPr>
        <p:spPr>
          <a:xfrm>
            <a:off x="635367" y="257767"/>
            <a:ext cx="153200" cy="1532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138" name="Google Shape;138;p14"/>
          <p:cNvCxnSpPr/>
          <p:nvPr/>
        </p:nvCxnSpPr>
        <p:spPr>
          <a:xfrm rot="10800000" flipH="1">
            <a:off x="939391" y="6293267"/>
            <a:ext cx="1924800" cy="4608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" name="Google Shape;139;p14"/>
          <p:cNvCxnSpPr/>
          <p:nvPr/>
        </p:nvCxnSpPr>
        <p:spPr>
          <a:xfrm rot="10800000">
            <a:off x="9313747" y="6293267"/>
            <a:ext cx="1924800" cy="4608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6845139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>
            <a:spLocks noGrp="1"/>
          </p:cNvSpPr>
          <p:nvPr>
            <p:ph type="subTitle" idx="1"/>
          </p:nvPr>
        </p:nvSpPr>
        <p:spPr>
          <a:xfrm>
            <a:off x="953467" y="2506000"/>
            <a:ext cx="4640400" cy="33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B4E5"/>
              </a:buClr>
              <a:buSzPts val="1500"/>
              <a:buFont typeface="Barlow"/>
              <a:buAutoNum type="arabicPeriod"/>
              <a:defRPr/>
            </a:lvl1pPr>
            <a:lvl2pPr lvl="1" rtl="0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mo"/>
              <a:buAutoNum type="alphaLcPeriod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mo"/>
              <a:buAutoNum type="romanLcPeriod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mo"/>
              <a:buAutoNum type="arabicPeriod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mo"/>
              <a:buAutoNum type="alphaLcPeriod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mo"/>
              <a:buAutoNum type="romanLcPeriod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mo"/>
              <a:buAutoNum type="arabicPeriod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mo"/>
              <a:buAutoNum type="alphaLcPeriod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mo"/>
              <a:buAutoNum type="romanLcPeriod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2" name="Google Shape;142;p15"/>
          <p:cNvSpPr txBox="1">
            <a:spLocks noGrp="1"/>
          </p:cNvSpPr>
          <p:nvPr>
            <p:ph type="title"/>
          </p:nvPr>
        </p:nvSpPr>
        <p:spPr>
          <a:xfrm>
            <a:off x="953467" y="1146667"/>
            <a:ext cx="4002000" cy="135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143" name="Google Shape;143;p15"/>
          <p:cNvCxnSpPr/>
          <p:nvPr/>
        </p:nvCxnSpPr>
        <p:spPr>
          <a:xfrm>
            <a:off x="939400" y="6523651"/>
            <a:ext cx="10313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" name="Google Shape;144;p15"/>
          <p:cNvCxnSpPr/>
          <p:nvPr/>
        </p:nvCxnSpPr>
        <p:spPr>
          <a:xfrm>
            <a:off x="939400" y="334351"/>
            <a:ext cx="10313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5" name="Google Shape;145;p15"/>
          <p:cNvSpPr/>
          <p:nvPr/>
        </p:nvSpPr>
        <p:spPr>
          <a:xfrm>
            <a:off x="565767" y="222967"/>
            <a:ext cx="222800" cy="2228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6" name="Google Shape;146;p15"/>
          <p:cNvSpPr/>
          <p:nvPr/>
        </p:nvSpPr>
        <p:spPr>
          <a:xfrm>
            <a:off x="11403433" y="6412251"/>
            <a:ext cx="222800" cy="2228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2512148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>
            <a:spLocks noGrp="1"/>
          </p:cNvSpPr>
          <p:nvPr>
            <p:ph type="subTitle" idx="1"/>
          </p:nvPr>
        </p:nvSpPr>
        <p:spPr>
          <a:xfrm>
            <a:off x="953467" y="1522833"/>
            <a:ext cx="10272000" cy="439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SzPts val="12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150" name="Google Shape;150;p16"/>
          <p:cNvCxnSpPr/>
          <p:nvPr/>
        </p:nvCxnSpPr>
        <p:spPr>
          <a:xfrm>
            <a:off x="939400" y="6523651"/>
            <a:ext cx="10313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" name="Google Shape;151;p16"/>
          <p:cNvCxnSpPr/>
          <p:nvPr/>
        </p:nvCxnSpPr>
        <p:spPr>
          <a:xfrm>
            <a:off x="939400" y="334351"/>
            <a:ext cx="10313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2" name="Google Shape;152;p16"/>
          <p:cNvSpPr/>
          <p:nvPr/>
        </p:nvSpPr>
        <p:spPr>
          <a:xfrm>
            <a:off x="565767" y="222967"/>
            <a:ext cx="222800" cy="2228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3" name="Google Shape;153;p16"/>
          <p:cNvSpPr/>
          <p:nvPr/>
        </p:nvSpPr>
        <p:spPr>
          <a:xfrm>
            <a:off x="11403433" y="6412251"/>
            <a:ext cx="222800" cy="2228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800252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5" name="Google Shape;155;p17"/>
          <p:cNvCxnSpPr/>
          <p:nvPr/>
        </p:nvCxnSpPr>
        <p:spPr>
          <a:xfrm>
            <a:off x="939400" y="334351"/>
            <a:ext cx="10313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6" name="Google Shape;156;p17"/>
          <p:cNvCxnSpPr/>
          <p:nvPr/>
        </p:nvCxnSpPr>
        <p:spPr>
          <a:xfrm>
            <a:off x="939400" y="6523651"/>
            <a:ext cx="10313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7" name="Google Shape;157;p17"/>
          <p:cNvCxnSpPr/>
          <p:nvPr/>
        </p:nvCxnSpPr>
        <p:spPr>
          <a:xfrm rot="10800000" flipH="1">
            <a:off x="9337891" y="6293267"/>
            <a:ext cx="1924800" cy="4608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8" name="Google Shape;158;p17"/>
          <p:cNvCxnSpPr/>
          <p:nvPr/>
        </p:nvCxnSpPr>
        <p:spPr>
          <a:xfrm rot="10800000" flipH="1">
            <a:off x="939391" y="103967"/>
            <a:ext cx="1924800" cy="4608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9" name="Google Shape;159;p17"/>
          <p:cNvSpPr/>
          <p:nvPr/>
        </p:nvSpPr>
        <p:spPr>
          <a:xfrm>
            <a:off x="11403433" y="257767"/>
            <a:ext cx="153200" cy="1532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0" name="Google Shape;160;p17"/>
          <p:cNvSpPr/>
          <p:nvPr/>
        </p:nvSpPr>
        <p:spPr>
          <a:xfrm>
            <a:off x="11403433" y="6181817"/>
            <a:ext cx="222800" cy="2228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1" name="Google Shape;161;p17"/>
          <p:cNvSpPr/>
          <p:nvPr/>
        </p:nvSpPr>
        <p:spPr>
          <a:xfrm>
            <a:off x="565767" y="445767"/>
            <a:ext cx="222800" cy="2228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2" name="Google Shape;162;p17"/>
          <p:cNvSpPr/>
          <p:nvPr/>
        </p:nvSpPr>
        <p:spPr>
          <a:xfrm>
            <a:off x="635367" y="6447067"/>
            <a:ext cx="153200" cy="1532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3" name="Google Shape;163;p1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4" name="Google Shape;164;p17"/>
          <p:cNvSpPr txBox="1">
            <a:spLocks noGrp="1"/>
          </p:cNvSpPr>
          <p:nvPr>
            <p:ph type="subTitle" idx="1"/>
          </p:nvPr>
        </p:nvSpPr>
        <p:spPr>
          <a:xfrm>
            <a:off x="953467" y="1522833"/>
            <a:ext cx="10272000" cy="15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SzPts val="12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384177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7" name="Google Shape;167;p18"/>
          <p:cNvSpPr txBox="1">
            <a:spLocks noGrp="1"/>
          </p:cNvSpPr>
          <p:nvPr>
            <p:ph type="subTitle" idx="1"/>
          </p:nvPr>
        </p:nvSpPr>
        <p:spPr>
          <a:xfrm>
            <a:off x="953300" y="3251000"/>
            <a:ext cx="2907200" cy="65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i="1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8" name="Google Shape;168;p18"/>
          <p:cNvSpPr txBox="1">
            <a:spLocks noGrp="1"/>
          </p:cNvSpPr>
          <p:nvPr>
            <p:ph type="subTitle" idx="2"/>
          </p:nvPr>
        </p:nvSpPr>
        <p:spPr>
          <a:xfrm>
            <a:off x="953300" y="3833356"/>
            <a:ext cx="2907200" cy="1505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9" name="Google Shape;169;p18"/>
          <p:cNvSpPr txBox="1">
            <a:spLocks noGrp="1"/>
          </p:cNvSpPr>
          <p:nvPr>
            <p:ph type="subTitle" idx="3"/>
          </p:nvPr>
        </p:nvSpPr>
        <p:spPr>
          <a:xfrm>
            <a:off x="4642384" y="3833356"/>
            <a:ext cx="2907200" cy="1505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0" name="Google Shape;170;p18"/>
          <p:cNvSpPr txBox="1">
            <a:spLocks noGrp="1"/>
          </p:cNvSpPr>
          <p:nvPr>
            <p:ph type="subTitle" idx="4"/>
          </p:nvPr>
        </p:nvSpPr>
        <p:spPr>
          <a:xfrm>
            <a:off x="8331501" y="3833356"/>
            <a:ext cx="2907200" cy="1505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1" name="Google Shape;171;p18"/>
          <p:cNvSpPr txBox="1">
            <a:spLocks noGrp="1"/>
          </p:cNvSpPr>
          <p:nvPr>
            <p:ph type="subTitle" idx="5"/>
          </p:nvPr>
        </p:nvSpPr>
        <p:spPr>
          <a:xfrm>
            <a:off x="4642384" y="3251000"/>
            <a:ext cx="2907200" cy="65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i="1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2" name="Google Shape;172;p18"/>
          <p:cNvSpPr txBox="1">
            <a:spLocks noGrp="1"/>
          </p:cNvSpPr>
          <p:nvPr>
            <p:ph type="subTitle" idx="6"/>
          </p:nvPr>
        </p:nvSpPr>
        <p:spPr>
          <a:xfrm>
            <a:off x="8331501" y="3251000"/>
            <a:ext cx="2907200" cy="65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i="1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173" name="Google Shape;173;p18"/>
          <p:cNvCxnSpPr/>
          <p:nvPr/>
        </p:nvCxnSpPr>
        <p:spPr>
          <a:xfrm>
            <a:off x="939400" y="6523651"/>
            <a:ext cx="10313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4" name="Google Shape;174;p18"/>
          <p:cNvCxnSpPr/>
          <p:nvPr/>
        </p:nvCxnSpPr>
        <p:spPr>
          <a:xfrm rot="10800000" flipH="1">
            <a:off x="939391" y="6293267"/>
            <a:ext cx="1924800" cy="4608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5" name="Google Shape;175;p18"/>
          <p:cNvSpPr/>
          <p:nvPr/>
        </p:nvSpPr>
        <p:spPr>
          <a:xfrm>
            <a:off x="635367" y="6673315"/>
            <a:ext cx="153200" cy="1532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176" name="Google Shape;176;p18"/>
          <p:cNvCxnSpPr/>
          <p:nvPr/>
        </p:nvCxnSpPr>
        <p:spPr>
          <a:xfrm>
            <a:off x="939400" y="334351"/>
            <a:ext cx="10313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7" name="Google Shape;177;p18"/>
          <p:cNvCxnSpPr/>
          <p:nvPr/>
        </p:nvCxnSpPr>
        <p:spPr>
          <a:xfrm rot="10800000" flipH="1">
            <a:off x="9313724" y="103967"/>
            <a:ext cx="1924800" cy="4608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8" name="Google Shape;178;p18"/>
          <p:cNvSpPr/>
          <p:nvPr/>
        </p:nvSpPr>
        <p:spPr>
          <a:xfrm>
            <a:off x="11403433" y="24335"/>
            <a:ext cx="153200" cy="1532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6115461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0" name="Google Shape;180;p19"/>
          <p:cNvCxnSpPr/>
          <p:nvPr/>
        </p:nvCxnSpPr>
        <p:spPr>
          <a:xfrm>
            <a:off x="939400" y="6523651"/>
            <a:ext cx="10313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1" name="Google Shape;181;p19"/>
          <p:cNvSpPr/>
          <p:nvPr/>
        </p:nvSpPr>
        <p:spPr>
          <a:xfrm>
            <a:off x="11368633" y="6377451"/>
            <a:ext cx="222800" cy="2228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2" name="Google Shape;182;p19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3" name="Google Shape;183;p19"/>
          <p:cNvSpPr txBox="1">
            <a:spLocks noGrp="1"/>
          </p:cNvSpPr>
          <p:nvPr>
            <p:ph type="subTitle" idx="1"/>
          </p:nvPr>
        </p:nvSpPr>
        <p:spPr>
          <a:xfrm>
            <a:off x="2041700" y="1617493"/>
            <a:ext cx="3956000" cy="70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i="1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4" name="Google Shape;184;p19"/>
          <p:cNvSpPr txBox="1">
            <a:spLocks noGrp="1"/>
          </p:cNvSpPr>
          <p:nvPr>
            <p:ph type="subTitle" idx="2"/>
          </p:nvPr>
        </p:nvSpPr>
        <p:spPr>
          <a:xfrm>
            <a:off x="2041701" y="2239967"/>
            <a:ext cx="3956000" cy="137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5" name="Google Shape;185;p19"/>
          <p:cNvSpPr txBox="1">
            <a:spLocks noGrp="1"/>
          </p:cNvSpPr>
          <p:nvPr>
            <p:ph type="subTitle" idx="3"/>
          </p:nvPr>
        </p:nvSpPr>
        <p:spPr>
          <a:xfrm>
            <a:off x="7276003" y="2239967"/>
            <a:ext cx="3956000" cy="137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6" name="Google Shape;186;p19"/>
          <p:cNvSpPr txBox="1">
            <a:spLocks noGrp="1"/>
          </p:cNvSpPr>
          <p:nvPr>
            <p:ph type="subTitle" idx="4"/>
          </p:nvPr>
        </p:nvSpPr>
        <p:spPr>
          <a:xfrm>
            <a:off x="2041701" y="4571067"/>
            <a:ext cx="3956000" cy="137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7" name="Google Shape;187;p19"/>
          <p:cNvSpPr txBox="1">
            <a:spLocks noGrp="1"/>
          </p:cNvSpPr>
          <p:nvPr>
            <p:ph type="subTitle" idx="5"/>
          </p:nvPr>
        </p:nvSpPr>
        <p:spPr>
          <a:xfrm>
            <a:off x="7276003" y="4571067"/>
            <a:ext cx="3956000" cy="137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8" name="Google Shape;188;p19"/>
          <p:cNvSpPr txBox="1">
            <a:spLocks noGrp="1"/>
          </p:cNvSpPr>
          <p:nvPr>
            <p:ph type="subTitle" idx="6"/>
          </p:nvPr>
        </p:nvSpPr>
        <p:spPr>
          <a:xfrm>
            <a:off x="2041700" y="3948593"/>
            <a:ext cx="3956000" cy="70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i="1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9" name="Google Shape;189;p19"/>
          <p:cNvSpPr txBox="1">
            <a:spLocks noGrp="1"/>
          </p:cNvSpPr>
          <p:nvPr>
            <p:ph type="subTitle" idx="7"/>
          </p:nvPr>
        </p:nvSpPr>
        <p:spPr>
          <a:xfrm>
            <a:off x="7276000" y="1617493"/>
            <a:ext cx="3956000" cy="70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i="1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0" name="Google Shape;190;p19"/>
          <p:cNvSpPr txBox="1">
            <a:spLocks noGrp="1"/>
          </p:cNvSpPr>
          <p:nvPr>
            <p:ph type="subTitle" idx="8"/>
          </p:nvPr>
        </p:nvSpPr>
        <p:spPr>
          <a:xfrm>
            <a:off x="7276000" y="3948593"/>
            <a:ext cx="3956000" cy="70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i="1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191" name="Google Shape;191;p19"/>
          <p:cNvCxnSpPr/>
          <p:nvPr/>
        </p:nvCxnSpPr>
        <p:spPr>
          <a:xfrm>
            <a:off x="939400" y="334351"/>
            <a:ext cx="10313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2" name="Google Shape;192;p19"/>
          <p:cNvCxnSpPr/>
          <p:nvPr/>
        </p:nvCxnSpPr>
        <p:spPr>
          <a:xfrm>
            <a:off x="939400" y="6523651"/>
            <a:ext cx="10313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3" name="Google Shape;193;p19"/>
          <p:cNvSpPr/>
          <p:nvPr/>
        </p:nvSpPr>
        <p:spPr>
          <a:xfrm>
            <a:off x="11403433" y="257767"/>
            <a:ext cx="153200" cy="1532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4" name="Google Shape;194;p19"/>
          <p:cNvSpPr/>
          <p:nvPr/>
        </p:nvSpPr>
        <p:spPr>
          <a:xfrm>
            <a:off x="635367" y="257767"/>
            <a:ext cx="153200" cy="1532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5" name="Google Shape;195;p19"/>
          <p:cNvSpPr/>
          <p:nvPr/>
        </p:nvSpPr>
        <p:spPr>
          <a:xfrm>
            <a:off x="600567" y="6412251"/>
            <a:ext cx="222800" cy="2228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8845971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0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8" name="Google Shape;198;p20"/>
          <p:cNvSpPr txBox="1">
            <a:spLocks noGrp="1"/>
          </p:cNvSpPr>
          <p:nvPr>
            <p:ph type="subTitle" idx="1"/>
          </p:nvPr>
        </p:nvSpPr>
        <p:spPr>
          <a:xfrm>
            <a:off x="960000" y="2361971"/>
            <a:ext cx="3278800" cy="140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9" name="Google Shape;199;p20"/>
          <p:cNvSpPr txBox="1">
            <a:spLocks noGrp="1"/>
          </p:cNvSpPr>
          <p:nvPr>
            <p:ph type="subTitle" idx="2"/>
          </p:nvPr>
        </p:nvSpPr>
        <p:spPr>
          <a:xfrm>
            <a:off x="4456627" y="2361971"/>
            <a:ext cx="3278800" cy="140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0" name="Google Shape;200;p20"/>
          <p:cNvSpPr txBox="1">
            <a:spLocks noGrp="1"/>
          </p:cNvSpPr>
          <p:nvPr>
            <p:ph type="subTitle" idx="3"/>
          </p:nvPr>
        </p:nvSpPr>
        <p:spPr>
          <a:xfrm>
            <a:off x="7952800" y="2361969"/>
            <a:ext cx="3278800" cy="140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1" name="Google Shape;201;p20"/>
          <p:cNvSpPr txBox="1">
            <a:spLocks noGrp="1"/>
          </p:cNvSpPr>
          <p:nvPr>
            <p:ph type="subTitle" idx="4"/>
          </p:nvPr>
        </p:nvSpPr>
        <p:spPr>
          <a:xfrm>
            <a:off x="960000" y="4528520"/>
            <a:ext cx="3278800" cy="140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2" name="Google Shape;202;p20"/>
          <p:cNvSpPr txBox="1">
            <a:spLocks noGrp="1"/>
          </p:cNvSpPr>
          <p:nvPr>
            <p:ph type="subTitle" idx="5"/>
          </p:nvPr>
        </p:nvSpPr>
        <p:spPr>
          <a:xfrm>
            <a:off x="4456627" y="4528520"/>
            <a:ext cx="3278800" cy="140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3" name="Google Shape;203;p20"/>
          <p:cNvSpPr txBox="1">
            <a:spLocks noGrp="1"/>
          </p:cNvSpPr>
          <p:nvPr>
            <p:ph type="subTitle" idx="6"/>
          </p:nvPr>
        </p:nvSpPr>
        <p:spPr>
          <a:xfrm>
            <a:off x="7952800" y="4528517"/>
            <a:ext cx="3272000" cy="140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4" name="Google Shape;204;p20"/>
          <p:cNvSpPr txBox="1">
            <a:spLocks noGrp="1"/>
          </p:cNvSpPr>
          <p:nvPr>
            <p:ph type="subTitle" idx="7"/>
          </p:nvPr>
        </p:nvSpPr>
        <p:spPr>
          <a:xfrm>
            <a:off x="960000" y="1718833"/>
            <a:ext cx="3278800" cy="7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i="1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5" name="Google Shape;205;p20"/>
          <p:cNvSpPr txBox="1">
            <a:spLocks noGrp="1"/>
          </p:cNvSpPr>
          <p:nvPr>
            <p:ph type="subTitle" idx="8"/>
          </p:nvPr>
        </p:nvSpPr>
        <p:spPr>
          <a:xfrm>
            <a:off x="4456627" y="1718833"/>
            <a:ext cx="3278800" cy="7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i="1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6" name="Google Shape;206;p20"/>
          <p:cNvSpPr txBox="1">
            <a:spLocks noGrp="1"/>
          </p:cNvSpPr>
          <p:nvPr>
            <p:ph type="subTitle" idx="9"/>
          </p:nvPr>
        </p:nvSpPr>
        <p:spPr>
          <a:xfrm>
            <a:off x="7952800" y="1718833"/>
            <a:ext cx="3278800" cy="7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i="1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7" name="Google Shape;207;p20"/>
          <p:cNvSpPr txBox="1">
            <a:spLocks noGrp="1"/>
          </p:cNvSpPr>
          <p:nvPr>
            <p:ph type="subTitle" idx="13"/>
          </p:nvPr>
        </p:nvSpPr>
        <p:spPr>
          <a:xfrm>
            <a:off x="960000" y="3890043"/>
            <a:ext cx="3278800" cy="7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i="1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8" name="Google Shape;208;p20"/>
          <p:cNvSpPr txBox="1">
            <a:spLocks noGrp="1"/>
          </p:cNvSpPr>
          <p:nvPr>
            <p:ph type="subTitle" idx="14"/>
          </p:nvPr>
        </p:nvSpPr>
        <p:spPr>
          <a:xfrm>
            <a:off x="4456627" y="3890043"/>
            <a:ext cx="3278800" cy="7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i="1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9" name="Google Shape;209;p20"/>
          <p:cNvSpPr txBox="1">
            <a:spLocks noGrp="1"/>
          </p:cNvSpPr>
          <p:nvPr>
            <p:ph type="subTitle" idx="15"/>
          </p:nvPr>
        </p:nvSpPr>
        <p:spPr>
          <a:xfrm>
            <a:off x="7952800" y="3890033"/>
            <a:ext cx="3278800" cy="7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i="1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210" name="Google Shape;210;p20"/>
          <p:cNvCxnSpPr/>
          <p:nvPr/>
        </p:nvCxnSpPr>
        <p:spPr>
          <a:xfrm>
            <a:off x="939400" y="334351"/>
            <a:ext cx="10313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1" name="Google Shape;211;p20"/>
          <p:cNvCxnSpPr/>
          <p:nvPr/>
        </p:nvCxnSpPr>
        <p:spPr>
          <a:xfrm>
            <a:off x="939400" y="6523651"/>
            <a:ext cx="10313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2" name="Google Shape;212;p20"/>
          <p:cNvSpPr/>
          <p:nvPr/>
        </p:nvSpPr>
        <p:spPr>
          <a:xfrm>
            <a:off x="11403433" y="257767"/>
            <a:ext cx="153200" cy="1532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3" name="Google Shape;213;p20"/>
          <p:cNvSpPr/>
          <p:nvPr/>
        </p:nvSpPr>
        <p:spPr>
          <a:xfrm>
            <a:off x="635367" y="6447067"/>
            <a:ext cx="153200" cy="1532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4" name="Google Shape;214;p20"/>
          <p:cNvSpPr/>
          <p:nvPr/>
        </p:nvSpPr>
        <p:spPr>
          <a:xfrm>
            <a:off x="11403433" y="6447067"/>
            <a:ext cx="153200" cy="1532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5" name="Google Shape;215;p20"/>
          <p:cNvSpPr/>
          <p:nvPr/>
        </p:nvSpPr>
        <p:spPr>
          <a:xfrm>
            <a:off x="635367" y="257767"/>
            <a:ext cx="153200" cy="1532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216" name="Google Shape;216;p20"/>
          <p:cNvCxnSpPr/>
          <p:nvPr/>
        </p:nvCxnSpPr>
        <p:spPr>
          <a:xfrm rot="10800000" flipH="1">
            <a:off x="939391" y="6293267"/>
            <a:ext cx="1924800" cy="4608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7" name="Google Shape;217;p20"/>
          <p:cNvCxnSpPr/>
          <p:nvPr/>
        </p:nvCxnSpPr>
        <p:spPr>
          <a:xfrm rot="10800000">
            <a:off x="9313747" y="6293267"/>
            <a:ext cx="1924800" cy="4608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327009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1"/>
          <p:cNvSpPr txBox="1">
            <a:spLocks noGrp="1"/>
          </p:cNvSpPr>
          <p:nvPr>
            <p:ph type="title" hasCustomPrompt="1"/>
          </p:nvPr>
        </p:nvSpPr>
        <p:spPr>
          <a:xfrm>
            <a:off x="2086400" y="800767"/>
            <a:ext cx="8019200" cy="110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220" name="Google Shape;220;p21"/>
          <p:cNvSpPr txBox="1">
            <a:spLocks noGrp="1"/>
          </p:cNvSpPr>
          <p:nvPr>
            <p:ph type="subTitle" idx="1"/>
          </p:nvPr>
        </p:nvSpPr>
        <p:spPr>
          <a:xfrm>
            <a:off x="2086400" y="1803091"/>
            <a:ext cx="8019200" cy="5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1" name="Google Shape;221;p21"/>
          <p:cNvSpPr txBox="1">
            <a:spLocks noGrp="1"/>
          </p:cNvSpPr>
          <p:nvPr>
            <p:ph type="title" idx="2" hasCustomPrompt="1"/>
          </p:nvPr>
        </p:nvSpPr>
        <p:spPr>
          <a:xfrm>
            <a:off x="2086400" y="2631032"/>
            <a:ext cx="8019200" cy="110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222" name="Google Shape;222;p21"/>
          <p:cNvSpPr txBox="1">
            <a:spLocks noGrp="1"/>
          </p:cNvSpPr>
          <p:nvPr>
            <p:ph type="subTitle" idx="3"/>
          </p:nvPr>
        </p:nvSpPr>
        <p:spPr>
          <a:xfrm>
            <a:off x="2086400" y="3633356"/>
            <a:ext cx="8019200" cy="5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3" name="Google Shape;223;p21"/>
          <p:cNvSpPr txBox="1">
            <a:spLocks noGrp="1"/>
          </p:cNvSpPr>
          <p:nvPr>
            <p:ph type="title" idx="4" hasCustomPrompt="1"/>
          </p:nvPr>
        </p:nvSpPr>
        <p:spPr>
          <a:xfrm>
            <a:off x="2086400" y="4461297"/>
            <a:ext cx="8019200" cy="110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224" name="Google Shape;224;p21"/>
          <p:cNvSpPr txBox="1">
            <a:spLocks noGrp="1"/>
          </p:cNvSpPr>
          <p:nvPr>
            <p:ph type="subTitle" idx="5"/>
          </p:nvPr>
        </p:nvSpPr>
        <p:spPr>
          <a:xfrm>
            <a:off x="2086400" y="5463621"/>
            <a:ext cx="8019200" cy="5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225" name="Google Shape;225;p21"/>
          <p:cNvCxnSpPr/>
          <p:nvPr/>
        </p:nvCxnSpPr>
        <p:spPr>
          <a:xfrm>
            <a:off x="939400" y="6523651"/>
            <a:ext cx="10313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6" name="Google Shape;226;p21"/>
          <p:cNvCxnSpPr/>
          <p:nvPr/>
        </p:nvCxnSpPr>
        <p:spPr>
          <a:xfrm>
            <a:off x="939400" y="334351"/>
            <a:ext cx="10313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7" name="Google Shape;227;p21"/>
          <p:cNvSpPr/>
          <p:nvPr/>
        </p:nvSpPr>
        <p:spPr>
          <a:xfrm>
            <a:off x="565767" y="222967"/>
            <a:ext cx="222800" cy="2228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8" name="Google Shape;228;p21"/>
          <p:cNvSpPr/>
          <p:nvPr/>
        </p:nvSpPr>
        <p:spPr>
          <a:xfrm>
            <a:off x="11403433" y="6412251"/>
            <a:ext cx="222800" cy="2228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1408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1"/>
          </p:nvPr>
        </p:nvSpPr>
        <p:spPr>
          <a:xfrm>
            <a:off x="960000" y="1457933"/>
            <a:ext cx="10272000" cy="6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828754" lvl="2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2438339" lvl="3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3047924" lvl="4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3657509" lvl="5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4267093" lvl="6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4876678" lvl="7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5486263" lvl="8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1" name="Google Shape;31;p4"/>
          <p:cNvCxnSpPr/>
          <p:nvPr/>
        </p:nvCxnSpPr>
        <p:spPr>
          <a:xfrm>
            <a:off x="939400" y="6523651"/>
            <a:ext cx="10313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" name="Google Shape;32;p4"/>
          <p:cNvCxnSpPr/>
          <p:nvPr/>
        </p:nvCxnSpPr>
        <p:spPr>
          <a:xfrm rot="10800000" flipH="1">
            <a:off x="939391" y="6293267"/>
            <a:ext cx="1924800" cy="4608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" name="Google Shape;33;p4"/>
          <p:cNvSpPr/>
          <p:nvPr/>
        </p:nvSpPr>
        <p:spPr>
          <a:xfrm>
            <a:off x="635367" y="6673315"/>
            <a:ext cx="153200" cy="1532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34" name="Google Shape;34;p4"/>
          <p:cNvCxnSpPr/>
          <p:nvPr/>
        </p:nvCxnSpPr>
        <p:spPr>
          <a:xfrm>
            <a:off x="939400" y="334351"/>
            <a:ext cx="10313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" name="Google Shape;35;p4"/>
          <p:cNvCxnSpPr/>
          <p:nvPr/>
        </p:nvCxnSpPr>
        <p:spPr>
          <a:xfrm rot="10800000" flipH="1">
            <a:off x="9313724" y="103967"/>
            <a:ext cx="1924800" cy="4608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" name="Google Shape;36;p4"/>
          <p:cNvSpPr/>
          <p:nvPr/>
        </p:nvSpPr>
        <p:spPr>
          <a:xfrm>
            <a:off x="11403433" y="24335"/>
            <a:ext cx="153200" cy="1532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5207412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2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231" name="Google Shape;231;p22"/>
          <p:cNvCxnSpPr/>
          <p:nvPr/>
        </p:nvCxnSpPr>
        <p:spPr>
          <a:xfrm>
            <a:off x="939400" y="6523651"/>
            <a:ext cx="10313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2" name="Google Shape;232;p22"/>
          <p:cNvCxnSpPr/>
          <p:nvPr/>
        </p:nvCxnSpPr>
        <p:spPr>
          <a:xfrm>
            <a:off x="939400" y="334351"/>
            <a:ext cx="10313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3" name="Google Shape;233;p22"/>
          <p:cNvSpPr/>
          <p:nvPr/>
        </p:nvSpPr>
        <p:spPr>
          <a:xfrm>
            <a:off x="565767" y="222967"/>
            <a:ext cx="222800" cy="2228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4" name="Google Shape;234;p22"/>
          <p:cNvSpPr/>
          <p:nvPr/>
        </p:nvSpPr>
        <p:spPr>
          <a:xfrm>
            <a:off x="11403433" y="6412251"/>
            <a:ext cx="222800" cy="2228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3917666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237" name="Google Shape;237;p23"/>
          <p:cNvCxnSpPr/>
          <p:nvPr/>
        </p:nvCxnSpPr>
        <p:spPr>
          <a:xfrm rot="10800000">
            <a:off x="939400" y="6523651"/>
            <a:ext cx="10313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8" name="Google Shape;238;p23"/>
          <p:cNvCxnSpPr/>
          <p:nvPr/>
        </p:nvCxnSpPr>
        <p:spPr>
          <a:xfrm rot="10800000">
            <a:off x="9327809" y="6293267"/>
            <a:ext cx="1924800" cy="4608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9" name="Google Shape;239;p23"/>
          <p:cNvSpPr/>
          <p:nvPr/>
        </p:nvSpPr>
        <p:spPr>
          <a:xfrm flipH="1">
            <a:off x="11403433" y="6673315"/>
            <a:ext cx="153200" cy="1532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240" name="Google Shape;240;p23"/>
          <p:cNvCxnSpPr/>
          <p:nvPr/>
        </p:nvCxnSpPr>
        <p:spPr>
          <a:xfrm rot="10800000">
            <a:off x="939400" y="334351"/>
            <a:ext cx="10313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1" name="Google Shape;241;p23"/>
          <p:cNvCxnSpPr/>
          <p:nvPr/>
        </p:nvCxnSpPr>
        <p:spPr>
          <a:xfrm rot="10800000">
            <a:off x="953476" y="103967"/>
            <a:ext cx="1924800" cy="4608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2" name="Google Shape;242;p23"/>
          <p:cNvSpPr/>
          <p:nvPr/>
        </p:nvSpPr>
        <p:spPr>
          <a:xfrm flipH="1">
            <a:off x="635367" y="24335"/>
            <a:ext cx="153200" cy="1532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6776056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245" name="Google Shape;245;p24"/>
          <p:cNvCxnSpPr/>
          <p:nvPr/>
        </p:nvCxnSpPr>
        <p:spPr>
          <a:xfrm>
            <a:off x="939400" y="6523651"/>
            <a:ext cx="10313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6" name="Google Shape;246;p24"/>
          <p:cNvCxnSpPr/>
          <p:nvPr/>
        </p:nvCxnSpPr>
        <p:spPr>
          <a:xfrm rot="10800000" flipH="1">
            <a:off x="939391" y="6293267"/>
            <a:ext cx="1924800" cy="4608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7" name="Google Shape;247;p24"/>
          <p:cNvSpPr/>
          <p:nvPr/>
        </p:nvSpPr>
        <p:spPr>
          <a:xfrm>
            <a:off x="635367" y="6673315"/>
            <a:ext cx="153200" cy="1532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248" name="Google Shape;248;p24"/>
          <p:cNvCxnSpPr/>
          <p:nvPr/>
        </p:nvCxnSpPr>
        <p:spPr>
          <a:xfrm>
            <a:off x="939400" y="334351"/>
            <a:ext cx="10313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9" name="Google Shape;249;p24"/>
          <p:cNvCxnSpPr/>
          <p:nvPr/>
        </p:nvCxnSpPr>
        <p:spPr>
          <a:xfrm rot="10800000" flipH="1">
            <a:off x="9313724" y="103967"/>
            <a:ext cx="1924800" cy="4608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0" name="Google Shape;250;p24"/>
          <p:cNvSpPr/>
          <p:nvPr/>
        </p:nvSpPr>
        <p:spPr>
          <a:xfrm>
            <a:off x="11403433" y="24335"/>
            <a:ext cx="153200" cy="1532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9768982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2" name="Google Shape;252;p25"/>
          <p:cNvCxnSpPr/>
          <p:nvPr/>
        </p:nvCxnSpPr>
        <p:spPr>
          <a:xfrm>
            <a:off x="939400" y="334351"/>
            <a:ext cx="10313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3" name="Google Shape;253;p25"/>
          <p:cNvCxnSpPr/>
          <p:nvPr/>
        </p:nvCxnSpPr>
        <p:spPr>
          <a:xfrm>
            <a:off x="939400" y="6523651"/>
            <a:ext cx="10313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4" name="Google Shape;254;p25"/>
          <p:cNvCxnSpPr/>
          <p:nvPr/>
        </p:nvCxnSpPr>
        <p:spPr>
          <a:xfrm rot="10800000" flipH="1">
            <a:off x="9337891" y="6293267"/>
            <a:ext cx="1924800" cy="4608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5" name="Google Shape;255;p25"/>
          <p:cNvCxnSpPr/>
          <p:nvPr/>
        </p:nvCxnSpPr>
        <p:spPr>
          <a:xfrm rot="10800000" flipH="1">
            <a:off x="939391" y="103967"/>
            <a:ext cx="1924800" cy="4608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6" name="Google Shape;256;p25"/>
          <p:cNvSpPr/>
          <p:nvPr/>
        </p:nvSpPr>
        <p:spPr>
          <a:xfrm>
            <a:off x="11403433" y="257767"/>
            <a:ext cx="153200" cy="1532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7" name="Google Shape;257;p25"/>
          <p:cNvSpPr/>
          <p:nvPr/>
        </p:nvSpPr>
        <p:spPr>
          <a:xfrm>
            <a:off x="11403433" y="6181817"/>
            <a:ext cx="222800" cy="2228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8" name="Google Shape;258;p25"/>
          <p:cNvSpPr/>
          <p:nvPr/>
        </p:nvSpPr>
        <p:spPr>
          <a:xfrm>
            <a:off x="565767" y="445767"/>
            <a:ext cx="222800" cy="2228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9" name="Google Shape;259;p25"/>
          <p:cNvSpPr/>
          <p:nvPr/>
        </p:nvSpPr>
        <p:spPr>
          <a:xfrm>
            <a:off x="635367" y="6447067"/>
            <a:ext cx="153200" cy="1532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0" name="Google Shape;260;p25"/>
          <p:cNvSpPr txBox="1">
            <a:spLocks noGrp="1"/>
          </p:cNvSpPr>
          <p:nvPr>
            <p:ph type="ctrTitle"/>
          </p:nvPr>
        </p:nvSpPr>
        <p:spPr>
          <a:xfrm>
            <a:off x="1820467" y="713333"/>
            <a:ext cx="7048000" cy="1408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1" name="Google Shape;261;p25"/>
          <p:cNvSpPr txBox="1">
            <a:spLocks noGrp="1"/>
          </p:cNvSpPr>
          <p:nvPr>
            <p:ph type="subTitle" idx="1"/>
          </p:nvPr>
        </p:nvSpPr>
        <p:spPr>
          <a:xfrm>
            <a:off x="1820467" y="2121733"/>
            <a:ext cx="7048000" cy="110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2" name="Google Shape;262;p25"/>
          <p:cNvSpPr txBox="1"/>
          <p:nvPr/>
        </p:nvSpPr>
        <p:spPr>
          <a:xfrm>
            <a:off x="1820600" y="4723333"/>
            <a:ext cx="5839200" cy="8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CREDITS: This presentation template was created by </a:t>
            </a:r>
            <a:r>
              <a:rPr lang="en" sz="1333" b="1">
                <a:solidFill>
                  <a:schemeClr val="dk1"/>
                </a:solidFill>
                <a:uFill>
                  <a:noFill/>
                </a:uFill>
                <a:latin typeface="Albert Sans"/>
                <a:ea typeface="Albert Sans"/>
                <a:cs typeface="Albert Sans"/>
                <a:sym typeface="Albert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333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,</a:t>
            </a:r>
            <a:r>
              <a:rPr lang="en" sz="1333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and includes icons by </a:t>
            </a:r>
            <a:r>
              <a:rPr lang="en" sz="1333" b="1">
                <a:solidFill>
                  <a:schemeClr val="dk1"/>
                </a:solidFill>
                <a:uFill>
                  <a:noFill/>
                </a:uFill>
                <a:latin typeface="Albert Sans"/>
                <a:ea typeface="Albert Sans"/>
                <a:cs typeface="Albert Sans"/>
                <a:sym typeface="Albert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333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, and infographics &amp; images by </a:t>
            </a:r>
            <a:r>
              <a:rPr lang="en" sz="1333" b="1">
                <a:solidFill>
                  <a:schemeClr val="dk1"/>
                </a:solidFill>
                <a:uFill>
                  <a:noFill/>
                </a:uFill>
                <a:latin typeface="Albert Sans"/>
                <a:ea typeface="Albert Sans"/>
                <a:cs typeface="Albert Sans"/>
                <a:sym typeface="Albert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333" b="1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  <p:extLst>
      <p:ext uri="{BB962C8B-B14F-4D97-AF65-F5344CB8AC3E}">
        <p14:creationId xmlns:p14="http://schemas.microsoft.com/office/powerpoint/2010/main" val="74824240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4" name="Google Shape;264;p26"/>
          <p:cNvCxnSpPr/>
          <p:nvPr/>
        </p:nvCxnSpPr>
        <p:spPr>
          <a:xfrm>
            <a:off x="939400" y="334351"/>
            <a:ext cx="10313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5" name="Google Shape;265;p26"/>
          <p:cNvCxnSpPr/>
          <p:nvPr/>
        </p:nvCxnSpPr>
        <p:spPr>
          <a:xfrm>
            <a:off x="939400" y="6523651"/>
            <a:ext cx="10313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6" name="Google Shape;266;p26"/>
          <p:cNvCxnSpPr/>
          <p:nvPr/>
        </p:nvCxnSpPr>
        <p:spPr>
          <a:xfrm rot="10800000" flipH="1">
            <a:off x="9337891" y="6293267"/>
            <a:ext cx="1924800" cy="4608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7" name="Google Shape;267;p26"/>
          <p:cNvCxnSpPr/>
          <p:nvPr/>
        </p:nvCxnSpPr>
        <p:spPr>
          <a:xfrm rot="10800000" flipH="1">
            <a:off x="939391" y="103967"/>
            <a:ext cx="1924800" cy="4608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8" name="Google Shape;268;p26"/>
          <p:cNvSpPr/>
          <p:nvPr/>
        </p:nvSpPr>
        <p:spPr>
          <a:xfrm>
            <a:off x="11403433" y="6181817"/>
            <a:ext cx="222800" cy="2228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9" name="Google Shape;269;p26"/>
          <p:cNvSpPr/>
          <p:nvPr/>
        </p:nvSpPr>
        <p:spPr>
          <a:xfrm>
            <a:off x="565767" y="445767"/>
            <a:ext cx="222800" cy="2228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270" name="Google Shape;270;p26"/>
          <p:cNvCxnSpPr/>
          <p:nvPr/>
        </p:nvCxnSpPr>
        <p:spPr>
          <a:xfrm rot="10800000">
            <a:off x="9337900" y="103967"/>
            <a:ext cx="1924800" cy="4608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1" name="Google Shape;271;p26"/>
          <p:cNvSpPr/>
          <p:nvPr/>
        </p:nvSpPr>
        <p:spPr>
          <a:xfrm flipH="1">
            <a:off x="11413524" y="445767"/>
            <a:ext cx="222800" cy="2228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272" name="Google Shape;272;p26"/>
          <p:cNvCxnSpPr/>
          <p:nvPr/>
        </p:nvCxnSpPr>
        <p:spPr>
          <a:xfrm rot="10800000">
            <a:off x="929300" y="6348984"/>
            <a:ext cx="1924800" cy="4608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3" name="Google Shape;273;p26"/>
          <p:cNvSpPr/>
          <p:nvPr/>
        </p:nvSpPr>
        <p:spPr>
          <a:xfrm flipH="1">
            <a:off x="565757" y="6237533"/>
            <a:ext cx="222800" cy="2228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2188567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5" name="Google Shape;275;p27"/>
          <p:cNvCxnSpPr/>
          <p:nvPr/>
        </p:nvCxnSpPr>
        <p:spPr>
          <a:xfrm>
            <a:off x="939400" y="334351"/>
            <a:ext cx="10313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6" name="Google Shape;276;p27"/>
          <p:cNvCxnSpPr/>
          <p:nvPr/>
        </p:nvCxnSpPr>
        <p:spPr>
          <a:xfrm>
            <a:off x="939400" y="6523651"/>
            <a:ext cx="10313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7" name="Google Shape;277;p27"/>
          <p:cNvSpPr/>
          <p:nvPr/>
        </p:nvSpPr>
        <p:spPr>
          <a:xfrm>
            <a:off x="11403433" y="257767"/>
            <a:ext cx="153200" cy="1532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8" name="Google Shape;278;p27"/>
          <p:cNvSpPr/>
          <p:nvPr/>
        </p:nvSpPr>
        <p:spPr>
          <a:xfrm>
            <a:off x="635367" y="6447067"/>
            <a:ext cx="153200" cy="1532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9" name="Google Shape;279;p27"/>
          <p:cNvSpPr/>
          <p:nvPr/>
        </p:nvSpPr>
        <p:spPr>
          <a:xfrm>
            <a:off x="11403433" y="6447067"/>
            <a:ext cx="153200" cy="1532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0" name="Google Shape;280;p27"/>
          <p:cNvSpPr/>
          <p:nvPr/>
        </p:nvSpPr>
        <p:spPr>
          <a:xfrm>
            <a:off x="635367" y="257767"/>
            <a:ext cx="153200" cy="1532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07585078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517570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0"/>
          <p:cNvSpPr txBox="1">
            <a:spLocks noGrp="1"/>
          </p:cNvSpPr>
          <p:nvPr>
            <p:ph type="title"/>
          </p:nvPr>
        </p:nvSpPr>
        <p:spPr>
          <a:xfrm>
            <a:off x="955700" y="681200"/>
            <a:ext cx="102808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41901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>
            <a:spLocks noGrp="1"/>
          </p:cNvSpPr>
          <p:nvPr>
            <p:ph type="subTitle" idx="1"/>
          </p:nvPr>
        </p:nvSpPr>
        <p:spPr>
          <a:xfrm>
            <a:off x="1721033" y="3088901"/>
            <a:ext cx="3876800" cy="816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i="1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ubTitle" idx="2"/>
          </p:nvPr>
        </p:nvSpPr>
        <p:spPr>
          <a:xfrm>
            <a:off x="6594200" y="3088901"/>
            <a:ext cx="3876800" cy="816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i="1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ubTitle" idx="3"/>
          </p:nvPr>
        </p:nvSpPr>
        <p:spPr>
          <a:xfrm>
            <a:off x="1721033" y="3844200"/>
            <a:ext cx="3876800" cy="186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ubTitle" idx="4"/>
          </p:nvPr>
        </p:nvSpPr>
        <p:spPr>
          <a:xfrm>
            <a:off x="6594200" y="3844200"/>
            <a:ext cx="3876800" cy="186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43" name="Google Shape;43;p5"/>
          <p:cNvCxnSpPr/>
          <p:nvPr/>
        </p:nvCxnSpPr>
        <p:spPr>
          <a:xfrm>
            <a:off x="939400" y="6523651"/>
            <a:ext cx="10313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" name="Google Shape;44;p5"/>
          <p:cNvCxnSpPr/>
          <p:nvPr/>
        </p:nvCxnSpPr>
        <p:spPr>
          <a:xfrm>
            <a:off x="939400" y="334351"/>
            <a:ext cx="10313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" name="Google Shape;45;p5"/>
          <p:cNvSpPr/>
          <p:nvPr/>
        </p:nvSpPr>
        <p:spPr>
          <a:xfrm>
            <a:off x="565767" y="222967"/>
            <a:ext cx="222800" cy="2228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" name="Google Shape;46;p5"/>
          <p:cNvSpPr/>
          <p:nvPr/>
        </p:nvSpPr>
        <p:spPr>
          <a:xfrm>
            <a:off x="11403433" y="6412251"/>
            <a:ext cx="222800" cy="2228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902590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49" name="Google Shape;49;p6"/>
          <p:cNvCxnSpPr/>
          <p:nvPr/>
        </p:nvCxnSpPr>
        <p:spPr>
          <a:xfrm>
            <a:off x="939400" y="6523651"/>
            <a:ext cx="10313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" name="Google Shape;50;p6"/>
          <p:cNvSpPr/>
          <p:nvPr/>
        </p:nvSpPr>
        <p:spPr>
          <a:xfrm>
            <a:off x="11368633" y="6377451"/>
            <a:ext cx="222800" cy="2228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51" name="Google Shape;51;p6"/>
          <p:cNvCxnSpPr/>
          <p:nvPr/>
        </p:nvCxnSpPr>
        <p:spPr>
          <a:xfrm>
            <a:off x="939400" y="334351"/>
            <a:ext cx="10313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" name="Google Shape;52;p6"/>
          <p:cNvCxnSpPr/>
          <p:nvPr/>
        </p:nvCxnSpPr>
        <p:spPr>
          <a:xfrm>
            <a:off x="939400" y="6523651"/>
            <a:ext cx="10313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" name="Google Shape;53;p6"/>
          <p:cNvSpPr/>
          <p:nvPr/>
        </p:nvSpPr>
        <p:spPr>
          <a:xfrm>
            <a:off x="11403433" y="257767"/>
            <a:ext cx="153200" cy="1532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4" name="Google Shape;54;p6"/>
          <p:cNvSpPr/>
          <p:nvPr/>
        </p:nvSpPr>
        <p:spPr>
          <a:xfrm>
            <a:off x="635367" y="257767"/>
            <a:ext cx="153200" cy="1532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5" name="Google Shape;55;p6"/>
          <p:cNvSpPr/>
          <p:nvPr/>
        </p:nvSpPr>
        <p:spPr>
          <a:xfrm>
            <a:off x="600567" y="6412251"/>
            <a:ext cx="222800" cy="2228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615875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Google Shape;57;p7"/>
          <p:cNvCxnSpPr/>
          <p:nvPr/>
        </p:nvCxnSpPr>
        <p:spPr>
          <a:xfrm>
            <a:off x="939400" y="334351"/>
            <a:ext cx="10313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" name="Google Shape;58;p7"/>
          <p:cNvCxnSpPr/>
          <p:nvPr/>
        </p:nvCxnSpPr>
        <p:spPr>
          <a:xfrm>
            <a:off x="939400" y="6523651"/>
            <a:ext cx="10313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Google Shape;59;p7"/>
          <p:cNvCxnSpPr/>
          <p:nvPr/>
        </p:nvCxnSpPr>
        <p:spPr>
          <a:xfrm rot="10800000" flipH="1">
            <a:off x="9337891" y="6293267"/>
            <a:ext cx="1924800" cy="4608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" name="Google Shape;60;p7"/>
          <p:cNvCxnSpPr/>
          <p:nvPr/>
        </p:nvCxnSpPr>
        <p:spPr>
          <a:xfrm rot="10800000" flipH="1">
            <a:off x="939391" y="103967"/>
            <a:ext cx="1924800" cy="4608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" name="Google Shape;61;p7"/>
          <p:cNvSpPr/>
          <p:nvPr/>
        </p:nvSpPr>
        <p:spPr>
          <a:xfrm>
            <a:off x="11403433" y="257767"/>
            <a:ext cx="153200" cy="1532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2" name="Google Shape;62;p7"/>
          <p:cNvSpPr/>
          <p:nvPr/>
        </p:nvSpPr>
        <p:spPr>
          <a:xfrm>
            <a:off x="635367" y="6447067"/>
            <a:ext cx="153200" cy="1532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3" name="Google Shape;63;p7"/>
          <p:cNvSpPr txBox="1">
            <a:spLocks noGrp="1"/>
          </p:cNvSpPr>
          <p:nvPr>
            <p:ph type="title"/>
          </p:nvPr>
        </p:nvSpPr>
        <p:spPr>
          <a:xfrm>
            <a:off x="1159233" y="1953200"/>
            <a:ext cx="4286400" cy="76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body" idx="1"/>
          </p:nvPr>
        </p:nvSpPr>
        <p:spPr>
          <a:xfrm>
            <a:off x="1159233" y="2716800"/>
            <a:ext cx="4286400" cy="2188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1219170" lvl="1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marL="1828754" lvl="2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marL="2438339" lvl="3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marL="3047924" lvl="4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marL="3657509" lvl="5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marL="4267093" lvl="6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marL="4876678" lvl="7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marL="5486263" lvl="8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Google Shape;65;p7"/>
          <p:cNvSpPr>
            <a:spLocks noGrp="1"/>
          </p:cNvSpPr>
          <p:nvPr>
            <p:ph type="pic" idx="2"/>
          </p:nvPr>
        </p:nvSpPr>
        <p:spPr>
          <a:xfrm>
            <a:off x="5986733" y="934301"/>
            <a:ext cx="4990400" cy="498920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344382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8"/>
          <p:cNvSpPr txBox="1">
            <a:spLocks noGrp="1"/>
          </p:cNvSpPr>
          <p:nvPr>
            <p:ph type="title"/>
          </p:nvPr>
        </p:nvSpPr>
        <p:spPr>
          <a:xfrm>
            <a:off x="1850800" y="1742800"/>
            <a:ext cx="8490400" cy="33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68" name="Google Shape;68;p8"/>
          <p:cNvCxnSpPr/>
          <p:nvPr/>
        </p:nvCxnSpPr>
        <p:spPr>
          <a:xfrm>
            <a:off x="939400" y="6523651"/>
            <a:ext cx="10313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9" name="Google Shape;69;p8"/>
          <p:cNvSpPr/>
          <p:nvPr/>
        </p:nvSpPr>
        <p:spPr>
          <a:xfrm>
            <a:off x="11368633" y="6377451"/>
            <a:ext cx="222800" cy="2228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70" name="Google Shape;70;p8"/>
          <p:cNvCxnSpPr/>
          <p:nvPr/>
        </p:nvCxnSpPr>
        <p:spPr>
          <a:xfrm>
            <a:off x="939400" y="334351"/>
            <a:ext cx="10313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" name="Google Shape;71;p8"/>
          <p:cNvCxnSpPr/>
          <p:nvPr/>
        </p:nvCxnSpPr>
        <p:spPr>
          <a:xfrm>
            <a:off x="939400" y="6523651"/>
            <a:ext cx="10313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2" name="Google Shape;72;p8"/>
          <p:cNvSpPr/>
          <p:nvPr/>
        </p:nvSpPr>
        <p:spPr>
          <a:xfrm>
            <a:off x="11403433" y="257767"/>
            <a:ext cx="153200" cy="1532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3" name="Google Shape;73;p8"/>
          <p:cNvSpPr/>
          <p:nvPr/>
        </p:nvSpPr>
        <p:spPr>
          <a:xfrm>
            <a:off x="635367" y="257767"/>
            <a:ext cx="153200" cy="1532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4" name="Google Shape;74;p8"/>
          <p:cNvSpPr/>
          <p:nvPr/>
        </p:nvSpPr>
        <p:spPr>
          <a:xfrm>
            <a:off x="600567" y="6412251"/>
            <a:ext cx="222800" cy="2228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532424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9"/>
          <p:cNvSpPr txBox="1">
            <a:spLocks noGrp="1"/>
          </p:cNvSpPr>
          <p:nvPr>
            <p:ph type="title"/>
          </p:nvPr>
        </p:nvSpPr>
        <p:spPr>
          <a:xfrm>
            <a:off x="2988567" y="1724133"/>
            <a:ext cx="6214800" cy="1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7" name="Google Shape;77;p9"/>
          <p:cNvSpPr txBox="1">
            <a:spLocks noGrp="1"/>
          </p:cNvSpPr>
          <p:nvPr>
            <p:ph type="subTitle" idx="1"/>
          </p:nvPr>
        </p:nvSpPr>
        <p:spPr>
          <a:xfrm>
            <a:off x="2988633" y="2891467"/>
            <a:ext cx="6214800" cy="22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78" name="Google Shape;78;p9"/>
          <p:cNvCxnSpPr/>
          <p:nvPr/>
        </p:nvCxnSpPr>
        <p:spPr>
          <a:xfrm>
            <a:off x="939400" y="334351"/>
            <a:ext cx="10313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" name="Google Shape;79;p9"/>
          <p:cNvCxnSpPr/>
          <p:nvPr/>
        </p:nvCxnSpPr>
        <p:spPr>
          <a:xfrm>
            <a:off x="939400" y="6523651"/>
            <a:ext cx="10313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0" name="Google Shape;80;p9"/>
          <p:cNvSpPr/>
          <p:nvPr/>
        </p:nvSpPr>
        <p:spPr>
          <a:xfrm>
            <a:off x="11403433" y="257767"/>
            <a:ext cx="153200" cy="1532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1" name="Google Shape;81;p9"/>
          <p:cNvSpPr/>
          <p:nvPr/>
        </p:nvSpPr>
        <p:spPr>
          <a:xfrm>
            <a:off x="635367" y="6447067"/>
            <a:ext cx="153200" cy="1532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2" name="Google Shape;82;p9"/>
          <p:cNvSpPr/>
          <p:nvPr/>
        </p:nvSpPr>
        <p:spPr>
          <a:xfrm>
            <a:off x="11403433" y="6447067"/>
            <a:ext cx="153200" cy="1532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3" name="Google Shape;83;p9"/>
          <p:cNvSpPr/>
          <p:nvPr/>
        </p:nvSpPr>
        <p:spPr>
          <a:xfrm>
            <a:off x="635367" y="257767"/>
            <a:ext cx="153200" cy="1532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84" name="Google Shape;84;p9"/>
          <p:cNvCxnSpPr/>
          <p:nvPr/>
        </p:nvCxnSpPr>
        <p:spPr>
          <a:xfrm rot="10800000" flipH="1">
            <a:off x="939391" y="6293267"/>
            <a:ext cx="1924800" cy="4608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" name="Google Shape;85;p9"/>
          <p:cNvCxnSpPr/>
          <p:nvPr/>
        </p:nvCxnSpPr>
        <p:spPr>
          <a:xfrm rot="10800000">
            <a:off x="9313747" y="6293267"/>
            <a:ext cx="1924800" cy="4608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739513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0"/>
          <p:cNvSpPr txBox="1">
            <a:spLocks noGrp="1"/>
          </p:cNvSpPr>
          <p:nvPr>
            <p:ph type="title"/>
          </p:nvPr>
        </p:nvSpPr>
        <p:spPr>
          <a:xfrm>
            <a:off x="960000" y="5145467"/>
            <a:ext cx="10272000" cy="9992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88" name="Google Shape;88;p10"/>
          <p:cNvCxnSpPr/>
          <p:nvPr/>
        </p:nvCxnSpPr>
        <p:spPr>
          <a:xfrm>
            <a:off x="939400" y="6523651"/>
            <a:ext cx="10313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9" name="Google Shape;89;p10"/>
          <p:cNvSpPr/>
          <p:nvPr/>
        </p:nvSpPr>
        <p:spPr>
          <a:xfrm>
            <a:off x="11368633" y="6377451"/>
            <a:ext cx="222800" cy="2228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90" name="Google Shape;90;p10"/>
          <p:cNvCxnSpPr/>
          <p:nvPr/>
        </p:nvCxnSpPr>
        <p:spPr>
          <a:xfrm>
            <a:off x="939400" y="334351"/>
            <a:ext cx="10313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" name="Google Shape;91;p10"/>
          <p:cNvCxnSpPr/>
          <p:nvPr/>
        </p:nvCxnSpPr>
        <p:spPr>
          <a:xfrm>
            <a:off x="939400" y="6523651"/>
            <a:ext cx="10313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2" name="Google Shape;92;p10"/>
          <p:cNvSpPr/>
          <p:nvPr/>
        </p:nvSpPr>
        <p:spPr>
          <a:xfrm>
            <a:off x="11403433" y="257767"/>
            <a:ext cx="153200" cy="1532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3" name="Google Shape;93;p10"/>
          <p:cNvSpPr/>
          <p:nvPr/>
        </p:nvSpPr>
        <p:spPr>
          <a:xfrm>
            <a:off x="635367" y="257767"/>
            <a:ext cx="153200" cy="1532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4" name="Google Shape;94;p10"/>
          <p:cNvSpPr/>
          <p:nvPr/>
        </p:nvSpPr>
        <p:spPr>
          <a:xfrm>
            <a:off x="600567" y="6412251"/>
            <a:ext cx="222800" cy="2228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907006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6" name="Google Shape;96;p11"/>
          <p:cNvCxnSpPr/>
          <p:nvPr/>
        </p:nvCxnSpPr>
        <p:spPr>
          <a:xfrm>
            <a:off x="939400" y="334351"/>
            <a:ext cx="10313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" name="Google Shape;97;p11"/>
          <p:cNvCxnSpPr/>
          <p:nvPr/>
        </p:nvCxnSpPr>
        <p:spPr>
          <a:xfrm>
            <a:off x="939400" y="6523651"/>
            <a:ext cx="10313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" name="Google Shape;98;p11"/>
          <p:cNvCxnSpPr/>
          <p:nvPr/>
        </p:nvCxnSpPr>
        <p:spPr>
          <a:xfrm rot="10800000" flipH="1">
            <a:off x="9337891" y="6293267"/>
            <a:ext cx="1924800" cy="4608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" name="Google Shape;99;p11"/>
          <p:cNvCxnSpPr/>
          <p:nvPr/>
        </p:nvCxnSpPr>
        <p:spPr>
          <a:xfrm rot="10800000" flipH="1">
            <a:off x="939391" y="103967"/>
            <a:ext cx="1924800" cy="4608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0" name="Google Shape;100;p11"/>
          <p:cNvSpPr/>
          <p:nvPr/>
        </p:nvSpPr>
        <p:spPr>
          <a:xfrm>
            <a:off x="11403433" y="257767"/>
            <a:ext cx="153200" cy="1532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1" name="Google Shape;101;p11"/>
          <p:cNvSpPr/>
          <p:nvPr/>
        </p:nvSpPr>
        <p:spPr>
          <a:xfrm>
            <a:off x="11403433" y="6181817"/>
            <a:ext cx="222800" cy="2228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2" name="Google Shape;102;p11"/>
          <p:cNvSpPr/>
          <p:nvPr/>
        </p:nvSpPr>
        <p:spPr>
          <a:xfrm>
            <a:off x="565767" y="445767"/>
            <a:ext cx="222800" cy="2228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3" name="Google Shape;103;p11"/>
          <p:cNvSpPr/>
          <p:nvPr/>
        </p:nvSpPr>
        <p:spPr>
          <a:xfrm>
            <a:off x="635367" y="6447067"/>
            <a:ext cx="153200" cy="1532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4" name="Google Shape;104;p11"/>
          <p:cNvSpPr txBox="1">
            <a:spLocks noGrp="1"/>
          </p:cNvSpPr>
          <p:nvPr>
            <p:ph type="title" hasCustomPrompt="1"/>
          </p:nvPr>
        </p:nvSpPr>
        <p:spPr>
          <a:xfrm>
            <a:off x="1712000" y="2044448"/>
            <a:ext cx="8768000" cy="181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105" name="Google Shape;105;p11"/>
          <p:cNvSpPr txBox="1">
            <a:spLocks noGrp="1"/>
          </p:cNvSpPr>
          <p:nvPr>
            <p:ph type="subTitle" idx="1"/>
          </p:nvPr>
        </p:nvSpPr>
        <p:spPr>
          <a:xfrm>
            <a:off x="1712000" y="3862048"/>
            <a:ext cx="8768000" cy="8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7858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3467" y="593367"/>
            <a:ext cx="102852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mine"/>
              <a:buNone/>
              <a:defRPr sz="2800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mine"/>
              <a:buNone/>
              <a:defRPr sz="2800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mine"/>
              <a:buNone/>
              <a:defRPr sz="2800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mine"/>
              <a:buNone/>
              <a:defRPr sz="2800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mine"/>
              <a:buNone/>
              <a:defRPr sz="2800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mine"/>
              <a:buNone/>
              <a:defRPr sz="2800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mine"/>
              <a:buNone/>
              <a:defRPr sz="2800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mine"/>
              <a:buNone/>
              <a:defRPr sz="2800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mine"/>
              <a:buNone/>
              <a:defRPr sz="2800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3467" y="1536633"/>
            <a:ext cx="10285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3170815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8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83" name="Google Shape;283;p28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9748593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505F4-EE7F-A13B-79E9-9E2D667915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737873"/>
          </a:xfrm>
        </p:spPr>
        <p:txBody>
          <a:bodyPr>
            <a:normAutofit/>
          </a:bodyPr>
          <a:lstStyle/>
          <a:p>
            <a:pPr algn="ctr"/>
            <a: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Marketing Campaign Analysis for Portuguese Banking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FEF247-076B-9084-D436-BA2735204D00}"/>
              </a:ext>
            </a:extLst>
          </p:cNvPr>
          <p:cNvSpPr txBox="1"/>
          <p:nvPr/>
        </p:nvSpPr>
        <p:spPr>
          <a:xfrm>
            <a:off x="9578009" y="5381695"/>
            <a:ext cx="26139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By Lia </a:t>
            </a:r>
            <a:r>
              <a:rPr lang="en-I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Shabulal</a:t>
            </a:r>
            <a:endParaRPr lang="en-IN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21BCAF05</a:t>
            </a:r>
          </a:p>
        </p:txBody>
      </p:sp>
    </p:spTree>
    <p:extLst>
      <p:ext uri="{BB962C8B-B14F-4D97-AF65-F5344CB8AC3E}">
        <p14:creationId xmlns:p14="http://schemas.microsoft.com/office/powerpoint/2010/main" val="4039542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9AC51-73DD-B1F4-2B3C-B5B79AE4FA3D}"/>
              </a:ext>
            </a:extLst>
          </p:cNvPr>
          <p:cNvSpPr txBox="1">
            <a:spLocks/>
          </p:cNvSpPr>
          <p:nvPr/>
        </p:nvSpPr>
        <p:spPr>
          <a:xfrm>
            <a:off x="2416843" y="211567"/>
            <a:ext cx="6553532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mine"/>
              <a:buNone/>
              <a:defRPr sz="2800" b="0" i="0" u="none" strike="noStrike" cap="non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mine"/>
              <a:buNone/>
              <a:defRPr sz="2800" b="0" i="0" u="none" strike="noStrike" cap="non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mine"/>
              <a:buNone/>
              <a:defRPr sz="2800" b="0" i="0" u="none" strike="noStrike" cap="non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mine"/>
              <a:buNone/>
              <a:defRPr sz="2800" b="0" i="0" u="none" strike="noStrike" cap="non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mine"/>
              <a:buNone/>
              <a:defRPr sz="2800" b="0" i="0" u="none" strike="noStrike" cap="non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mine"/>
              <a:buNone/>
              <a:defRPr sz="2800" b="0" i="0" u="none" strike="noStrike" cap="non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mine"/>
              <a:buNone/>
              <a:defRPr sz="2800" b="0" i="0" u="none" strike="noStrike" cap="non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mine"/>
              <a:buNone/>
              <a:defRPr sz="2800" b="0" i="0" u="none" strike="noStrike" cap="non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mine"/>
              <a:buNone/>
              <a:defRPr sz="2800" b="0" i="0" u="none" strike="noStrike" cap="non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9pPr>
          </a:lstStyle>
          <a:p>
            <a:pPr algn="ctr"/>
            <a:r>
              <a:rPr lang="en-I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 </a:t>
            </a:r>
          </a:p>
        </p:txBody>
      </p:sp>
      <p:pic>
        <p:nvPicPr>
          <p:cNvPr id="4" name="Picture 3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3481B7AC-0ADD-C04D-A012-5AA7BFC2B9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84" y="1321903"/>
            <a:ext cx="6291468" cy="4343400"/>
          </a:xfrm>
          <a:prstGeom prst="rect">
            <a:avLst/>
          </a:prstGeom>
        </p:spPr>
      </p:pic>
      <p:pic>
        <p:nvPicPr>
          <p:cNvPr id="8" name="Picture 7" descr="A computer screen shot of a code&#10;&#10;Description automatically generated">
            <a:extLst>
              <a:ext uri="{FF2B5EF4-FFF2-40B4-BE49-F238E27FC236}">
                <a16:creationId xmlns:a16="http://schemas.microsoft.com/office/drawing/2014/main" id="{D7695ABB-E653-344A-3F02-AD030706FC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314" y="1321904"/>
            <a:ext cx="5391902" cy="4343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517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CF9CA80C-3FF8-4E23-867A-36744CC7BF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175" y="506896"/>
            <a:ext cx="6808376" cy="57689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22B8DDD-DA38-2F01-792A-ACCBC9B11A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820" y="258418"/>
            <a:ext cx="4353267" cy="3170582"/>
          </a:xfrm>
          <a:prstGeom prst="rect">
            <a:avLst/>
          </a:prstGeom>
        </p:spPr>
      </p:pic>
      <p:pic>
        <p:nvPicPr>
          <p:cNvPr id="6" name="Picture 5" descr="A graph of a graph of a level&#10;&#10;Description automatically generated with medium confidence">
            <a:extLst>
              <a:ext uri="{FF2B5EF4-FFF2-40B4-BE49-F238E27FC236}">
                <a16:creationId xmlns:a16="http://schemas.microsoft.com/office/drawing/2014/main" id="{B75E3F72-3AE6-7D6A-AA39-F33E754B73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820" y="3538331"/>
            <a:ext cx="4472536" cy="3021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927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EE630-255B-E478-051A-978DD9FAD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000" y="424401"/>
            <a:ext cx="10272000" cy="763600"/>
          </a:xfrm>
        </p:spPr>
        <p:txBody>
          <a:bodyPr/>
          <a:lstStyle/>
          <a:p>
            <a:pPr algn="ctr"/>
            <a:r>
              <a:rPr lang="en-I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F8F015-987C-7EAE-65E2-04055226E370}"/>
              </a:ext>
            </a:extLst>
          </p:cNvPr>
          <p:cNvSpPr txBox="1"/>
          <p:nvPr/>
        </p:nvSpPr>
        <p:spPr>
          <a:xfrm>
            <a:off x="880487" y="1285135"/>
            <a:ext cx="1027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Here, the dependent variable is Y/N, </a:t>
            </a:r>
            <a:r>
              <a:rPr lang="en-IN" sz="1800" b="1" dirty="0" err="1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ie</a:t>
            </a:r>
            <a:r>
              <a:rPr lang="en-IN" sz="18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has the client subscribed to a term deposit </a:t>
            </a:r>
          </a:p>
          <a:p>
            <a:endParaRPr lang="en-IN" sz="1800" b="1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800" b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our dataset related to direct marketing campaigns of a Portuguese banking institution, the primary objective is to </a:t>
            </a:r>
            <a:r>
              <a:rPr lang="en-GB" sz="1800" b="1" u="sng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understand the factors influencing client’s subscription to the bank term deposit</a:t>
            </a:r>
            <a:r>
              <a:rPr lang="en-GB" sz="1800" b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63B9F4-6C9C-33E6-103D-26E3C7D8A983}"/>
              </a:ext>
            </a:extLst>
          </p:cNvPr>
          <p:cNvSpPr txBox="1"/>
          <p:nvPr/>
        </p:nvSpPr>
        <p:spPr>
          <a:xfrm>
            <a:off x="880487" y="2768881"/>
            <a:ext cx="1043608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800" b="1" i="0" dirty="0">
                <a:solidFill>
                  <a:schemeClr val="bg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analyse the data effectively, the chosen appropriate statistical tests are based on the nature of our variables:</a:t>
            </a:r>
          </a:p>
          <a:p>
            <a:pPr algn="l"/>
            <a:endParaRPr lang="en-GB" sz="1800" b="1" i="0" dirty="0">
              <a:solidFill>
                <a:schemeClr val="bg2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GB" sz="1800" b="1" i="0" dirty="0">
                <a:solidFill>
                  <a:schemeClr val="bg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dependent variable is </a:t>
            </a:r>
            <a:r>
              <a:rPr lang="en-GB" sz="1800" b="1" i="0" u="sng" dirty="0">
                <a:solidFill>
                  <a:schemeClr val="bg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categorical</a:t>
            </a:r>
          </a:p>
          <a:p>
            <a:pPr algn="l"/>
            <a:endParaRPr lang="en-GB" sz="1800" b="1" i="0" dirty="0">
              <a:solidFill>
                <a:schemeClr val="bg2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GB" sz="1800" b="1" i="0" u="sng" dirty="0">
                <a:solidFill>
                  <a:schemeClr val="bg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ANOVA Test (Analysis of Variance):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800" b="1" i="0" dirty="0">
                <a:solidFill>
                  <a:schemeClr val="bg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Utilized for continuous independent variables.</a:t>
            </a:r>
          </a:p>
          <a:p>
            <a:pPr algn="l">
              <a:buFont typeface="+mj-lt"/>
              <a:buAutoNum type="arabicPeriod"/>
            </a:pPr>
            <a:r>
              <a:rPr lang="en-GB" sz="1800" b="1" i="0" u="sng" dirty="0">
                <a:solidFill>
                  <a:schemeClr val="bg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Chi-Square Test: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800" b="1" i="0" dirty="0">
                <a:solidFill>
                  <a:schemeClr val="bg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Applied for categorical independent variables.</a:t>
            </a:r>
          </a:p>
        </p:txBody>
      </p:sp>
    </p:spTree>
    <p:extLst>
      <p:ext uri="{BB962C8B-B14F-4D97-AF65-F5344CB8AC3E}">
        <p14:creationId xmlns:p14="http://schemas.microsoft.com/office/powerpoint/2010/main" val="2285471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9FDBF-E006-6D03-4AC7-C32FB4A13943}"/>
              </a:ext>
            </a:extLst>
          </p:cNvPr>
          <p:cNvSpPr txBox="1">
            <a:spLocks/>
          </p:cNvSpPr>
          <p:nvPr/>
        </p:nvSpPr>
        <p:spPr>
          <a:xfrm>
            <a:off x="960000" y="424401"/>
            <a:ext cx="10272000" cy="7636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 </a:t>
            </a:r>
          </a:p>
        </p:txBody>
      </p:sp>
      <p:pic>
        <p:nvPicPr>
          <p:cNvPr id="4" name="Picture 3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7828A04A-BBE0-7544-E6D9-CE4308176C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1188001"/>
            <a:ext cx="4452202" cy="5043834"/>
          </a:xfrm>
          <a:prstGeom prst="rect">
            <a:avLst/>
          </a:prstGeom>
        </p:spPr>
      </p:pic>
      <p:pic>
        <p:nvPicPr>
          <p:cNvPr id="6" name="Picture 5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2981516C-D089-2771-9D16-F58BAF1C8C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9727" y="1188001"/>
            <a:ext cx="6596803" cy="5043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1877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table with numbers and letters&#10;&#10;Description automatically generated">
            <a:extLst>
              <a:ext uri="{FF2B5EF4-FFF2-40B4-BE49-F238E27FC236}">
                <a16:creationId xmlns:a16="http://schemas.microsoft.com/office/drawing/2014/main" id="{56899902-0927-0D74-5309-1BBBA8206C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178" y="1187726"/>
            <a:ext cx="6589643" cy="4482548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F02BE487-E2E5-B13F-E8F6-9C32D5A57582}"/>
              </a:ext>
            </a:extLst>
          </p:cNvPr>
          <p:cNvSpPr txBox="1">
            <a:spLocks/>
          </p:cNvSpPr>
          <p:nvPr/>
        </p:nvSpPr>
        <p:spPr>
          <a:xfrm>
            <a:off x="960000" y="424401"/>
            <a:ext cx="10272000" cy="7636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 VALUES(0.10)</a:t>
            </a:r>
          </a:p>
        </p:txBody>
      </p:sp>
    </p:spTree>
    <p:extLst>
      <p:ext uri="{BB962C8B-B14F-4D97-AF65-F5344CB8AC3E}">
        <p14:creationId xmlns:p14="http://schemas.microsoft.com/office/powerpoint/2010/main" val="4209447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F3801-0109-AC22-18D6-ACE11C26EB75}"/>
              </a:ext>
            </a:extLst>
          </p:cNvPr>
          <p:cNvSpPr txBox="1">
            <a:spLocks/>
          </p:cNvSpPr>
          <p:nvPr/>
        </p:nvSpPr>
        <p:spPr>
          <a:xfrm>
            <a:off x="960000" y="424401"/>
            <a:ext cx="10272000" cy="7636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 </a:t>
            </a:r>
          </a:p>
        </p:txBody>
      </p:sp>
      <p:pic>
        <p:nvPicPr>
          <p:cNvPr id="4" name="Picture 3" descr="A screen shot of text&#10;&#10;Description automatically generated">
            <a:extLst>
              <a:ext uri="{FF2B5EF4-FFF2-40B4-BE49-F238E27FC236}">
                <a16:creationId xmlns:a16="http://schemas.microsoft.com/office/drawing/2014/main" id="{51168D6D-8A18-87FE-15F9-BF73069142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48" y="1188002"/>
            <a:ext cx="10465904" cy="1455808"/>
          </a:xfrm>
          <a:prstGeom prst="rect">
            <a:avLst/>
          </a:prstGeom>
        </p:spPr>
      </p:pic>
      <p:pic>
        <p:nvPicPr>
          <p:cNvPr id="6" name="Picture 5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7D43FF08-8D2C-5F30-50B5-1ABD2F39FA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48" y="2792895"/>
            <a:ext cx="10465904" cy="963937"/>
          </a:xfrm>
          <a:prstGeom prst="rect">
            <a:avLst/>
          </a:prstGeom>
        </p:spPr>
      </p:pic>
      <p:pic>
        <p:nvPicPr>
          <p:cNvPr id="8" name="Picture 7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2B0FF7CA-E46E-32AC-2971-E2F8C2D829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48" y="4021943"/>
            <a:ext cx="10465904" cy="164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0256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F50C0-6EF6-299B-A594-D25D83EE51AD}"/>
              </a:ext>
            </a:extLst>
          </p:cNvPr>
          <p:cNvSpPr txBox="1">
            <a:spLocks/>
          </p:cNvSpPr>
          <p:nvPr/>
        </p:nvSpPr>
        <p:spPr>
          <a:xfrm>
            <a:off x="960000" y="424401"/>
            <a:ext cx="10272000" cy="7636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 MODEL</a:t>
            </a:r>
          </a:p>
        </p:txBody>
      </p:sp>
      <p:pic>
        <p:nvPicPr>
          <p:cNvPr id="5" name="Picture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A41CDE5B-1663-8064-53B4-9F0FBBCA97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01" y="1106545"/>
            <a:ext cx="5892699" cy="3982812"/>
          </a:xfrm>
          <a:prstGeom prst="rect">
            <a:avLst/>
          </a:prstGeom>
        </p:spPr>
      </p:pic>
      <p:pic>
        <p:nvPicPr>
          <p:cNvPr id="12" name="Picture 11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DDFCEDC0-7476-F231-BDE5-1EA4566546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082" y="1106543"/>
            <a:ext cx="5481788" cy="510541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3D8EA5F-4D6B-B36A-1EF4-946BED61D213}"/>
              </a:ext>
            </a:extLst>
          </p:cNvPr>
          <p:cNvSpPr txBox="1"/>
          <p:nvPr/>
        </p:nvSpPr>
        <p:spPr>
          <a:xfrm>
            <a:off x="1842702" y="5402169"/>
            <a:ext cx="2902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ACCURACY=89%</a:t>
            </a:r>
          </a:p>
        </p:txBody>
      </p:sp>
    </p:spTree>
    <p:extLst>
      <p:ext uri="{BB962C8B-B14F-4D97-AF65-F5344CB8AC3E}">
        <p14:creationId xmlns:p14="http://schemas.microsoft.com/office/powerpoint/2010/main" val="18101218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 squares with white text&#10;&#10;Description automatically generated">
            <a:extLst>
              <a:ext uri="{FF2B5EF4-FFF2-40B4-BE49-F238E27FC236}">
                <a16:creationId xmlns:a16="http://schemas.microsoft.com/office/drawing/2014/main" id="{CA0EC8B0-716B-E9F5-310F-5A7E01BBB8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209" y="1292087"/>
            <a:ext cx="6917636" cy="4909929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A31491B9-A0EB-6391-3EC6-A7A8D5553B82}"/>
              </a:ext>
            </a:extLst>
          </p:cNvPr>
          <p:cNvSpPr txBox="1">
            <a:spLocks/>
          </p:cNvSpPr>
          <p:nvPr/>
        </p:nvSpPr>
        <p:spPr>
          <a:xfrm>
            <a:off x="960000" y="424401"/>
            <a:ext cx="10272000" cy="7636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</a:t>
            </a:r>
          </a:p>
        </p:txBody>
      </p:sp>
    </p:spTree>
    <p:extLst>
      <p:ext uri="{BB962C8B-B14F-4D97-AF65-F5344CB8AC3E}">
        <p14:creationId xmlns:p14="http://schemas.microsoft.com/office/powerpoint/2010/main" val="18352556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D6E5A-9208-A4EF-4CDC-6B78BA70747B}"/>
              </a:ext>
            </a:extLst>
          </p:cNvPr>
          <p:cNvSpPr txBox="1">
            <a:spLocks/>
          </p:cNvSpPr>
          <p:nvPr/>
        </p:nvSpPr>
        <p:spPr>
          <a:xfrm>
            <a:off x="960000" y="424401"/>
            <a:ext cx="10272000" cy="7636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REGRSSION MODEL</a:t>
            </a:r>
          </a:p>
        </p:txBody>
      </p:sp>
      <p:pic>
        <p:nvPicPr>
          <p:cNvPr id="4" name="Picture 3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905703CF-5DE4-AF68-DE61-28E1806D55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84" y="1188001"/>
            <a:ext cx="5804452" cy="4367973"/>
          </a:xfrm>
          <a:prstGeom prst="rect">
            <a:avLst/>
          </a:prstGeom>
        </p:spPr>
      </p:pic>
      <p:pic>
        <p:nvPicPr>
          <p:cNvPr id="6" name="Picture 5" descr="A blue square with white text&#10;&#10;Description automatically generated">
            <a:extLst>
              <a:ext uri="{FF2B5EF4-FFF2-40B4-BE49-F238E27FC236}">
                <a16:creationId xmlns:a16="http://schemas.microsoft.com/office/drawing/2014/main" id="{1266ED51-1A22-31FF-C592-3E7E9C13AE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1922" y="1188001"/>
            <a:ext cx="4740077" cy="476553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863B1AD-4232-11F6-C067-7B486ADC8044}"/>
              </a:ext>
            </a:extLst>
          </p:cNvPr>
          <p:cNvSpPr txBox="1"/>
          <p:nvPr/>
        </p:nvSpPr>
        <p:spPr>
          <a:xfrm>
            <a:off x="2246243" y="5768873"/>
            <a:ext cx="25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ACCURACY:94%</a:t>
            </a:r>
          </a:p>
        </p:txBody>
      </p:sp>
    </p:spTree>
    <p:extLst>
      <p:ext uri="{BB962C8B-B14F-4D97-AF65-F5344CB8AC3E}">
        <p14:creationId xmlns:p14="http://schemas.microsoft.com/office/powerpoint/2010/main" val="40119737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E4055-8BCD-73A3-F8A2-53AC55AAC8A2}"/>
              </a:ext>
            </a:extLst>
          </p:cNvPr>
          <p:cNvSpPr txBox="1">
            <a:spLocks/>
          </p:cNvSpPr>
          <p:nvPr/>
        </p:nvSpPr>
        <p:spPr>
          <a:xfrm>
            <a:off x="960000" y="424401"/>
            <a:ext cx="10272000" cy="7636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CONCLUSION 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D083EC04-44D4-03FD-D8A3-E56FDE6A4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20EC2C15-A621-8544-6777-59DEDB14AF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5557" y="1457932"/>
            <a:ext cx="10506443" cy="4207371"/>
          </a:xfrm>
        </p:spPr>
        <p:txBody>
          <a:bodyPr/>
          <a:lstStyle/>
          <a:p>
            <a:pPr marL="186262" indent="0" algn="l">
              <a:buNone/>
            </a:pPr>
            <a:r>
              <a:rPr lang="en-GB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analysis, certain key features significantly influence the decision to subscribe to a term deposit.</a:t>
            </a:r>
          </a:p>
          <a:p>
            <a:pPr marL="186262" indent="0" algn="l">
              <a:buNone/>
            </a:pPr>
            <a:endParaRPr lang="en-GB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6262" indent="0" algn="l">
              <a:buNone/>
            </a:pPr>
            <a:r>
              <a:rPr lang="en-GB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Specifically, columns such as:</a:t>
            </a:r>
          </a:p>
          <a:p>
            <a:pPr marL="186262" indent="0" algn="l">
              <a:buNone/>
            </a:pPr>
            <a:r>
              <a:rPr lang="en-GB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EDUCATION_LEVEL', 'A3_LM', 'A9_LM', 'A11_LM', 'A12_LM', 'A14_LM','A15_LM', 'A17_LM', 'RATING_Q2', 'RATING_Q3’ </a:t>
            </a:r>
          </a:p>
          <a:p>
            <a:pPr marL="186262" indent="0" algn="l">
              <a:buNone/>
            </a:pPr>
            <a:r>
              <a:rPr lang="en-GB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demonstrated a strong impact on customer </a:t>
            </a:r>
            <a:r>
              <a:rPr lang="en-GB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behavior</a:t>
            </a:r>
            <a:r>
              <a:rPr lang="en-GB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186262" indent="0" algn="l">
              <a:buNone/>
            </a:pPr>
            <a:endParaRPr lang="en-GB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6262" indent="0" algn="l">
              <a:buNone/>
            </a:pPr>
            <a:r>
              <a:rPr lang="en-GB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Client’s account balance </a:t>
            </a:r>
            <a:r>
              <a:rPr lang="en-GB" sz="1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previous </a:t>
            </a:r>
            <a:r>
              <a:rPr lang="en-GB" sz="18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7 months </a:t>
            </a:r>
            <a:r>
              <a:rPr lang="en-GB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effected </a:t>
            </a:r>
            <a:r>
              <a:rPr lang="en-GB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their decision for a term deposit. Moreover, their </a:t>
            </a:r>
            <a:r>
              <a:rPr lang="en-GB" sz="1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in quarters 2 and 3 </a:t>
            </a:r>
            <a:r>
              <a:rPr lang="en-GB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influenced their decision as well.</a:t>
            </a:r>
          </a:p>
          <a:p>
            <a:pPr marL="186262" indent="0" algn="l">
              <a:buNone/>
            </a:pPr>
            <a:endParaRPr lang="en-GB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6262" indent="0" algn="l">
              <a:buNone/>
            </a:pPr>
            <a:r>
              <a:rPr lang="en-GB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these influential factors can assist in targeted marketing strategies and customer engagement efforts.</a:t>
            </a:r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918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8C50A-7020-970D-B50D-5C46D023A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000" y="724066"/>
            <a:ext cx="10272000" cy="977016"/>
          </a:xfrm>
        </p:spPr>
        <p:txBody>
          <a:bodyPr/>
          <a:lstStyle/>
          <a:p>
            <a:pPr algn="ctr"/>
            <a:r>
              <a:rPr lang="en-I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F36F18-A299-6543-6136-0E4CA4380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000" y="1530627"/>
            <a:ext cx="10272000" cy="4114800"/>
          </a:xfrm>
        </p:spPr>
        <p:txBody>
          <a:bodyPr/>
          <a:lstStyle/>
          <a:p>
            <a:pPr marL="186262" indent="0">
              <a:buNone/>
            </a:pPr>
            <a:r>
              <a:rPr lang="en-GB" sz="2400" b="1" i="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Overview</a:t>
            </a:r>
            <a:endParaRPr lang="en-GB" sz="2400" b="1" dirty="0">
              <a:solidFill>
                <a:srgbClr val="37415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6262" indent="0">
              <a:buNone/>
            </a:pPr>
            <a:endParaRPr lang="en-GB" b="0" i="0" u="sng" dirty="0">
              <a:solidFill>
                <a:srgbClr val="37415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GB" sz="1800" i="0" dirty="0">
                <a:solidFill>
                  <a:srgbClr val="37415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 dataset at hand provides </a:t>
            </a:r>
            <a:r>
              <a:rPr lang="en-GB" sz="1800" b="1" i="0" u="sng" dirty="0">
                <a:solidFill>
                  <a:srgbClr val="37415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valuable insights </a:t>
            </a:r>
            <a:r>
              <a:rPr lang="en-GB" sz="1800" i="0" dirty="0">
                <a:solidFill>
                  <a:srgbClr val="37415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into a marketing campaign conducted by a Portuguese financial institution. Through this analysis, we aim to </a:t>
            </a:r>
            <a:r>
              <a:rPr lang="en-GB" sz="1800" b="1" i="0" u="sng" dirty="0">
                <a:solidFill>
                  <a:srgbClr val="37415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identify key patterns and trends</a:t>
            </a:r>
            <a:r>
              <a:rPr lang="en-GB" sz="1800" i="0" dirty="0">
                <a:solidFill>
                  <a:srgbClr val="37415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enabling us to formulate </a:t>
            </a:r>
            <a:r>
              <a:rPr lang="en-GB" sz="1800" b="1" i="0" u="sng" dirty="0">
                <a:solidFill>
                  <a:srgbClr val="37415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strategic improvements for future marketing </a:t>
            </a:r>
            <a:r>
              <a:rPr lang="en-IN" sz="1800" b="1" i="0" u="sng" dirty="0">
                <a:solidFill>
                  <a:srgbClr val="20212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endeavours</a:t>
            </a:r>
            <a:r>
              <a:rPr lang="en-GB" sz="1800" i="0" dirty="0">
                <a:solidFill>
                  <a:srgbClr val="37415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86262" indent="0" algn="l">
              <a:buNone/>
            </a:pPr>
            <a:endParaRPr lang="en-GB" sz="2400" b="1" i="0" u="sng" dirty="0">
              <a:solidFill>
                <a:srgbClr val="37415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6262" indent="0">
              <a:buNone/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 Improving Future Marketing Campaigns</a:t>
            </a:r>
          </a:p>
          <a:p>
            <a:endParaRPr lang="en-GB" dirty="0"/>
          </a:p>
          <a:p>
            <a:pPr algn="l"/>
            <a:r>
              <a:rPr lang="en-GB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Our primary goal is to meticulously examine this campaign's data. By doing so, we </a:t>
            </a:r>
            <a:r>
              <a:rPr lang="en-GB" sz="1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intend to discern effective strategies and areas of enhancement</a:t>
            </a:r>
            <a:r>
              <a:rPr lang="en-GB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This analysis serves as the foundation for shaping our future marketing initiatives, ensuring their precision and impact</a:t>
            </a:r>
            <a:r>
              <a:rPr lang="en-GB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endParaRPr lang="en-GB" dirty="0"/>
          </a:p>
          <a:p>
            <a:pPr marL="186262" indent="0" algn="l">
              <a:buNone/>
            </a:pPr>
            <a:endParaRPr lang="en-IN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163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34A8C-128E-80F6-D68D-0FD3A6FC5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000" y="208407"/>
            <a:ext cx="10272000" cy="763600"/>
          </a:xfrm>
        </p:spPr>
        <p:txBody>
          <a:bodyPr/>
          <a:lstStyle/>
          <a:p>
            <a:pPr algn="ctr"/>
            <a:r>
              <a:rPr lang="en-I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ATTRIBUTES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6B9EEDA-7A92-6F04-868E-3DA4839D2C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2541839"/>
              </p:ext>
            </p:extLst>
          </p:nvPr>
        </p:nvGraphicFramePr>
        <p:xfrm>
          <a:off x="1053548" y="825871"/>
          <a:ext cx="10272000" cy="5624385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109911">
                  <a:extLst>
                    <a:ext uri="{9D8B030D-6E8A-4147-A177-3AD203B41FA5}">
                      <a16:colId xmlns:a16="http://schemas.microsoft.com/office/drawing/2014/main" val="796613688"/>
                    </a:ext>
                  </a:extLst>
                </a:gridCol>
                <a:gridCol w="5162089">
                  <a:extLst>
                    <a:ext uri="{9D8B030D-6E8A-4147-A177-3AD203B41FA5}">
                      <a16:colId xmlns:a16="http://schemas.microsoft.com/office/drawing/2014/main" val="428060480"/>
                    </a:ext>
                  </a:extLst>
                </a:gridCol>
              </a:tblGrid>
              <a:tr h="392945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VARIABLE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INDICATES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2210167"/>
                  </a:ext>
                </a:extLst>
              </a:tr>
              <a:tr h="392945">
                <a:tc>
                  <a:txBody>
                    <a:bodyPr/>
                    <a:lstStyle/>
                    <a:p>
                      <a:r>
                        <a:rPr lang="en-IN" sz="11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A_O_DT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Account Open 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1804696"/>
                  </a:ext>
                </a:extLst>
              </a:tr>
              <a:tr h="392945">
                <a:tc>
                  <a:txBody>
                    <a:bodyPr/>
                    <a:lstStyle/>
                    <a:p>
                      <a:r>
                        <a:rPr lang="en-US" sz="1100" b="0" i="0" u="none" strike="noStrike" cap="non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ACCOUNT_NB</a:t>
                      </a:r>
                      <a:endParaRPr lang="en-IN" sz="11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i="0" u="none" strike="noStrike" cap="non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Account Number</a:t>
                      </a:r>
                      <a:endParaRPr lang="en-IN" sz="11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6190664"/>
                  </a:ext>
                </a:extLst>
              </a:tr>
              <a:tr h="1234956">
                <a:tc>
                  <a:txBody>
                    <a:bodyPr/>
                    <a:lstStyle/>
                    <a:p>
                      <a:r>
                        <a:rPr lang="en-US" sz="1100" b="0" i="0" u="none" strike="noStrike" cap="non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ASSET_LEVEL</a:t>
                      </a:r>
                      <a:endParaRPr lang="en-IN" sz="11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B-</a:t>
                      </a:r>
                      <a:r>
                        <a:rPr lang="en-US" sz="1100" b="0" i="0" u="none" strike="noStrike" cap="non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Self property </a:t>
                      </a:r>
                    </a:p>
                    <a:p>
                      <a:r>
                        <a:rPr lang="en-US" sz="1100" b="0" i="0" u="none" strike="noStrike" cap="non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D-Joint property</a:t>
                      </a:r>
                    </a:p>
                    <a:p>
                      <a:r>
                        <a:rPr lang="en-US" sz="1100" b="0" i="0" u="none" strike="noStrike" cap="non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K- Rented(having property in different location)</a:t>
                      </a:r>
                    </a:p>
                    <a:p>
                      <a:r>
                        <a:rPr lang="en-US" sz="1100" b="0" i="0" u="none" strike="noStrike" cap="non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M-Rented property (No data available about property)</a:t>
                      </a:r>
                    </a:p>
                    <a:p>
                      <a:r>
                        <a:rPr lang="en-US" sz="1100" b="0" i="0" u="none" strike="noStrike" cap="non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S- Entrepreneur</a:t>
                      </a:r>
                    </a:p>
                    <a:p>
                      <a:r>
                        <a:rPr lang="en-US" sz="1100" b="0" i="0" u="none" strike="noStrike" cap="non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T-Skilled Migrator</a:t>
                      </a:r>
                    </a:p>
                    <a:p>
                      <a:r>
                        <a:rPr lang="en-US" sz="1100" b="0" i="0" u="none" strike="noStrike" cap="non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Y-Unknown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1494901"/>
                  </a:ext>
                </a:extLst>
              </a:tr>
              <a:tr h="392945">
                <a:tc>
                  <a:txBody>
                    <a:bodyPr/>
                    <a:lstStyle/>
                    <a:p>
                      <a:r>
                        <a:rPr lang="en-US" sz="1200" b="0" i="0" u="none" strike="noStrike" cap="non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EDUCATION_LEVEL</a:t>
                      </a:r>
                      <a:endParaRPr lang="en-IN" sz="12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cap="non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Higher the number, better the qualification level</a:t>
                      </a:r>
                      <a:endParaRPr lang="en-IN" sz="12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5669581"/>
                  </a:ext>
                </a:extLst>
              </a:tr>
              <a:tr h="392945">
                <a:tc>
                  <a:txBody>
                    <a:bodyPr/>
                    <a:lstStyle/>
                    <a:p>
                      <a:r>
                        <a:rPr lang="en-US" sz="1200" b="0" i="0" u="none" strike="noStrike" cap="non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I_LM</a:t>
                      </a:r>
                      <a:endParaRPr lang="en-IN" sz="12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cap="non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Current balance amount</a:t>
                      </a:r>
                      <a:endParaRPr lang="en-IN" sz="12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874626"/>
                  </a:ext>
                </a:extLst>
              </a:tr>
              <a:tr h="392945">
                <a:tc>
                  <a:txBody>
                    <a:bodyPr/>
                    <a:lstStyle/>
                    <a:p>
                      <a:r>
                        <a:rPr lang="en-US" sz="1200" b="0" i="0" u="none" strike="noStrike" cap="non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F_IN</a:t>
                      </a:r>
                      <a:endParaRPr lang="en-IN" sz="12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cap="non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Family income not available</a:t>
                      </a:r>
                      <a:endParaRPr lang="en-IN" sz="12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731913"/>
                  </a:ext>
                </a:extLst>
              </a:tr>
              <a:tr h="392945">
                <a:tc>
                  <a:txBody>
                    <a:bodyPr/>
                    <a:lstStyle/>
                    <a:p>
                      <a:r>
                        <a:rPr lang="en-US" sz="1200" b="0" i="0" u="none" strike="noStrike" cap="non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F_S</a:t>
                      </a:r>
                      <a:endParaRPr lang="en-IN" sz="12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cap="non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Family Size</a:t>
                      </a:r>
                      <a:endParaRPr lang="en-IN" sz="12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3023647"/>
                  </a:ext>
                </a:extLst>
              </a:tr>
              <a:tr h="3929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200" b="0" i="0" u="none" strike="noStrike" cap="non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A1_LM-A18_LM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Last 18 months account balance</a:t>
                      </a:r>
                      <a:endParaRPr lang="en-IN" sz="12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6914752"/>
                  </a:ext>
                </a:extLst>
              </a:tr>
              <a:tr h="8034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0" i="0" u="none" strike="noStrike" cap="non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RATING_Q1-RATING_Q4(Last four quarter rating of the customer)</a:t>
                      </a:r>
                      <a:endParaRPr lang="en-IN" sz="1200" b="0" i="0" u="none" strike="noStrike" cap="non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cap="non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0-Least active in that quarter</a:t>
                      </a:r>
                      <a:endParaRPr lang="en-IN" sz="1200" b="0" i="0" u="none" strike="noStrike" cap="non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r>
                        <a:rPr lang="en-US" sz="1200" b="0" i="0" u="none" strike="noStrike" cap="non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3-Average active in that quarter</a:t>
                      </a:r>
                      <a:endParaRPr lang="en-IN" sz="1200" b="0" i="0" u="none" strike="noStrike" cap="non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r>
                        <a:rPr lang="en-US" sz="1200" b="0" i="0" u="none" strike="noStrike" cap="non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6- Active in that quarter</a:t>
                      </a:r>
                      <a:endParaRPr lang="en-IN" sz="1200" b="0" i="0" u="none" strike="noStrike" cap="non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r>
                        <a:rPr lang="en-US" sz="1200" b="0" i="0" u="none" strike="noStrike" cap="non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S-Highly Active in that quarter</a:t>
                      </a:r>
                      <a:endParaRPr lang="en-IN" sz="12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7408876"/>
                  </a:ext>
                </a:extLst>
              </a:tr>
              <a:tr h="392945">
                <a:tc>
                  <a:txBody>
                    <a:bodyPr/>
                    <a:lstStyle/>
                    <a:p>
                      <a:r>
                        <a:rPr lang="en-US" sz="1200" b="0" i="0" u="none" strike="noStrike" cap="non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Y/N</a:t>
                      </a:r>
                      <a:endParaRPr lang="en-IN" sz="12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cap="non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Has the client subscribed a term deposit? (binary: '</a:t>
                      </a:r>
                      <a:r>
                        <a:rPr lang="en-US" sz="1200" b="0" i="0" u="none" strike="noStrike" cap="non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Yes','No</a:t>
                      </a:r>
                      <a:r>
                        <a:rPr lang="en-US" sz="1200" b="0" i="0" u="none" strike="noStrike" cap="non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')</a:t>
                      </a:r>
                      <a:endParaRPr lang="en-IN" sz="12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31772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2106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941FB-CCC8-CB92-B4CF-7B45C6111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9894" y="222939"/>
            <a:ext cx="6553532" cy="763600"/>
          </a:xfrm>
        </p:spPr>
        <p:txBody>
          <a:bodyPr/>
          <a:lstStyle/>
          <a:p>
            <a:pPr algn="ctr"/>
            <a:r>
              <a:rPr lang="en-I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7455DC-8646-0C58-1229-28DCA75F4A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52522" y="2616551"/>
            <a:ext cx="3431146" cy="473661"/>
          </a:xfrm>
        </p:spPr>
        <p:txBody>
          <a:bodyPr/>
          <a:lstStyle/>
          <a:p>
            <a:pPr marL="186262" indent="0">
              <a:buNone/>
            </a:pPr>
            <a:r>
              <a:rPr lang="en-IN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Total number of rows= </a:t>
            </a:r>
            <a:r>
              <a:rPr lang="en-IN" sz="1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178523</a:t>
            </a:r>
          </a:p>
          <a:p>
            <a:pPr marL="186262" indent="0">
              <a:buNone/>
            </a:pPr>
            <a:endParaRPr lang="en-IN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 descr="A computer screen shot of a computer program&#10;&#10;Description automatically generated">
            <a:extLst>
              <a:ext uri="{FF2B5EF4-FFF2-40B4-BE49-F238E27FC236}">
                <a16:creationId xmlns:a16="http://schemas.microsoft.com/office/drawing/2014/main" id="{BF76E8DB-57DF-428E-8776-0C39A4090E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501" y="986539"/>
            <a:ext cx="7149846" cy="413211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57BB45F-F7C4-790A-C34E-0EB94F8BD7DA}"/>
              </a:ext>
            </a:extLst>
          </p:cNvPr>
          <p:cNvSpPr txBox="1"/>
          <p:nvPr/>
        </p:nvSpPr>
        <p:spPr>
          <a:xfrm>
            <a:off x="7952452" y="3090212"/>
            <a:ext cx="358802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Column 0 : Index with no heading</a:t>
            </a:r>
          </a:p>
          <a:p>
            <a:r>
              <a:rPr lang="en-IN" sz="1800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Column 1 : Empty column</a:t>
            </a:r>
          </a:p>
          <a:p>
            <a:r>
              <a:rPr lang="en-IN" sz="1800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Column 8 : Contains only blank cells</a:t>
            </a:r>
          </a:p>
          <a:p>
            <a:r>
              <a:rPr lang="en-IN" sz="1800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Column 10 : Empty column 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1BC1D7C2-9DDB-F920-552C-C52927C8DE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500" y="5429783"/>
            <a:ext cx="7149847" cy="904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868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CB7C7609-1FC7-3C41-E265-27F6B94087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81" y="844827"/>
            <a:ext cx="2922865" cy="974288"/>
          </a:xfrm>
          <a:prstGeom prst="rect">
            <a:avLst/>
          </a:prstGeom>
        </p:spPr>
      </p:pic>
      <p:pic>
        <p:nvPicPr>
          <p:cNvPr id="15" name="Picture 14" descr="A screenshot of a computer&#10;&#10;Description automatically generated">
            <a:extLst>
              <a:ext uri="{FF2B5EF4-FFF2-40B4-BE49-F238E27FC236}">
                <a16:creationId xmlns:a16="http://schemas.microsoft.com/office/drawing/2014/main" id="{FBFA423B-5C5A-7DF2-461E-1AE1CAD807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246" y="844827"/>
            <a:ext cx="4296727" cy="5558325"/>
          </a:xfrm>
          <a:prstGeom prst="rect">
            <a:avLst/>
          </a:prstGeom>
        </p:spPr>
      </p:pic>
      <p:pic>
        <p:nvPicPr>
          <p:cNvPr id="17" name="Picture 16" descr="A screenshot of a computer&#10;&#10;Description automatically generated">
            <a:extLst>
              <a:ext uri="{FF2B5EF4-FFF2-40B4-BE49-F238E27FC236}">
                <a16:creationId xmlns:a16="http://schemas.microsoft.com/office/drawing/2014/main" id="{AAE06AAA-0D2E-DC5B-6ADA-2E6196C378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939" y="844827"/>
            <a:ext cx="2428589" cy="5558324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1D2BA8FB-E345-5E94-3244-4CF5C874FEAE}"/>
              </a:ext>
            </a:extLst>
          </p:cNvPr>
          <p:cNvSpPr txBox="1">
            <a:spLocks/>
          </p:cNvSpPr>
          <p:nvPr/>
        </p:nvSpPr>
        <p:spPr>
          <a:xfrm>
            <a:off x="2416843" y="211567"/>
            <a:ext cx="6553532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mine"/>
              <a:buNone/>
              <a:defRPr sz="2800" b="0" i="0" u="none" strike="noStrike" cap="non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mine"/>
              <a:buNone/>
              <a:defRPr sz="2800" b="0" i="0" u="none" strike="noStrike" cap="non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mine"/>
              <a:buNone/>
              <a:defRPr sz="2800" b="0" i="0" u="none" strike="noStrike" cap="non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mine"/>
              <a:buNone/>
              <a:defRPr sz="2800" b="0" i="0" u="none" strike="noStrike" cap="non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mine"/>
              <a:buNone/>
              <a:defRPr sz="2800" b="0" i="0" u="none" strike="noStrike" cap="non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mine"/>
              <a:buNone/>
              <a:defRPr sz="2800" b="0" i="0" u="none" strike="noStrike" cap="non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mine"/>
              <a:buNone/>
              <a:defRPr sz="2800" b="0" i="0" u="none" strike="noStrike" cap="non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mine"/>
              <a:buNone/>
              <a:defRPr sz="2800" b="0" i="0" u="none" strike="noStrike" cap="non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mine"/>
              <a:buNone/>
              <a:defRPr sz="2800" b="0" i="0" u="none" strike="noStrike" cap="non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9pPr>
          </a:lstStyle>
          <a:p>
            <a:pPr algn="ctr"/>
            <a:r>
              <a:rPr lang="en-I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 </a:t>
            </a:r>
          </a:p>
        </p:txBody>
      </p:sp>
      <p:sp>
        <p:nvSpPr>
          <p:cNvPr id="22" name="Title 21">
            <a:extLst>
              <a:ext uri="{FF2B5EF4-FFF2-40B4-BE49-F238E27FC236}">
                <a16:creationId xmlns:a16="http://schemas.microsoft.com/office/drawing/2014/main" id="{B07890BF-0C35-FC61-12A8-C63D4759D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960000" y="407504"/>
            <a:ext cx="63730" cy="185863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7180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86959AA-5395-7A2F-F0B5-5D395C556C03}"/>
              </a:ext>
            </a:extLst>
          </p:cNvPr>
          <p:cNvSpPr txBox="1">
            <a:spLocks/>
          </p:cNvSpPr>
          <p:nvPr/>
        </p:nvSpPr>
        <p:spPr>
          <a:xfrm>
            <a:off x="2416843" y="211567"/>
            <a:ext cx="6553532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mine"/>
              <a:buNone/>
              <a:defRPr sz="2800" b="0" i="0" u="none" strike="noStrike" cap="non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mine"/>
              <a:buNone/>
              <a:defRPr sz="2800" b="0" i="0" u="none" strike="noStrike" cap="non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mine"/>
              <a:buNone/>
              <a:defRPr sz="2800" b="0" i="0" u="none" strike="noStrike" cap="non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mine"/>
              <a:buNone/>
              <a:defRPr sz="2800" b="0" i="0" u="none" strike="noStrike" cap="non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mine"/>
              <a:buNone/>
              <a:defRPr sz="2800" b="0" i="0" u="none" strike="noStrike" cap="non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mine"/>
              <a:buNone/>
              <a:defRPr sz="2800" b="0" i="0" u="none" strike="noStrike" cap="non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mine"/>
              <a:buNone/>
              <a:defRPr sz="2800" b="0" i="0" u="none" strike="noStrike" cap="non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mine"/>
              <a:buNone/>
              <a:defRPr sz="2800" b="0" i="0" u="none" strike="noStrike" cap="non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mine"/>
              <a:buNone/>
              <a:defRPr sz="2800" b="0" i="0" u="none" strike="noStrike" cap="non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9pPr>
          </a:lstStyle>
          <a:p>
            <a:pPr algn="ctr"/>
            <a:r>
              <a:rPr lang="en-I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 </a:t>
            </a:r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6F390688-61F5-B111-ADA4-F5A2539A74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313" y="815010"/>
            <a:ext cx="5266163" cy="5277678"/>
          </a:xfrm>
          <a:prstGeom prst="rect">
            <a:avLst/>
          </a:prstGeom>
        </p:spPr>
      </p:pic>
      <p:pic>
        <p:nvPicPr>
          <p:cNvPr id="10" name="Picture 9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52070AA3-2BAC-42DD-F669-20F9941F63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61" y="815009"/>
            <a:ext cx="6180287" cy="5277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78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EA98051-C789-7951-4FC2-BCB6D6018E8A}"/>
              </a:ext>
            </a:extLst>
          </p:cNvPr>
          <p:cNvSpPr txBox="1">
            <a:spLocks/>
          </p:cNvSpPr>
          <p:nvPr/>
        </p:nvSpPr>
        <p:spPr>
          <a:xfrm>
            <a:off x="2416843" y="211567"/>
            <a:ext cx="6553532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mine"/>
              <a:buNone/>
              <a:defRPr sz="2800" b="0" i="0" u="none" strike="noStrike" cap="non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mine"/>
              <a:buNone/>
              <a:defRPr sz="2800" b="0" i="0" u="none" strike="noStrike" cap="non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mine"/>
              <a:buNone/>
              <a:defRPr sz="2800" b="0" i="0" u="none" strike="noStrike" cap="non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mine"/>
              <a:buNone/>
              <a:defRPr sz="2800" b="0" i="0" u="none" strike="noStrike" cap="non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mine"/>
              <a:buNone/>
              <a:defRPr sz="2800" b="0" i="0" u="none" strike="noStrike" cap="non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mine"/>
              <a:buNone/>
              <a:defRPr sz="2800" b="0" i="0" u="none" strike="noStrike" cap="non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mine"/>
              <a:buNone/>
              <a:defRPr sz="2800" b="0" i="0" u="none" strike="noStrike" cap="non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mine"/>
              <a:buNone/>
              <a:defRPr sz="2800" b="0" i="0" u="none" strike="noStrike" cap="non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mine"/>
              <a:buNone/>
              <a:defRPr sz="2800" b="0" i="0" u="none" strike="noStrike" cap="non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9pPr>
          </a:lstStyle>
          <a:p>
            <a:pPr algn="ctr"/>
            <a:r>
              <a:rPr lang="en-I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 </a:t>
            </a:r>
          </a:p>
        </p:txBody>
      </p:sp>
      <p:pic>
        <p:nvPicPr>
          <p:cNvPr id="5" name="Picture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BB5450F4-88AD-1144-410F-96ACE03735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419" y="824948"/>
            <a:ext cx="5837581" cy="5536095"/>
          </a:xfrm>
          <a:prstGeom prst="rect">
            <a:avLst/>
          </a:prstGeom>
        </p:spPr>
      </p:pic>
      <p:pic>
        <p:nvPicPr>
          <p:cNvPr id="2" name="Picture 1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BF017CF3-8F07-7E7C-53FF-DAAD12A517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5031" y="824947"/>
            <a:ext cx="4328317" cy="5536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783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5203D-AF9C-8BD5-3DF1-B8EC6609EE1B}"/>
              </a:ext>
            </a:extLst>
          </p:cNvPr>
          <p:cNvSpPr txBox="1">
            <a:spLocks/>
          </p:cNvSpPr>
          <p:nvPr/>
        </p:nvSpPr>
        <p:spPr>
          <a:xfrm>
            <a:off x="2416843" y="211567"/>
            <a:ext cx="6553532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mine"/>
              <a:buNone/>
              <a:defRPr sz="2800" b="0" i="0" u="none" strike="noStrike" cap="non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mine"/>
              <a:buNone/>
              <a:defRPr sz="2800" b="0" i="0" u="none" strike="noStrike" cap="non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mine"/>
              <a:buNone/>
              <a:defRPr sz="2800" b="0" i="0" u="none" strike="noStrike" cap="non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mine"/>
              <a:buNone/>
              <a:defRPr sz="2800" b="0" i="0" u="none" strike="noStrike" cap="non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mine"/>
              <a:buNone/>
              <a:defRPr sz="2800" b="0" i="0" u="none" strike="noStrike" cap="non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mine"/>
              <a:buNone/>
              <a:defRPr sz="2800" b="0" i="0" u="none" strike="noStrike" cap="non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mine"/>
              <a:buNone/>
              <a:defRPr sz="2800" b="0" i="0" u="none" strike="noStrike" cap="non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mine"/>
              <a:buNone/>
              <a:defRPr sz="2800" b="0" i="0" u="none" strike="noStrike" cap="non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mine"/>
              <a:buNone/>
              <a:defRPr sz="2800" b="0" i="0" u="none" strike="noStrike" cap="non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9pPr>
          </a:lstStyle>
          <a:p>
            <a:pPr algn="ctr"/>
            <a:r>
              <a:rPr lang="en-I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 </a:t>
            </a:r>
          </a:p>
        </p:txBody>
      </p:sp>
      <p:pic>
        <p:nvPicPr>
          <p:cNvPr id="6" name="Picture 5" descr="A computer screen shot of a program&#10;&#10;Description automatically generated">
            <a:extLst>
              <a:ext uri="{FF2B5EF4-FFF2-40B4-BE49-F238E27FC236}">
                <a16:creationId xmlns:a16="http://schemas.microsoft.com/office/drawing/2014/main" id="{E07C9994-135E-625C-8AF2-90768C09A7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951" y="836019"/>
            <a:ext cx="4926148" cy="5513679"/>
          </a:xfrm>
          <a:prstGeom prst="rect">
            <a:avLst/>
          </a:prstGeom>
        </p:spPr>
      </p:pic>
      <p:pic>
        <p:nvPicPr>
          <p:cNvPr id="3" name="Picture 2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52AC9A6B-455B-FAB2-B7D9-FD217959D3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901" y="836020"/>
            <a:ext cx="5155099" cy="5513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400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9F374-930C-FC5F-E08D-6FB69058B11C}"/>
              </a:ext>
            </a:extLst>
          </p:cNvPr>
          <p:cNvSpPr txBox="1">
            <a:spLocks/>
          </p:cNvSpPr>
          <p:nvPr/>
        </p:nvSpPr>
        <p:spPr>
          <a:xfrm>
            <a:off x="2416843" y="211567"/>
            <a:ext cx="6553532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mine"/>
              <a:buNone/>
              <a:defRPr sz="2800" b="0" i="0" u="none" strike="noStrike" cap="non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mine"/>
              <a:buNone/>
              <a:defRPr sz="2800" b="0" i="0" u="none" strike="noStrike" cap="non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mine"/>
              <a:buNone/>
              <a:defRPr sz="2800" b="0" i="0" u="none" strike="noStrike" cap="non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mine"/>
              <a:buNone/>
              <a:defRPr sz="2800" b="0" i="0" u="none" strike="noStrike" cap="non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mine"/>
              <a:buNone/>
              <a:defRPr sz="2800" b="0" i="0" u="none" strike="noStrike" cap="non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mine"/>
              <a:buNone/>
              <a:defRPr sz="2800" b="0" i="0" u="none" strike="noStrike" cap="non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mine"/>
              <a:buNone/>
              <a:defRPr sz="2800" b="0" i="0" u="none" strike="noStrike" cap="non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mine"/>
              <a:buNone/>
              <a:defRPr sz="2800" b="0" i="0" u="none" strike="noStrike" cap="non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mine"/>
              <a:buNone/>
              <a:defRPr sz="2800" b="0" i="0" u="none" strike="noStrike" cap="non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9pPr>
          </a:lstStyle>
          <a:p>
            <a:pPr algn="ctr"/>
            <a:r>
              <a:rPr lang="en-I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 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4B97E18B-5B1C-B751-2306-B5A9C00C3A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573" y="985106"/>
            <a:ext cx="3032219" cy="5349117"/>
          </a:xfrm>
          <a:prstGeom prst="rect">
            <a:avLst/>
          </a:prstGeom>
        </p:spPr>
      </p:pic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40C83178-F9BA-4178-E02E-09A592C9D4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1" y="985106"/>
            <a:ext cx="2912164" cy="5349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054217"/>
      </p:ext>
    </p:extLst>
  </p:cSld>
  <p:clrMapOvr>
    <a:masterClrMapping/>
  </p:clrMapOvr>
</p:sld>
</file>

<file path=ppt/theme/theme1.xml><?xml version="1.0" encoding="utf-8"?>
<a:theme xmlns:a="http://schemas.openxmlformats.org/drawingml/2006/main" name="Elegant Minimalist MK Plan by Slidesgo">
  <a:themeElements>
    <a:clrScheme name="Simple Light">
      <a:dk1>
        <a:srgbClr val="3A3A3A"/>
      </a:dk1>
      <a:lt1>
        <a:srgbClr val="E7EBF7"/>
      </a:lt1>
      <a:dk2>
        <a:srgbClr val="5D5959"/>
      </a:dk2>
      <a:lt2>
        <a:srgbClr val="D9DDE8"/>
      </a:lt2>
      <a:accent1>
        <a:srgbClr val="C7CCDA"/>
      </a:accent1>
      <a:accent2>
        <a:srgbClr val="A3ACC6"/>
      </a:accent2>
      <a:accent3>
        <a:srgbClr val="818FB5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Elegant Minimalist MK Plan by Slidesgo</Template>
  <TotalTime>0</TotalTime>
  <Words>537</Words>
  <Application>Microsoft Office PowerPoint</Application>
  <PresentationFormat>Widescreen</PresentationFormat>
  <Paragraphs>85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30" baseType="lpstr">
      <vt:lpstr>Albert Sans</vt:lpstr>
      <vt:lpstr>Arial</vt:lpstr>
      <vt:lpstr>Arimo</vt:lpstr>
      <vt:lpstr>Barlow</vt:lpstr>
      <vt:lpstr>Bebas Neue</vt:lpstr>
      <vt:lpstr>Domine</vt:lpstr>
      <vt:lpstr>Nunito Light</vt:lpstr>
      <vt:lpstr>Proxima Nova</vt:lpstr>
      <vt:lpstr>Times New Roman</vt:lpstr>
      <vt:lpstr>Elegant Minimalist MK Plan by Slidesgo</vt:lpstr>
      <vt:lpstr>Slidesgo Final Pages</vt:lpstr>
      <vt:lpstr>Marketing Campaign Analysis for Portuguese Banking</vt:lpstr>
      <vt:lpstr>PROJECT OVERVIEW</vt:lpstr>
      <vt:lpstr>ATTRIBUTES</vt:lpstr>
      <vt:lpstr>DATA PREPROCESSING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EXPLORATORY DATA ANALYSIS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 Campaign Analysis for Portuguese Banking</dc:title>
  <dc:creator>liya@knrbvb.onmicrosoft.com</dc:creator>
  <cp:lastModifiedBy>lia shabulal</cp:lastModifiedBy>
  <cp:revision>1</cp:revision>
  <dcterms:created xsi:type="dcterms:W3CDTF">2023-10-25T10:35:25Z</dcterms:created>
  <dcterms:modified xsi:type="dcterms:W3CDTF">2023-10-30T04:37:09Z</dcterms:modified>
</cp:coreProperties>
</file>