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609030"/>
                  </p:ext>
                </p:extLst>
              </p:nvPr>
            </p:nvGraphicFramePr>
            <p:xfrm>
              <a:off x="721011" y="1000801"/>
              <a:ext cx="11031717" cy="56420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1" y="1000801"/>
                <a:ext cx="11031717" cy="56420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3BD9478C-9561-410B-9579-7E763D9A72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068555"/>
                  </p:ext>
                </p:extLst>
              </p:nvPr>
            </p:nvGraphicFramePr>
            <p:xfrm>
              <a:off x="340659" y="991910"/>
              <a:ext cx="11564469" cy="56150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3BD9478C-9561-410B-9579-7E763D9A72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659" y="991910"/>
                <a:ext cx="11564469" cy="5615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F2B43D3-4DD3-463B-AD32-4780304A5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257538"/>
                  </p:ext>
                </p:extLst>
              </p:nvPr>
            </p:nvGraphicFramePr>
            <p:xfrm>
              <a:off x="215153" y="991910"/>
              <a:ext cx="11725835" cy="56867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4F2B43D3-4DD3-463B-AD32-4780304A59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53" y="991910"/>
                <a:ext cx="11725835" cy="568679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dd-in_Banner">
            <a:extLst>
              <a:ext uri="{FF2B5EF4-FFF2-40B4-BE49-F238E27FC236}">
                <a16:creationId xmlns:a16="http://schemas.microsoft.com/office/drawing/2014/main" id="{8E4A1545-DF3E-4DBE-B0A6-BE0073E605D3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7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1ea56b84-4b9f-42a1-a64e-93764e503a6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122931c2-f04a-4e6a-997f-c9548e39a8a6/ReportSection7710a9f095920c90b709?bookmarkGuid=b44a2a81-19d3-488f-973c-f838a2232c65&amp;bookmarkUsage=1&amp;ctid=fb4ea083-3825-428e-b681-ae694dfd31e3&amp;fromEntryPoint=export&quot;"/>
    <we:property name="reportState" value="&quot;CONNECTED&quot;"/>
    <we:property name="reportEmbeddedTime" value="&quot;2024-03-01T00:07:05.407Z&quot;"/>
    <we:property name="creatorSessionId" value="&quot;a12984f3-978b-4d64-849e-7fac46128b0f&quot;"/>
    <we:property name="creatorUserId" value="&quot;100320035592D220&quot;"/>
    <we:property name="creatorTenantId" value="&quot;fb4ea083-3825-428e-b681-ae694dfd31e3&quot;"/>
    <we:property name="pageDisplayName" value="&quot;Página 1&quot;"/>
    <we:property name="pageName" value="&quot;ReportSection7710a9f095920c90b709&quot;"/>
    <we:property name="reportName" value="&quot;Relatório de Vendas_DIO&quot;"/>
    <we:property name="isVisualContainerHeaderHidden" value="false"/>
    <we:property name="isFiltersActionButtonVisible" value="true"/>
    <we:property name="initialStateBookmark" value="&quot;H4sIAAAAAAAAA+1YUU/jOBD+Kygv+1KQk7RNsm/Q5XQnYBdRxMuqWk3sSfHKxFnH4eih/qH9G/fHbuykQKFQjkWC45D6kMxMx9/MfB6PcxkIWVcKZp/hDIOPwR+lkByENhth0AvKVrjz5cvewfbR3rfP2we7JNaVlbqsg4+XgQUzRXsi6waUc0HCr5NeAEodwtS9FaBq7AUVmlqXoORf2BqTypoG570ALyqlDTiXYwsWndtzMqd3WjvcimlF4Fae4xi5baVHWGlju/ckCRlkBcsGWcR4xvKEZfSfutV6mOvt3aIe2EiXFmRJAJyMRQPBRB6GAx6HEY+zfsScvJDKdib5bPeiMhQ3ZWNWuXxti3MoOYrAB2ewbmO5DLanU4NTsN3r7pJypFVztkI+1o3heISFV5VW2hmtUciS1pAukXNK4qHRlGKv2RiDwlb6W1N2GWPu9VT/OTJIKRZO0LvCOyLRVBsqvLoD+blQ0aNouA3u4piQpJblVHXMuC7FcQuvkjg6BWMd8/LvVEOXdvqTNgLNzsxn/pM0C3JEvVtQXzTr88mCvWT8/QYlu6S38J8/y5O5U2HIk37CWZZCNIySjMWDX6Dv7xINGH4628dzVHfRXunvqhYYT8DIdqv7yJ4YcdesrpwFS0n45JqIM7uBp3v+0UjYELghwELrqgsl2C71Cm4+bo+85bwc/P2zfsqmrZXkaJa2bHCGdFi4B7eMZ1zVopPY6rXwavSEvAz2JZG09X0CqnFuP+xALfkHQjT3HL9nc3nz2i/xlovTkfZtB9kxcNKOClDWi0Ghra/Ryj8tak79Vrl/ttofDZoZYfYW11i3HJKtK5RbKzBsueSSM1lTc1ZQ1Y74bmQhkUAf/h7O6ie0731NTcQBOIZc4TfOB9Skw3hTJEW62Wcs2cxjFm7GWZwNcoyjfpzd7vNt4T26Q1mWC2iOCr8Qsc/0PSEvr0NGRmvrwlokY7HlykapXsBPpRIGS5+e2yZfV27tiIXx/iKqYz2l3nIjrEf76N/jY9L1i0L06Qd93oewnyPLWZSvPRLfu/89x+J/Y9Rde1px1dRUfRQtspXj5vop7n/AhHasTAZDXqTRME3ZkA0HmCTJ+rHyZW8Zr4WyjrEbh5QFvEXb8Am0BbJ9/Vejh0J+2esRK9ICATBldCAwYCIRyavg8Ug3paXgX+vg7b6uqAWr7rirLWXHjj3Ksbdb49x/JPoXM/3zp7nlQ8QTzPIwR5HlCSCPRRL5gB5KuMULm+uL5S3ovIWsYGHG2SDMkkgAY1EarvUGPuCdxlrftpd2dfep7rpiwakUNBcFfrk8TQdDiPtpnMdpEg2T5BGfqt4Hm1d5ShxA2RREhcYQV1b2zqdMOfceF++jTXfBfGiH+U22qqnqxtYVcDyEEld0Q39pFa5Ej+uBPVc0STfDNX9wt5qrnjmf/wMn/BnNyhcAAA==&quot;"/>
    <we:property name="bookmark" value="&quot;H4sIAAAAAAAAA+1YX0/bSBD/KsgvfQlo/S+2+wZpqzsdPaEG8VJFp/HuOGy7eNP1miOH8oX6Ne6L3ezaAQKBUIoER5HyYM9MZn8z+5vZWZ8HQjYzBfM/4QSDt8HvtZAchDZbYTAI6k64p/XXEzBfoygsc0jTMBYRS3jEeZKRlZ5ZqesmeHseWDBTtEeyaUE5jyT8PBkEoNQBTN1bBarBQTBD0+galPwHO2NSWdPiYhDg2UxpA87l2IJF5/aUzOmdoIQ7Ma0I3MpTHCO3nfQTzrSx/XuWhQyKihVpETFesDJjBf2n6bQe5mZ7t6gHNtK1BVkTACdjUSqYKMMw5XEY8bhIIubklVS2Nynn789mhuKmbMxnLn274hRqjiLwwRlsuljOg93p1OAUbP/6fkU50qo9WSMf69Zw/ISVV9VW2jmtUcma1pAukQtK4oHRlGKv2RqDwk76oa37jDH3eqz/HhmkFAsnGFzgHZFoqg3xQN2A/Fio6FG03AY3cUxI0sh6qnpmXG7FYQdvJnF0DMY65pVfaA9d2ulP2gg0e3Of+XfSLMkRDa5BfdKsLyZL9pLxlyuU7JPewX/8LE8WToUhz5KMsyKHaBhlBYvTn6DvbxINGH4838dTVDfRXuhvqpYYj8DIrtR9ZA+MuO9dF86ClSS8c03EmV3B0z9/ayVsCdwSYKFz1YcS7NZ6DTfvVyMvOS8f//3ePKRoGyU5mpWSDU6QDgv34JbxjJt16CR2ei28Gj0hz4N9SSTtfB+Bap3bN3vQSP6GEC08x28pLm/e+CVe8ub0pH3ZQfYMnHSjAtTNclDo9tdo5Z+We079Vrl/dtpvLZo5YfYWl1h3HJKdC5Q7azDsuOSSM9lQc1Ywaxzx3chCIoE+/D9w3jygfe9raiIOwCGUCv/iPKUmHcbbIqvy7YSxbLuMWbgdF3GRlhhHSVxc7/Pdxnt0B7Kul9AcFX4iYp/pW0JeXYeMjNbWhbVMxrLk6lapQcCPpRIGa5+e6yaf15Z2xMJ4fxnVoZ5Sb7kS1r19JLf4mPT9ohIJ/SDhCYRJiaxkUbnxSHzt/rcci/+PUXfjacVV29Duo+iQrR03N09xvwATurEyS4e8yqNhnrMhG6aYZdnmsfJpbxnPhbKOsVsHlAW8RtvwAbQFsn3+V6O7Qn7a6xGr8goBMGd0IDBgIhPZs+DxSLe1peCf6+Dtvq6oJatuuGssZceOPcqxt9vg3H8k+oGZ/vHT3PEh4hkWZViiKMoMkMcii3xAdyXc4pkt9dlqCTpvIatYWHCWhkUWCWAsysON3sAHvNda69v2SlX3X+4udyw4loLmosAvV+Z5OoQ4yeMyzrNomGX3+FT1Otg8y1PiI9RtRVRoDXFlbe98yJRz63HxOtr0F8y7KswX2bqmqlvbzIDjAdS4phv6S6twW/QDPXCx+A/u+/I6qRcAAA==&quot;"/>
    <we:property name="datasetId" value="&quot;e9278be9-522b-41f6-bd6d-614371713fda&quot;"/>
    <we:property name="embedUrl" value="&quot;/reportEmbed?reportId=122931c2-f04a-4e6a-997f-c9548e39a8a6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backgroundColor" value="&quot;#F0F3F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AD2E6A5-EC2D-4E53-A6D3-7A899DE4D25B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122931c2-f04a-4e6a-997f-c9548e39a8a6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bookmark" value="&quot;H4sIAAAAAAAAA+1YzW7bMAx+lUDnYPC/497atMMGtEPQbL0MPdASnah1JE+Wu2RFXmivsRebJLv/bVJs3Rq0PVmiKIof+VEifE4Yr6sSFp9ghmSLfBSMU2BS9XzSJ6IV7kh5OgN16vsB8/I8y4MUM8BBEkBgtGSluRQ12TonGtQE9RGvGyitRSP8etwnUJYjmNhZAWWNfVKhqqWAkv/AVtksadXgsk9wXpVSgTU51qDRmj0z6mZuXPHfheZEoJqf4RipbqWHWEmlu/kA0zT1ByEdZL7nRWHCgJo9dbvq3Fyvbw91jg2l0MCFccDKkIaQFDEENA6ol2VBnoRWXvBSdyr5Ym9eKYPbRGNR2fANDYqJVCauJXH4FNYtnHMylGUzc6O9G/KxbBTFQyzcktBcL4ylggsQlNtwLU2oRkqaQLqVoWyEVgsnnsrvQ4XmUEa2vGX/0o9tdmZ2G+ltJ7YnE4UT0N107594aIYF1076vhFd5ry7/h4bSc3FpOyYcZWKzy2MiuNwCkpb5uUnJoc27GaTVAzVzsJFfperC3IE/VuOPyva5fEFe43GyTVKdiRp3X96Vhwv7ZJHAz9lXpr7eeKHNPej2FtL3+elTW8MJdZPQBsKim00ZR5CanPXJ35CsziKQoyjNAtYlnp001P3RXBd98ayZK8hfavQtimkPk0DHwKTOWCez2jo+Ruewsde2o94ZD5wVKDodLGPZ1jede1y/e7ShUNHoHjbGDgYfwiv63QujZEbiHdty2HVrvnTjb81HHoMeww0tKY6KGRbyJUv76oO4CXH5eDXz/qewKwv9rKpTUkga3l873O//hV9yZHtGPeyQXb0aXuXELwgxoQlaRYPwohmSZq+td7/uYd6RF1u1KP8cE/1nG04enHoIWQ0yTxEiKMgA2tqZew1znUu5zfDba2xqAhZMgjjNM4GGGOYxrjWGjjIO43WrlJvZLD7I2D3zCSz2lPOGArijsvyws9CNNWYJnEe5WnABn9Vh6/gBtvUi+EARFMYKjTKcKU3MvnBJ7glwOi+PdkPv2arK8wV2VXYyAzVxKGQja4roDgCgS5YVesQx/bX1LwCwWyK3FjZ7z43Jdlm6AjKxh7kfsC159jLaPkbFSbXdQEUAAA=&quot;"/>
    <we:property name="datasetId" value="&quot;e9278be9-522b-41f6-bd6d-614371713fda&quot;"/>
    <we:property name="pageName" value="&quot;ReportSection8e777183c89100436dac&quot;"/>
    <we:property name="reportUrl" value="&quot;/groups/me/reports/122931c2-f04a-4e6a-997f-c9548e39a8a6/ReportSection8e777183c89100436dac&quot;"/>
    <we:property name="reportName" value="&quot;Relatório de Vendas_DIO&quot;"/>
    <we:property name="reportState" value="&quot;CONNECTED&quot;"/>
    <we:property name="pageDisplayName" value="&quot;Página 2&quot;"/>
    <we:property name="backgroundColor" value="&quot;#F0F3F7&quot;"/>
    <we:property name="initialStateBookmark" value="&quot;H4sIAAAAAAAAA+1Y227bOBD9FYPPRqG7rLw5bha7aNMGcZuXIihG5MhhwZBaikrtBv6h/sb+2PKipE3T2EGb3Rhpn0QNh8M5M2fIAS8J410rYPUKzpHskb8k4xSY0qOYjIkMwv3Xr18cTo9fvH81PTywYtUarmRH9i6JAb1Ac8K7HoQzYYXvTscEhDiChftrQHQ4Ji3qTkkQ/BMGZTtldI/rMcFlK5QGZ3JuwKAze2HV7b/dO36W2h2BGn6Bc6QmSI+xVdoM/xMsyzKepHRSxVGUpQUDatd0Yda7uV3fbeodmylpgEvrgJMhTaFockhontCoqpK6SJ284cIMKvXqYNlqi9tGY9W6eM0sioXSNpCCeHwauwDnksyU6M/96OCGfK56TfEYGz8lDTcra6nhEiTlLlxrG6ojrWwg/cxM9dLolRefqY8zjXZTRvai9fjajym7sKut9FsnpouFxgWY4ffgP/HQDhtuvPSPXg6Zi277e2olHZcLMTDjSyreBBgtx9kZaOOYV3+wOXRht4uUZqj3Vz7yz7m+Ikcy/sbxR0W7Pr1ir9X48BUlB5IE9x+eFadrNxXRJC5ZVNZxXcQpreMsj7bS93FpM5qDwO4BaENBs52mzF1IXe7GJC5olWdZinlWVgmryojueureSm660VwJ9iukbxPakEIa0zKJIbGZAxbFjKZRvOMpvO+hfY9L5k+OGjQ9W73ECxS3Xbuevz115dAJaB4aAw/jB+ENrc21MXID8XPXcji1r/wZxn/3HEYMRwwMBFMDFDKVauPNu6kDeMpxOfznc/edwGwvdtF3tiSQBR5/97rffos+5cgOjHvaIAf6hN4lhSjJsWBFWeWTNKNVUZa/W+//uYe6R13u1KV8d0/1mG04RnkaIVS0qCJEyLOkAmdqY+wNLk2tljfD7ayxrElZMUnzMq8mmGNa5rjVGnjI+70xvlJvZHB4AnBrzhVz2mecMZTEb1fVTVylaKuxLPI6q8uETX6qDn+BE2xXD4ZDkH1jqdBry5XRkc0PPsApAVb395V99222ucJ8kX0JGzlHvfAoVG+6FigegUQfrDY4xDE8TS1bkMylyI+1+77ktiRDhk5A9G4j/wAXKtkmjdcCtyxwz3LBL3d4rf8FBfSKSCIUAAA=&quot;"/>
    <we:property name="isFiltersActionButtonVisible" value="true"/>
    <we:property name="isVisualContainerHeaderHidden" value="false"/>
    <we:property name="reportEmbeddedTime" value="&quot;2024-03-01T00:07:57.410Z&quot;"/>
    <we:property name="creatorTenantId" value="&quot;fb4ea083-3825-428e-b681-ae694dfd31e3&quot;"/>
    <we:property name="creatorUserId" value="&quot;100320035592D220&quot;"/>
    <we:property name="creatorSessionId" value="&quot;26074e07-d445-4a57-b692-176a1b634ee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B76EE9B-E38B-4430-968F-C39CF7B15600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122931c2-f04a-4e6a-997f-c9548e39a8a6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bookmark" value="&quot;H4sIAAAAAAAAA+1X227bMAz9lUDPweD47r61aYcNaIdi2foy5IGW6FStI3my3DUr8kP7jf3YKNm9DwvQdV2A7SkSSVGHh4eGcsWEbJsaVu9giWyHvVVCchDajCZszFRv3NP6fAnmXEwmRRQlgCLJs0CkeR5witKNlVq1bOeKWTALtCey7aB2Gcn4aT5mUNfHsHC7CuoWx6xB02oFtfyKfTC5rOlwPWZ42dTagEs5s2DRpb2gcNoTlMmriG4EbuUFzpDb3voeG23ssM/SKJxEcRxlkADgJIvLgs60vdfD3BzvLvXAplpZkIoAOFuWQBXERVQGUZYWYYFx4GMrWdshpFwdXDaG6iY2Vo2jb0pVLLQhXmvm6zPY9uVcsamuu6VfHdyzz3RnOL7HyruUlXZFmSqpQHHp6FoTVcdGE5HeM8PFEpX15lP9ZWqQLhVsJ1iPb3Dsigs6TdaHIHYXC4MLsMP24I8gpGUle4CvOzV0LniMd06WVqpFPSjjthUf+jIaidNTMNYprzyjHjra6ZA2As3eyjO/L821OMLxA+B/tdr1/Fq9FHF2R5KDSHr4z6+K+dq5coA8SeOYR5BmSRoUAQRbId+p7pSl4rdXvh+VtO1opmuxWcLbgnk0gxrbZxi5JTQPp+3lRHyrjV7EQRmGRRHkcTiJixzyFIQX8S8rsHhpS315vwo/ElnF+STCMo9ECUkcQlD+H4mX/aJvlbyqnFdpGhZZjsBjkWZFgk+XF5ZZwssgTtMi5lkZpXkYbswGvuS9zloq6QExw3PNnVlq4aJPpRCoWK/mICyLlHN6oGBJt4W8SH5LzW8kGjD8dHWIF1g/ZvvG/9h1zfEJGNk/53xnntix4X16k4zda+K+eyi6sDt4hvXnTsJI4EiAhT7VUAo7+v6t3eLxOgLVVSSFzpBWRsfUH3yGWQOK/enzafPE/QNamG+YMD9kt7SxJdL/HbfQnW0b4HgMCj1ZTQ9Ioo8j+YASrkV+bdzvoaSR7Dt0AnXnLvL/jvp73Mdo/QMnTCTang0AAA==&quot;"/>
    <we:property name="datasetId" value="&quot;e9278be9-522b-41f6-bd6d-614371713fda&quot;"/>
    <we:property name="pageName" value="&quot;ReportSection7632134437a5aae174b9&quot;"/>
    <we:property name="reportUrl" value="&quot;/groups/me/reports/122931c2-f04a-4e6a-997f-c9548e39a8a6/ReportSection7632134437a5aae174b9&quot;"/>
    <we:property name="reportName" value="&quot;Relatório de Vendas_DIO&quot;"/>
    <we:property name="reportState" value="&quot;CONNECTED&quot;"/>
    <we:property name="pageDisplayName" value="&quot;Página 3&quot;"/>
    <we:property name="backgroundColor" value="&quot;#F0F3F7&quot;"/>
    <we:property name="initialStateBookmark" value="&quot;H4sIAAAAAAAAA+1X227bMAz9lUDPweDYji99a9MMG3pZ0Gx9GYKBlulEhSN5stwlK/JD+4392CjZvQ8L0HVdgO0pEklRh4eHgXzFclFXJaxPYYlsj72VueCQK90bsD6TrfHg3bujk/2zo0+n+ydjMqvKCCVrtnfFDOg5mnNRN1DaFGT8OOszKMsJzO2ugLLGPqtQ10pCKb5iG0wuoxvc9BmuqlJpsCmnBgzatJcUTnu6e/AqoBuBG3GJU+SmtZ5hpbTp9nEU+IMgDIMYhgA4iMMspTN163Uwt8fbSx2wkZIGhCQA1hYPofDCNMi8II5SP8XQc7GFKE0Xkq3Hq0pT3cTGurJ8jaiKudJEZMlcfRrrtpwrNlJls3Sr8T37VDWa4xkWziWNMGvKVAgJkgtL14aommhFRDrPFOdLlMaZF+rLSCNdmrM9b9O/wbGfX9Jpsj4EsT+fa5yD6bbjP4KQloVoAb5uZNc57zHeGVlqIedlp4zbVrxvy6gEjhagjVVedkE9tLTTIaVz1Adrx/yh0Nfi8PsPgP/Vajeza/VSxMUdSXYiaeE/vypmG+tKAJJhFIY8gCgeRl7qgbcT8h2pRhoqfnfl+0EKU/emqsy3S3hXMPemUGL9DCO3hOrhtL2ciG+10YrYy3w/Tb0k9AdhmkASQe5E/MsKDK5Mplb3q3AjERecDwLMkiDPYBj64GX/R+Jl/9F3Sl5Fwoso8tM4QeBhHsXpEJ8uL8ziIc+8MIrSkMdZECW+vzUbuJIPGmOopAfEdO8ze2apchu9EHmOkrVq9vwsjTinBwpmdJvP0+FvqfmNQA2aL9bHeInlY7Zv/I9d1xyfgxbtc8515okd6x6kN8nYvSYe2oeiDbuDp1t/bgT0cuzlYKBN1ZXCTr5/q3d4vE5ANgVJodGkld6E+oPPMGtAsT99Pm2fuH9AC7MtE+aG7JY2tkT63rEL1Zi6Ao4TkOjIqlpAAl0cyQdkblvk1tr+HgsaybZD51A29iL3ddROMjVNZCVuOWC/mVpc9s9r8wPd6ndgvw0AAA==&quot;"/>
    <we:property name="isFiltersActionButtonVisible" value="true"/>
    <we:property name="isVisualContainerHeaderHidden" value="false"/>
    <we:property name="reportEmbeddedTime" value="&quot;2024-03-01T00:09:34.506Z&quot;"/>
    <we:property name="creatorTenantId" value="&quot;fb4ea083-3825-428e-b681-ae694dfd31e3&quot;"/>
    <we:property name="creatorUserId" value="&quot;100320035592D220&quot;"/>
    <we:property name="creatorSessionId" value="&quot;292fdccc-f396-4894-a719-a6b8cbab5de1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Times New Roman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lia santos</cp:lastModifiedBy>
  <cp:revision>3</cp:revision>
  <dcterms:created xsi:type="dcterms:W3CDTF">2018-06-07T21:39:02Z</dcterms:created>
  <dcterms:modified xsi:type="dcterms:W3CDTF">2024-03-01T00:11:24Z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