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67" r:id="rId8"/>
    <p:sldId id="266" r:id="rId9"/>
    <p:sldId id="265" r:id="rId10"/>
    <p:sldId id="260" r:id="rId11"/>
    <p:sldId id="262" r:id="rId12"/>
    <p:sldId id="261" r:id="rId13"/>
    <p:sldId id="263" r:id="rId14"/>
    <p:sldId id="264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60" d="100"/>
          <a:sy n="60" d="100"/>
        </p:scale>
        <p:origin x="84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7A0BF8-ABC1-13F9-05E2-425977B93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C39A7D8-0030-CFE6-3A5D-A370DEE8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097FAD-0375-87BC-286B-697BF594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6547-5DEE-4B6A-8346-1AEA05AEE08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BFE026D-9259-D443-FF71-868B706D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75A8DF-FE62-09B5-9722-527B9C82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63E1-0F69-4338-917A-FF1F765A99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301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0ADD69-BF15-1F9C-E6D9-6AE2FFBE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9ED766B-3BDF-6632-B732-F089B56BF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D6C0403-B65D-02BC-270F-C86F785D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6547-5DEE-4B6A-8346-1AEA05AEE08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89ED606-ED43-3325-D228-BAD7A447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780271C-0F9D-5EAC-F0B5-20318D73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63E1-0F69-4338-917A-FF1F765A99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0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E98C152-DEF5-74C1-AB8B-071AC72BE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1045DE4-133E-8419-D270-8B4E2C3F3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7DE5E92-4949-C132-ECE5-045DF55A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6547-5DEE-4B6A-8346-1AEA05AEE08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DA3E18-8F94-A95A-4F47-A32C8DC5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F056732-BB59-D3A5-EB33-EAFB8B6F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63E1-0F69-4338-917A-FF1F765A99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159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4C0179-3A2F-B7B4-4CDE-024387AA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8D7AD1-CE19-C7AC-CBD1-C5879BD0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5EDCD5-DEBA-EFF3-7AFB-C0468D23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6547-5DEE-4B6A-8346-1AEA05AEE08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550818-292F-94E0-D6F4-5F804D44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242ED78-6056-8870-F00C-C0949374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63E1-0F69-4338-917A-FF1F765A99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8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C26D87-922F-B301-DFF6-0F65D7ED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38674D7-BF79-DC99-E550-847CECD0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04BB06B-2C84-2E70-F8D4-D7AC1CC4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6547-5DEE-4B6A-8346-1AEA05AEE08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2F544D-CB26-C038-6886-C4A49308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BECCC40-C3D5-A60A-5B1D-C6575DB2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63E1-0F69-4338-917A-FF1F765A99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780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A2E6C2-EAE4-44E8-1DD7-EB9EB9DF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16972BD-A7F1-A0F4-0855-7F600816D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FF5DF3E-8942-8AF9-C701-0A71F79C1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B8897A1-7EC0-3693-106D-C685DF47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6547-5DEE-4B6A-8346-1AEA05AEE08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EE55C01-CA2F-4942-03C9-06CEA50D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8329D3C-E01D-3581-424D-FE007062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63E1-0F69-4338-917A-FF1F765A99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335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21E535-2E76-419F-ABB0-66F01152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1D49A9C-A6FC-E290-985B-CDEAD58BB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9EE60FD-AD3F-F8CA-B1D4-F51040A0E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46836EB-C04A-88C6-1D4A-3D528DD9D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06FF2D7-D3E4-69D5-DD40-F3A161088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B282CCB-E849-3E8B-F24C-50F789D9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6547-5DEE-4B6A-8346-1AEA05AEE08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7048778-927E-A909-DE2E-8D3E6E42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493E0E4-2B88-7D65-BCB7-9EBE30CA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63E1-0F69-4338-917A-FF1F765A99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463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5BECAB-5674-AA37-1049-66DDC1AA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FC07C5C-67C6-EC63-1E16-B53F61A2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6547-5DEE-4B6A-8346-1AEA05AEE08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99AE937-03F0-1CED-85C1-3D3A7859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E934DF1-CEB9-537C-BF83-57347C84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63E1-0F69-4338-917A-FF1F765A99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569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0C728DE-4D7F-E317-4335-8F6DDDEC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6547-5DEE-4B6A-8346-1AEA05AEE08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D17017B-DFA3-8DD9-06E7-696CE91D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47061B3-A611-96CE-25D6-FFE9BEEF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63E1-0F69-4338-917A-FF1F765A99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172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BA3010-FE63-8BD8-568A-67B793F5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9EA3C4-E446-FA98-9420-F1C9F16BC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FA4FAB3-0886-2797-0CCF-1C7FF1EDA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2F7C9A9-D58D-80AE-6619-052FECCB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6547-5DEE-4B6A-8346-1AEA05AEE08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28CE5D0-3929-201D-E7F9-0B62AF5F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DA6CAE-EE59-A0AE-01C3-63847694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63E1-0F69-4338-917A-FF1F765A99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069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B4C832-02D6-1090-C302-80465532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FA5A0FA-10C6-A630-55FB-5C4CF6B8D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29E5242-2F01-EE3E-D3E9-EC28C9543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CBC1C80-9628-CC26-058C-3A924903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6547-5DEE-4B6A-8346-1AEA05AEE08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AF8DAF7-B53A-F506-200C-ABF8A0CD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B598CDB-9995-B268-AA77-ECC0A149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63E1-0F69-4338-917A-FF1F765A99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358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B9759FB-B476-E49E-FDEA-26ED1FD3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BF7C649-A0E9-F615-DBD9-D81AD70CE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99543F-FB0C-A626-9990-6A8424643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6547-5DEE-4B6A-8346-1AEA05AEE086}" type="datetimeFigureOut">
              <a:rPr lang="he-IL" smtClean="0"/>
              <a:t>י"ז/חשון/תשפ"ג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4DEF30C-6E5C-99CC-699E-494202449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75519E0-6D5F-1004-B8AE-C9D70A659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63E1-0F69-4338-917A-FF1F765A99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838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AC54A5-C3F0-AD48-508C-6EC689EF7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32CB2F4-7DD4-66FC-1C65-ED0007502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473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שמים, חוץ, דשא, שדה&#10;&#10;התיאור נוצר באופן אוטומטי">
            <a:extLst>
              <a:ext uri="{FF2B5EF4-FFF2-40B4-BE49-F238E27FC236}">
                <a16:creationId xmlns:a16="http://schemas.microsoft.com/office/drawing/2014/main" id="{F54F4415-8688-23CF-6B9F-FE41108EF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15" y="289072"/>
            <a:ext cx="10047769" cy="6279856"/>
          </a:xfrm>
          <a:ln>
            <a:solidFill>
              <a:schemeClr val="bg1"/>
            </a:solidFill>
          </a:ln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1DC23BD-7322-A43D-8739-64A6BA082962}"/>
              </a:ext>
            </a:extLst>
          </p:cNvPr>
          <p:cNvSpPr txBox="1"/>
          <p:nvPr/>
        </p:nvSpPr>
        <p:spPr>
          <a:xfrm>
            <a:off x="77969" y="96800"/>
            <a:ext cx="198828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Sky</a:t>
            </a:r>
            <a:endParaRPr lang="he-IL" sz="4000" dirty="0">
              <a:solidFill>
                <a:schemeClr val="bg1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06BED9AB-0E88-94EB-950D-CD3D26621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14" y="289072"/>
            <a:ext cx="10047769" cy="627985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3025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שמים, חוץ, דשא, שדה&#10;&#10;התיאור נוצר באופן אוטומטי">
            <a:extLst>
              <a:ext uri="{FF2B5EF4-FFF2-40B4-BE49-F238E27FC236}">
                <a16:creationId xmlns:a16="http://schemas.microsoft.com/office/drawing/2014/main" id="{F54F4415-8688-23CF-6B9F-FE41108EF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15" y="289072"/>
            <a:ext cx="10047769" cy="6279856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3446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שמים, חוץ, דשא, שדה&#10;&#10;התיאור נוצר באופן אוטומטי">
            <a:extLst>
              <a:ext uri="{FF2B5EF4-FFF2-40B4-BE49-F238E27FC236}">
                <a16:creationId xmlns:a16="http://schemas.microsoft.com/office/drawing/2014/main" id="{F54F4415-8688-23CF-6B9F-FE41108EF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15" y="289072"/>
            <a:ext cx="10047769" cy="6279856"/>
          </a:xfrm>
          <a:ln>
            <a:solidFill>
              <a:schemeClr val="bg1"/>
            </a:solidFill>
          </a:ln>
        </p:spPr>
      </p:pic>
      <p:pic>
        <p:nvPicPr>
          <p:cNvPr id="3" name="תמונה 2" descr="תמונה שמכילה טקסט, שמי הלילה&#10;&#10;התיאור נוצר באופן אוטומטי">
            <a:extLst>
              <a:ext uri="{FF2B5EF4-FFF2-40B4-BE49-F238E27FC236}">
                <a16:creationId xmlns:a16="http://schemas.microsoft.com/office/drawing/2014/main" id="{91E8A125-FD5E-A858-388D-45CF23EC1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15" y="289071"/>
            <a:ext cx="10047769" cy="6279855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1108968-5D4A-54A7-85DF-895C60E94A7B}"/>
              </a:ext>
            </a:extLst>
          </p:cNvPr>
          <p:cNvSpPr txBox="1"/>
          <p:nvPr/>
        </p:nvSpPr>
        <p:spPr>
          <a:xfrm>
            <a:off x="77969" y="96800"/>
            <a:ext cx="19882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buildings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9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שמים, חוץ, דשא, שדה&#10;&#10;התיאור נוצר באופן אוטומטי">
            <a:extLst>
              <a:ext uri="{FF2B5EF4-FFF2-40B4-BE49-F238E27FC236}">
                <a16:creationId xmlns:a16="http://schemas.microsoft.com/office/drawing/2014/main" id="{F54F4415-8688-23CF-6B9F-FE41108EF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15" y="289072"/>
            <a:ext cx="10047769" cy="6279856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3463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שמים, חוץ, דשא, שדה&#10;&#10;התיאור נוצר באופן אוטומטי">
            <a:extLst>
              <a:ext uri="{FF2B5EF4-FFF2-40B4-BE49-F238E27FC236}">
                <a16:creationId xmlns:a16="http://schemas.microsoft.com/office/drawing/2014/main" id="{F54F4415-8688-23CF-6B9F-FE41108EF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15" y="289072"/>
            <a:ext cx="10047769" cy="6279856"/>
          </a:xfrm>
          <a:ln>
            <a:solidFill>
              <a:schemeClr val="bg1"/>
            </a:solidFill>
          </a:ln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1C471BA7-F6E6-D920-70BD-3AD2F39FE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15" y="289071"/>
            <a:ext cx="10047768" cy="627985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166FBE4-0AF6-89A7-F69A-96C67E53DDE5}"/>
              </a:ext>
            </a:extLst>
          </p:cNvPr>
          <p:cNvSpPr txBox="1"/>
          <p:nvPr/>
        </p:nvSpPr>
        <p:spPr>
          <a:xfrm>
            <a:off x="-1773" y="28906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Grass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8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שמים, חוץ, דשא, שדה&#10;&#10;התיאור נוצר באופן אוטומטי">
            <a:extLst>
              <a:ext uri="{FF2B5EF4-FFF2-40B4-BE49-F238E27FC236}">
                <a16:creationId xmlns:a16="http://schemas.microsoft.com/office/drawing/2014/main" id="{F54F4415-8688-23CF-6B9F-FE41108EF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8" y="2083980"/>
            <a:ext cx="5867962" cy="3667477"/>
          </a:xfrm>
          <a:ln>
            <a:solidFill>
              <a:schemeClr val="bg1"/>
            </a:solidFill>
          </a:ln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4652AB96-288D-85DD-0EAF-DB4142D96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80" y="2083980"/>
            <a:ext cx="5899349" cy="366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8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שמים, חוץ, דשא, שדה&#10;&#10;התיאור נוצר באופן אוטומטי">
            <a:extLst>
              <a:ext uri="{FF2B5EF4-FFF2-40B4-BE49-F238E27FC236}">
                <a16:creationId xmlns:a16="http://schemas.microsoft.com/office/drawing/2014/main" id="{F54F4415-8688-23CF-6B9F-FE41108EF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8" y="2083980"/>
            <a:ext cx="5867962" cy="3667477"/>
          </a:xfrm>
          <a:ln w="57150">
            <a:solidFill>
              <a:schemeClr val="bg1"/>
            </a:solidFill>
          </a:ln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E737754E-0B45-5AE0-7DE9-2D7479454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657" y="2083979"/>
            <a:ext cx="5867964" cy="3667477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FC3A9FD-6932-9152-35EA-C557FF616EB9}"/>
              </a:ext>
            </a:extLst>
          </p:cNvPr>
          <p:cNvSpPr txBox="1"/>
          <p:nvPr/>
        </p:nvSpPr>
        <p:spPr>
          <a:xfrm>
            <a:off x="-489098" y="616688"/>
            <a:ext cx="159488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sky</a:t>
            </a:r>
            <a:endParaRPr lang="he-IL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9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שמים, חוץ, דשא, שדה&#10;&#10;התיאור נוצר באופן אוטומטי">
            <a:extLst>
              <a:ext uri="{FF2B5EF4-FFF2-40B4-BE49-F238E27FC236}">
                <a16:creationId xmlns:a16="http://schemas.microsoft.com/office/drawing/2014/main" id="{F54F4415-8688-23CF-6B9F-FE41108EF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5" y="2105245"/>
            <a:ext cx="5867962" cy="3667477"/>
          </a:xfrm>
          <a:ln w="57150">
            <a:solidFill>
              <a:schemeClr val="bg1"/>
            </a:solidFill>
          </a:ln>
        </p:spPr>
      </p:pic>
      <p:pic>
        <p:nvPicPr>
          <p:cNvPr id="3" name="תמונה 2" descr="תמונה שמכילה טקסט, שמי הלילה&#10;&#10;התיאור נוצר באופן אוטומטי">
            <a:extLst>
              <a:ext uri="{FF2B5EF4-FFF2-40B4-BE49-F238E27FC236}">
                <a16:creationId xmlns:a16="http://schemas.microsoft.com/office/drawing/2014/main" id="{8E328579-7FB5-5CE0-F9AC-119A01EF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0714"/>
            <a:ext cx="5926445" cy="3704028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23098D1-9495-ADF9-D971-A5A2F9F587B8}"/>
              </a:ext>
            </a:extLst>
          </p:cNvPr>
          <p:cNvSpPr txBox="1"/>
          <p:nvPr/>
        </p:nvSpPr>
        <p:spPr>
          <a:xfrm>
            <a:off x="-528085" y="928577"/>
            <a:ext cx="275028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building</a:t>
            </a:r>
            <a:endParaRPr lang="he-IL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7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שמים, חוץ, דשא, שדה&#10;&#10;התיאור נוצר באופן אוטומטי">
            <a:extLst>
              <a:ext uri="{FF2B5EF4-FFF2-40B4-BE49-F238E27FC236}">
                <a16:creationId xmlns:a16="http://schemas.microsoft.com/office/drawing/2014/main" id="{F54F4415-8688-23CF-6B9F-FE41108EF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5" y="2166494"/>
            <a:ext cx="5867962" cy="3667477"/>
          </a:xfrm>
          <a:ln w="38100">
            <a:solidFill>
              <a:schemeClr val="bg1"/>
            </a:solidFill>
          </a:ln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23098D1-9495-ADF9-D971-A5A2F9F587B8}"/>
              </a:ext>
            </a:extLst>
          </p:cNvPr>
          <p:cNvSpPr txBox="1"/>
          <p:nvPr/>
        </p:nvSpPr>
        <p:spPr>
          <a:xfrm>
            <a:off x="-1516913" y="917945"/>
            <a:ext cx="275028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Tree</a:t>
            </a:r>
            <a:endParaRPr lang="he-IL" sz="4800" dirty="0">
              <a:solidFill>
                <a:schemeClr val="bg1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C2F5498F-F786-DA50-B170-184C42A73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6494"/>
            <a:ext cx="5867963" cy="366747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5829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שמים, חוץ, דשא, שדה&#10;&#10;התיאור נוצר באופן אוטומטי">
            <a:extLst>
              <a:ext uri="{FF2B5EF4-FFF2-40B4-BE49-F238E27FC236}">
                <a16:creationId xmlns:a16="http://schemas.microsoft.com/office/drawing/2014/main" id="{F54F4415-8688-23CF-6B9F-FE41108EF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55" y="2166494"/>
            <a:ext cx="5867962" cy="3667477"/>
          </a:xfrm>
          <a:ln w="57150">
            <a:solidFill>
              <a:schemeClr val="bg1"/>
            </a:solidFill>
          </a:ln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23098D1-9495-ADF9-D971-A5A2F9F587B8}"/>
              </a:ext>
            </a:extLst>
          </p:cNvPr>
          <p:cNvSpPr txBox="1"/>
          <p:nvPr/>
        </p:nvSpPr>
        <p:spPr>
          <a:xfrm>
            <a:off x="-1516913" y="917945"/>
            <a:ext cx="275028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Wall</a:t>
            </a:r>
            <a:endParaRPr lang="he-IL" sz="4800" dirty="0">
              <a:solidFill>
                <a:schemeClr val="bg1"/>
              </a:solidFill>
            </a:endParaRPr>
          </a:p>
        </p:txBody>
      </p:sp>
      <p:pic>
        <p:nvPicPr>
          <p:cNvPr id="6" name="תמונה 5" descr="תמונה שמכילה טקסט, כהה, שמי הלילה&#10;&#10;התיאור נוצר באופן אוטומטי">
            <a:extLst>
              <a:ext uri="{FF2B5EF4-FFF2-40B4-BE49-F238E27FC236}">
                <a16:creationId xmlns:a16="http://schemas.microsoft.com/office/drawing/2014/main" id="{EAA15323-D060-F2FD-2F41-41C35E611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19" y="2166494"/>
            <a:ext cx="5909387" cy="3693367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3555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שמים, חוץ, דשא, שדה&#10;&#10;התיאור נוצר באופן אוטומטי">
            <a:extLst>
              <a:ext uri="{FF2B5EF4-FFF2-40B4-BE49-F238E27FC236}">
                <a16:creationId xmlns:a16="http://schemas.microsoft.com/office/drawing/2014/main" id="{F54F4415-8688-23CF-6B9F-FE41108EF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15" y="289072"/>
            <a:ext cx="10047769" cy="6279856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3765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שמים, חוץ, דשא, שדה&#10;&#10;התיאור נוצר באופן אוטומטי">
            <a:extLst>
              <a:ext uri="{FF2B5EF4-FFF2-40B4-BE49-F238E27FC236}">
                <a16:creationId xmlns:a16="http://schemas.microsoft.com/office/drawing/2014/main" id="{F54F4415-8688-23CF-6B9F-FE41108EF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15" y="289072"/>
            <a:ext cx="10047769" cy="6279856"/>
          </a:xfrm>
          <a:ln>
            <a:solidFill>
              <a:schemeClr val="bg1"/>
            </a:solidFill>
          </a:ln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1B4BE046-75D1-CF89-E453-272CB93D6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15" y="322482"/>
            <a:ext cx="10047769" cy="62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8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שמים, חוץ, דשא, שדה&#10;&#10;התיאור נוצר באופן אוטומטי">
            <a:extLst>
              <a:ext uri="{FF2B5EF4-FFF2-40B4-BE49-F238E27FC236}">
                <a16:creationId xmlns:a16="http://schemas.microsoft.com/office/drawing/2014/main" id="{F54F4415-8688-23CF-6B9F-FE41108EF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15" y="289072"/>
            <a:ext cx="10047769" cy="6279856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0639226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מסך רחב</PresentationFormat>
  <Paragraphs>7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ליאת דוד</dc:creator>
  <cp:lastModifiedBy>ליאת דוד</cp:lastModifiedBy>
  <cp:revision>24</cp:revision>
  <dcterms:created xsi:type="dcterms:W3CDTF">2022-11-11T17:12:26Z</dcterms:created>
  <dcterms:modified xsi:type="dcterms:W3CDTF">2022-11-11T17:29:32Z</dcterms:modified>
</cp:coreProperties>
</file>