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AE98-03A5-458F-BF7A-DB7B189722E1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48A-AA97-4B73-B340-4C2F73A99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96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AE98-03A5-458F-BF7A-DB7B189722E1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48A-AA97-4B73-B340-4C2F73A99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3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AE98-03A5-458F-BF7A-DB7B189722E1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48A-AA97-4B73-B340-4C2F73A99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82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AE98-03A5-458F-BF7A-DB7B189722E1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48A-AA97-4B73-B340-4C2F73A99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8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AE98-03A5-458F-BF7A-DB7B189722E1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48A-AA97-4B73-B340-4C2F73A99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90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AE98-03A5-458F-BF7A-DB7B189722E1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48A-AA97-4B73-B340-4C2F73A99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4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AE98-03A5-458F-BF7A-DB7B189722E1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48A-AA97-4B73-B340-4C2F73A99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9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AE98-03A5-458F-BF7A-DB7B189722E1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48A-AA97-4B73-B340-4C2F73A99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59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AE98-03A5-458F-BF7A-DB7B189722E1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48A-AA97-4B73-B340-4C2F73A99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89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AE98-03A5-458F-BF7A-DB7B189722E1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48A-AA97-4B73-B340-4C2F73A99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2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AE98-03A5-458F-BF7A-DB7B189722E1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48A-AA97-4B73-B340-4C2F73A99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21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4AE98-03A5-458F-BF7A-DB7B189722E1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D48A-AA97-4B73-B340-4C2F73A99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8B70D-2830-4BCF-9DCE-F6B3C0235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9086334" cy="2548587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информационной системы «Книжный магазин»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0F8CBD-84B4-448D-A940-DE2ED9BF9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04181"/>
            <a:ext cx="6858000" cy="112231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по учебным дисциплинам “Базы данных” и “Высокоуровневые методы информатики и программирования”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90394-69F2-4033-8DD1-560E53281D60}"/>
              </a:ext>
            </a:extLst>
          </p:cNvPr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– студент группы 121-Пио Пестерев Владислав Олегович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– к. филол. н., доцент Хозяинов Сергей Александрович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53A1C3-4711-4990-B338-01DA4242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90" y="2591177"/>
            <a:ext cx="4218219" cy="237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8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66C24-7197-420D-88E3-7C1807C4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365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Интерфейс: форма авторизации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FDCEAC5-20D5-43B7-92B2-62E390D49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20362"/>
            <a:ext cx="5120036" cy="2835811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6F7096-19F0-441F-B1B9-B0A286073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3650"/>
            <a:ext cx="5120036" cy="2424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6B113A-ED08-44BA-B711-5559ED0C95A3}"/>
              </a:ext>
            </a:extLst>
          </p:cNvPr>
          <p:cNvSpPr txBox="1"/>
          <p:nvPr/>
        </p:nvSpPr>
        <p:spPr>
          <a:xfrm>
            <a:off x="5120036" y="1263650"/>
            <a:ext cx="4023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Вызывается непосредственно при запуске исполняемого файла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Происходит проверка соединения с базой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Наличие </a:t>
            </a:r>
            <a:r>
              <a:rPr lang="en-US" dirty="0"/>
              <a:t>Help-</a:t>
            </a:r>
            <a:r>
              <a:rPr lang="ru-RU" dirty="0"/>
              <a:t>системы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7C364-374D-44F6-92C4-4485307B53D9}"/>
              </a:ext>
            </a:extLst>
          </p:cNvPr>
          <p:cNvSpPr txBox="1"/>
          <p:nvPr/>
        </p:nvSpPr>
        <p:spPr>
          <a:xfrm>
            <a:off x="5120036" y="3820362"/>
            <a:ext cx="4023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Вызывается параллельно с формой авторизации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Представляет собой подробное описание формы авторизации и работы с ней</a:t>
            </a:r>
          </a:p>
        </p:txBody>
      </p:sp>
    </p:spTree>
    <p:extLst>
      <p:ext uri="{BB962C8B-B14F-4D97-AF65-F5344CB8AC3E}">
        <p14:creationId xmlns:p14="http://schemas.microsoft.com/office/powerpoint/2010/main" val="64574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35F75-BB68-46AF-91DA-C5462A4A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919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Интерфейс: главная форма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B8ABC-140E-4C0A-80D6-BC7D32F0D5C5}"/>
              </a:ext>
            </a:extLst>
          </p:cNvPr>
          <p:cNvSpPr txBox="1"/>
          <p:nvPr/>
        </p:nvSpPr>
        <p:spPr>
          <a:xfrm>
            <a:off x="-2102" y="5235145"/>
            <a:ext cx="9145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Наглядно представлен каталог книг, имеется возможность поиска по атрибутам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Имеется </a:t>
            </a:r>
            <a:r>
              <a:rPr lang="en-US" dirty="0"/>
              <a:t>Help-</a:t>
            </a:r>
            <a:r>
              <a:rPr lang="ru-RU" dirty="0"/>
              <a:t>система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C9D272B8-C0CD-485C-94F8-24423765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516130"/>
            <a:ext cx="7886700" cy="24713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F376DF9-043E-4EF1-B8D2-0F7BBD22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2" y="691978"/>
            <a:ext cx="9144000" cy="453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6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07A24-5186-473F-A266-66A16790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3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Интерфейс: форма «Покупка в магазине»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F0F20A3-C328-4FAF-BDD1-0F4846E18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7395"/>
            <a:ext cx="9143999" cy="4981792"/>
          </a:xfrm>
        </p:spPr>
      </p:pic>
    </p:spTree>
    <p:extLst>
      <p:ext uri="{BB962C8B-B14F-4D97-AF65-F5344CB8AC3E}">
        <p14:creationId xmlns:p14="http://schemas.microsoft.com/office/powerpoint/2010/main" val="2264425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435D7-D09E-4B9C-A8FA-3195B5EF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Интерфейс: форма «Оформление заказа клиента магазину»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123C1C-7CDC-4F0D-988A-30499D13C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5563"/>
            <a:ext cx="9131586" cy="4609070"/>
          </a:xfrm>
        </p:spPr>
      </p:pic>
    </p:spTree>
    <p:extLst>
      <p:ext uri="{BB962C8B-B14F-4D97-AF65-F5344CB8AC3E}">
        <p14:creationId xmlns:p14="http://schemas.microsoft.com/office/powerpoint/2010/main" val="72573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92052-C51D-46C7-AA76-0C119B05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Интерфейс: форма «Оформление заказа магазина издательству»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B50B48-8062-4B73-989E-0F7991189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3818"/>
            <a:ext cx="9144000" cy="4942921"/>
          </a:xfrm>
        </p:spPr>
      </p:pic>
    </p:spTree>
    <p:extLst>
      <p:ext uri="{BB962C8B-B14F-4D97-AF65-F5344CB8AC3E}">
        <p14:creationId xmlns:p14="http://schemas.microsoft.com/office/powerpoint/2010/main" val="14154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9EB7D-CECC-46D5-BE12-7F1E44F0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9143999" cy="111090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Интерфейс: форма «Склад»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7D63D72-42D8-4EF7-B179-095E46293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9159"/>
            <a:ext cx="9144000" cy="5710586"/>
          </a:xfrm>
        </p:spPr>
      </p:pic>
    </p:spTree>
    <p:extLst>
      <p:ext uri="{BB962C8B-B14F-4D97-AF65-F5344CB8AC3E}">
        <p14:creationId xmlns:p14="http://schemas.microsoft.com/office/powerpoint/2010/main" val="120119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9714C-13E1-4F4C-8863-02806FAB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977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Интерфейс: форма «Клиенты»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9751624-43C5-4209-833B-36E2598D4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0" y="1169773"/>
            <a:ext cx="9138470" cy="5185719"/>
          </a:xfrm>
        </p:spPr>
      </p:pic>
    </p:spTree>
    <p:extLst>
      <p:ext uri="{BB962C8B-B14F-4D97-AF65-F5344CB8AC3E}">
        <p14:creationId xmlns:p14="http://schemas.microsoft.com/office/powerpoint/2010/main" val="230286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1679E-A8CB-4FB1-8D11-510A1067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55587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 стандартные процедуры с использованием соединения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(добавление записи в таблицу «Склад»)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80603A-5813-41B1-85F0-AA8E536F5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27" y="1367480"/>
            <a:ext cx="8885745" cy="5490519"/>
          </a:xfrm>
        </p:spPr>
      </p:pic>
    </p:spTree>
    <p:extLst>
      <p:ext uri="{BB962C8B-B14F-4D97-AF65-F5344CB8AC3E}">
        <p14:creationId xmlns:p14="http://schemas.microsoft.com/office/powerpoint/2010/main" val="3081696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C118A-32B4-4F3D-889C-AB7BE4FD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2263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743F7-3E25-4C7E-97B2-147371766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2639"/>
            <a:ext cx="9144000" cy="4351338"/>
          </a:xfrm>
        </p:spPr>
        <p:txBody>
          <a:bodyPr/>
          <a:lstStyle/>
          <a:p>
            <a:pPr indent="44958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рамках курсовой работы были решены все поставленные задачи. Были изучены электронные ресурсы относительно работы книжного магазина, что позволило выделить основные атрибуты и их служебные сущности и определить связи между ними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основе этой информации была разработана база данных и приложение для работы с ней под названием «Книжный магазин»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 позволяет хранить информацию о клиентах, книгах, заказах клиентов, заказах магазинов, количестве книг в магазинах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indent="450215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дальнейшем программа может стать полноценной альтернативой современным программам для книжных магазинов посредством доработки функционала и оптимизации кода.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0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79B13-9D01-45B1-9AC9-18A1D8C1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667EE-39AC-42AB-AC05-347E475B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4"/>
            <a:ext cx="9144000" cy="553243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курсовой работы является создание и организация базы данных книжного магазина, а так же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для работы с ней.</a:t>
            </a: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 были решены следующие задачи: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бизнес процесса в терминах нотации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данных, содержащую в себе максимально полную информацию о предмете исследования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удобный, надёжный и интуитивно понятный пользовательский интерфейс для будущего 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в соответствии с поставленной задачей.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8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19C35-B26D-4643-99FC-85658969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961560-B3F3-453F-B8AA-AA233E05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9144000" cy="55324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поставленной задачи я воспользовался следующими средствами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Текстовый редактор.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Access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Реляционная система управления базами данных.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Embarcadero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 Delphi 10.3 Community Edition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Среда разработки программного обеспечения с поддержкой баз данных. </a:t>
            </a:r>
            <a:endParaRPr lang="ru-RU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ru-RU" sz="18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</a:t>
            </a:r>
            <a:r>
              <a:rPr lang="ru-RU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ПО для проектирования SADT-диаграмм, необходимых для исследования связей и взаимодействий между бизнес-процессами.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ru-RU" sz="18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Paradigm</a:t>
            </a:r>
            <a:r>
              <a:rPr lang="ru-RU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Edition </a:t>
            </a:r>
            <a:r>
              <a:rPr lang="ru-RU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Программное обеспечение для моделирования.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носит инициативный характер (заказчик и источник требований - автор).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 последующей разработке проект может стать полноценным программным решением для книжных магазинов.</a:t>
            </a:r>
          </a:p>
        </p:txBody>
      </p:sp>
    </p:spTree>
    <p:extLst>
      <p:ext uri="{BB962C8B-B14F-4D97-AF65-F5344CB8AC3E}">
        <p14:creationId xmlns:p14="http://schemas.microsoft.com/office/powerpoint/2010/main" val="397109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40194-1046-46D4-AACA-7BCEEAAA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понятие по теме: книга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5EA7EC-A9A8-4C00-A1E3-20D5610E1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9144000" cy="1868376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 это один из видов печатной продукции: непериодическое издание, состоящее из сброшюрованных или отдельных бумажных страниц, на которых нанесена типографским или рукописным способом текстовая и графическая информация, имеющее, как правило, твёрдый переплёт.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19F053-CFCF-4676-9136-0C550DD0B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6" y="3193939"/>
            <a:ext cx="6805667" cy="366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9BF19-7E64-4998-BB4A-DE3F0220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554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SADT-диаграмма нулевого уровня модели бизнес-процесса «Продажа книг»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228460-9537-490C-9BF0-E038D4B7E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2639"/>
            <a:ext cx="9144000" cy="5935361"/>
          </a:xfrm>
        </p:spPr>
      </p:pic>
    </p:spTree>
    <p:extLst>
      <p:ext uri="{BB962C8B-B14F-4D97-AF65-F5344CB8AC3E}">
        <p14:creationId xmlns:p14="http://schemas.microsoft.com/office/powerpoint/2010/main" val="15470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963B9-AA9E-406E-A9C0-696155CB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9068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SADT-диаграмма первого уровня декомпозиции модели бизнес-процесса «Продажа книг»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4FF0A79-0332-4311-9BB5-242875F7C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9"/>
            <a:ext cx="9144000" cy="5167311"/>
          </a:xfrm>
        </p:spPr>
      </p:pic>
    </p:spTree>
    <p:extLst>
      <p:ext uri="{BB962C8B-B14F-4D97-AF65-F5344CB8AC3E}">
        <p14:creationId xmlns:p14="http://schemas.microsoft.com/office/powerpoint/2010/main" val="122508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B98A8-EE99-49D9-A451-2E949CE5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144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логической модели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8CA6AE8-58B4-4BA7-8447-8EA69C4E3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59" y="735247"/>
            <a:ext cx="8073081" cy="6122753"/>
          </a:xfrm>
        </p:spPr>
      </p:pic>
    </p:spTree>
    <p:extLst>
      <p:ext uri="{BB962C8B-B14F-4D97-AF65-F5344CB8AC3E}">
        <p14:creationId xmlns:p14="http://schemas.microsoft.com/office/powerpoint/2010/main" val="95699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5B97B-40CB-4A60-87A9-7DE260AC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9047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базы данных с их взаимоотношениями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7BEF7D-C719-41E1-B465-C4A5E556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28DC29-E847-42BB-A565-A66C6387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90469"/>
            <a:ext cx="7886699" cy="59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F3670-2EF0-4CF0-BB5E-B412A576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Важно отметить, что: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FC1B4-2C99-4184-8265-E871BF020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9144000" cy="5532437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находится в 3 нормальной форме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Непосредственные покупки клиента в магазине заносятся в таблицу «Заказ клиента» и обновляются в таблице «Магазин»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данной курсовой работы был реализован функционал: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создания заказов как клиента, так и магазина;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добавления нового клиента в базу;</a:t>
            </a:r>
          </a:p>
          <a:p>
            <a:pPr marL="800100" lvl="1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редактирования записей о заказах, книгах на складе, клиентах.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260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560</Words>
  <Application>Microsoft Office PowerPoint</Application>
  <PresentationFormat>Экран (4:3)</PresentationFormat>
  <Paragraphs>53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Тема Office</vt:lpstr>
      <vt:lpstr>Проектирование и разработка информационной системы «Книжный магазин»</vt:lpstr>
      <vt:lpstr>Введение</vt:lpstr>
      <vt:lpstr>Реализация</vt:lpstr>
      <vt:lpstr>Ключевое понятие по теме: книга</vt:lpstr>
      <vt:lpstr>SADT-диаграмма нулевого уровня модели бизнес-процесса «Продажа книг»</vt:lpstr>
      <vt:lpstr>SADT-диаграмма первого уровня декомпозиции модели бизнес-процесса «Продажа книг»</vt:lpstr>
      <vt:lpstr>ERD-диаграмма логической модели</vt:lpstr>
      <vt:lpstr>Схема базы данных с их взаимоотношениями</vt:lpstr>
      <vt:lpstr>Важно отметить, что:</vt:lpstr>
      <vt:lpstr>Интерфейс: форма авторизации</vt:lpstr>
      <vt:lpstr>Интерфейс: главная форма</vt:lpstr>
      <vt:lpstr>Интерфейс: форма «Покупка в магазине»</vt:lpstr>
      <vt:lpstr>Интерфейс: форма «Оформление заказа клиента магазину»</vt:lpstr>
      <vt:lpstr>Интерфейс: форма «Оформление заказа магазина издательству»</vt:lpstr>
      <vt:lpstr>Интерфейс: форма «Склад»</vt:lpstr>
      <vt:lpstr>Интерфейс: форма «Клиенты»</vt:lpstr>
      <vt:lpstr>Использовались стандартные процедуры с использованием соединения ADO и SQL-запросы (добавление записи в таблицу «Склад»)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 разработка информационной системы «Книжный магазин»</dc:title>
  <dc:creator>ADMIN</dc:creator>
  <cp:lastModifiedBy>ADMIN</cp:lastModifiedBy>
  <cp:revision>78</cp:revision>
  <dcterms:created xsi:type="dcterms:W3CDTF">2021-06-07T13:24:58Z</dcterms:created>
  <dcterms:modified xsi:type="dcterms:W3CDTF">2021-06-07T22:36:19Z</dcterms:modified>
</cp:coreProperties>
</file>