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0C51-924A-4554-BAB2-67C3B0BAA94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C9C8-DDD9-4617-92FE-C0BDD18F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A5D8E12-9A99-436D-AB18-09495347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09"/>
            <a:ext cx="9139338" cy="1211639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latin typeface="+mn-lt"/>
              </a:rPr>
              <a:t>Искусственный интеллект</a:t>
            </a:r>
            <a:endParaRPr lang="en-US" sz="5000" dirty="0">
              <a:latin typeface="+mn-lt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5D256E-1792-4689-931E-192A90AAC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821" y="1222048"/>
            <a:ext cx="9263641" cy="5225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4B83A-66F7-4A41-AE3A-2153130778E6}"/>
              </a:ext>
            </a:extLst>
          </p:cNvPr>
          <p:cNvSpPr txBox="1"/>
          <p:nvPr/>
        </p:nvSpPr>
        <p:spPr>
          <a:xfrm>
            <a:off x="4401084" y="6488668"/>
            <a:ext cx="47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</a:t>
            </a:r>
            <a:r>
              <a:rPr lang="ru-RU" dirty="0" err="1"/>
              <a:t>Пестерев</a:t>
            </a:r>
            <a:r>
              <a:rPr lang="ru-RU" dirty="0"/>
              <a:t> Владислав, 111-ПИо,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9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CE9B1-8EE8-42BE-B13A-0DF25AA8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D6FCC-933A-4314-A40A-C2A5C195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15126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Естественно, «мир во всем мире» просто так не построится с нуля, поэтому ИИ делает свои первые шаги во множестве областей которыми человеку в одиночку заняться будет слишком </a:t>
            </a:r>
            <a:r>
              <a:rPr lang="ru-RU" dirty="0" err="1"/>
              <a:t>времязатратным</a:t>
            </a:r>
            <a:r>
              <a:rPr lang="ru-RU" dirty="0"/>
              <a:t> занятием.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B3C24-98EF-4407-9176-79FF74300D7F}"/>
              </a:ext>
            </a:extLst>
          </p:cNvPr>
          <p:cNvSpPr txBox="1"/>
          <p:nvPr/>
        </p:nvSpPr>
        <p:spPr>
          <a:xfrm>
            <a:off x="0" y="1690689"/>
            <a:ext cx="45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ИИ используется в различных отраслях</a:t>
            </a:r>
            <a:br>
              <a:rPr lang="ru-RU" dirty="0"/>
            </a:br>
            <a:r>
              <a:rPr lang="ru-RU" dirty="0"/>
              <a:t>жизни человека (На основе новостей </a:t>
            </a:r>
            <a:r>
              <a:rPr lang="en-US" dirty="0"/>
              <a:t>hi-news.ru)</a:t>
            </a:r>
            <a:r>
              <a:rPr lang="ru-RU" dirty="0"/>
              <a:t>:</a:t>
            </a:r>
            <a:endParaRPr lang="en-US" dirty="0"/>
          </a:p>
          <a:p>
            <a:endParaRPr lang="ru-RU" dirty="0"/>
          </a:p>
          <a:p>
            <a:r>
              <a:rPr lang="ru-RU" dirty="0"/>
              <a:t>-Машинное улучшение протезов конечностей</a:t>
            </a:r>
          </a:p>
          <a:p>
            <a:r>
              <a:rPr lang="ru-RU" dirty="0"/>
              <a:t>-Творческая деятельность (На основе нейросетей создаются картины, музыка, и даже фотографии несуществующих людей)</a:t>
            </a:r>
          </a:p>
          <a:p>
            <a:r>
              <a:rPr lang="ru-RU" dirty="0"/>
              <a:t>-Создание лекарств против определенных человеческих </a:t>
            </a:r>
            <a:r>
              <a:rPr lang="ru-RU" dirty="0" err="1"/>
              <a:t>паталогий</a:t>
            </a:r>
            <a:endParaRPr lang="ru-RU" dirty="0"/>
          </a:p>
          <a:p>
            <a:r>
              <a:rPr lang="ru-RU" dirty="0"/>
              <a:t>-Раскрытие преступлений</a:t>
            </a:r>
          </a:p>
          <a:p>
            <a:r>
              <a:rPr lang="ru-RU" dirty="0"/>
              <a:t>-Выведение новых (в т.ч. различного рода синтетических) образований для использования на производстве</a:t>
            </a:r>
          </a:p>
          <a:p>
            <a:r>
              <a:rPr lang="ru-RU" dirty="0"/>
              <a:t>-Множество прочей деятельности, на которую человек бы потратил огромное количество времени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206088-4165-4B7F-8647-1F57CDD7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57" y="1374010"/>
            <a:ext cx="4429643" cy="24865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662270-563C-46E6-9CB0-890BCE46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57" y="3904904"/>
            <a:ext cx="4429643" cy="29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CEDB6-FCD0-4A63-BEB6-4110B129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727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Искусственный интеллект = нейросеть?</a:t>
            </a:r>
            <a:endParaRPr lang="en-US" sz="2800" b="1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992A52A-B21C-4186-8B5A-40541C621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273"/>
            <a:ext cx="9133709" cy="4800533"/>
          </a:xfrm>
        </p:spPr>
      </p:pic>
    </p:spTree>
    <p:extLst>
      <p:ext uri="{BB962C8B-B14F-4D97-AF65-F5344CB8AC3E}">
        <p14:creationId xmlns:p14="http://schemas.microsoft.com/office/powerpoint/2010/main" val="16436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9A4A-B2DA-4BE9-A2E5-8B79EB95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20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Проект </a:t>
            </a:r>
            <a:r>
              <a:rPr lang="en-US" sz="2800" b="1" dirty="0"/>
              <a:t>Nvidia “</a:t>
            </a:r>
            <a:r>
              <a:rPr lang="ru-RU" sz="2800" b="1" dirty="0" err="1"/>
              <a:t>ThisPersonDoesNotExist</a:t>
            </a:r>
            <a:r>
              <a:rPr lang="en-US" sz="2800" b="1" dirty="0"/>
              <a:t>”</a:t>
            </a:r>
            <a:r>
              <a:rPr lang="ru-RU" sz="2800" b="1" dirty="0"/>
              <a:t>: можно ли отличить лицо настоящего человека от сгенерированного нейросетью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3AFD66-B2DC-4059-80D0-10D1E47F0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" y="1475247"/>
            <a:ext cx="72522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67E82-46A0-4AE2-A41D-49FF983B071F}"/>
              </a:ext>
            </a:extLst>
          </p:cNvPr>
          <p:cNvSpPr txBox="1"/>
          <p:nvPr/>
        </p:nvSpPr>
        <p:spPr>
          <a:xfrm>
            <a:off x="880217" y="5826585"/>
            <a:ext cx="457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Лица, сгенерированные нейросетью </a:t>
            </a:r>
            <a:r>
              <a:rPr lang="ru-RU" sz="1100" dirty="0"/>
              <a:t>Фото </a:t>
            </a:r>
            <a:r>
              <a:rPr lang="ru-RU" sz="1100" dirty="0" err="1"/>
              <a:t>Nvidia</a:t>
            </a:r>
            <a:r>
              <a:rPr lang="ru-RU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337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75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Искусственный интеллект</vt:lpstr>
      <vt:lpstr> </vt:lpstr>
      <vt:lpstr>Искусственный интеллект = нейросеть?</vt:lpstr>
      <vt:lpstr>Проект Nvidia “ThisPersonDoesNotExist”: можно ли отличить лицо настоящего человека от сгенерированного нейросетью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интелект</dc:title>
  <dc:creator>anon</dc:creator>
  <cp:lastModifiedBy>anon</cp:lastModifiedBy>
  <cp:revision>25</cp:revision>
  <dcterms:created xsi:type="dcterms:W3CDTF">2019-09-21T20:04:37Z</dcterms:created>
  <dcterms:modified xsi:type="dcterms:W3CDTF">2019-10-01T10:45:46Z</dcterms:modified>
</cp:coreProperties>
</file>