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02D2-6278-46E1-8F5C-4F1828DB1FDE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7F7A-A1F3-47A8-B49F-79E059CDE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02D2-6278-46E1-8F5C-4F1828DB1FDE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7F7A-A1F3-47A8-B49F-79E059CDE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509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02D2-6278-46E1-8F5C-4F1828DB1FDE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7F7A-A1F3-47A8-B49F-79E059CDE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71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02D2-6278-46E1-8F5C-4F1828DB1FDE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7F7A-A1F3-47A8-B49F-79E059CDE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54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02D2-6278-46E1-8F5C-4F1828DB1FDE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7F7A-A1F3-47A8-B49F-79E059CDE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9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02D2-6278-46E1-8F5C-4F1828DB1FDE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7F7A-A1F3-47A8-B49F-79E059CDE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301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02D2-6278-46E1-8F5C-4F1828DB1FDE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7F7A-A1F3-47A8-B49F-79E059CDE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43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02D2-6278-46E1-8F5C-4F1828DB1FDE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7F7A-A1F3-47A8-B49F-79E059CDE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63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02D2-6278-46E1-8F5C-4F1828DB1FDE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7F7A-A1F3-47A8-B49F-79E059CDE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34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02D2-6278-46E1-8F5C-4F1828DB1FDE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7F7A-A1F3-47A8-B49F-79E059CDE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829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02D2-6278-46E1-8F5C-4F1828DB1FDE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7F7A-A1F3-47A8-B49F-79E059CDE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563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802D2-6278-46E1-8F5C-4F1828DB1FDE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27F7A-A1F3-47A8-B49F-79E059CDE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25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cre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1AC96-DE1E-47BB-BC4D-FD40DB388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4082603"/>
          </a:xfrm>
        </p:spPr>
        <p:txBody>
          <a:bodyPr/>
          <a:lstStyle/>
          <a:p>
            <a:r>
              <a:rPr lang="en-US" dirty="0" err="1"/>
              <a:t>AutoIT</a:t>
            </a:r>
            <a:r>
              <a:rPr lang="ru-RU" dirty="0"/>
              <a:t>. Язык скриптов для </a:t>
            </a:r>
            <a:r>
              <a:rPr lang="en-US" dirty="0"/>
              <a:t>Windows.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4EE85F-C131-421B-BD70-7F96E6A82A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7436" y="6362162"/>
            <a:ext cx="7276563" cy="495837"/>
          </a:xfrm>
        </p:spPr>
        <p:txBody>
          <a:bodyPr/>
          <a:lstStyle/>
          <a:p>
            <a:r>
              <a:rPr lang="ru-RU" dirty="0"/>
              <a:t>Презентация студента 111-ПИо Пестерева Владислава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702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9DBB1-5E44-4345-8D67-0EAA72470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9144000" cy="1416676"/>
          </a:xfrm>
        </p:spPr>
        <p:txBody>
          <a:bodyPr/>
          <a:lstStyle/>
          <a:p>
            <a:r>
              <a:rPr lang="ru-RU" b="1" dirty="0"/>
              <a:t>Что такое </a:t>
            </a:r>
            <a:r>
              <a:rPr lang="en-US" b="1" dirty="0" err="1"/>
              <a:t>AutoIT</a:t>
            </a:r>
            <a:r>
              <a:rPr lang="en-US" b="1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CB86-5D28-4334-BCE8-82DC489E9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16677"/>
            <a:ext cx="9144000" cy="5441324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бесплатный скриптовый язык, созданный для автоматизации графического интерфейса пользователя Windows и создания скриптов общего назначения</a:t>
            </a:r>
            <a:endParaRPr lang="en-US" dirty="0"/>
          </a:p>
          <a:p>
            <a:r>
              <a:rPr lang="ru-RU" dirty="0"/>
              <a:t>он использует сочетание имитации нажатий клавиш, движений мыши и работу с окнами/управляющими элементами, чтобы автоматизировать задачи в случаях, когда использование других языков невозможно или ненадежно</a:t>
            </a:r>
          </a:p>
          <a:p>
            <a:r>
              <a:rPr lang="en-US" dirty="0"/>
              <a:t>A</a:t>
            </a:r>
            <a:r>
              <a:rPr lang="ru-RU" dirty="0"/>
              <a:t>utoIt имеет малый размер и не требует наличия каких-либо сторонних библиотек в системе</a:t>
            </a:r>
            <a:endParaRPr lang="en-US" dirty="0"/>
          </a:p>
          <a:p>
            <a:r>
              <a:rPr lang="ru-RU" dirty="0"/>
              <a:t>AutoIt был первоначально создан для "развёртывания" PC, когда нужно надежно автоматизировать настройку множества PC, независимо от используемого на них программного обеспечения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114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9DBB1-5E44-4345-8D67-0EAA72470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9144000" cy="1416676"/>
          </a:xfrm>
        </p:spPr>
        <p:txBody>
          <a:bodyPr/>
          <a:lstStyle/>
          <a:p>
            <a:r>
              <a:rPr lang="ru-RU" b="1" dirty="0"/>
              <a:t>Особенности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CB86-5D28-4334-BCE8-82DC489E9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16677"/>
            <a:ext cx="9144000" cy="5441324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Простой и лёгкий для изучения синтаксис, схожий внешне с </a:t>
            </a:r>
            <a:r>
              <a:rPr lang="en-US" dirty="0"/>
              <a:t>BASIC</a:t>
            </a:r>
            <a:endParaRPr lang="ru-RU" dirty="0"/>
          </a:p>
          <a:p>
            <a:r>
              <a:rPr lang="ru-RU" dirty="0"/>
              <a:t>Симуляция нажатий клавиш и движений мыши</a:t>
            </a:r>
          </a:p>
          <a:p>
            <a:r>
              <a:rPr lang="ru-RU" dirty="0"/>
              <a:t>Управление окнами и процессами </a:t>
            </a:r>
          </a:p>
          <a:p>
            <a:r>
              <a:rPr lang="ru-RU" dirty="0"/>
              <a:t>Взаимодействие со всеми стандартными управляющими элементами</a:t>
            </a:r>
          </a:p>
          <a:p>
            <a:r>
              <a:rPr lang="ru-RU" dirty="0"/>
              <a:t>Скрипты могут быть скомпилированы в независимые исполняемые файлы </a:t>
            </a:r>
          </a:p>
          <a:p>
            <a:r>
              <a:rPr lang="ru-RU" dirty="0"/>
              <a:t>Создание графического интерфейса пользователя (GUI)</a:t>
            </a:r>
          </a:p>
          <a:p>
            <a:r>
              <a:rPr lang="ru-RU" dirty="0"/>
              <a:t>Поддержка COM</a:t>
            </a:r>
          </a:p>
          <a:p>
            <a:r>
              <a:rPr lang="ru-RU" dirty="0"/>
              <a:t>Регулярные выражения</a:t>
            </a:r>
          </a:p>
          <a:p>
            <a:r>
              <a:rPr lang="ru-RU" dirty="0"/>
              <a:t>Прямой вызов функций из внешних DLL и функций Windows API </a:t>
            </a:r>
          </a:p>
          <a:p>
            <a:r>
              <a:rPr lang="ru-RU" dirty="0"/>
              <a:t>Возможность использования RunAs в скриптах </a:t>
            </a:r>
          </a:p>
          <a:p>
            <a:r>
              <a:rPr lang="ru-RU" dirty="0"/>
              <a:t>Детализированный файл справки и большой форум поддержки </a:t>
            </a:r>
          </a:p>
          <a:p>
            <a:r>
              <a:rPr lang="ru-RU" dirty="0"/>
              <a:t>Совместимость с Windows 2000 / XP / 2003 / Vista / 2008 / 7</a:t>
            </a:r>
          </a:p>
          <a:p>
            <a:r>
              <a:rPr lang="ru-RU" dirty="0"/>
              <a:t>Поддержка Юникода и x64</a:t>
            </a:r>
          </a:p>
          <a:p>
            <a:r>
              <a:rPr lang="ru-RU" dirty="0"/>
              <a:t>Наличие цифровой подписи</a:t>
            </a:r>
          </a:p>
          <a:p>
            <a:r>
              <a:rPr lang="ru-RU" dirty="0"/>
              <a:t>Работа с контролем учётных записей пользователей в Windows (UAC)</a:t>
            </a:r>
          </a:p>
        </p:txBody>
      </p:sp>
    </p:spTree>
    <p:extLst>
      <p:ext uri="{BB962C8B-B14F-4D97-AF65-F5344CB8AC3E}">
        <p14:creationId xmlns:p14="http://schemas.microsoft.com/office/powerpoint/2010/main" val="430356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9DBB1-5E44-4345-8D67-0EAA72470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9144000" cy="1416675"/>
          </a:xfrm>
        </p:spPr>
        <p:txBody>
          <a:bodyPr>
            <a:normAutofit/>
          </a:bodyPr>
          <a:lstStyle/>
          <a:p>
            <a:r>
              <a:rPr lang="ru-RU" b="1" dirty="0"/>
              <a:t>Подробнее о возможностях</a:t>
            </a:r>
            <a:br>
              <a:rPr lang="ru-RU" sz="2200" dirty="0"/>
            </a:br>
            <a:r>
              <a:rPr lang="ru-RU" sz="2800" dirty="0"/>
              <a:t>Простой синтаксис и богатый набор функций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CB86-5D28-4334-BCE8-82DC489E9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16677"/>
            <a:ext cx="9144000" cy="5441324"/>
          </a:xfrm>
        </p:spPr>
        <p:txBody>
          <a:bodyPr>
            <a:normAutofit fontScale="92500"/>
          </a:bodyPr>
          <a:lstStyle/>
          <a:p>
            <a:r>
              <a:rPr lang="ru-RU" dirty="0"/>
              <a:t>AutoIt использует синтаксис, подобный синтаксису BASIC, а это значит, что большинство людей, когда-либо писавших программы на языках высокого уровня, без труда поймут его.</a:t>
            </a:r>
          </a:p>
          <a:p>
            <a:r>
              <a:rPr lang="ru-RU" dirty="0"/>
              <a:t>AutoIt первоначально был создан, как простой инструмент для автоматизации. Однако теперь он имеет функции и особенности, которые позволяют назвать его языком общего назначения.</a:t>
            </a:r>
          </a:p>
          <a:p>
            <a:pPr marL="0" indent="0">
              <a:buNone/>
            </a:pPr>
            <a:r>
              <a:rPr lang="ru-RU" dirty="0"/>
              <a:t>Особенности языка включают:</a:t>
            </a:r>
          </a:p>
          <a:p>
            <a:r>
              <a:rPr lang="ru-RU" sz="2200" dirty="0"/>
              <a:t>Обычные элементы высокого уровня для функций, циклов и парсинга выражений</a:t>
            </a:r>
          </a:p>
          <a:p>
            <a:r>
              <a:rPr lang="ru-RU" sz="2200" dirty="0"/>
              <a:t>Ошеломляющее количество функций для обработки строк и Perl-совместимый движок обработки регулярных выражений (используется библиотека </a:t>
            </a:r>
            <a:r>
              <a:rPr lang="ru-RU" sz="2200" dirty="0">
                <a:hlinkClick r:id="rId2"/>
              </a:rPr>
              <a:t>PCRE</a:t>
            </a:r>
            <a:r>
              <a:rPr lang="ru-RU" sz="2200" dirty="0"/>
              <a:t>).</a:t>
            </a:r>
          </a:p>
          <a:p>
            <a:r>
              <a:rPr lang="ru-RU" sz="2200" dirty="0"/>
              <a:t>Поддержка COM</a:t>
            </a:r>
          </a:p>
          <a:p>
            <a:r>
              <a:rPr lang="ru-RU" sz="2200" dirty="0"/>
              <a:t>Вызов функций Win32 и функций из сторонних DLL</a:t>
            </a:r>
          </a:p>
        </p:txBody>
      </p:sp>
    </p:spTree>
    <p:extLst>
      <p:ext uri="{BB962C8B-B14F-4D97-AF65-F5344CB8AC3E}">
        <p14:creationId xmlns:p14="http://schemas.microsoft.com/office/powerpoint/2010/main" val="2960560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9DBB1-5E44-4345-8D67-0EAA72470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9144000" cy="1416676"/>
          </a:xfrm>
        </p:spPr>
        <p:txBody>
          <a:bodyPr/>
          <a:lstStyle/>
          <a:p>
            <a:r>
              <a:rPr lang="ru-RU" b="1" dirty="0"/>
              <a:t>Независимость и малый размер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CB86-5D28-4334-BCE8-82DC489E9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16677"/>
            <a:ext cx="9144000" cy="5441324"/>
          </a:xfrm>
        </p:spPr>
        <p:txBody>
          <a:bodyPr>
            <a:normAutofit/>
          </a:bodyPr>
          <a:lstStyle/>
          <a:p>
            <a:r>
              <a:rPr lang="ru-RU" dirty="0"/>
              <a:t>AutoIt очень маленькая и независимая программа, не требующая наличия в системе таких монстров, как .NET или VB. Всё, что необходимо для запуска скрипта - AutoIt3.exe (ну и сам скрипт, естественно). Можно также скомпилировать скрипты в отдельные исполняемые файлы, используя </a:t>
            </a:r>
            <a:r>
              <a:rPr lang="ru-RU" b="1" dirty="0"/>
              <a:t>Aut2Exe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8476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9DBB1-5E44-4345-8D67-0EAA72470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9144000" cy="1416675"/>
          </a:xfrm>
        </p:spPr>
        <p:txBody>
          <a:bodyPr>
            <a:normAutofit/>
          </a:bodyPr>
          <a:lstStyle/>
          <a:p>
            <a:r>
              <a:rPr lang="ru-RU" b="1" dirty="0"/>
              <a:t>Симуляция нажатий клавиш и перемещений курсора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CB86-5D28-4334-BCE8-82DC489E9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16677"/>
            <a:ext cx="9144000" cy="5441324"/>
          </a:xfrm>
        </p:spPr>
        <p:txBody>
          <a:bodyPr>
            <a:normAutofit/>
          </a:bodyPr>
          <a:lstStyle/>
          <a:p>
            <a:r>
              <a:rPr lang="ru-RU" dirty="0"/>
              <a:t>Очень много времени было потрачено, чтобы симуляция нажатий клавиш и движений мыши была как можно более аккуратной на всех версиях Windows... Все функции для работы с мышью и клавиатурой достаточно настраиваемы с точки зрения имитации "скорости" выполнения и функциональности.</a:t>
            </a:r>
          </a:p>
        </p:txBody>
      </p:sp>
    </p:spTree>
    <p:extLst>
      <p:ext uri="{BB962C8B-B14F-4D97-AF65-F5344CB8AC3E}">
        <p14:creationId xmlns:p14="http://schemas.microsoft.com/office/powerpoint/2010/main" val="1215949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9DBB1-5E44-4345-8D67-0EAA72470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9144000" cy="1416675"/>
          </a:xfrm>
        </p:spPr>
        <p:txBody>
          <a:bodyPr>
            <a:normAutofit/>
          </a:bodyPr>
          <a:lstStyle/>
          <a:p>
            <a:r>
              <a:rPr lang="ru-RU" b="1" dirty="0"/>
              <a:t>Управление окнами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CB86-5D28-4334-BCE8-82DC489E9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16677"/>
            <a:ext cx="9144000" cy="5441324"/>
          </a:xfrm>
        </p:spPr>
        <p:txBody>
          <a:bodyPr>
            <a:normAutofit/>
          </a:bodyPr>
          <a:lstStyle/>
          <a:p>
            <a:r>
              <a:rPr lang="ru-RU" dirty="0"/>
              <a:t>Вы можете делать с окнами практически все, что захотите - двигать, делать видимыми и невидимыми, менять размер, активировать, закрывать. К окну можно обратиться по заголовку, тексту в нем, размеру, расположению, классу и даже по внутреннему идентификатору в Win32 API.</a:t>
            </a:r>
          </a:p>
        </p:txBody>
      </p:sp>
    </p:spTree>
    <p:extLst>
      <p:ext uri="{BB962C8B-B14F-4D97-AF65-F5344CB8AC3E}">
        <p14:creationId xmlns:p14="http://schemas.microsoft.com/office/powerpoint/2010/main" val="205056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9DBB1-5E44-4345-8D67-0EAA72470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9144000" cy="1416675"/>
          </a:xfrm>
        </p:spPr>
        <p:txBody>
          <a:bodyPr>
            <a:normAutofit/>
          </a:bodyPr>
          <a:lstStyle/>
          <a:p>
            <a:r>
              <a:rPr lang="ru-RU" b="1" dirty="0"/>
              <a:t>Элементы управления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CB86-5D28-4334-BCE8-82DC489E9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16677"/>
            <a:ext cx="9144000" cy="5441324"/>
          </a:xfrm>
        </p:spPr>
        <p:txBody>
          <a:bodyPr>
            <a:normAutofit/>
          </a:bodyPr>
          <a:lstStyle/>
          <a:p>
            <a:r>
              <a:rPr lang="ru-RU" dirty="0"/>
              <a:t>Напрямую получать информацию и взаимодействовать, управлять кнопками, списками, строкой состояния, полями ввода без риска "потерять" какие либо нажатия клавиш. Даже работать с элементами управления в неактивных окнах!</a:t>
            </a:r>
          </a:p>
        </p:txBody>
      </p:sp>
    </p:spTree>
    <p:extLst>
      <p:ext uri="{BB962C8B-B14F-4D97-AF65-F5344CB8AC3E}">
        <p14:creationId xmlns:p14="http://schemas.microsoft.com/office/powerpoint/2010/main" val="1045127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9DBB1-5E44-4345-8D67-0EAA72470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9144000" cy="1416675"/>
          </a:xfrm>
        </p:spPr>
        <p:txBody>
          <a:bodyPr>
            <a:normAutofit/>
          </a:bodyPr>
          <a:lstStyle/>
          <a:p>
            <a:r>
              <a:rPr lang="ru-RU" b="1" dirty="0"/>
              <a:t>Графический интерфейс пользователя (</a:t>
            </a:r>
            <a:r>
              <a:rPr lang="en-US" b="1" dirty="0"/>
              <a:t>GUI)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CB86-5D28-4334-BCE8-82DC489E9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16677"/>
            <a:ext cx="9144000" cy="82424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AutoIt v3 позволяет создавать достаточно сложные GUI, такие, как например, эти: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E9DE46-BF11-499F-939E-4B074C9735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83" y="2243134"/>
            <a:ext cx="4379748" cy="46170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FC12CD-C968-4A08-A7C4-8A58FFC64A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518" y="2240924"/>
            <a:ext cx="3902299" cy="462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933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</TotalTime>
  <Words>519</Words>
  <Application>Microsoft Office PowerPoint</Application>
  <PresentationFormat>On-screen Show (4:3)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AutoIT. Язык скриптов для Windows.</vt:lpstr>
      <vt:lpstr>Что такое AutoIT?</vt:lpstr>
      <vt:lpstr>Особенности</vt:lpstr>
      <vt:lpstr>Подробнее о возможностях Простой синтаксис и богатый набор функций</vt:lpstr>
      <vt:lpstr>Независимость и малый размер</vt:lpstr>
      <vt:lpstr>Симуляция нажатий клавиш и перемещений курсора</vt:lpstr>
      <vt:lpstr>Управление окнами</vt:lpstr>
      <vt:lpstr>Элементы управления</vt:lpstr>
      <vt:lpstr>Графический интерфейс пользователя (GUI)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AutoIT</dc:title>
  <dc:creator>ADMIN</dc:creator>
  <cp:lastModifiedBy>ADMIN</cp:lastModifiedBy>
  <cp:revision>10</cp:revision>
  <dcterms:created xsi:type="dcterms:W3CDTF">2019-12-13T22:04:31Z</dcterms:created>
  <dcterms:modified xsi:type="dcterms:W3CDTF">2019-12-14T13:21:45Z</dcterms:modified>
</cp:coreProperties>
</file>