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1D808-6D6E-41EB-89EC-20A3B3FF1985}" type="datetimeFigureOut">
              <a:rPr lang="ru-RU" smtClean="0"/>
              <a:t>18.05.2022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5CBE8-4C11-40A1-A97B-583D83DB85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1427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1D808-6D6E-41EB-89EC-20A3B3FF1985}" type="datetimeFigureOut">
              <a:rPr lang="ru-RU" smtClean="0"/>
              <a:t>18.05.2022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5CBE8-4C11-40A1-A97B-583D83DB85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5526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1D808-6D6E-41EB-89EC-20A3B3FF1985}" type="datetimeFigureOut">
              <a:rPr lang="ru-RU" smtClean="0"/>
              <a:t>18.05.2022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5CBE8-4C11-40A1-A97B-583D83DB85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5557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1D808-6D6E-41EB-89EC-20A3B3FF1985}" type="datetimeFigureOut">
              <a:rPr lang="ru-RU" smtClean="0"/>
              <a:t>18.05.2022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5CBE8-4C11-40A1-A97B-583D83DB85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2288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1D808-6D6E-41EB-89EC-20A3B3FF1985}" type="datetimeFigureOut">
              <a:rPr lang="ru-RU" smtClean="0"/>
              <a:t>18.05.2022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5CBE8-4C11-40A1-A97B-583D83DB85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8571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1D808-6D6E-41EB-89EC-20A3B3FF1985}" type="datetimeFigureOut">
              <a:rPr lang="ru-RU" smtClean="0"/>
              <a:t>18.05.2022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5CBE8-4C11-40A1-A97B-583D83DB85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324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1D808-6D6E-41EB-89EC-20A3B3FF1985}" type="datetimeFigureOut">
              <a:rPr lang="ru-RU" smtClean="0"/>
              <a:t>18.05.2022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5CBE8-4C11-40A1-A97B-583D83DB85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9906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1D808-6D6E-41EB-89EC-20A3B3FF1985}" type="datetimeFigureOut">
              <a:rPr lang="ru-RU" smtClean="0"/>
              <a:t>18.05.2022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5CBE8-4C11-40A1-A97B-583D83DB85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6699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1D808-6D6E-41EB-89EC-20A3B3FF1985}" type="datetimeFigureOut">
              <a:rPr lang="ru-RU" smtClean="0"/>
              <a:t>18.05.2022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5CBE8-4C11-40A1-A97B-583D83DB85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651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1D808-6D6E-41EB-89EC-20A3B3FF1985}" type="datetimeFigureOut">
              <a:rPr lang="ru-RU" smtClean="0"/>
              <a:t>18.05.2022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5CBE8-4C11-40A1-A97B-583D83DB85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5721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1D808-6D6E-41EB-89EC-20A3B3FF1985}" type="datetimeFigureOut">
              <a:rPr lang="ru-RU" smtClean="0"/>
              <a:t>18.05.2022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5CBE8-4C11-40A1-A97B-583D83DB85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6370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F1D808-6D6E-41EB-89EC-20A3B3FF1985}" type="datetimeFigureOut">
              <a:rPr lang="ru-RU" smtClean="0"/>
              <a:t>18.05.2022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95CBE8-4C11-40A1-A97B-583D83DB85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4169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620689"/>
            <a:ext cx="7772400" cy="1512167"/>
          </a:xfrm>
        </p:spPr>
        <p:txBody>
          <a:bodyPr/>
          <a:lstStyle/>
          <a:p>
            <a:r>
              <a:rPr lang="ru-RU" dirty="0"/>
              <a:t>Парадокс Симпсона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39552" y="6309320"/>
            <a:ext cx="8604448" cy="548680"/>
          </a:xfrm>
        </p:spPr>
        <p:txBody>
          <a:bodyPr>
            <a:normAutofit/>
          </a:bodyPr>
          <a:lstStyle/>
          <a:p>
            <a:pPr algn="r"/>
            <a:r>
              <a:rPr lang="ru-RU" sz="2000" dirty="0"/>
              <a:t>Доклад студента группы 131-ПИо </a:t>
            </a:r>
            <a:r>
              <a:rPr lang="ru-RU" sz="2000" dirty="0" err="1"/>
              <a:t>Пестерева</a:t>
            </a:r>
            <a:r>
              <a:rPr lang="ru-RU" sz="2000" dirty="0"/>
              <a:t> В.О.</a:t>
            </a:r>
          </a:p>
        </p:txBody>
      </p:sp>
      <p:pic>
        <p:nvPicPr>
          <p:cNvPr id="1026" name="Picture 2" descr="C:\Users\k1_519_10\Desktop\simps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800826"/>
            <a:ext cx="6408712" cy="4272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6117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31837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Парадокс Симпсона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731838"/>
            <a:ext cx="9144000" cy="212109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/>
              <a:t>—явление в статистике, когда в каждой из нескольких групп данных наблюдается зависимость, но при объединении этих групп зависимость исчезает или становится противоположной (например, на графике может поменяться линия тренда)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4E07121E-FF65-4DB3-8572-BE7633E4CF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3207" y="2852936"/>
            <a:ext cx="6417586" cy="400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229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785819-64AF-4E48-9FA9-805B7C8E9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20688"/>
          </a:xfrm>
        </p:spPr>
        <p:txBody>
          <a:bodyPr>
            <a:normAutofit fontScale="90000"/>
          </a:bodyPr>
          <a:lstStyle/>
          <a:p>
            <a:r>
              <a:rPr lang="ru-RU" dirty="0"/>
              <a:t>Пример 1: студенты</a:t>
            </a:r>
            <a:endParaRPr lang="en-US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433591E-09D9-4170-ABB8-7A650CFC99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409" y="888184"/>
            <a:ext cx="8907180" cy="1445048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DE18AE8-C55B-4619-83E3-86DC11FB34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495" y="3256562"/>
            <a:ext cx="8671009" cy="295232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9C3CE0E-2944-4B50-8FF2-4241744DA764}"/>
              </a:ext>
            </a:extLst>
          </p:cNvPr>
          <p:cNvSpPr txBox="1"/>
          <p:nvPr/>
        </p:nvSpPr>
        <p:spPr>
          <a:xfrm>
            <a:off x="236495" y="2333232"/>
            <a:ext cx="85839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Абсолютное количество мужчин было больше на факультете с более высоким процентом принятых следовательно, при объединении данные, получится, что в целом процент поступления мужчин выше.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4A99D1-3ABC-4E67-BFE9-5464439A6995}"/>
              </a:ext>
            </a:extLst>
          </p:cNvPr>
          <p:cNvSpPr txBox="1"/>
          <p:nvPr/>
        </p:nvSpPr>
        <p:spPr>
          <a:xfrm>
            <a:off x="118409" y="518852"/>
            <a:ext cx="8789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Задача: объяснить разницу в процентах принятых студентов разных полов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569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D5DF41E8-C751-431E-8698-F26ED3C77E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6495" y="3876096"/>
            <a:ext cx="8583976" cy="18448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Причина такой разницы - женщины подавали заявки на направления с более жестким конкурсом</a:t>
            </a:r>
            <a:endParaRPr lang="en-US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B063794-F802-4B73-9D5A-1496F55B13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495" y="764704"/>
            <a:ext cx="8671009" cy="2952328"/>
          </a:xfrm>
          <a:prstGeom prst="rect">
            <a:avLst/>
          </a:prstGeom>
        </p:spPr>
      </p:pic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37D48D39-2E62-4D62-AB47-EC3B16403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20688"/>
          </a:xfrm>
        </p:spPr>
        <p:txBody>
          <a:bodyPr>
            <a:normAutofit fontScale="90000"/>
          </a:bodyPr>
          <a:lstStyle/>
          <a:p>
            <a:r>
              <a:rPr lang="ru-RU" dirty="0"/>
              <a:t>Пример 1: студенты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8652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850D29-FD33-41E8-8076-2EBE7AC16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412776"/>
          </a:xfrm>
        </p:spPr>
        <p:txBody>
          <a:bodyPr>
            <a:normAutofit fontScale="90000"/>
          </a:bodyPr>
          <a:lstStyle/>
          <a:p>
            <a:r>
              <a:rPr lang="ru-RU" dirty="0"/>
              <a:t>Пример 2: конверсия с инструментами </a:t>
            </a:r>
            <a:r>
              <a:rPr lang="en-US" dirty="0"/>
              <a:t>A/B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31DAB0C-A895-4377-A5C0-C947CCB9EE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16" y="2308244"/>
            <a:ext cx="9037967" cy="224151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2CE2662-8F36-4A9A-A40E-8074508D231A}"/>
              </a:ext>
            </a:extLst>
          </p:cNvPr>
          <p:cNvSpPr txBox="1"/>
          <p:nvPr/>
        </p:nvSpPr>
        <p:spPr>
          <a:xfrm>
            <a:off x="0" y="1700808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Условие: в первый день сломался распределитель посетителей, и вариант В получил преимущество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8670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0227B6-DF81-4EB9-B919-07F559F09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340768"/>
          </a:xfrm>
        </p:spPr>
        <p:txBody>
          <a:bodyPr>
            <a:normAutofit fontScale="90000"/>
          </a:bodyPr>
          <a:lstStyle/>
          <a:p>
            <a:r>
              <a:rPr lang="ru-RU" dirty="0"/>
              <a:t>Пример 3: влияние посещений на конверсию</a:t>
            </a:r>
            <a:endParaRPr lang="en-US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C3F3F8E-5286-46B9-BC55-1379729BE8A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71600" y="1439693"/>
            <a:ext cx="7200800" cy="2034054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EB528EE-72D7-4E1E-A08F-796A5CB0ABC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71995" y="4005064"/>
            <a:ext cx="8229600" cy="2646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38348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</TotalTime>
  <Words>137</Words>
  <Application>Microsoft Office PowerPoint</Application>
  <PresentationFormat>Экран (4:3)</PresentationFormat>
  <Paragraphs>12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9" baseType="lpstr">
      <vt:lpstr>Arial</vt:lpstr>
      <vt:lpstr>Calibri</vt:lpstr>
      <vt:lpstr>Тема Office</vt:lpstr>
      <vt:lpstr>Парадокс Симпсона</vt:lpstr>
      <vt:lpstr>Парадокс Симпсона</vt:lpstr>
      <vt:lpstr>Пример 1: студенты</vt:lpstr>
      <vt:lpstr>Пример 1: студенты</vt:lpstr>
      <vt:lpstr>Пример 2: конверсия с инструментами A/B</vt:lpstr>
      <vt:lpstr>Пример 3: влияние посещений на конверсию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Парадокс Симпсона</dc:title>
  <dc:creator>k1_519_10</dc:creator>
  <cp:lastModifiedBy>liaten</cp:lastModifiedBy>
  <cp:revision>13</cp:revision>
  <dcterms:created xsi:type="dcterms:W3CDTF">2022-04-12T07:36:33Z</dcterms:created>
  <dcterms:modified xsi:type="dcterms:W3CDTF">2022-05-18T06:20:45Z</dcterms:modified>
</cp:coreProperties>
</file>