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9ECF86F-37AF-4A85-938A-DB3A091E3F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ACF5C2-7E16-48C2-9FDF-456F38E96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2D832-B29A-4043-93C7-C1CAFE26017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F478B5-5317-42F6-B96A-90FF5ED63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A3AA37-553E-43EC-B0DC-18691BC150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77CE2-BB9B-41C7-B0E4-6B31A947D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97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7CF3C-ACD1-481D-84F1-0306663D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4AC5A9-28D5-4019-9BC7-6A1D71B8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C68EF-CA7A-4690-A786-0541F4B1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99768-9524-47E9-922E-478802B8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444C-2977-4FD4-B653-4693FB90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F6044-B03D-416C-8BFE-202B2C72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EAE88E-7371-4C38-975E-67F7966ED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3E414-10C1-42B1-9054-9E8BB3FF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B1E25E-9295-4C18-85BC-626E4FA5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736D0-215D-4ABC-8371-A78CE352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B8AFD8-C18A-45CB-ABF6-E2440B7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C81282-732B-4234-A286-06D34B0A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ED257-492C-4CCB-9B68-6610384F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FD7F58-CEEA-483B-A46E-BE150B60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D30A3-F76F-491D-9104-02B6CA91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B1DFD-B1A7-47A9-9B4E-54A77C40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A83D8-01AB-4F0F-9DE9-D3CF4CCE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CE267-B56E-48B8-A0FF-1760FEC0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7AF45-4F5E-4441-9376-BFD75D8B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AF5FE-9AEB-4B76-B9C3-B62FB28C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BF32C-F241-41A6-821D-8B89E7BD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83C04-F25B-4D28-A6A1-A537899C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CA796-0D87-4CE0-955C-E1A23215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1D5A8-5AD0-4220-8D09-59A65BAC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57CEE-05F9-4E0A-97CA-04EEE2E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A92E5-85E5-4509-80D4-77305200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A74EA-8A36-405A-AD54-9DEE95472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0C518E-09E5-42C6-8E90-7FFF6CFE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1397C4-39A4-42C7-AE72-08988386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BEC570-36F3-4EED-B743-45707E39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F2F41B-8274-4B38-8897-3DC76DDF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1D10E-FAC4-46A5-A565-29D9C7BE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1B57C7-537D-4671-9FF3-3C7CF0FA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3802DC-E0C8-421A-A88E-8B99987F6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08110C-4719-4555-96EB-11C128D8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D1D445-35EE-42B7-B6C9-53E972AB9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85757D-88EC-43B9-ADD2-94AB27A3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77BFFC-285E-4295-B4BB-0CCAB18D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99646A-9C51-42B7-8C6D-C7CE599E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FE752-7C26-46CC-8278-7764190D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A4A5FF-CDD8-4A4D-A66F-033DCFBC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95F767-3766-4CB9-9969-E1AB46D1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947538-0682-40A2-AE8A-21CBB7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B22454-B13A-4765-9744-048E677F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ABE0C7-7ECE-4B16-92D1-B72514A3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CE2DCF-146E-4799-A77C-43E6DD53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90CC6-6AA9-41BF-9871-B96E0CD7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40055-1084-4A66-A8B7-F97DA575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242402-9E36-45CF-A639-A493FFB4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117AA-35D1-491F-87B1-B9F260A8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31658D-E8E7-4907-8255-332A1540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DD001-5DD1-4930-B814-F4DAE59F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BA21D-8100-43FC-A07A-8452F4F2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374155-CA1B-4C9C-8CF4-9F47E9B6A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F15BEB-41AD-4404-9E2C-04AC20BF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4D161B-5F1A-40AD-B6AE-485A8D6A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88BB54-302C-4D66-BAFD-1A5E15F2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28519E-5E9B-447F-8282-53B6CDD2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AA6F5-0BA6-4447-88E2-0790B31F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D4B9A4-4A6D-4F74-AC0A-BA11EE09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370B3-D6C3-4038-BADB-A76C7340C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ECEB-B896-4C92-BA91-1CBD10F9FD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EFE41-8613-4C27-94A0-67395CAEA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DDB8-1CBD-4228-807D-AD03B685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E076-277B-4495-990A-DE96FF4B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CAB1F-3A8C-4E9C-9B09-3D18DF04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02088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мобильного приложения для библиотеки на платформе </a:t>
            </a:r>
            <a:r>
              <a:rPr lang="en-US" dirty="0"/>
              <a:t>Android</a:t>
            </a:r>
            <a:r>
              <a:rPr lang="ru-RU" dirty="0"/>
              <a:t> с использованием технологии "клиент-сервер"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8FB4A1-D430-490B-960A-777D8516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29350"/>
            <a:ext cx="10668000" cy="628649"/>
          </a:xfrm>
        </p:spPr>
        <p:txBody>
          <a:bodyPr/>
          <a:lstStyle/>
          <a:p>
            <a:pPr algn="r"/>
            <a:r>
              <a:rPr lang="ru-RU" dirty="0"/>
              <a:t>Доклад студента группы 131-ПИо </a:t>
            </a:r>
            <a:r>
              <a:rPr lang="ru-RU" dirty="0" err="1"/>
              <a:t>Пестерева</a:t>
            </a:r>
            <a:r>
              <a:rPr lang="ru-RU" dirty="0"/>
              <a:t> В.О.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12800-42A3-421A-BE78-304509A0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«клиент-сервер»?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E0DCA7-B9A3-427D-8BF2-5AD4F4AD6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60072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A5968-3935-41B9-9173-CAA1005E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15040"/>
          </a:xfrm>
        </p:spPr>
        <p:txBody>
          <a:bodyPr/>
          <a:lstStyle/>
          <a:p>
            <a:pPr algn="ctr"/>
            <a:r>
              <a:rPr lang="ru-RU" dirty="0"/>
              <a:t>Как используется технология?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615E4E-015D-4C9C-B803-25E3E9F8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616D5-E89A-415B-A947-E9FE4F5A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3" y="1315039"/>
            <a:ext cx="4333874" cy="55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C16BE-E725-452B-BFA0-688899F9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33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работает?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E11FC-7C50-477F-80C8-00A78642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64"/>
            <a:ext cx="10515600" cy="41916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ru-RU" dirty="0"/>
              <a:t>Клиент (</a:t>
            </a:r>
            <a:r>
              <a:rPr lang="en-US" dirty="0"/>
              <a:t>Android-</a:t>
            </a:r>
            <a:r>
              <a:rPr lang="ru-RU" dirty="0"/>
              <a:t>устройство) посылает запрос методом </a:t>
            </a:r>
            <a:r>
              <a:rPr lang="en-US" altLang="en-US" dirty="0" err="1">
                <a:latin typeface="JetBrains Mono"/>
              </a:rPr>
              <a:t>getJSONFromURL</a:t>
            </a:r>
            <a:r>
              <a:rPr lang="ru-RU" altLang="en-US" dirty="0">
                <a:latin typeface="JetBrains Mono"/>
              </a:rPr>
              <a:t>(</a:t>
            </a:r>
            <a:r>
              <a:rPr lang="en-US" altLang="en-US" dirty="0">
                <a:latin typeface="JetBrains Mono"/>
              </a:rPr>
              <a:t>URL</a:t>
            </a:r>
            <a:r>
              <a:rPr lang="ru-RU" altLang="en-US" dirty="0">
                <a:latin typeface="JetBrains Mono"/>
              </a:rPr>
              <a:t>)</a:t>
            </a:r>
            <a:r>
              <a:rPr lang="ru-RU" dirty="0"/>
              <a:t>: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06216-6568-4755-805B-E75F9CE4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4" y="952625"/>
            <a:ext cx="854392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getJSONFromURL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666D5C-CF62-4BF6-9A7C-738C6F84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6209"/>
            <a:ext cx="1231164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getJSONFromURL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(URL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HttpURLConnection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connection =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HttpURLConnection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url.openConnection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connection.setRequestMethod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connection.setRequestProperty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"User-Agent"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"Mozilla/5.0"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connection.setRequestProperty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"Accept-Language"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en-US,en;q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=0.5"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connection.setRequestProperty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"Content-Type"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"application/json"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InputStreamReader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connection.getInputStream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 response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bufferedReader.readLine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response.toString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ignored) 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8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C16BE-E725-452B-BFA0-688899F9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730" y="2"/>
            <a:ext cx="8636270" cy="533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работает?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E11FC-7C50-477F-80C8-00A78642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730" y="533464"/>
            <a:ext cx="8636270" cy="425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2) Сервер, на котором находятся </a:t>
            </a:r>
            <a:r>
              <a:rPr lang="en-US" dirty="0"/>
              <a:t>PHP-</a:t>
            </a:r>
            <a:r>
              <a:rPr lang="ru-RU" dirty="0"/>
              <a:t>скрипты, работающие с базой данных </a:t>
            </a:r>
            <a:r>
              <a:rPr lang="en-US" dirty="0"/>
              <a:t>phpMyAdmin, </a:t>
            </a:r>
            <a:r>
              <a:rPr lang="ru-RU" dirty="0"/>
              <a:t>возвращает некоторый текст в формате </a:t>
            </a:r>
            <a:r>
              <a:rPr lang="en-US" dirty="0"/>
              <a:t>JSON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E2EB41-0B00-4881-83D0-CD8B5D62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3555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1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34FED-49DA-4F86-967C-AB87E461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5" y="1"/>
            <a:ext cx="5476875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работает?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C93FE-264D-454C-AD5E-D8A79760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424" y="1225689"/>
            <a:ext cx="5862574" cy="1338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3) Клиент обрабатывает текст в формате </a:t>
            </a:r>
            <a:r>
              <a:rPr lang="en-US" dirty="0"/>
              <a:t>JSON </a:t>
            </a:r>
            <a:r>
              <a:rPr lang="ru-RU" dirty="0"/>
              <a:t>и скачивает обложки книг классом </a:t>
            </a:r>
            <a:r>
              <a:rPr lang="en-US" dirty="0" err="1"/>
              <a:t>ImageDownloader</a:t>
            </a:r>
            <a:r>
              <a:rPr lang="en-US" dirty="0"/>
              <a:t>, </a:t>
            </a:r>
            <a:r>
              <a:rPr lang="ru-RU" dirty="0"/>
              <a:t>который возвращает изображения в формате </a:t>
            </a:r>
            <a:r>
              <a:rPr lang="en-US" dirty="0"/>
              <a:t>Bitmap: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8F9F94-D27A-4212-A58F-C749E851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1512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coverID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book.getCover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ImageDownloader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ImageDownloader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"https://liaten.ru/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libpics_small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coverID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".jpg"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0EC7A8-3C9E-4858-AF08-A112F176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5689"/>
            <a:ext cx="6329424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@Nullable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Bitmap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doInBackground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NonNull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String...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Bitmap image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in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java.net.URL(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BitmapFactory.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decodeStream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ignored)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onPostExecute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@Nullable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Bitmap result)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bmImage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bmImage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.setImageBitmap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(result)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delegate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.processFinish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(result)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delegate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.processFinish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5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35727-331F-4018-A417-9515519B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1524"/>
          </a:xfrm>
        </p:spPr>
        <p:txBody>
          <a:bodyPr/>
          <a:lstStyle/>
          <a:p>
            <a:pPr algn="ctr"/>
            <a:r>
              <a:rPr lang="ru-RU" dirty="0"/>
              <a:t>Как работает?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DC15E-5C3B-4951-AE86-EA8D471C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1525"/>
            <a:ext cx="12192000" cy="5048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4) Клиент заполняет </a:t>
            </a:r>
            <a:r>
              <a:rPr lang="en-US" dirty="0" err="1"/>
              <a:t>RecyclerView</a:t>
            </a:r>
            <a:r>
              <a:rPr lang="en-US" dirty="0"/>
              <a:t> </a:t>
            </a:r>
            <a:r>
              <a:rPr lang="ru-RU" dirty="0"/>
              <a:t>обработанными данными: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9322C5-DAC4-489A-B1BC-DC7ED187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49"/>
            <a:ext cx="6093070" cy="3800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ACE5A7-7FCF-467F-88AF-34A37A44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5" y="1209675"/>
            <a:ext cx="6061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4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0FE3F-0DD1-48A7-85FF-96283B55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874"/>
          </a:xfrm>
        </p:spPr>
        <p:txBody>
          <a:bodyPr/>
          <a:lstStyle/>
          <a:p>
            <a:pPr algn="ctr"/>
            <a:r>
              <a:rPr lang="ru-RU" dirty="0"/>
              <a:t>Возможные улучшения реализации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E9076-0C8A-458A-A29D-7D3F997B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27208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Соединение клиента с сервером через токен – повышение безопасности</a:t>
            </a:r>
          </a:p>
          <a:p>
            <a:pPr marL="514350" indent="-514350">
              <a:buAutoNum type="arabicParenR"/>
            </a:pPr>
            <a:r>
              <a:rPr lang="ru-RU" dirty="0"/>
              <a:t>Переход с </a:t>
            </a:r>
            <a:r>
              <a:rPr lang="en-US" dirty="0"/>
              <a:t>phpMyAdmin </a:t>
            </a:r>
            <a:r>
              <a:rPr lang="ru-RU" dirty="0"/>
              <a:t>на </a:t>
            </a:r>
            <a:r>
              <a:rPr lang="en-US" dirty="0"/>
              <a:t>OPAC-Global</a:t>
            </a:r>
          </a:p>
        </p:txBody>
      </p:sp>
    </p:spTree>
    <p:extLst>
      <p:ext uri="{BB962C8B-B14F-4D97-AF65-F5344CB8AC3E}">
        <p14:creationId xmlns:p14="http://schemas.microsoft.com/office/powerpoint/2010/main" val="2763362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478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Тема Office</vt:lpstr>
      <vt:lpstr>Разработка мобильного приложения для библиотеки на платформе Android с использованием технологии "клиент-сервер"</vt:lpstr>
      <vt:lpstr>Что такое «клиент-сервер»?</vt:lpstr>
      <vt:lpstr>Как используется технология?</vt:lpstr>
      <vt:lpstr>Как работает?</vt:lpstr>
      <vt:lpstr>Как работает?</vt:lpstr>
      <vt:lpstr>Как работает?</vt:lpstr>
      <vt:lpstr>Как работает?</vt:lpstr>
      <vt:lpstr>Возможные улучшения реализации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библиотеки на платформе Android с использованием технологии "клиент-сервер"</dc:title>
  <dc:creator>liaten</dc:creator>
  <cp:lastModifiedBy>liaten</cp:lastModifiedBy>
  <cp:revision>2</cp:revision>
  <dcterms:created xsi:type="dcterms:W3CDTF">2022-05-27T08:51:56Z</dcterms:created>
  <dcterms:modified xsi:type="dcterms:W3CDTF">2022-05-27T20:04:36Z</dcterms:modified>
</cp:coreProperties>
</file>