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85" r:id="rId2"/>
    <p:sldId id="786" r:id="rId3"/>
    <p:sldId id="787" r:id="rId4"/>
    <p:sldId id="788" r:id="rId5"/>
    <p:sldId id="789" r:id="rId6"/>
    <p:sldId id="790" r:id="rId7"/>
    <p:sldId id="7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1" y="1"/>
            <a:ext cx="12202411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10" name="Rectangle 9"/>
          <p:cNvSpPr/>
          <p:nvPr userDrawn="1"/>
        </p:nvSpPr>
        <p:spPr>
          <a:xfrm>
            <a:off x="0" y="2052736"/>
            <a:ext cx="12192000" cy="27432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006082"/>
            <a:ext cx="103632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21" y="239572"/>
            <a:ext cx="4125756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807904" y="5973054"/>
            <a:ext cx="1057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4182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0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45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0" y="1"/>
            <a:ext cx="12202409" cy="6857999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6" name="Rectangle 5"/>
          <p:cNvSpPr/>
          <p:nvPr userDrawn="1"/>
        </p:nvSpPr>
        <p:spPr>
          <a:xfrm>
            <a:off x="-78143" y="2431973"/>
            <a:ext cx="12326588" cy="1994054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21" y="239572"/>
            <a:ext cx="4125756" cy="1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807904" y="5973054"/>
            <a:ext cx="1057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774312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3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1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27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65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4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6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3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0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31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47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99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83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729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044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285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367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9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838200" y="920555"/>
            <a:ext cx="105156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06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77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48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96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883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4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14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161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513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7423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3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0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16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940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930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757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702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050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92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121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80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9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4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268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9246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97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242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995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460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004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599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723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511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9968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4216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168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12192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 userDrawn="1"/>
        </p:nvSpPr>
        <p:spPr>
          <a:xfrm>
            <a:off x="1463041" y="1380226"/>
            <a:ext cx="9299199" cy="43224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ea typeface="Cambria Math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56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053" y="6627044"/>
            <a:ext cx="1809947" cy="230957"/>
          </a:xfrm>
          <a:prstGeom prst="rect">
            <a:avLst/>
          </a:prstGeom>
        </p:spPr>
        <p:txBody>
          <a:bodyPr/>
          <a:lstStyle/>
          <a:p>
            <a:fld id="{CCDB99F5-34B1-4C6B-950F-6A530B12E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"/>
          <a:stretch/>
        </p:blipFill>
        <p:spPr>
          <a:xfrm>
            <a:off x="-23223" y="1"/>
            <a:ext cx="12213189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969" y="1"/>
            <a:ext cx="11980505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0555"/>
            <a:ext cx="10515600" cy="495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551239" y="6629400"/>
            <a:ext cx="51308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>
          <a:xfrm>
            <a:off x="9691688" y="6611982"/>
            <a:ext cx="23368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6D539D-DEC7-4435-BF19-E7719BE9AEE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12192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4152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2CDD-9682-47E3-BB0C-935BBE54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– Pre-order, in-order, post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43C4-68D6-4C92-A2FC-E250CF81CC85}"/>
              </a:ext>
            </a:extLst>
          </p:cNvPr>
          <p:cNvSpPr txBox="1">
            <a:spLocks/>
          </p:cNvSpPr>
          <p:nvPr/>
        </p:nvSpPr>
        <p:spPr>
          <a:xfrm>
            <a:off x="1676400" y="717770"/>
            <a:ext cx="4289156" cy="18730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280B2-FB5B-49AE-B4B9-E245B8280586}"/>
              </a:ext>
            </a:extLst>
          </p:cNvPr>
          <p:cNvSpPr txBox="1"/>
          <p:nvPr/>
        </p:nvSpPr>
        <p:spPr>
          <a:xfrm>
            <a:off x="3545651" y="2321432"/>
            <a:ext cx="24114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 err="1">
                <a:solidFill>
                  <a:prstClr val="black"/>
                </a:solidFill>
                <a:latin typeface="Verdana"/>
              </a:rPr>
              <a:t>PreOrder</a:t>
            </a:r>
            <a:r>
              <a:rPr lang="en-SG" sz="1100" b="1" dirty="0">
                <a:solidFill>
                  <a:prstClr val="black"/>
                </a:solidFill>
                <a:latin typeface="Verdana"/>
              </a:rPr>
              <a:t>: </a:t>
            </a:r>
            <a:r>
              <a:rPr lang="pt-BR" sz="1100" b="1" dirty="0">
                <a:solidFill>
                  <a:prstClr val="black"/>
                </a:solidFill>
                <a:latin typeface="Verdana"/>
              </a:rPr>
              <a:t>E B A C D G F I H</a:t>
            </a:r>
          </a:p>
          <a:p>
            <a:endParaRPr lang="en-SG" sz="1100" b="1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4A4A5C-DE5B-44AF-9B18-B39D17A04A17}"/>
              </a:ext>
            </a:extLst>
          </p:cNvPr>
          <p:cNvSpPr txBox="1">
            <a:spLocks/>
          </p:cNvSpPr>
          <p:nvPr/>
        </p:nvSpPr>
        <p:spPr bwMode="auto">
          <a:xfrm>
            <a:off x="1676400" y="2698970"/>
            <a:ext cx="4289156" cy="18730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4BE4E0-7724-49EE-8BA1-796C57E61E35}"/>
              </a:ext>
            </a:extLst>
          </p:cNvPr>
          <p:cNvSpPr txBox="1">
            <a:spLocks/>
          </p:cNvSpPr>
          <p:nvPr/>
        </p:nvSpPr>
        <p:spPr bwMode="auto">
          <a:xfrm>
            <a:off x="1676401" y="4688634"/>
            <a:ext cx="4284620" cy="17121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74D6C-07BD-43CE-A6D5-78A45C33F00E}"/>
              </a:ext>
            </a:extLst>
          </p:cNvPr>
          <p:cNvSpPr txBox="1"/>
          <p:nvPr/>
        </p:nvSpPr>
        <p:spPr>
          <a:xfrm>
            <a:off x="3549571" y="4298906"/>
            <a:ext cx="24114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 err="1">
                <a:solidFill>
                  <a:prstClr val="black"/>
                </a:solidFill>
                <a:latin typeface="Verdana"/>
              </a:rPr>
              <a:t>Inorder</a:t>
            </a:r>
            <a:r>
              <a:rPr lang="en-SG" sz="1100" b="1" dirty="0">
                <a:solidFill>
                  <a:prstClr val="black"/>
                </a:solidFill>
                <a:latin typeface="Verdana"/>
              </a:rPr>
              <a:t>: </a:t>
            </a:r>
            <a:r>
              <a:rPr lang="pt-BR" sz="1100" b="1" dirty="0">
                <a:solidFill>
                  <a:prstClr val="black"/>
                </a:solidFill>
                <a:latin typeface="Verdana"/>
              </a:rPr>
              <a:t>A B C D E F G H I</a:t>
            </a:r>
            <a:endParaRPr lang="en-SG" sz="1100" b="1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67C2F-CF87-4127-9DC1-A6122C97BE78}"/>
              </a:ext>
            </a:extLst>
          </p:cNvPr>
          <p:cNvSpPr txBox="1"/>
          <p:nvPr/>
        </p:nvSpPr>
        <p:spPr>
          <a:xfrm>
            <a:off x="3549570" y="6126540"/>
            <a:ext cx="2413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 err="1">
                <a:solidFill>
                  <a:prstClr val="black"/>
                </a:solidFill>
                <a:latin typeface="Verdana"/>
              </a:rPr>
              <a:t>PostOrder</a:t>
            </a:r>
            <a:r>
              <a:rPr lang="en-SG" sz="1100" b="1" dirty="0">
                <a:solidFill>
                  <a:prstClr val="black"/>
                </a:solidFill>
                <a:latin typeface="Verdana"/>
              </a:rPr>
              <a:t>: </a:t>
            </a:r>
            <a:r>
              <a:rPr lang="pt-BR" sz="1100" b="1" dirty="0">
                <a:solidFill>
                  <a:prstClr val="black"/>
                </a:solidFill>
                <a:latin typeface="Verdana"/>
              </a:rPr>
              <a:t>A D C B F H I G E</a:t>
            </a:r>
            <a:endParaRPr lang="en-SG" sz="1100" b="1" dirty="0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81E6BE-D31C-40DF-A065-2233B521B427}"/>
              </a:ext>
            </a:extLst>
          </p:cNvPr>
          <p:cNvGrpSpPr/>
          <p:nvPr/>
        </p:nvGrpSpPr>
        <p:grpSpPr>
          <a:xfrm>
            <a:off x="6327494" y="1752601"/>
            <a:ext cx="3642474" cy="2983991"/>
            <a:chOff x="4803494" y="1752600"/>
            <a:chExt cx="3642474" cy="298399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8908FA-500A-47F6-9789-11CC10FCAAF0}"/>
                </a:ext>
              </a:extLst>
            </p:cNvPr>
            <p:cNvSpPr/>
            <p:nvPr/>
          </p:nvSpPr>
          <p:spPr>
            <a:xfrm>
              <a:off x="6355080" y="1752600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45F147-BA75-4B32-A0ED-0A6384DFC9B7}"/>
                </a:ext>
              </a:extLst>
            </p:cNvPr>
            <p:cNvSpPr/>
            <p:nvPr/>
          </p:nvSpPr>
          <p:spPr>
            <a:xfrm>
              <a:off x="5298440" y="2547768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0528FD-9E4E-449A-8116-EAE81A5E4366}"/>
                </a:ext>
              </a:extLst>
            </p:cNvPr>
            <p:cNvSpPr/>
            <p:nvPr/>
          </p:nvSpPr>
          <p:spPr>
            <a:xfrm>
              <a:off x="5789349" y="3396725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8B568D-B5E3-4801-A9DB-2C05A42625E1}"/>
                </a:ext>
              </a:extLst>
            </p:cNvPr>
            <p:cNvSpPr/>
            <p:nvPr/>
          </p:nvSpPr>
          <p:spPr>
            <a:xfrm>
              <a:off x="7464150" y="2547768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2DABCC-B387-46DE-B3E3-6B7D5DA3B540}"/>
                </a:ext>
              </a:extLst>
            </p:cNvPr>
            <p:cNvSpPr/>
            <p:nvPr/>
          </p:nvSpPr>
          <p:spPr>
            <a:xfrm>
              <a:off x="4803494" y="3403001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B6DFDD-0E9A-4079-B125-9FB6EF14A9A3}"/>
                </a:ext>
              </a:extLst>
            </p:cNvPr>
            <p:cNvSpPr/>
            <p:nvPr/>
          </p:nvSpPr>
          <p:spPr>
            <a:xfrm>
              <a:off x="7955059" y="3396725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I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8279A2-7C71-450B-9ED3-2BCF47805A92}"/>
                </a:ext>
              </a:extLst>
            </p:cNvPr>
            <p:cNvSpPr/>
            <p:nvPr/>
          </p:nvSpPr>
          <p:spPr>
            <a:xfrm>
              <a:off x="6975130" y="3396725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F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2B71DE-7DB1-44A3-B63A-3E3914B2DBDD}"/>
                </a:ext>
              </a:extLst>
            </p:cNvPr>
            <p:cNvCxnSpPr>
              <a:stCxn id="10" idx="3"/>
              <a:endCxn id="11" idx="7"/>
            </p:cNvCxnSpPr>
            <p:nvPr/>
          </p:nvCxnSpPr>
          <p:spPr>
            <a:xfrm flipH="1">
              <a:off x="5717457" y="2171617"/>
              <a:ext cx="709515" cy="4480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5983AE-8D1A-4AD5-92E4-DAA4AAB91590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>
              <a:off x="6774097" y="2171617"/>
              <a:ext cx="761945" cy="4480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D09E0B4-FE50-48CA-BD66-A796710CEF9A}"/>
                </a:ext>
              </a:extLst>
            </p:cNvPr>
            <p:cNvCxnSpPr>
              <a:cxnSpLocks/>
              <a:stCxn id="11" idx="5"/>
              <a:endCxn id="12" idx="0"/>
            </p:cNvCxnSpPr>
            <p:nvPr/>
          </p:nvCxnSpPr>
          <p:spPr>
            <a:xfrm>
              <a:off x="5717457" y="2966785"/>
              <a:ext cx="317347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0393351-915A-4B7F-AC18-D2AD85C30E11}"/>
                </a:ext>
              </a:extLst>
            </p:cNvPr>
            <p:cNvCxnSpPr>
              <a:cxnSpLocks/>
              <a:stCxn id="11" idx="3"/>
              <a:endCxn id="14" idx="0"/>
            </p:cNvCxnSpPr>
            <p:nvPr/>
          </p:nvCxnSpPr>
          <p:spPr>
            <a:xfrm flipH="1">
              <a:off x="5048949" y="2966785"/>
              <a:ext cx="321383" cy="4362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4FCF5A-B5CB-4B9F-9270-09089F5AFD39}"/>
                </a:ext>
              </a:extLst>
            </p:cNvPr>
            <p:cNvCxnSpPr>
              <a:cxnSpLocks/>
              <a:stCxn id="13" idx="3"/>
              <a:endCxn id="16" idx="0"/>
            </p:cNvCxnSpPr>
            <p:nvPr/>
          </p:nvCxnSpPr>
          <p:spPr>
            <a:xfrm flipH="1">
              <a:off x="7220585" y="2966785"/>
              <a:ext cx="315457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111E8C4-498C-4CB8-B656-C7EEE5B8BE43}"/>
                </a:ext>
              </a:extLst>
            </p:cNvPr>
            <p:cNvCxnSpPr>
              <a:cxnSpLocks/>
              <a:stCxn id="13" idx="5"/>
              <a:endCxn id="15" idx="0"/>
            </p:cNvCxnSpPr>
            <p:nvPr/>
          </p:nvCxnSpPr>
          <p:spPr>
            <a:xfrm>
              <a:off x="7883167" y="2966785"/>
              <a:ext cx="317347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5ED334-CDB6-4A28-9E39-E9B1740DFED1}"/>
                </a:ext>
              </a:extLst>
            </p:cNvPr>
            <p:cNvSpPr/>
            <p:nvPr/>
          </p:nvSpPr>
          <p:spPr>
            <a:xfrm>
              <a:off x="6280258" y="4245682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D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A7914C8-EEE9-4022-8247-5163AAC25F38}"/>
                </a:ext>
              </a:extLst>
            </p:cNvPr>
            <p:cNvCxnSpPr>
              <a:cxnSpLocks/>
              <a:stCxn id="12" idx="5"/>
              <a:endCxn id="34" idx="0"/>
            </p:cNvCxnSpPr>
            <p:nvPr/>
          </p:nvCxnSpPr>
          <p:spPr>
            <a:xfrm>
              <a:off x="6208366" y="3815742"/>
              <a:ext cx="317347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0AE7784-240B-4B06-BF3C-D2FC2DC43FF8}"/>
                </a:ext>
              </a:extLst>
            </p:cNvPr>
            <p:cNvSpPr/>
            <p:nvPr/>
          </p:nvSpPr>
          <p:spPr>
            <a:xfrm>
              <a:off x="7520770" y="4245682"/>
              <a:ext cx="490909" cy="490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b="1" dirty="0">
                  <a:solidFill>
                    <a:prstClr val="white"/>
                  </a:solidFill>
                  <a:latin typeface="Verdana"/>
                </a:rPr>
                <a:t>H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F6768A-AFA5-47DB-A90F-91EE288A814D}"/>
                </a:ext>
              </a:extLst>
            </p:cNvPr>
            <p:cNvCxnSpPr>
              <a:cxnSpLocks/>
              <a:stCxn id="15" idx="3"/>
              <a:endCxn id="37" idx="0"/>
            </p:cNvCxnSpPr>
            <p:nvPr/>
          </p:nvCxnSpPr>
          <p:spPr>
            <a:xfrm flipH="1">
              <a:off x="7766225" y="3815742"/>
              <a:ext cx="260726" cy="42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906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Pre-order: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17770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349433" y="856527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id="{51F8BFEB-F82D-42AB-A222-C11735F2E726}"/>
              </a:ext>
            </a:extLst>
          </p:cNvPr>
          <p:cNvSpPr txBox="1"/>
          <p:nvPr/>
        </p:nvSpPr>
        <p:spPr>
          <a:xfrm>
            <a:off x="6970441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27" name="文本框 46">
            <a:extLst>
              <a:ext uri="{FF2B5EF4-FFF2-40B4-BE49-F238E27FC236}">
                <a16:creationId xmlns:a16="http://schemas.microsoft.com/office/drawing/2014/main" id="{11F80F6E-4D85-4CB9-9AE6-80EFD40BF1C8}"/>
              </a:ext>
            </a:extLst>
          </p:cNvPr>
          <p:cNvSpPr txBox="1"/>
          <p:nvPr/>
        </p:nvSpPr>
        <p:spPr>
          <a:xfrm>
            <a:off x="7302152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8" name="文本框 47">
            <a:extLst>
              <a:ext uri="{FF2B5EF4-FFF2-40B4-BE49-F238E27FC236}">
                <a16:creationId xmlns:a16="http://schemas.microsoft.com/office/drawing/2014/main" id="{29C85978-8A49-4D0D-8DBF-461A0C4AC98A}"/>
              </a:ext>
            </a:extLst>
          </p:cNvPr>
          <p:cNvSpPr txBox="1"/>
          <p:nvPr/>
        </p:nvSpPr>
        <p:spPr>
          <a:xfrm>
            <a:off x="7633863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9" name="文本框 48">
            <a:extLst>
              <a:ext uri="{FF2B5EF4-FFF2-40B4-BE49-F238E27FC236}">
                <a16:creationId xmlns:a16="http://schemas.microsoft.com/office/drawing/2014/main" id="{A2910383-7708-4FD5-962C-63CDE6E40325}"/>
              </a:ext>
            </a:extLst>
          </p:cNvPr>
          <p:cNvSpPr txBox="1"/>
          <p:nvPr/>
        </p:nvSpPr>
        <p:spPr>
          <a:xfrm>
            <a:off x="7965574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0" name="文本框 49">
            <a:extLst>
              <a:ext uri="{FF2B5EF4-FFF2-40B4-BE49-F238E27FC236}">
                <a16:creationId xmlns:a16="http://schemas.microsoft.com/office/drawing/2014/main" id="{2F0FD764-206D-40F2-B175-2BE4EA72112E}"/>
              </a:ext>
            </a:extLst>
          </p:cNvPr>
          <p:cNvSpPr txBox="1"/>
          <p:nvPr/>
        </p:nvSpPr>
        <p:spPr>
          <a:xfrm>
            <a:off x="8297285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908531" y="2755875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1AC1E5-36D1-4092-8E29-13B7ED45EA39}"/>
              </a:ext>
            </a:extLst>
          </p:cNvPr>
          <p:cNvCxnSpPr/>
          <p:nvPr/>
        </p:nvCxnSpPr>
        <p:spPr>
          <a:xfrm flipH="1">
            <a:off x="5581564" y="2894632"/>
            <a:ext cx="538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 flipH="1">
            <a:off x="2646681" y="1840728"/>
            <a:ext cx="1" cy="953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3157FCB-F076-43D8-ACB4-EEF398918C99}"/>
              </a:ext>
            </a:extLst>
          </p:cNvPr>
          <p:cNvSpPr txBox="1">
            <a:spLocks/>
          </p:cNvSpPr>
          <p:nvPr/>
        </p:nvSpPr>
        <p:spPr>
          <a:xfrm>
            <a:off x="2165103" y="4767664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2F97BA-9860-49CA-8D18-1101E900F43C}"/>
              </a:ext>
            </a:extLst>
          </p:cNvPr>
          <p:cNvCxnSpPr/>
          <p:nvPr/>
        </p:nvCxnSpPr>
        <p:spPr>
          <a:xfrm flipH="1">
            <a:off x="5838136" y="4906421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445E2-B038-4EEC-961D-5CC4052F04C1}"/>
              </a:ext>
            </a:extLst>
          </p:cNvPr>
          <p:cNvCxnSpPr>
            <a:cxnSpLocks/>
          </p:cNvCxnSpPr>
          <p:nvPr/>
        </p:nvCxnSpPr>
        <p:spPr>
          <a:xfrm flipH="1">
            <a:off x="2903253" y="3852517"/>
            <a:ext cx="1" cy="953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A149E88-F0AB-4959-95C4-6F3DA63346E3}"/>
              </a:ext>
            </a:extLst>
          </p:cNvPr>
          <p:cNvSpPr txBox="1"/>
          <p:nvPr/>
        </p:nvSpPr>
        <p:spPr>
          <a:xfrm>
            <a:off x="6556966" y="5704644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00A1F-8523-4700-81DD-0ACE60751DF5}"/>
              </a:ext>
            </a:extLst>
          </p:cNvPr>
          <p:cNvSpPr txBox="1"/>
          <p:nvPr/>
        </p:nvSpPr>
        <p:spPr>
          <a:xfrm>
            <a:off x="6556966" y="5704179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1CDFE64-CC89-41A5-A64F-7B46BE75B0BC}"/>
              </a:ext>
            </a:extLst>
          </p:cNvPr>
          <p:cNvCxnSpPr>
            <a:stCxn id="44" idx="3"/>
            <a:endCxn id="39" idx="3"/>
          </p:cNvCxnSpPr>
          <p:nvPr/>
        </p:nvCxnSpPr>
        <p:spPr>
          <a:xfrm flipH="1" flipV="1">
            <a:off x="6197687" y="3692391"/>
            <a:ext cx="256572" cy="2011789"/>
          </a:xfrm>
          <a:prstGeom prst="bentConnector3">
            <a:avLst>
              <a:gd name="adj1" fmla="val -890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E64EAD5-A12B-4E2D-9EA0-D39CACE119BF}"/>
              </a:ext>
            </a:extLst>
          </p:cNvPr>
          <p:cNvSpPr txBox="1">
            <a:spLocks/>
          </p:cNvSpPr>
          <p:nvPr/>
        </p:nvSpPr>
        <p:spPr>
          <a:xfrm>
            <a:off x="2154366" y="475876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B76578-A750-485B-9985-1E9CE6F06C3B}"/>
              </a:ext>
            </a:extLst>
          </p:cNvPr>
          <p:cNvCxnSpPr/>
          <p:nvPr/>
        </p:nvCxnSpPr>
        <p:spPr>
          <a:xfrm flipH="1">
            <a:off x="5827399" y="4897519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2DB45D4-7CA9-4C7B-811C-18B72AA30178}"/>
              </a:ext>
            </a:extLst>
          </p:cNvPr>
          <p:cNvCxnSpPr>
            <a:cxnSpLocks/>
          </p:cNvCxnSpPr>
          <p:nvPr/>
        </p:nvCxnSpPr>
        <p:spPr>
          <a:xfrm flipH="1">
            <a:off x="2903253" y="4088974"/>
            <a:ext cx="1" cy="71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9A07BA-20BB-4162-9B89-437041DC9480}"/>
              </a:ext>
            </a:extLst>
          </p:cNvPr>
          <p:cNvSpPr txBox="1"/>
          <p:nvPr/>
        </p:nvSpPr>
        <p:spPr>
          <a:xfrm>
            <a:off x="6546229" y="5695742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D88A9E1-C1C2-40A1-82C0-E202D1278DAA}"/>
              </a:ext>
            </a:extLst>
          </p:cNvPr>
          <p:cNvCxnSpPr>
            <a:stCxn id="84" idx="3"/>
          </p:cNvCxnSpPr>
          <p:nvPr/>
        </p:nvCxnSpPr>
        <p:spPr>
          <a:xfrm flipH="1" flipV="1">
            <a:off x="6186950" y="3683489"/>
            <a:ext cx="256572" cy="2011789"/>
          </a:xfrm>
          <a:prstGeom prst="bentConnector3">
            <a:avLst>
              <a:gd name="adj1" fmla="val -890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D4D0FD94-0490-4E6E-A4E0-A03F8613191D}"/>
              </a:ext>
            </a:extLst>
          </p:cNvPr>
          <p:cNvSpPr txBox="1">
            <a:spLocks/>
          </p:cNvSpPr>
          <p:nvPr/>
        </p:nvSpPr>
        <p:spPr>
          <a:xfrm>
            <a:off x="6546230" y="4767663"/>
            <a:ext cx="3992519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A9FC95-F87A-4EE9-ACF1-53D7C085E41E}"/>
              </a:ext>
            </a:extLst>
          </p:cNvPr>
          <p:cNvCxnSpPr/>
          <p:nvPr/>
        </p:nvCxnSpPr>
        <p:spPr>
          <a:xfrm flipH="1">
            <a:off x="10219262" y="4906420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148731C-B73B-44F3-9D81-FBFB3803242C}"/>
              </a:ext>
            </a:extLst>
          </p:cNvPr>
          <p:cNvSpPr txBox="1"/>
          <p:nvPr/>
        </p:nvSpPr>
        <p:spPr>
          <a:xfrm>
            <a:off x="8402322" y="614568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3F6731-3380-4ABF-8A65-E33DDD4B411C}"/>
              </a:ext>
            </a:extLst>
          </p:cNvPr>
          <p:cNvSpPr txBox="1"/>
          <p:nvPr/>
        </p:nvSpPr>
        <p:spPr>
          <a:xfrm>
            <a:off x="8402322" y="614522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B44D244-0405-4778-97A8-50468477D6F1}"/>
              </a:ext>
            </a:extLst>
          </p:cNvPr>
          <p:cNvCxnSpPr>
            <a:cxnSpLocks/>
            <a:stCxn id="92" idx="0"/>
            <a:endCxn id="84" idx="0"/>
          </p:cNvCxnSpPr>
          <p:nvPr/>
        </p:nvCxnSpPr>
        <p:spPr>
          <a:xfrm rot="16200000" flipV="1">
            <a:off x="6417039" y="3945176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648229"/>
            <a:ext cx="232131" cy="1531259"/>
          </a:xfrm>
          <a:prstGeom prst="bentConnector3">
            <a:avLst>
              <a:gd name="adj1" fmla="val -984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7F84D83-D942-4E4A-AAE5-5E19B0C4EFC0}"/>
              </a:ext>
            </a:extLst>
          </p:cNvPr>
          <p:cNvCxnSpPr>
            <a:cxnSpLocks/>
          </p:cNvCxnSpPr>
          <p:nvPr/>
        </p:nvCxnSpPr>
        <p:spPr>
          <a:xfrm>
            <a:off x="5766123" y="6036197"/>
            <a:ext cx="8449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48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6076 0.09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0399 0.1273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06076 0.096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2292 0.1307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06077 0.096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1546 0.1289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155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0.12894 L -0.01546 0.1629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0.16296 L -0.25695 0.19375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0.13078 L -0.01823 0.16296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6076 0.0963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1545 0.12894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62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2894 L -0.01545 0.16296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6077 0.0963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7 0.0963 L -0.01545 0.12893 " pathEditMode="relative" rAng="0" ptsTypes="AA">
                                      <p:cBhvr>
                                        <p:cTn id="1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62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2893 L -0.01545 0.16296 " pathEditMode="relative" rAng="0" ptsTypes="AA">
                                      <p:cBhvr>
                                        <p:cTn id="19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6296 L -0.25695 0.19375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6296 L -0.25694 0.19375 " pathEditMode="relative" rAng="0" ptsTypes="AA">
                                      <p:cBhvr>
                                        <p:cTn id="2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0.16296 L -0.25469 0.19236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71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9" grpId="0" animBg="1"/>
      <p:bldP spid="39" grpId="1" animBg="1"/>
      <p:bldP spid="44" grpId="0" animBg="1"/>
      <p:bldP spid="44" grpId="1" animBg="1"/>
      <p:bldP spid="64" grpId="0"/>
      <p:bldP spid="64" grpId="1"/>
      <p:bldP spid="69" grpId="0" animBg="1"/>
      <p:bldP spid="69" grpId="1" animBg="1"/>
      <p:bldP spid="84" grpId="0" animBg="1"/>
      <p:bldP spid="84" grpId="1" animBg="1"/>
      <p:bldP spid="87" grpId="0" animBg="1"/>
      <p:bldP spid="87" grpId="1" animBg="1"/>
      <p:bldP spid="92" grpId="0" animBg="1"/>
      <p:bldP spid="92" grpId="1" animBg="1"/>
      <p:bldP spid="94" grpId="0"/>
      <p:bldP spid="94" grpId="1"/>
      <p:bldP spid="95" grpId="0" animBg="1"/>
      <p:bldP spid="9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Pre-order: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17770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210526" y="1735757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id="{51F8BFEB-F82D-42AB-A222-C11735F2E726}"/>
              </a:ext>
            </a:extLst>
          </p:cNvPr>
          <p:cNvSpPr txBox="1"/>
          <p:nvPr/>
        </p:nvSpPr>
        <p:spPr>
          <a:xfrm>
            <a:off x="6970441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27" name="文本框 46">
            <a:extLst>
              <a:ext uri="{FF2B5EF4-FFF2-40B4-BE49-F238E27FC236}">
                <a16:creationId xmlns:a16="http://schemas.microsoft.com/office/drawing/2014/main" id="{11F80F6E-4D85-4CB9-9AE6-80EFD40BF1C8}"/>
              </a:ext>
            </a:extLst>
          </p:cNvPr>
          <p:cNvSpPr txBox="1"/>
          <p:nvPr/>
        </p:nvSpPr>
        <p:spPr>
          <a:xfrm>
            <a:off x="7302152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8" name="文本框 47">
            <a:extLst>
              <a:ext uri="{FF2B5EF4-FFF2-40B4-BE49-F238E27FC236}">
                <a16:creationId xmlns:a16="http://schemas.microsoft.com/office/drawing/2014/main" id="{29C85978-8A49-4D0D-8DBF-461A0C4AC98A}"/>
              </a:ext>
            </a:extLst>
          </p:cNvPr>
          <p:cNvSpPr txBox="1"/>
          <p:nvPr/>
        </p:nvSpPr>
        <p:spPr>
          <a:xfrm>
            <a:off x="7633863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9" name="文本框 48">
            <a:extLst>
              <a:ext uri="{FF2B5EF4-FFF2-40B4-BE49-F238E27FC236}">
                <a16:creationId xmlns:a16="http://schemas.microsoft.com/office/drawing/2014/main" id="{A2910383-7708-4FD5-962C-63CDE6E40325}"/>
              </a:ext>
            </a:extLst>
          </p:cNvPr>
          <p:cNvSpPr txBox="1"/>
          <p:nvPr/>
        </p:nvSpPr>
        <p:spPr>
          <a:xfrm>
            <a:off x="7965574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0" name="文本框 49">
            <a:extLst>
              <a:ext uri="{FF2B5EF4-FFF2-40B4-BE49-F238E27FC236}">
                <a16:creationId xmlns:a16="http://schemas.microsoft.com/office/drawing/2014/main" id="{2F0FD764-206D-40F2-B175-2BE4EA72112E}"/>
              </a:ext>
            </a:extLst>
          </p:cNvPr>
          <p:cNvSpPr txBox="1"/>
          <p:nvPr/>
        </p:nvSpPr>
        <p:spPr>
          <a:xfrm>
            <a:off x="8297285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1" name="文本框 50">
            <a:extLst>
              <a:ext uri="{FF2B5EF4-FFF2-40B4-BE49-F238E27FC236}">
                <a16:creationId xmlns:a16="http://schemas.microsoft.com/office/drawing/2014/main" id="{C9F26A0C-1E96-4020-9BBD-1BD75A31C084}"/>
              </a:ext>
            </a:extLst>
          </p:cNvPr>
          <p:cNvSpPr txBox="1"/>
          <p:nvPr/>
        </p:nvSpPr>
        <p:spPr>
          <a:xfrm>
            <a:off x="8628996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G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2" name="文本框 51">
            <a:extLst>
              <a:ext uri="{FF2B5EF4-FFF2-40B4-BE49-F238E27FC236}">
                <a16:creationId xmlns:a16="http://schemas.microsoft.com/office/drawing/2014/main" id="{C009C896-24D9-4F26-BFA5-FDEAD7B529DE}"/>
              </a:ext>
            </a:extLst>
          </p:cNvPr>
          <p:cNvSpPr txBox="1"/>
          <p:nvPr/>
        </p:nvSpPr>
        <p:spPr>
          <a:xfrm>
            <a:off x="8960707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F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3" name="文本框 52">
            <a:extLst>
              <a:ext uri="{FF2B5EF4-FFF2-40B4-BE49-F238E27FC236}">
                <a16:creationId xmlns:a16="http://schemas.microsoft.com/office/drawing/2014/main" id="{BA23342B-6BA4-4C2B-A289-A636A0506E75}"/>
              </a:ext>
            </a:extLst>
          </p:cNvPr>
          <p:cNvSpPr txBox="1"/>
          <p:nvPr/>
        </p:nvSpPr>
        <p:spPr>
          <a:xfrm>
            <a:off x="9292418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prstClr val="white"/>
                </a:solidFill>
                <a:latin typeface="Verdana (Body)"/>
              </a:rPr>
              <a:t> </a:t>
            </a:r>
            <a:r>
              <a:rPr lang="en-US" altLang="zh-CN" b="1">
                <a:solidFill>
                  <a:prstClr val="white"/>
                </a:solidFill>
                <a:latin typeface="Verdana (Body)"/>
              </a:rPr>
              <a:t>I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4" name="文本框 53">
            <a:extLst>
              <a:ext uri="{FF2B5EF4-FFF2-40B4-BE49-F238E27FC236}">
                <a16:creationId xmlns:a16="http://schemas.microsoft.com/office/drawing/2014/main" id="{33557BE7-12E3-4573-8442-8A37FB3B7C24}"/>
              </a:ext>
            </a:extLst>
          </p:cNvPr>
          <p:cNvSpPr txBox="1"/>
          <p:nvPr/>
        </p:nvSpPr>
        <p:spPr>
          <a:xfrm>
            <a:off x="9624131" y="3279000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H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908531" y="2755875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 flipH="1">
            <a:off x="2640894" y="2040951"/>
            <a:ext cx="1" cy="71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0F6F37-95DB-43F0-9DAD-D13E33EFCDB4}"/>
              </a:ext>
            </a:extLst>
          </p:cNvPr>
          <p:cNvCxnSpPr/>
          <p:nvPr/>
        </p:nvCxnSpPr>
        <p:spPr>
          <a:xfrm flipH="1">
            <a:off x="5581564" y="2894632"/>
            <a:ext cx="5382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34309CA6-26E7-4946-B5E1-9156E39F65BB}"/>
              </a:ext>
            </a:extLst>
          </p:cNvPr>
          <p:cNvSpPr txBox="1">
            <a:spLocks/>
          </p:cNvSpPr>
          <p:nvPr/>
        </p:nvSpPr>
        <p:spPr>
          <a:xfrm>
            <a:off x="2165103" y="4767664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B00876-0C48-4D12-AFE0-2A15E03E388D}"/>
              </a:ext>
            </a:extLst>
          </p:cNvPr>
          <p:cNvCxnSpPr/>
          <p:nvPr/>
        </p:nvCxnSpPr>
        <p:spPr>
          <a:xfrm flipH="1">
            <a:off x="5838136" y="4906421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D5C68E-EC16-4B76-9A35-490CFD218DA5}"/>
              </a:ext>
            </a:extLst>
          </p:cNvPr>
          <p:cNvCxnSpPr>
            <a:cxnSpLocks/>
          </p:cNvCxnSpPr>
          <p:nvPr/>
        </p:nvCxnSpPr>
        <p:spPr>
          <a:xfrm flipH="1">
            <a:off x="2903253" y="3852517"/>
            <a:ext cx="1" cy="953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14D47D1-1988-410F-9CDD-1AC4D2700F11}"/>
              </a:ext>
            </a:extLst>
          </p:cNvPr>
          <p:cNvCxnSpPr>
            <a:cxnSpLocks/>
            <a:stCxn id="58" idx="3"/>
          </p:cNvCxnSpPr>
          <p:nvPr/>
        </p:nvCxnSpPr>
        <p:spPr>
          <a:xfrm flipH="1" flipV="1">
            <a:off x="6197687" y="3692391"/>
            <a:ext cx="256572" cy="2011789"/>
          </a:xfrm>
          <a:prstGeom prst="bentConnector3">
            <a:avLst>
              <a:gd name="adj1" fmla="val -890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5A9339A9-77E3-46ED-ADEC-581A6966420A}"/>
              </a:ext>
            </a:extLst>
          </p:cNvPr>
          <p:cNvSpPr txBox="1">
            <a:spLocks/>
          </p:cNvSpPr>
          <p:nvPr/>
        </p:nvSpPr>
        <p:spPr>
          <a:xfrm>
            <a:off x="2154366" y="475876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5992C3-FB1C-418F-B1D2-844020500965}"/>
              </a:ext>
            </a:extLst>
          </p:cNvPr>
          <p:cNvCxnSpPr/>
          <p:nvPr/>
        </p:nvCxnSpPr>
        <p:spPr>
          <a:xfrm flipH="1">
            <a:off x="5827399" y="4897519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F9B7C4-08D5-4773-9CED-47DA14EF9AEE}"/>
              </a:ext>
            </a:extLst>
          </p:cNvPr>
          <p:cNvCxnSpPr>
            <a:cxnSpLocks/>
          </p:cNvCxnSpPr>
          <p:nvPr/>
        </p:nvCxnSpPr>
        <p:spPr>
          <a:xfrm flipH="1">
            <a:off x="2903253" y="4088974"/>
            <a:ext cx="1" cy="716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66B320E-8BC7-420E-8316-727330653DC0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6186950" y="3683489"/>
            <a:ext cx="256572" cy="2011789"/>
          </a:xfrm>
          <a:prstGeom prst="bentConnector3">
            <a:avLst>
              <a:gd name="adj1" fmla="val -890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E6AC664-4AA6-4337-A72B-6C0CF1A319D9}"/>
              </a:ext>
            </a:extLst>
          </p:cNvPr>
          <p:cNvSpPr txBox="1"/>
          <p:nvPr/>
        </p:nvSpPr>
        <p:spPr>
          <a:xfrm>
            <a:off x="6505862" y="5726016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F83227-E1D1-4599-8D17-98DEF555BB75}"/>
              </a:ext>
            </a:extLst>
          </p:cNvPr>
          <p:cNvSpPr txBox="1"/>
          <p:nvPr/>
        </p:nvSpPr>
        <p:spPr>
          <a:xfrm>
            <a:off x="6505862" y="5725551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2" name="Content Placeholder 2">
            <a:extLst>
              <a:ext uri="{FF2B5EF4-FFF2-40B4-BE49-F238E27FC236}">
                <a16:creationId xmlns:a16="http://schemas.microsoft.com/office/drawing/2014/main" id="{C439C227-D23E-4D89-A449-C7ED5356C004}"/>
              </a:ext>
            </a:extLst>
          </p:cNvPr>
          <p:cNvSpPr txBox="1">
            <a:spLocks/>
          </p:cNvSpPr>
          <p:nvPr/>
        </p:nvSpPr>
        <p:spPr>
          <a:xfrm>
            <a:off x="6576287" y="4789034"/>
            <a:ext cx="3992519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printTree_PreOrder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89A8F7B-C262-4E67-9016-99DB479A5913}"/>
              </a:ext>
            </a:extLst>
          </p:cNvPr>
          <p:cNvCxnSpPr/>
          <p:nvPr/>
        </p:nvCxnSpPr>
        <p:spPr>
          <a:xfrm flipH="1">
            <a:off x="10219262" y="4906420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C469ECE-3C97-4B39-A132-AF5479A0F967}"/>
              </a:ext>
            </a:extLst>
          </p:cNvPr>
          <p:cNvSpPr txBox="1"/>
          <p:nvPr/>
        </p:nvSpPr>
        <p:spPr>
          <a:xfrm>
            <a:off x="8402322" y="614568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AFB9ED0-10F7-4056-B0C2-C9FFC5A1EE0D}"/>
              </a:ext>
            </a:extLst>
          </p:cNvPr>
          <p:cNvSpPr txBox="1"/>
          <p:nvPr/>
        </p:nvSpPr>
        <p:spPr>
          <a:xfrm>
            <a:off x="8402322" y="614522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6350BE-A5E0-4D45-A58E-EA0E5BFBD8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945176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F8632650-FE64-4E2E-8868-C844FF129AD4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648229"/>
            <a:ext cx="232131" cy="1531259"/>
          </a:xfrm>
          <a:prstGeom prst="bentConnector3">
            <a:avLst>
              <a:gd name="adj1" fmla="val -9847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26BED64-F1F0-4588-8A28-38C47D8FF5CD}"/>
              </a:ext>
            </a:extLst>
          </p:cNvPr>
          <p:cNvSpPr txBox="1"/>
          <p:nvPr/>
        </p:nvSpPr>
        <p:spPr>
          <a:xfrm>
            <a:off x="6578207" y="5725550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C2DB2AB-95FC-4A16-B8FB-B744DAE1F3A9}"/>
              </a:ext>
            </a:extLst>
          </p:cNvPr>
          <p:cNvCxnSpPr>
            <a:cxnSpLocks/>
          </p:cNvCxnSpPr>
          <p:nvPr/>
        </p:nvCxnSpPr>
        <p:spPr>
          <a:xfrm>
            <a:off x="5718087" y="5787350"/>
            <a:ext cx="9294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6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00138 0.0317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-0.06076 0.0963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2292 0.1307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06077 0.0963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1546 0.1289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155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0.12894 L -0.01546 0.1629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6 0.16296 L -0.25695 0.1937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0.13078 L -0.01823 0.1629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06076 0.0963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0963 L -0.01545 0.12894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6077 0.0963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4815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7 0.0963 L -0.01545 0.12893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1620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2893 L -0.01545 0.16296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6296 L -0.25695 0.19375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2894 L -0.01545 0.16296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0.16296 L -0.25694 0.19375 " pathEditMode="relative" rAng="0" ptsTypes="AA">
                                      <p:cBhvr>
                                        <p:cTn id="2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0.16296 L -0.25417 0.19468 " pathEditMode="relative" rAng="0" ptsTypes="AA">
                                      <p:cBhvr>
                                        <p:cTn id="2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3172 L -0.25174 0.06435 " pathEditMode="relative" rAng="0" ptsTypes="AA">
                                      <p:cBhvr>
                                        <p:cTn id="2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87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9" grpId="0" animBg="1"/>
      <p:bldP spid="39" grpId="1" animBg="1"/>
      <p:bldP spid="58" grpId="0" animBg="1"/>
      <p:bldP spid="58" grpId="1" animBg="1"/>
      <p:bldP spid="62" grpId="0" animBg="1"/>
      <p:bldP spid="62" grpId="1" animBg="1"/>
      <p:bldP spid="70" grpId="0"/>
      <p:bldP spid="70" grpId="1"/>
      <p:bldP spid="71" grpId="0" animBg="1"/>
      <p:bldP spid="71" grpId="1" animBg="1"/>
      <p:bldP spid="112" grpId="0" animBg="1"/>
      <p:bldP spid="112" grpId="1" animBg="1"/>
      <p:bldP spid="114" grpId="0"/>
      <p:bldP spid="114" grpId="1"/>
      <p:bldP spid="115" grpId="0" animBg="1"/>
      <p:bldP spid="115" grpId="1" animBg="1"/>
      <p:bldP spid="120" grpId="0" animBg="1"/>
      <p:bldP spid="1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in-order: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04366"/>
            <a:ext cx="4289156" cy="18219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349433" y="856527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809471" y="264450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 flipH="1">
            <a:off x="2646681" y="1605496"/>
            <a:ext cx="1" cy="1048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3157FCB-F076-43D8-ACB4-EEF398918C99}"/>
              </a:ext>
            </a:extLst>
          </p:cNvPr>
          <p:cNvSpPr txBox="1">
            <a:spLocks/>
          </p:cNvSpPr>
          <p:nvPr/>
        </p:nvSpPr>
        <p:spPr>
          <a:xfrm>
            <a:off x="1951743" y="464461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2F97BA-9860-49CA-8D18-1101E900F43C}"/>
              </a:ext>
            </a:extLst>
          </p:cNvPr>
          <p:cNvCxnSpPr/>
          <p:nvPr/>
        </p:nvCxnSpPr>
        <p:spPr>
          <a:xfrm flipH="1">
            <a:off x="5624776" y="4783369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445E2-B038-4EEC-961D-5CC4052F04C1}"/>
              </a:ext>
            </a:extLst>
          </p:cNvPr>
          <p:cNvCxnSpPr>
            <a:cxnSpLocks/>
          </p:cNvCxnSpPr>
          <p:nvPr/>
        </p:nvCxnSpPr>
        <p:spPr>
          <a:xfrm>
            <a:off x="2804193" y="3575829"/>
            <a:ext cx="1" cy="1056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1CDFE64-CC89-41A5-A64F-7B46BE75B0BC}"/>
              </a:ext>
            </a:extLst>
          </p:cNvPr>
          <p:cNvCxnSpPr>
            <a:cxnSpLocks/>
          </p:cNvCxnSpPr>
          <p:nvPr/>
        </p:nvCxnSpPr>
        <p:spPr>
          <a:xfrm flipH="1" flipV="1">
            <a:off x="6098627" y="390591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E64EAD5-A12B-4E2D-9EA0-D39CACE119BF}"/>
              </a:ext>
            </a:extLst>
          </p:cNvPr>
          <p:cNvSpPr txBox="1">
            <a:spLocks/>
          </p:cNvSpPr>
          <p:nvPr/>
        </p:nvSpPr>
        <p:spPr>
          <a:xfrm>
            <a:off x="1941008" y="4635710"/>
            <a:ext cx="4310629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9A07BA-20BB-4162-9B89-437041DC9480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760703"/>
            <a:ext cx="133071" cy="1476839"/>
          </a:xfrm>
          <a:prstGeom prst="bentConnector3">
            <a:avLst>
              <a:gd name="adj1" fmla="val -1717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8">
            <a:extLst>
              <a:ext uri="{FF2B5EF4-FFF2-40B4-BE49-F238E27FC236}">
                <a16:creationId xmlns:a16="http://schemas.microsoft.com/office/drawing/2014/main" id="{3935F242-237F-4CBD-ACDA-DC732498694E}"/>
              </a:ext>
            </a:extLst>
          </p:cNvPr>
          <p:cNvSpPr txBox="1"/>
          <p:nvPr/>
        </p:nvSpPr>
        <p:spPr>
          <a:xfrm>
            <a:off x="6977540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1" name="文本框 46">
            <a:extLst>
              <a:ext uri="{FF2B5EF4-FFF2-40B4-BE49-F238E27FC236}">
                <a16:creationId xmlns:a16="http://schemas.microsoft.com/office/drawing/2014/main" id="{E7173440-B58D-4E85-A99B-741963E863BA}"/>
              </a:ext>
            </a:extLst>
          </p:cNvPr>
          <p:cNvSpPr txBox="1"/>
          <p:nvPr/>
        </p:nvSpPr>
        <p:spPr>
          <a:xfrm>
            <a:off x="7309251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2" name="文本框 47">
            <a:extLst>
              <a:ext uri="{FF2B5EF4-FFF2-40B4-BE49-F238E27FC236}">
                <a16:creationId xmlns:a16="http://schemas.microsoft.com/office/drawing/2014/main" id="{6BAAD353-8205-4C5E-9DD3-C842276FDCAC}"/>
              </a:ext>
            </a:extLst>
          </p:cNvPr>
          <p:cNvSpPr txBox="1"/>
          <p:nvPr/>
        </p:nvSpPr>
        <p:spPr>
          <a:xfrm>
            <a:off x="7640962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3" name="文本框 48">
            <a:extLst>
              <a:ext uri="{FF2B5EF4-FFF2-40B4-BE49-F238E27FC236}">
                <a16:creationId xmlns:a16="http://schemas.microsoft.com/office/drawing/2014/main" id="{3FB7ECEA-322B-484E-B348-76FE6B6D0AE9}"/>
              </a:ext>
            </a:extLst>
          </p:cNvPr>
          <p:cNvSpPr txBox="1"/>
          <p:nvPr/>
        </p:nvSpPr>
        <p:spPr>
          <a:xfrm>
            <a:off x="7972673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4" name="文本框 49">
            <a:extLst>
              <a:ext uri="{FF2B5EF4-FFF2-40B4-BE49-F238E27FC236}">
                <a16:creationId xmlns:a16="http://schemas.microsoft.com/office/drawing/2014/main" id="{F6D09B26-16E7-463C-A322-C7695FDB618F}"/>
              </a:ext>
            </a:extLst>
          </p:cNvPr>
          <p:cNvSpPr txBox="1"/>
          <p:nvPr/>
        </p:nvSpPr>
        <p:spPr>
          <a:xfrm>
            <a:off x="8304384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6EDFBC-27C4-4344-A544-B1C6169F24B3}"/>
              </a:ext>
            </a:extLst>
          </p:cNvPr>
          <p:cNvCxnSpPr/>
          <p:nvPr/>
        </p:nvCxnSpPr>
        <p:spPr>
          <a:xfrm flipH="1">
            <a:off x="5482504" y="2783259"/>
            <a:ext cx="538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2F78EB-03BB-438F-83EA-25A4E6724C11}"/>
              </a:ext>
            </a:extLst>
          </p:cNvPr>
          <p:cNvSpPr txBox="1"/>
          <p:nvPr/>
        </p:nvSpPr>
        <p:spPr>
          <a:xfrm>
            <a:off x="6282269" y="5445287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77B8202-03D5-4CF7-A197-9BD6E03D473A}"/>
              </a:ext>
            </a:extLst>
          </p:cNvPr>
          <p:cNvCxnSpPr>
            <a:cxnSpLocks/>
          </p:cNvCxnSpPr>
          <p:nvPr/>
        </p:nvCxnSpPr>
        <p:spPr>
          <a:xfrm flipH="1">
            <a:off x="2798824" y="4018281"/>
            <a:ext cx="5369" cy="61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A287B58-CFA0-4416-A93D-4A97E7090362}"/>
              </a:ext>
            </a:extLst>
          </p:cNvPr>
          <p:cNvCxnSpPr/>
          <p:nvPr/>
        </p:nvCxnSpPr>
        <p:spPr>
          <a:xfrm flipH="1">
            <a:off x="5624776" y="4785483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AA202F37-A6CB-4996-9A09-F04A54A945F3}"/>
              </a:ext>
            </a:extLst>
          </p:cNvPr>
          <p:cNvSpPr txBox="1">
            <a:spLocks/>
          </p:cNvSpPr>
          <p:nvPr/>
        </p:nvSpPr>
        <p:spPr>
          <a:xfrm>
            <a:off x="6494596" y="4632678"/>
            <a:ext cx="3992519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  <a:endParaRPr lang="en-SG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891FE7-A8E0-4EB9-9AB5-CB0C8E6A1BF9}"/>
              </a:ext>
            </a:extLst>
          </p:cNvPr>
          <p:cNvCxnSpPr>
            <a:cxnSpLocks/>
          </p:cNvCxnSpPr>
          <p:nvPr/>
        </p:nvCxnSpPr>
        <p:spPr>
          <a:xfrm>
            <a:off x="5426440" y="5882317"/>
            <a:ext cx="112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5E25AE-E87A-4B01-8B57-3798ACFDCBC4}"/>
              </a:ext>
            </a:extLst>
          </p:cNvPr>
          <p:cNvCxnSpPr/>
          <p:nvPr/>
        </p:nvCxnSpPr>
        <p:spPr>
          <a:xfrm flipH="1">
            <a:off x="10129778" y="4783369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9865887-C7C5-4F6E-AEFC-DB587AA16A99}"/>
              </a:ext>
            </a:extLst>
          </p:cNvPr>
          <p:cNvSpPr txBox="1"/>
          <p:nvPr/>
        </p:nvSpPr>
        <p:spPr>
          <a:xfrm>
            <a:off x="8231304" y="601159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4F1CFE-E7C1-4CEC-95DB-1845126A8BE2}"/>
              </a:ext>
            </a:extLst>
          </p:cNvPr>
          <p:cNvSpPr txBox="1"/>
          <p:nvPr/>
        </p:nvSpPr>
        <p:spPr>
          <a:xfrm>
            <a:off x="8231304" y="601113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7239510-FD31-44E8-8DA5-D2DB35117C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804489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988CE17C-33DA-488C-8BFE-2DCC1C255072}"/>
              </a:ext>
            </a:extLst>
          </p:cNvPr>
          <p:cNvCxnSpPr>
            <a:cxnSpLocks/>
          </p:cNvCxnSpPr>
          <p:nvPr/>
        </p:nvCxnSpPr>
        <p:spPr>
          <a:xfrm flipH="1" flipV="1">
            <a:off x="6103996" y="390591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03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3784 0.0949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03785 0.094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03386 0.0965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81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53 L -0.04479 0.1296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64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12963 L -0.01563 0.1597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45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2 L -0.26233 0.192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5 0.09491 L -0.05816 0.128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71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1287 L -0.02934 0.16365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03386 0.09629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4815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29 L -0.04479 0.12962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667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12962 L -0.01563 0.15972 " pathEditMode="relative" rAng="0" ptsTypes="AA">
                                      <p:cBhvr>
                                        <p:cTn id="1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-0.03386 0.0963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4815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3 L -0.0448 0.12963 " pathEditMode="relative" rAng="0" ptsTypes="AA">
                                      <p:cBhvr>
                                        <p:cTn id="1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667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0.12963 L -0.01563 0.15973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505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3 L -0.26233 0.1926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2 L -0.26233 0.19259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16365 L -0.26407 0.19259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5 0.09491 L -0.0533 0.12546 " pathEditMode="relative" rAng="0" ptsTypes="AA">
                                      <p:cBhvr>
                                        <p:cTn id="2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1528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3 0.12546 L -3.05556E-6 0.16134 " pathEditMode="relative" rAng="0" ptsTypes="AA">
                                      <p:cBhvr>
                                        <p:cTn id="2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4" grpId="0" animBg="1"/>
      <p:bldP spid="44" grpId="1" animBg="1"/>
      <p:bldP spid="84" grpId="0" animBg="1"/>
      <p:bldP spid="84" grpId="1" animBg="1"/>
      <p:bldP spid="87" grpId="0" animBg="1"/>
      <p:bldP spid="87" grpId="1" animBg="1"/>
      <p:bldP spid="87" grpId="2" animBg="1"/>
      <p:bldP spid="87" grpId="3" animBg="1"/>
      <p:bldP spid="87" grpId="4" animBg="1"/>
      <p:bldP spid="50" grpId="0"/>
      <p:bldP spid="51" grpId="0"/>
      <p:bldP spid="52" grpId="0"/>
      <p:bldP spid="53" grpId="0"/>
      <p:bldP spid="54" grpId="0"/>
      <p:bldP spid="70" grpId="0" animBg="1"/>
      <p:bldP spid="70" grpId="1" animBg="1"/>
      <p:bldP spid="70" grpId="2" animBg="1"/>
      <p:bldP spid="70" grpId="3" animBg="1"/>
      <p:bldP spid="111" grpId="0" animBg="1"/>
      <p:bldP spid="111" grpId="1" animBg="1"/>
      <p:bldP spid="114" grpId="0"/>
      <p:bldP spid="114" grpId="1"/>
      <p:bldP spid="115" grpId="0" animBg="1"/>
      <p:bldP spid="1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4B16FF87-F953-470B-8223-C24A629A147F}"/>
              </a:ext>
            </a:extLst>
          </p:cNvPr>
          <p:cNvSpPr txBox="1"/>
          <p:nvPr/>
        </p:nvSpPr>
        <p:spPr>
          <a:xfrm>
            <a:off x="6282269" y="5445287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in-order: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04366"/>
            <a:ext cx="4289156" cy="18219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302541" y="1946771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>
            <a:off x="2646681" y="2039816"/>
            <a:ext cx="1" cy="614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760703"/>
            <a:ext cx="133071" cy="1476839"/>
          </a:xfrm>
          <a:prstGeom prst="bentConnector3">
            <a:avLst>
              <a:gd name="adj1" fmla="val -1717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8">
            <a:extLst>
              <a:ext uri="{FF2B5EF4-FFF2-40B4-BE49-F238E27FC236}">
                <a16:creationId xmlns:a16="http://schemas.microsoft.com/office/drawing/2014/main" id="{3935F242-237F-4CBD-ACDA-DC732498694E}"/>
              </a:ext>
            </a:extLst>
          </p:cNvPr>
          <p:cNvSpPr txBox="1"/>
          <p:nvPr/>
        </p:nvSpPr>
        <p:spPr>
          <a:xfrm>
            <a:off x="6977540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1" name="文本框 46">
            <a:extLst>
              <a:ext uri="{FF2B5EF4-FFF2-40B4-BE49-F238E27FC236}">
                <a16:creationId xmlns:a16="http://schemas.microsoft.com/office/drawing/2014/main" id="{E7173440-B58D-4E85-A99B-741963E863BA}"/>
              </a:ext>
            </a:extLst>
          </p:cNvPr>
          <p:cNvSpPr txBox="1"/>
          <p:nvPr/>
        </p:nvSpPr>
        <p:spPr>
          <a:xfrm>
            <a:off x="7309251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2" name="文本框 47">
            <a:extLst>
              <a:ext uri="{FF2B5EF4-FFF2-40B4-BE49-F238E27FC236}">
                <a16:creationId xmlns:a16="http://schemas.microsoft.com/office/drawing/2014/main" id="{6BAAD353-8205-4C5E-9DD3-C842276FDCAC}"/>
              </a:ext>
            </a:extLst>
          </p:cNvPr>
          <p:cNvSpPr txBox="1"/>
          <p:nvPr/>
        </p:nvSpPr>
        <p:spPr>
          <a:xfrm>
            <a:off x="7640962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3" name="文本框 48">
            <a:extLst>
              <a:ext uri="{FF2B5EF4-FFF2-40B4-BE49-F238E27FC236}">
                <a16:creationId xmlns:a16="http://schemas.microsoft.com/office/drawing/2014/main" id="{3FB7ECEA-322B-484E-B348-76FE6B6D0AE9}"/>
              </a:ext>
            </a:extLst>
          </p:cNvPr>
          <p:cNvSpPr txBox="1"/>
          <p:nvPr/>
        </p:nvSpPr>
        <p:spPr>
          <a:xfrm>
            <a:off x="7972673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4" name="文本框 49">
            <a:extLst>
              <a:ext uri="{FF2B5EF4-FFF2-40B4-BE49-F238E27FC236}">
                <a16:creationId xmlns:a16="http://schemas.microsoft.com/office/drawing/2014/main" id="{F6D09B26-16E7-463C-A322-C7695FDB618F}"/>
              </a:ext>
            </a:extLst>
          </p:cNvPr>
          <p:cNvSpPr txBox="1"/>
          <p:nvPr/>
        </p:nvSpPr>
        <p:spPr>
          <a:xfrm>
            <a:off x="8304384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5" name="文本框 50">
            <a:extLst>
              <a:ext uri="{FF2B5EF4-FFF2-40B4-BE49-F238E27FC236}">
                <a16:creationId xmlns:a16="http://schemas.microsoft.com/office/drawing/2014/main" id="{58139F0A-A55F-49B4-A12E-7854AB9B097E}"/>
              </a:ext>
            </a:extLst>
          </p:cNvPr>
          <p:cNvSpPr txBox="1"/>
          <p:nvPr/>
        </p:nvSpPr>
        <p:spPr>
          <a:xfrm>
            <a:off x="8636095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F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6" name="文本框 51">
            <a:extLst>
              <a:ext uri="{FF2B5EF4-FFF2-40B4-BE49-F238E27FC236}">
                <a16:creationId xmlns:a16="http://schemas.microsoft.com/office/drawing/2014/main" id="{93087700-950E-4EBB-B4F5-925F448387E0}"/>
              </a:ext>
            </a:extLst>
          </p:cNvPr>
          <p:cNvSpPr txBox="1"/>
          <p:nvPr/>
        </p:nvSpPr>
        <p:spPr>
          <a:xfrm>
            <a:off x="8967806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G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7" name="文本框 52">
            <a:extLst>
              <a:ext uri="{FF2B5EF4-FFF2-40B4-BE49-F238E27FC236}">
                <a16:creationId xmlns:a16="http://schemas.microsoft.com/office/drawing/2014/main" id="{A170C282-217F-4998-B147-7CACECB93826}"/>
              </a:ext>
            </a:extLst>
          </p:cNvPr>
          <p:cNvSpPr txBox="1"/>
          <p:nvPr/>
        </p:nvSpPr>
        <p:spPr>
          <a:xfrm>
            <a:off x="9299517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H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8" name="文本框 53">
            <a:extLst>
              <a:ext uri="{FF2B5EF4-FFF2-40B4-BE49-F238E27FC236}">
                <a16:creationId xmlns:a16="http://schemas.microsoft.com/office/drawing/2014/main" id="{9AA61A84-2C1D-4804-AB0B-33A83CB30AA3}"/>
              </a:ext>
            </a:extLst>
          </p:cNvPr>
          <p:cNvSpPr txBox="1"/>
          <p:nvPr/>
        </p:nvSpPr>
        <p:spPr>
          <a:xfrm>
            <a:off x="9631230" y="3266479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I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60E79D89-13AB-4678-8CEE-CFF2D599BAA8}"/>
              </a:ext>
            </a:extLst>
          </p:cNvPr>
          <p:cNvSpPr txBox="1">
            <a:spLocks/>
          </p:cNvSpPr>
          <p:nvPr/>
        </p:nvSpPr>
        <p:spPr>
          <a:xfrm>
            <a:off x="1809471" y="264450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B852D319-3C29-420E-A171-3CFD9AD2E7D3}"/>
              </a:ext>
            </a:extLst>
          </p:cNvPr>
          <p:cNvSpPr txBox="1">
            <a:spLocks/>
          </p:cNvSpPr>
          <p:nvPr/>
        </p:nvSpPr>
        <p:spPr>
          <a:xfrm>
            <a:off x="1951743" y="464461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2513AE9-62A7-4D8E-92E9-60E47A49DD21}"/>
              </a:ext>
            </a:extLst>
          </p:cNvPr>
          <p:cNvCxnSpPr/>
          <p:nvPr/>
        </p:nvCxnSpPr>
        <p:spPr>
          <a:xfrm flipH="1">
            <a:off x="5624776" y="4783369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30E5947-6BD2-44A0-B805-5685608E67DE}"/>
              </a:ext>
            </a:extLst>
          </p:cNvPr>
          <p:cNvCxnSpPr>
            <a:cxnSpLocks/>
          </p:cNvCxnSpPr>
          <p:nvPr/>
        </p:nvCxnSpPr>
        <p:spPr>
          <a:xfrm>
            <a:off x="2804193" y="3575829"/>
            <a:ext cx="1" cy="1056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F1C16EE-8B52-4A37-9FCD-937C34375AEF}"/>
              </a:ext>
            </a:extLst>
          </p:cNvPr>
          <p:cNvCxnSpPr>
            <a:cxnSpLocks/>
          </p:cNvCxnSpPr>
          <p:nvPr/>
        </p:nvCxnSpPr>
        <p:spPr>
          <a:xfrm flipH="1" flipV="1">
            <a:off x="6098627" y="390591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4CC4DAC2-5AAA-4B3D-B908-B047B93A7A9A}"/>
              </a:ext>
            </a:extLst>
          </p:cNvPr>
          <p:cNvSpPr txBox="1">
            <a:spLocks/>
          </p:cNvSpPr>
          <p:nvPr/>
        </p:nvSpPr>
        <p:spPr>
          <a:xfrm>
            <a:off x="1941008" y="4635710"/>
            <a:ext cx="4299889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4D1F395-A84E-4DE4-925C-ACF46704E382}"/>
              </a:ext>
            </a:extLst>
          </p:cNvPr>
          <p:cNvCxnSpPr/>
          <p:nvPr/>
        </p:nvCxnSpPr>
        <p:spPr>
          <a:xfrm flipH="1">
            <a:off x="5482504" y="2783259"/>
            <a:ext cx="5382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A65CF16-F27E-4B82-A223-609DB4516554}"/>
              </a:ext>
            </a:extLst>
          </p:cNvPr>
          <p:cNvSpPr txBox="1"/>
          <p:nvPr/>
        </p:nvSpPr>
        <p:spPr>
          <a:xfrm>
            <a:off x="6282269" y="5445287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053DAA-9D40-41BD-A5C8-8DA8F9FAF7B8}"/>
              </a:ext>
            </a:extLst>
          </p:cNvPr>
          <p:cNvCxnSpPr>
            <a:cxnSpLocks/>
          </p:cNvCxnSpPr>
          <p:nvPr/>
        </p:nvCxnSpPr>
        <p:spPr>
          <a:xfrm flipH="1">
            <a:off x="2798824" y="4018281"/>
            <a:ext cx="5369" cy="61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AB3FEF3-0BA3-443E-A268-2B4A7607C7CC}"/>
              </a:ext>
            </a:extLst>
          </p:cNvPr>
          <p:cNvCxnSpPr/>
          <p:nvPr/>
        </p:nvCxnSpPr>
        <p:spPr>
          <a:xfrm flipH="1">
            <a:off x="5624776" y="4785483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4ECA52-107B-48B7-B8D9-79DF37B85051}"/>
              </a:ext>
            </a:extLst>
          </p:cNvPr>
          <p:cNvCxnSpPr>
            <a:cxnSpLocks/>
          </p:cNvCxnSpPr>
          <p:nvPr/>
        </p:nvCxnSpPr>
        <p:spPr>
          <a:xfrm>
            <a:off x="5426440" y="5413540"/>
            <a:ext cx="112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D50EA2F-671A-4408-8299-307B76CF1B2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804489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94629E3-A0A8-424E-BB0D-23211AC2BDF0}"/>
              </a:ext>
            </a:extLst>
          </p:cNvPr>
          <p:cNvCxnSpPr>
            <a:cxnSpLocks/>
          </p:cNvCxnSpPr>
          <p:nvPr/>
        </p:nvCxnSpPr>
        <p:spPr>
          <a:xfrm flipH="1" flipV="1">
            <a:off x="6103996" y="390591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A9D616C6-CF21-4240-A217-C1044CA9F6F6}"/>
              </a:ext>
            </a:extLst>
          </p:cNvPr>
          <p:cNvSpPr txBox="1">
            <a:spLocks/>
          </p:cNvSpPr>
          <p:nvPr/>
        </p:nvSpPr>
        <p:spPr>
          <a:xfrm>
            <a:off x="6494596" y="4632678"/>
            <a:ext cx="3992519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  <a:endParaRPr lang="en-SG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E36AE5-EF15-4611-8E71-45F222EBA1D3}"/>
              </a:ext>
            </a:extLst>
          </p:cNvPr>
          <p:cNvCxnSpPr/>
          <p:nvPr/>
        </p:nvCxnSpPr>
        <p:spPr>
          <a:xfrm flipH="1">
            <a:off x="10129778" y="4783369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0CF4AD6-FF8C-4855-AFEB-714B24E8DE87}"/>
              </a:ext>
            </a:extLst>
          </p:cNvPr>
          <p:cNvSpPr txBox="1"/>
          <p:nvPr/>
        </p:nvSpPr>
        <p:spPr>
          <a:xfrm>
            <a:off x="8231304" y="601159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CFC2B9-0320-4F33-9159-A207A4D2C0D7}"/>
              </a:ext>
            </a:extLst>
          </p:cNvPr>
          <p:cNvSpPr txBox="1"/>
          <p:nvPr/>
        </p:nvSpPr>
        <p:spPr>
          <a:xfrm>
            <a:off x="8231304" y="601113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709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03785 0.094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03386 0.0965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81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53 L -0.04479 0.12963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16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12963 L -0.01563 0.15973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45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2 L -0.26233 0.1926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85 0.09491 L -0.05816 0.1287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171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6 0.1287 L -0.02934 0.16365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81481E-6 L -0.03386 0.09629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-0.03386 0.0963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481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3 L -0.0448 0.12963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667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 0.12963 L -0.01563 0.15973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505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3 L -0.26233 0.192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6 0.09629 L -0.04479 0.12962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1667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0.12962 L -0.01563 0.15972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1505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0.15972 L -0.26233 0.19259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0.16365 L -0.26407 0.19259 " pathEditMode="relative" rAng="0" ptsTypes="AA">
                                      <p:cBhvr>
                                        <p:cTn id="2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36" y="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2592 0.03356 " pathEditMode="relative" rAng="0" ptsTypes="AA">
                                      <p:cBhvr>
                                        <p:cTn id="2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5" grpId="0"/>
      <p:bldP spid="56" grpId="0"/>
      <p:bldP spid="57" grpId="0"/>
      <p:bldP spid="58" grpId="0"/>
      <p:bldP spid="73" grpId="0" animBg="1"/>
      <p:bldP spid="73" grpId="1" animBg="1"/>
      <p:bldP spid="74" grpId="0" animBg="1"/>
      <p:bldP spid="74" grpId="1" animBg="1"/>
      <p:bldP spid="79" grpId="0" animBg="1"/>
      <p:bldP spid="79" grpId="1" animBg="1"/>
      <p:bldP spid="81" grpId="0" animBg="1"/>
      <p:bldP spid="81" grpId="1" animBg="1"/>
      <p:bldP spid="81" grpId="2" animBg="1"/>
      <p:bldP spid="81" grpId="3" animBg="1"/>
      <p:bldP spid="81" grpId="4" animBg="1"/>
      <p:bldP spid="90" grpId="0" animBg="1"/>
      <p:bldP spid="90" grpId="1" animBg="1"/>
      <p:bldP spid="92" grpId="0"/>
      <p:bldP spid="92" grpId="1"/>
      <p:bldP spid="93" grpId="0" animBg="1"/>
      <p:bldP spid="9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post-order: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04366"/>
            <a:ext cx="4289156" cy="18219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ED7D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355220" y="856527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809471" y="264450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 flipH="1">
            <a:off x="2646681" y="1605496"/>
            <a:ext cx="1" cy="10485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3157FCB-F076-43D8-ACB4-EEF398918C99}"/>
              </a:ext>
            </a:extLst>
          </p:cNvPr>
          <p:cNvSpPr txBox="1">
            <a:spLocks/>
          </p:cNvSpPr>
          <p:nvPr/>
        </p:nvSpPr>
        <p:spPr>
          <a:xfrm>
            <a:off x="1951743" y="464461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2F97BA-9860-49CA-8D18-1101E900F43C}"/>
              </a:ext>
            </a:extLst>
          </p:cNvPr>
          <p:cNvCxnSpPr/>
          <p:nvPr/>
        </p:nvCxnSpPr>
        <p:spPr>
          <a:xfrm flipH="1">
            <a:off x="5659499" y="4769032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445E2-B038-4EEC-961D-5CC4052F04C1}"/>
              </a:ext>
            </a:extLst>
          </p:cNvPr>
          <p:cNvCxnSpPr>
            <a:cxnSpLocks/>
          </p:cNvCxnSpPr>
          <p:nvPr/>
        </p:nvCxnSpPr>
        <p:spPr>
          <a:xfrm>
            <a:off x="2804193" y="3575829"/>
            <a:ext cx="1" cy="1056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E64EAD5-A12B-4E2D-9EA0-D39CACE119BF}"/>
              </a:ext>
            </a:extLst>
          </p:cNvPr>
          <p:cNvSpPr txBox="1">
            <a:spLocks/>
          </p:cNvSpPr>
          <p:nvPr/>
        </p:nvSpPr>
        <p:spPr>
          <a:xfrm>
            <a:off x="1941008" y="4635710"/>
            <a:ext cx="4299891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4472C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FFC000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9A07BA-20BB-4162-9B89-437041DC9480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760703"/>
            <a:ext cx="133071" cy="1476839"/>
          </a:xfrm>
          <a:prstGeom prst="bentConnector3">
            <a:avLst>
              <a:gd name="adj1" fmla="val -1717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A6EDFBC-27C4-4344-A544-B1C6169F24B3}"/>
              </a:ext>
            </a:extLst>
          </p:cNvPr>
          <p:cNvCxnSpPr/>
          <p:nvPr/>
        </p:nvCxnSpPr>
        <p:spPr>
          <a:xfrm flipH="1">
            <a:off x="5557778" y="2790146"/>
            <a:ext cx="5382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2F78EB-03BB-438F-83EA-25A4E6724C11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77B8202-03D5-4CF7-A197-9BD6E03D473A}"/>
              </a:ext>
            </a:extLst>
          </p:cNvPr>
          <p:cNvCxnSpPr>
            <a:cxnSpLocks/>
          </p:cNvCxnSpPr>
          <p:nvPr/>
        </p:nvCxnSpPr>
        <p:spPr>
          <a:xfrm flipH="1">
            <a:off x="2798824" y="4018281"/>
            <a:ext cx="5369" cy="61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AA202F37-A6CB-4996-9A09-F04A54A945F3}"/>
              </a:ext>
            </a:extLst>
          </p:cNvPr>
          <p:cNvSpPr txBox="1">
            <a:spLocks/>
          </p:cNvSpPr>
          <p:nvPr/>
        </p:nvSpPr>
        <p:spPr>
          <a:xfrm>
            <a:off x="6511948" y="4632678"/>
            <a:ext cx="397516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  <a:endParaRPr lang="en-SG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891FE7-A8E0-4EB9-9AB5-CB0C8E6A1BF9}"/>
              </a:ext>
            </a:extLst>
          </p:cNvPr>
          <p:cNvCxnSpPr>
            <a:cxnSpLocks/>
          </p:cNvCxnSpPr>
          <p:nvPr/>
        </p:nvCxnSpPr>
        <p:spPr>
          <a:xfrm>
            <a:off x="5541681" y="5675796"/>
            <a:ext cx="112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9865887-C7C5-4F6E-AEFC-DB587AA16A99}"/>
              </a:ext>
            </a:extLst>
          </p:cNvPr>
          <p:cNvSpPr txBox="1"/>
          <p:nvPr/>
        </p:nvSpPr>
        <p:spPr>
          <a:xfrm>
            <a:off x="8231304" y="601159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4F1CFE-E7C1-4CEC-95DB-1845126A8BE2}"/>
              </a:ext>
            </a:extLst>
          </p:cNvPr>
          <p:cNvSpPr txBox="1"/>
          <p:nvPr/>
        </p:nvSpPr>
        <p:spPr>
          <a:xfrm>
            <a:off x="8231304" y="601113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7239510-FD31-44E8-8DA5-D2DB35117C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804489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988CE17C-33DA-488C-8BFE-2DCC1C255072}"/>
              </a:ext>
            </a:extLst>
          </p:cNvPr>
          <p:cNvCxnSpPr>
            <a:cxnSpLocks/>
          </p:cNvCxnSpPr>
          <p:nvPr/>
        </p:nvCxnSpPr>
        <p:spPr>
          <a:xfrm flipH="1" flipV="1">
            <a:off x="6090910" y="3893255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8">
            <a:extLst>
              <a:ext uri="{FF2B5EF4-FFF2-40B4-BE49-F238E27FC236}">
                <a16:creationId xmlns:a16="http://schemas.microsoft.com/office/drawing/2014/main" id="{1DD178C9-28CE-43C2-AFAC-DDA45AB670A3}"/>
              </a:ext>
            </a:extLst>
          </p:cNvPr>
          <p:cNvSpPr txBox="1"/>
          <p:nvPr/>
        </p:nvSpPr>
        <p:spPr>
          <a:xfrm>
            <a:off x="6942502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5" name="文本框 46">
            <a:extLst>
              <a:ext uri="{FF2B5EF4-FFF2-40B4-BE49-F238E27FC236}">
                <a16:creationId xmlns:a16="http://schemas.microsoft.com/office/drawing/2014/main" id="{0F7DA35D-786A-4958-AAD0-0FA7B57F0815}"/>
              </a:ext>
            </a:extLst>
          </p:cNvPr>
          <p:cNvSpPr txBox="1"/>
          <p:nvPr/>
        </p:nvSpPr>
        <p:spPr>
          <a:xfrm>
            <a:off x="7274213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6" name="文本框 47">
            <a:extLst>
              <a:ext uri="{FF2B5EF4-FFF2-40B4-BE49-F238E27FC236}">
                <a16:creationId xmlns:a16="http://schemas.microsoft.com/office/drawing/2014/main" id="{6BD4825E-91CE-4BC3-BB5D-F5DCBEC26D21}"/>
              </a:ext>
            </a:extLst>
          </p:cNvPr>
          <p:cNvSpPr txBox="1"/>
          <p:nvPr/>
        </p:nvSpPr>
        <p:spPr>
          <a:xfrm>
            <a:off x="7605924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7" name="文本框 48">
            <a:extLst>
              <a:ext uri="{FF2B5EF4-FFF2-40B4-BE49-F238E27FC236}">
                <a16:creationId xmlns:a16="http://schemas.microsoft.com/office/drawing/2014/main" id="{0F64E376-C4C0-467C-B64E-A89A44198DDE}"/>
              </a:ext>
            </a:extLst>
          </p:cNvPr>
          <p:cNvSpPr txBox="1"/>
          <p:nvPr/>
        </p:nvSpPr>
        <p:spPr>
          <a:xfrm>
            <a:off x="7937635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7D93D1-A10C-41A7-86D3-D085B2687C25}"/>
              </a:ext>
            </a:extLst>
          </p:cNvPr>
          <p:cNvCxnSpPr/>
          <p:nvPr/>
        </p:nvCxnSpPr>
        <p:spPr>
          <a:xfrm flipH="1">
            <a:off x="5659499" y="4772046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B3893F-60A5-4D0E-B864-C80D9776FA30}"/>
              </a:ext>
            </a:extLst>
          </p:cNvPr>
          <p:cNvCxnSpPr/>
          <p:nvPr/>
        </p:nvCxnSpPr>
        <p:spPr>
          <a:xfrm flipH="1">
            <a:off x="10218003" y="4769032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8DE6723-865C-4D1B-9F5D-1C9EA2A263DA}"/>
              </a:ext>
            </a:extLst>
          </p:cNvPr>
          <p:cNvCxnSpPr>
            <a:cxnSpLocks/>
          </p:cNvCxnSpPr>
          <p:nvPr/>
        </p:nvCxnSpPr>
        <p:spPr>
          <a:xfrm flipH="1" flipV="1">
            <a:off x="6090910" y="390215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0.0007 0.0960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00035 0.0930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00157 0.09861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931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9861 L -0.00417 0.12569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12569 L -0.06302 0.16597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201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6597 L -0.26719 0.19352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9306 L -0.00035 0.12385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0157 0.09861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9861 L -0.00417 0.1257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43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-0.00156 0.09861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93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9861 L -0.00417 0.12569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1343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12569 L -0.06302 0.16597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2014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6597 L -0.26719 0.19352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1257 L -0.06302 0.16598 " pathEditMode="relative" rAng="0" ptsTypes="AA">
                                      <p:cBhvr>
                                        <p:cTn id="21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" y="2014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16598 L -0.26719 0.19352 " pathEditMode="relative" rAng="0" ptsTypes="AA">
                                      <p:cBhvr>
                                        <p:cTn id="2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2385 L -0.06563 0.16065 " pathEditMode="relative" rAng="0" ptsTypes="AA">
                                      <p:cBhvr>
                                        <p:cTn id="2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1921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2 0.16065 L -0.26667 0.19607 " pathEditMode="relative" rAng="0" ptsTypes="AA">
                                      <p:cBhvr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7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4" grpId="0" animBg="1"/>
      <p:bldP spid="44" grpId="1" animBg="1"/>
      <p:bldP spid="84" grpId="0" animBg="1"/>
      <p:bldP spid="84" grpId="1" animBg="1"/>
      <p:bldP spid="87" grpId="0" animBg="1"/>
      <p:bldP spid="87" grpId="1" animBg="1"/>
      <p:bldP spid="87" grpId="2" animBg="1"/>
      <p:bldP spid="87" grpId="3" animBg="1"/>
      <p:bldP spid="70" grpId="0" animBg="1"/>
      <p:bldP spid="70" grpId="1" animBg="1"/>
      <p:bldP spid="111" grpId="0" animBg="1"/>
      <p:bldP spid="111" grpId="1" animBg="1"/>
      <p:bldP spid="114" grpId="0"/>
      <p:bldP spid="114" grpId="1"/>
      <p:bldP spid="115" grpId="0" animBg="1"/>
      <p:bldP spid="115" grpId="1" animBg="1"/>
      <p:bldP spid="49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D714-15FE-43E6-BE59-F3EA3E2B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Tree traversal post-order: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3DC-D67A-4304-B5DF-F55C02D33989}"/>
              </a:ext>
            </a:extLst>
          </p:cNvPr>
          <p:cNvSpPr txBox="1">
            <a:spLocks/>
          </p:cNvSpPr>
          <p:nvPr/>
        </p:nvSpPr>
        <p:spPr>
          <a:xfrm>
            <a:off x="1676400" y="704366"/>
            <a:ext cx="4289156" cy="1821958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printTree_InOrder</a:t>
            </a:r>
            <a:r>
              <a:rPr lang="en-SG" sz="1200" b="1" dirty="0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ED7D3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86ABC1-277D-455A-88DA-FD75189A293E}"/>
              </a:ext>
            </a:extLst>
          </p:cNvPr>
          <p:cNvSpPr/>
          <p:nvPr/>
        </p:nvSpPr>
        <p:spPr>
          <a:xfrm>
            <a:off x="8358096" y="717770"/>
            <a:ext cx="335297" cy="33529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BC33BC-09BB-4DAB-A204-2BF147F32B07}"/>
              </a:ext>
            </a:extLst>
          </p:cNvPr>
          <p:cNvSpPr/>
          <p:nvPr/>
        </p:nvSpPr>
        <p:spPr>
          <a:xfrm>
            <a:off x="7636397" y="1260880"/>
            <a:ext cx="335297" cy="3352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B2D74-F263-41BB-B189-5291CFF604AE}"/>
              </a:ext>
            </a:extLst>
          </p:cNvPr>
          <p:cNvSpPr/>
          <p:nvPr/>
        </p:nvSpPr>
        <p:spPr>
          <a:xfrm>
            <a:off x="7971694" y="1840729"/>
            <a:ext cx="335297" cy="33529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DFBFFE-D8A6-4C7A-B7B7-FDD8496EA1B4}"/>
              </a:ext>
            </a:extLst>
          </p:cNvPr>
          <p:cNvSpPr/>
          <p:nvPr/>
        </p:nvSpPr>
        <p:spPr>
          <a:xfrm>
            <a:off x="9115606" y="1260880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FCB288-2DF3-43F8-A8F0-102CB33E7807}"/>
              </a:ext>
            </a:extLst>
          </p:cNvPr>
          <p:cNvSpPr/>
          <p:nvPr/>
        </p:nvSpPr>
        <p:spPr>
          <a:xfrm>
            <a:off x="7298342" y="1845016"/>
            <a:ext cx="335297" cy="33529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0FCC0E-EB7A-4A4E-8588-08CB0BB3B60D}"/>
              </a:ext>
            </a:extLst>
          </p:cNvPr>
          <p:cNvSpPr/>
          <p:nvPr/>
        </p:nvSpPr>
        <p:spPr>
          <a:xfrm>
            <a:off x="9450904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I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A259BF-411C-43EC-9E79-341EA3BCC324}"/>
              </a:ext>
            </a:extLst>
          </p:cNvPr>
          <p:cNvSpPr/>
          <p:nvPr/>
        </p:nvSpPr>
        <p:spPr>
          <a:xfrm>
            <a:off x="8781599" y="1840729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A00B-CCCA-485B-B928-56D02DBFA71B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7922590" y="1003964"/>
            <a:ext cx="484608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F91CE6-65B1-4A69-AF0E-C5BD49D8FB6C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8644290" y="1003964"/>
            <a:ext cx="520419" cy="306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484F11-89AE-49DF-9A3A-78C54A02D60D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7922590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F3BE6-145E-4061-A309-39E2757A65E6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7465991" y="1547074"/>
            <a:ext cx="219509" cy="297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4CD40-1F38-4A68-AED4-CD84AE5D1A2C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8949248" y="1547074"/>
            <a:ext cx="215461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41B78E-85F0-4447-9D49-5DD6DED06B8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9401799" y="1547074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B195778-4302-4069-A1B4-F1885A60CEFB}"/>
              </a:ext>
            </a:extLst>
          </p:cNvPr>
          <p:cNvSpPr/>
          <p:nvPr/>
        </p:nvSpPr>
        <p:spPr>
          <a:xfrm>
            <a:off x="8306992" y="2420578"/>
            <a:ext cx="335297" cy="33529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C6F3BE-3D20-4912-A8A4-A96FCB9D47D8}"/>
              </a:ext>
            </a:extLst>
          </p:cNvPr>
          <p:cNvCxnSpPr>
            <a:cxnSpLocks/>
            <a:stCxn id="7" idx="5"/>
            <a:endCxn id="18" idx="0"/>
          </p:cNvCxnSpPr>
          <p:nvPr/>
        </p:nvCxnSpPr>
        <p:spPr>
          <a:xfrm>
            <a:off x="8257888" y="2126923"/>
            <a:ext cx="216752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58027DB-98F7-430D-BD61-DB6F2C1871EB}"/>
              </a:ext>
            </a:extLst>
          </p:cNvPr>
          <p:cNvSpPr/>
          <p:nvPr/>
        </p:nvSpPr>
        <p:spPr>
          <a:xfrm>
            <a:off x="9154278" y="2420578"/>
            <a:ext cx="335297" cy="335297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prstClr val="white"/>
                </a:solidFill>
                <a:latin typeface="Verdana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06CC30-FAED-4286-94A7-47EBB070AE51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 flipH="1">
            <a:off x="9321927" y="2126923"/>
            <a:ext cx="178079" cy="293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D1F304-7D4B-447D-887B-51CC1959DFA0}"/>
              </a:ext>
            </a:extLst>
          </p:cNvPr>
          <p:cNvCxnSpPr/>
          <p:nvPr/>
        </p:nvCxnSpPr>
        <p:spPr>
          <a:xfrm flipH="1">
            <a:off x="5288667" y="1758830"/>
            <a:ext cx="53822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">
            <a:extLst>
              <a:ext uri="{FF2B5EF4-FFF2-40B4-BE49-F238E27FC236}">
                <a16:creationId xmlns:a16="http://schemas.microsoft.com/office/drawing/2014/main" id="{A12EBF13-8C93-4917-957A-55B332043852}"/>
              </a:ext>
            </a:extLst>
          </p:cNvPr>
          <p:cNvSpPr/>
          <p:nvPr/>
        </p:nvSpPr>
        <p:spPr>
          <a:xfrm>
            <a:off x="6875770" y="3255021"/>
            <a:ext cx="3186733" cy="4110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26" name="文本框 9">
            <a:extLst>
              <a:ext uri="{FF2B5EF4-FFF2-40B4-BE49-F238E27FC236}">
                <a16:creationId xmlns:a16="http://schemas.microsoft.com/office/drawing/2014/main" id="{122D0594-7B01-4DB1-A532-538661C28AFF}"/>
              </a:ext>
            </a:extLst>
          </p:cNvPr>
          <p:cNvSpPr txBox="1"/>
          <p:nvPr/>
        </p:nvSpPr>
        <p:spPr>
          <a:xfrm>
            <a:off x="6881271" y="2876731"/>
            <a:ext cx="11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Verdana (Body)"/>
              </a:rPr>
              <a:t>Output: </a:t>
            </a:r>
            <a:endParaRPr lang="zh-CN" altLang="en-US" dirty="0">
              <a:solidFill>
                <a:prstClr val="black"/>
              </a:solidFill>
              <a:latin typeface="Verdana (Body)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723A080-FEE7-40D3-ABD3-8577D08575E2}"/>
              </a:ext>
            </a:extLst>
          </p:cNvPr>
          <p:cNvSpPr txBox="1">
            <a:spLocks/>
          </p:cNvSpPr>
          <p:nvPr/>
        </p:nvSpPr>
        <p:spPr>
          <a:xfrm>
            <a:off x="1809471" y="264450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ED7D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B607D5-9C4F-4529-9B6C-76A9C044A155}"/>
              </a:ext>
            </a:extLst>
          </p:cNvPr>
          <p:cNvCxnSpPr>
            <a:cxnSpLocks/>
          </p:cNvCxnSpPr>
          <p:nvPr/>
        </p:nvCxnSpPr>
        <p:spPr>
          <a:xfrm>
            <a:off x="2646681" y="1801368"/>
            <a:ext cx="1" cy="852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3157FCB-F076-43D8-ACB4-EEF398918C99}"/>
              </a:ext>
            </a:extLst>
          </p:cNvPr>
          <p:cNvSpPr txBox="1">
            <a:spLocks/>
          </p:cNvSpPr>
          <p:nvPr/>
        </p:nvSpPr>
        <p:spPr>
          <a:xfrm>
            <a:off x="1951743" y="4644612"/>
            <a:ext cx="4289156" cy="187303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445E2-B038-4EEC-961D-5CC4052F04C1}"/>
              </a:ext>
            </a:extLst>
          </p:cNvPr>
          <p:cNvCxnSpPr>
            <a:cxnSpLocks/>
          </p:cNvCxnSpPr>
          <p:nvPr/>
        </p:nvCxnSpPr>
        <p:spPr>
          <a:xfrm>
            <a:off x="2804193" y="3575829"/>
            <a:ext cx="1" cy="1056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8E64EAD5-A12B-4E2D-9EA0-D39CACE119BF}"/>
              </a:ext>
            </a:extLst>
          </p:cNvPr>
          <p:cNvSpPr txBox="1">
            <a:spLocks/>
          </p:cNvSpPr>
          <p:nvPr/>
        </p:nvSpPr>
        <p:spPr>
          <a:xfrm>
            <a:off x="1941008" y="4635710"/>
            <a:ext cx="4299891" cy="2100755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srgbClr val="FFC000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9A07BA-20BB-4162-9B89-437041DC9480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F112181-836C-4412-AA60-D93EBEC8AC18}"/>
              </a:ext>
            </a:extLst>
          </p:cNvPr>
          <p:cNvCxnSpPr>
            <a:cxnSpLocks/>
          </p:cNvCxnSpPr>
          <p:nvPr/>
        </p:nvCxnSpPr>
        <p:spPr>
          <a:xfrm flipH="1" flipV="1">
            <a:off x="5965557" y="1760703"/>
            <a:ext cx="133071" cy="1476839"/>
          </a:xfrm>
          <a:prstGeom prst="bentConnector3">
            <a:avLst>
              <a:gd name="adj1" fmla="val -1717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2F78EB-03BB-438F-83EA-25A4E6724C11}"/>
              </a:ext>
            </a:extLst>
          </p:cNvPr>
          <p:cNvSpPr txBox="1"/>
          <p:nvPr/>
        </p:nvSpPr>
        <p:spPr>
          <a:xfrm>
            <a:off x="6282269" y="5445288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77B8202-03D5-4CF7-A197-9BD6E03D473A}"/>
              </a:ext>
            </a:extLst>
          </p:cNvPr>
          <p:cNvCxnSpPr>
            <a:cxnSpLocks/>
          </p:cNvCxnSpPr>
          <p:nvPr/>
        </p:nvCxnSpPr>
        <p:spPr>
          <a:xfrm flipH="1">
            <a:off x="2798824" y="4018281"/>
            <a:ext cx="5369" cy="6143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AA202F37-A6CB-4996-9A09-F04A54A945F3}"/>
              </a:ext>
            </a:extLst>
          </p:cNvPr>
          <p:cNvSpPr txBox="1">
            <a:spLocks/>
          </p:cNvSpPr>
          <p:nvPr/>
        </p:nvSpPr>
        <p:spPr>
          <a:xfrm>
            <a:off x="6511948" y="4632678"/>
            <a:ext cx="3975166" cy="18730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200" b="1" dirty="0" err="1">
                <a:solidFill>
                  <a:srgbClr val="FFC000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*node){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(node == NULL)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(node-&gt;left);</a:t>
            </a:r>
            <a:endParaRPr lang="en-SG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printTree_PostOrder</a:t>
            </a: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("%d, ", node-&gt;item);</a:t>
            </a:r>
            <a:endParaRPr lang="en-SG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return;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SG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B891FE7-A8E0-4EB9-9AB5-CB0C8E6A1BF9}"/>
              </a:ext>
            </a:extLst>
          </p:cNvPr>
          <p:cNvCxnSpPr>
            <a:cxnSpLocks/>
          </p:cNvCxnSpPr>
          <p:nvPr/>
        </p:nvCxnSpPr>
        <p:spPr>
          <a:xfrm>
            <a:off x="5541681" y="5455877"/>
            <a:ext cx="11246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9865887-C7C5-4F6E-AEFC-DB587AA16A99}"/>
              </a:ext>
            </a:extLst>
          </p:cNvPr>
          <p:cNvSpPr txBox="1"/>
          <p:nvPr/>
        </p:nvSpPr>
        <p:spPr>
          <a:xfrm>
            <a:off x="8231304" y="6011598"/>
            <a:ext cx="2136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node-&gt;left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94F1CFE-E7C1-4CEC-95DB-1845126A8BE2}"/>
              </a:ext>
            </a:extLst>
          </p:cNvPr>
          <p:cNvSpPr txBox="1"/>
          <p:nvPr/>
        </p:nvSpPr>
        <p:spPr>
          <a:xfrm>
            <a:off x="8231304" y="6011133"/>
            <a:ext cx="213642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node-&gt;right is null</a:t>
            </a:r>
          </a:p>
          <a:p>
            <a:r>
              <a:rPr lang="en-SG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  <a:endParaRPr lang="en-SG" sz="1200" dirty="0">
              <a:solidFill>
                <a:srgbClr val="FF0000"/>
              </a:solidFill>
              <a:latin typeface="Verdana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7239510-FD31-44E8-8DA5-D2DB35117C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7039" y="3804489"/>
            <a:ext cx="7356" cy="1636070"/>
          </a:xfrm>
          <a:prstGeom prst="bentConnector3">
            <a:avLst>
              <a:gd name="adj1" fmla="val 26682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988CE17C-33DA-488C-8BFE-2DCC1C255072}"/>
              </a:ext>
            </a:extLst>
          </p:cNvPr>
          <p:cNvCxnSpPr>
            <a:cxnSpLocks/>
          </p:cNvCxnSpPr>
          <p:nvPr/>
        </p:nvCxnSpPr>
        <p:spPr>
          <a:xfrm flipH="1" flipV="1">
            <a:off x="6090910" y="3893255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8">
            <a:extLst>
              <a:ext uri="{FF2B5EF4-FFF2-40B4-BE49-F238E27FC236}">
                <a16:creationId xmlns:a16="http://schemas.microsoft.com/office/drawing/2014/main" id="{1DD178C9-28CE-43C2-AFAC-DDA45AB670A3}"/>
              </a:ext>
            </a:extLst>
          </p:cNvPr>
          <p:cNvSpPr txBox="1"/>
          <p:nvPr/>
        </p:nvSpPr>
        <p:spPr>
          <a:xfrm>
            <a:off x="6942502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A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5" name="文本框 46">
            <a:extLst>
              <a:ext uri="{FF2B5EF4-FFF2-40B4-BE49-F238E27FC236}">
                <a16:creationId xmlns:a16="http://schemas.microsoft.com/office/drawing/2014/main" id="{0F7DA35D-786A-4958-AAD0-0FA7B57F0815}"/>
              </a:ext>
            </a:extLst>
          </p:cNvPr>
          <p:cNvSpPr txBox="1"/>
          <p:nvPr/>
        </p:nvSpPr>
        <p:spPr>
          <a:xfrm>
            <a:off x="7274213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D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6" name="文本框 47">
            <a:extLst>
              <a:ext uri="{FF2B5EF4-FFF2-40B4-BE49-F238E27FC236}">
                <a16:creationId xmlns:a16="http://schemas.microsoft.com/office/drawing/2014/main" id="{6BD4825E-91CE-4BC3-BB5D-F5DCBEC26D21}"/>
              </a:ext>
            </a:extLst>
          </p:cNvPr>
          <p:cNvSpPr txBox="1"/>
          <p:nvPr/>
        </p:nvSpPr>
        <p:spPr>
          <a:xfrm>
            <a:off x="7605924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C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7" name="文本框 48">
            <a:extLst>
              <a:ext uri="{FF2B5EF4-FFF2-40B4-BE49-F238E27FC236}">
                <a16:creationId xmlns:a16="http://schemas.microsoft.com/office/drawing/2014/main" id="{0F64E376-C4C0-467C-B64E-A89A44198DDE}"/>
              </a:ext>
            </a:extLst>
          </p:cNvPr>
          <p:cNvSpPr txBox="1"/>
          <p:nvPr/>
        </p:nvSpPr>
        <p:spPr>
          <a:xfrm>
            <a:off x="7937635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B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8" name="文本框 49">
            <a:extLst>
              <a:ext uri="{FF2B5EF4-FFF2-40B4-BE49-F238E27FC236}">
                <a16:creationId xmlns:a16="http://schemas.microsoft.com/office/drawing/2014/main" id="{E7153E82-797C-4AA9-8BBF-6F25EB1A29B0}"/>
              </a:ext>
            </a:extLst>
          </p:cNvPr>
          <p:cNvSpPr txBox="1"/>
          <p:nvPr/>
        </p:nvSpPr>
        <p:spPr>
          <a:xfrm>
            <a:off x="8269346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F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59" name="文本框 50">
            <a:extLst>
              <a:ext uri="{FF2B5EF4-FFF2-40B4-BE49-F238E27FC236}">
                <a16:creationId xmlns:a16="http://schemas.microsoft.com/office/drawing/2014/main" id="{CC65C9F9-9EF5-49DA-8C1F-5CD38FB6256D}"/>
              </a:ext>
            </a:extLst>
          </p:cNvPr>
          <p:cNvSpPr txBox="1"/>
          <p:nvPr/>
        </p:nvSpPr>
        <p:spPr>
          <a:xfrm>
            <a:off x="8601057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H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60" name="文本框 51">
            <a:extLst>
              <a:ext uri="{FF2B5EF4-FFF2-40B4-BE49-F238E27FC236}">
                <a16:creationId xmlns:a16="http://schemas.microsoft.com/office/drawing/2014/main" id="{37B72816-C3FF-4017-A63D-54EE2A703070}"/>
              </a:ext>
            </a:extLst>
          </p:cNvPr>
          <p:cNvSpPr txBox="1"/>
          <p:nvPr/>
        </p:nvSpPr>
        <p:spPr>
          <a:xfrm>
            <a:off x="8932768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I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61" name="文本框 52">
            <a:extLst>
              <a:ext uri="{FF2B5EF4-FFF2-40B4-BE49-F238E27FC236}">
                <a16:creationId xmlns:a16="http://schemas.microsoft.com/office/drawing/2014/main" id="{86FA2D04-1173-4966-BD59-E5A90A7D179B}"/>
              </a:ext>
            </a:extLst>
          </p:cNvPr>
          <p:cNvSpPr txBox="1"/>
          <p:nvPr/>
        </p:nvSpPr>
        <p:spPr>
          <a:xfrm>
            <a:off x="9264479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G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sp>
        <p:nvSpPr>
          <p:cNvPr id="62" name="文本框 53">
            <a:extLst>
              <a:ext uri="{FF2B5EF4-FFF2-40B4-BE49-F238E27FC236}">
                <a16:creationId xmlns:a16="http://schemas.microsoft.com/office/drawing/2014/main" id="{35F08522-1D70-444C-A15F-F277CCE36B10}"/>
              </a:ext>
            </a:extLst>
          </p:cNvPr>
          <p:cNvSpPr txBox="1"/>
          <p:nvPr/>
        </p:nvSpPr>
        <p:spPr>
          <a:xfrm>
            <a:off x="9596192" y="3259585"/>
            <a:ext cx="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/>
                </a:solidFill>
                <a:latin typeface="Verdana (Body)"/>
              </a:rPr>
              <a:t>E</a:t>
            </a:r>
            <a:endParaRPr lang="zh-CN" altLang="en-US" b="1" dirty="0">
              <a:solidFill>
                <a:prstClr val="white"/>
              </a:solidFill>
              <a:latin typeface="Verdana (Body)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6424B8-04CE-4CFB-B96D-94F7C6359BAF}"/>
              </a:ext>
            </a:extLst>
          </p:cNvPr>
          <p:cNvCxnSpPr/>
          <p:nvPr/>
        </p:nvCxnSpPr>
        <p:spPr>
          <a:xfrm flipH="1">
            <a:off x="5557778" y="2790146"/>
            <a:ext cx="53822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7AAAF8-76BD-45D5-9335-3B8BA2192A3D}"/>
              </a:ext>
            </a:extLst>
          </p:cNvPr>
          <p:cNvCxnSpPr/>
          <p:nvPr/>
        </p:nvCxnSpPr>
        <p:spPr>
          <a:xfrm flipH="1">
            <a:off x="5681939" y="4783182"/>
            <a:ext cx="53822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EA0D76-1CBD-44C8-ABA9-3C13AAB6DA83}"/>
              </a:ext>
            </a:extLst>
          </p:cNvPr>
          <p:cNvCxnSpPr/>
          <p:nvPr/>
        </p:nvCxnSpPr>
        <p:spPr>
          <a:xfrm flipH="1">
            <a:off x="5681939" y="4783182"/>
            <a:ext cx="538222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16C2DF-AF87-43D1-A401-62FB70DD1C16}"/>
              </a:ext>
            </a:extLst>
          </p:cNvPr>
          <p:cNvCxnSpPr/>
          <p:nvPr/>
        </p:nvCxnSpPr>
        <p:spPr>
          <a:xfrm flipH="1">
            <a:off x="10212141" y="4771458"/>
            <a:ext cx="53822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B95227E-8014-474E-81A4-EF1F02F6AAB9}"/>
              </a:ext>
            </a:extLst>
          </p:cNvPr>
          <p:cNvCxnSpPr>
            <a:cxnSpLocks/>
          </p:cNvCxnSpPr>
          <p:nvPr/>
        </p:nvCxnSpPr>
        <p:spPr>
          <a:xfrm flipH="1" flipV="1">
            <a:off x="6077889" y="3902157"/>
            <a:ext cx="142272" cy="1502713"/>
          </a:xfrm>
          <a:prstGeom prst="bentConnector3">
            <a:avLst>
              <a:gd name="adj1" fmla="val -16067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30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00035 0.0930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00035 0.0930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9306 L -0.00035 0.1238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2385 L -0.06563 0.16065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182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3 0.16065 L -0.26667 0.19607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9306 L -0.00035 0.12385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00035 0.09306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900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00034 0.09306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9306 L -0.00034 0.12385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12385 L -0.06562 0.16065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1829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2 0.16065 L -0.26666 0.19607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9306 L -0.00035 0.12385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2385 L -0.06563 0.16065 " pathEditMode="relative" rAng="0" ptsTypes="AA">
                                      <p:cBhvr>
                                        <p:cTn id="1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1829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3 0.16065 L -0.26667 0.19607 " pathEditMode="relative" rAng="0" ptsTypes="AA">
                                      <p:cBhvr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5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2385 L -0.06563 0.16065 " pathEditMode="relative" rAng="0" ptsTypes="AA">
                                      <p:cBhvr>
                                        <p:cTn id="2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1921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2 0.16065 L -0.26667 0.19607 " pathEditMode="relative" rAng="0" ptsTypes="AA">
                                      <p:cBhvr>
                                        <p:cTn id="2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7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L -0.04444 0.02523 " pathEditMode="relative" rAng="0" ptsTypes="AA">
                                      <p:cBhvr>
                                        <p:cTn id="2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125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4 0.02524 L -0.25642 0.06088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4" grpId="0" animBg="1"/>
      <p:bldP spid="44" grpId="1" animBg="1"/>
      <p:bldP spid="84" grpId="0" animBg="1"/>
      <p:bldP spid="84" grpId="1" animBg="1"/>
      <p:bldP spid="87" grpId="0" animBg="1"/>
      <p:bldP spid="70" grpId="0" animBg="1"/>
      <p:bldP spid="70" grpId="1" animBg="1"/>
      <p:bldP spid="70" grpId="2" animBg="1"/>
      <p:bldP spid="111" grpId="0" animBg="1"/>
      <p:bldP spid="111" grpId="1" animBg="1"/>
      <p:bldP spid="114" grpId="0"/>
      <p:bldP spid="114" grpId="1"/>
      <p:bldP spid="115" grpId="0" animBg="1"/>
      <p:bldP spid="115" grpId="1" animBg="1"/>
      <p:bldP spid="58" grpId="0"/>
      <p:bldP spid="59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2054</Words>
  <Application>Microsoft Office PowerPoint</Application>
  <PresentationFormat>Widescreen</PresentationFormat>
  <Paragraphs>436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Times New Roman</vt:lpstr>
      <vt:lpstr>Verdana</vt:lpstr>
      <vt:lpstr>Verdana (Body)</vt:lpstr>
      <vt:lpstr>1_Office Theme</vt:lpstr>
      <vt:lpstr>Tree traversal – Pre-order, in-order, post order</vt:lpstr>
      <vt:lpstr>Tree traversal Pre-order: print</vt:lpstr>
      <vt:lpstr>Tree traversal Pre-order: print</vt:lpstr>
      <vt:lpstr>Tree traversal in-order: print</vt:lpstr>
      <vt:lpstr>Tree traversal in-order: print</vt:lpstr>
      <vt:lpstr>Tree traversal post-order: print</vt:lpstr>
      <vt:lpstr>Tree traversal post-order: 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traversal – Pre-order, in-order, post order</dc:title>
  <dc:creator>Owen Noel Newton Fernando</dc:creator>
  <cp:lastModifiedBy>#LIAU ZHENG WEI#</cp:lastModifiedBy>
  <cp:revision>1</cp:revision>
  <dcterms:created xsi:type="dcterms:W3CDTF">2021-08-31T00:43:51Z</dcterms:created>
  <dcterms:modified xsi:type="dcterms:W3CDTF">2023-01-29T11:07:42Z</dcterms:modified>
</cp:coreProperties>
</file>