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3"/>
  </p:notesMasterIdLst>
  <p:sldIdLst>
    <p:sldId id="318" r:id="rId3"/>
    <p:sldId id="380" r:id="rId4"/>
    <p:sldId id="402" r:id="rId5"/>
    <p:sldId id="401" r:id="rId6"/>
    <p:sldId id="371" r:id="rId7"/>
    <p:sldId id="403" r:id="rId8"/>
    <p:sldId id="375" r:id="rId9"/>
    <p:sldId id="379" r:id="rId10"/>
    <p:sldId id="381" r:id="rId11"/>
    <p:sldId id="372" r:id="rId12"/>
    <p:sldId id="404" r:id="rId13"/>
    <p:sldId id="376" r:id="rId14"/>
    <p:sldId id="382" r:id="rId15"/>
    <p:sldId id="383" r:id="rId16"/>
    <p:sldId id="384" r:id="rId17"/>
    <p:sldId id="373" r:id="rId18"/>
    <p:sldId id="405" r:id="rId19"/>
    <p:sldId id="377" r:id="rId20"/>
    <p:sldId id="390" r:id="rId21"/>
    <p:sldId id="391" r:id="rId22"/>
    <p:sldId id="392" r:id="rId23"/>
    <p:sldId id="393" r:id="rId24"/>
    <p:sldId id="394" r:id="rId25"/>
    <p:sldId id="395" r:id="rId26"/>
    <p:sldId id="374" r:id="rId27"/>
    <p:sldId id="406" r:id="rId28"/>
    <p:sldId id="378" r:id="rId29"/>
    <p:sldId id="397" r:id="rId30"/>
    <p:sldId id="398" r:id="rId31"/>
    <p:sldId id="3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8F80466-9018-4358-985E-CB325C77F00D}">
          <p14:sldIdLst>
            <p14:sldId id="318"/>
            <p14:sldId id="380"/>
            <p14:sldId id="402"/>
            <p14:sldId id="401"/>
            <p14:sldId id="371"/>
            <p14:sldId id="403"/>
            <p14:sldId id="375"/>
            <p14:sldId id="379"/>
            <p14:sldId id="381"/>
            <p14:sldId id="372"/>
            <p14:sldId id="404"/>
            <p14:sldId id="376"/>
            <p14:sldId id="382"/>
            <p14:sldId id="383"/>
            <p14:sldId id="384"/>
            <p14:sldId id="373"/>
            <p14:sldId id="405"/>
            <p14:sldId id="377"/>
            <p14:sldId id="390"/>
            <p14:sldId id="391"/>
            <p14:sldId id="392"/>
            <p14:sldId id="393"/>
            <p14:sldId id="394"/>
            <p14:sldId id="395"/>
            <p14:sldId id="374"/>
            <p14:sldId id="406"/>
            <p14:sldId id="378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B71A8-0859-43C6-83B2-755EBB638957}" v="4" dt="2023-02-21T02:25:2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80" autoAdjust="0"/>
  </p:normalViewPr>
  <p:slideViewPr>
    <p:cSldViewPr showGuides="1">
      <p:cViewPr varScale="1">
        <p:scale>
          <a:sx n="80" d="100"/>
          <a:sy n="80" d="100"/>
        </p:scale>
        <p:origin x="114" y="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5DCB71A8-0859-43C6-83B2-755EBB638957}"/>
    <pc:docChg chg="undo custSel modSld">
      <pc:chgData name="Owen Noel Newton Fernando (Dr)" userId="f932e6a7-513b-4f8f-b71e-1f37278898b3" providerId="ADAL" clId="{5DCB71A8-0859-43C6-83B2-755EBB638957}" dt="2023-02-21T02:25:46.609" v="106" actId="1038"/>
      <pc:docMkLst>
        <pc:docMk/>
      </pc:docMkLst>
      <pc:sldChg chg="modSp mod">
        <pc:chgData name="Owen Noel Newton Fernando (Dr)" userId="f932e6a7-513b-4f8f-b71e-1f37278898b3" providerId="ADAL" clId="{5DCB71A8-0859-43C6-83B2-755EBB638957}" dt="2023-02-21T02:12:16.354" v="2" actId="6549"/>
        <pc:sldMkLst>
          <pc:docMk/>
          <pc:sldMk cId="0" sldId="318"/>
        </pc:sldMkLst>
        <pc:spChg chg="mod">
          <ac:chgData name="Owen Noel Newton Fernando (Dr)" userId="f932e6a7-513b-4f8f-b71e-1f37278898b3" providerId="ADAL" clId="{5DCB71A8-0859-43C6-83B2-755EBB638957}" dt="2023-02-21T02:12:16.354" v="2" actId="6549"/>
          <ac:spMkLst>
            <pc:docMk/>
            <pc:sldMk cId="0" sldId="318"/>
            <ac:spMk id="7" creationId="{B8D422DF-E05F-48F8-AD12-D215BF98B74A}"/>
          </ac:spMkLst>
        </pc:spChg>
      </pc:sldChg>
      <pc:sldChg chg="modSp mod">
        <pc:chgData name="Owen Noel Newton Fernando (Dr)" userId="f932e6a7-513b-4f8f-b71e-1f37278898b3" providerId="ADAL" clId="{5DCB71A8-0859-43C6-83B2-755EBB638957}" dt="2023-02-21T02:21:44.997" v="38" actId="1037"/>
        <pc:sldMkLst>
          <pc:docMk/>
          <pc:sldMk cId="3392597729" sldId="391"/>
        </pc:sldMkLst>
        <pc:cxnChg chg="mod">
          <ac:chgData name="Owen Noel Newton Fernando (Dr)" userId="f932e6a7-513b-4f8f-b71e-1f37278898b3" providerId="ADAL" clId="{5DCB71A8-0859-43C6-83B2-755EBB638957}" dt="2023-02-21T02:21:44.997" v="38" actId="1037"/>
          <ac:cxnSpMkLst>
            <pc:docMk/>
            <pc:sldMk cId="3392597729" sldId="391"/>
            <ac:cxnSpMk id="43" creationId="{3CCC9E2F-7219-4229-BA1E-C187061AA88E}"/>
          </ac:cxnSpMkLst>
        </pc:cxnChg>
      </pc:sldChg>
      <pc:sldChg chg="modSp">
        <pc:chgData name="Owen Noel Newton Fernando (Dr)" userId="f932e6a7-513b-4f8f-b71e-1f37278898b3" providerId="ADAL" clId="{5DCB71A8-0859-43C6-83B2-755EBB638957}" dt="2023-02-21T02:17:05.547" v="3" actId="20577"/>
        <pc:sldMkLst>
          <pc:docMk/>
          <pc:sldMk cId="547722964" sldId="393"/>
        </pc:sldMkLst>
        <pc:spChg chg="mod">
          <ac:chgData name="Owen Noel Newton Fernando (Dr)" userId="f932e6a7-513b-4f8f-b71e-1f37278898b3" providerId="ADAL" clId="{5DCB71A8-0859-43C6-83B2-755EBB638957}" dt="2023-02-21T02:17:05.547" v="3" actId="20577"/>
          <ac:spMkLst>
            <pc:docMk/>
            <pc:sldMk cId="547722964" sldId="393"/>
            <ac:spMk id="9" creationId="{0EF4C2F7-AE54-48F6-BCCD-CFA0F530D0C3}"/>
          </ac:spMkLst>
        </pc:spChg>
      </pc:sldChg>
      <pc:sldChg chg="modSp mod">
        <pc:chgData name="Owen Noel Newton Fernando (Dr)" userId="f932e6a7-513b-4f8f-b71e-1f37278898b3" providerId="ADAL" clId="{5DCB71A8-0859-43C6-83B2-755EBB638957}" dt="2023-02-21T02:23:41.301" v="89" actId="1037"/>
        <pc:sldMkLst>
          <pc:docMk/>
          <pc:sldMk cId="3854262165" sldId="394"/>
        </pc:sldMkLst>
        <pc:spChg chg="mod">
          <ac:chgData name="Owen Noel Newton Fernando (Dr)" userId="f932e6a7-513b-4f8f-b71e-1f37278898b3" providerId="ADAL" clId="{5DCB71A8-0859-43C6-83B2-755EBB638957}" dt="2023-02-21T02:17:48.294" v="4" actId="20577"/>
          <ac:spMkLst>
            <pc:docMk/>
            <pc:sldMk cId="3854262165" sldId="394"/>
            <ac:spMk id="9" creationId="{0EF4C2F7-AE54-48F6-BCCD-CFA0F530D0C3}"/>
          </ac:spMkLst>
        </pc:spChg>
        <pc:spChg chg="mod">
          <ac:chgData name="Owen Noel Newton Fernando (Dr)" userId="f932e6a7-513b-4f8f-b71e-1f37278898b3" providerId="ADAL" clId="{5DCB71A8-0859-43C6-83B2-755EBB638957}" dt="2023-02-21T02:18:09.572" v="5" actId="20577"/>
          <ac:spMkLst>
            <pc:docMk/>
            <pc:sldMk cId="3854262165" sldId="394"/>
            <ac:spMk id="12" creationId="{69059058-CAE1-4AAF-B77C-A2A456FBD4EF}"/>
          </ac:spMkLst>
        </pc:spChg>
        <pc:spChg chg="mod">
          <ac:chgData name="Owen Noel Newton Fernando (Dr)" userId="f932e6a7-513b-4f8f-b71e-1f37278898b3" providerId="ADAL" clId="{5DCB71A8-0859-43C6-83B2-755EBB638957}" dt="2023-02-21T02:23:29.679" v="70" actId="1037"/>
          <ac:spMkLst>
            <pc:docMk/>
            <pc:sldMk cId="3854262165" sldId="394"/>
            <ac:spMk id="45" creationId="{14D47D93-6B5D-478F-B4D6-9E73C8A40013}"/>
          </ac:spMkLst>
        </pc:spChg>
        <pc:spChg chg="mod">
          <ac:chgData name="Owen Noel Newton Fernando (Dr)" userId="f932e6a7-513b-4f8f-b71e-1f37278898b3" providerId="ADAL" clId="{5DCB71A8-0859-43C6-83B2-755EBB638957}" dt="2023-02-21T02:23:41.301" v="89" actId="1037"/>
          <ac:spMkLst>
            <pc:docMk/>
            <pc:sldMk cId="3854262165" sldId="394"/>
            <ac:spMk id="47" creationId="{9F00355E-592B-4961-8DF4-DAA368AF302D}"/>
          </ac:spMkLst>
        </pc:spChg>
        <pc:cxnChg chg="mod">
          <ac:chgData name="Owen Noel Newton Fernando (Dr)" userId="f932e6a7-513b-4f8f-b71e-1f37278898b3" providerId="ADAL" clId="{5DCB71A8-0859-43C6-83B2-755EBB638957}" dt="2023-02-21T02:20:45.084" v="26" actId="1035"/>
          <ac:cxnSpMkLst>
            <pc:docMk/>
            <pc:sldMk cId="3854262165" sldId="394"/>
            <ac:cxnSpMk id="43" creationId="{3CCC9E2F-7219-4229-BA1E-C187061AA88E}"/>
          </ac:cxnSpMkLst>
        </pc:cxnChg>
      </pc:sldChg>
      <pc:sldChg chg="modSp mod">
        <pc:chgData name="Owen Noel Newton Fernando (Dr)" userId="f932e6a7-513b-4f8f-b71e-1f37278898b3" providerId="ADAL" clId="{5DCB71A8-0859-43C6-83B2-755EBB638957}" dt="2023-02-21T02:25:46.609" v="106" actId="1038"/>
        <pc:sldMkLst>
          <pc:docMk/>
          <pc:sldMk cId="2727023725" sldId="395"/>
        </pc:sldMkLst>
        <pc:spChg chg="mod">
          <ac:chgData name="Owen Noel Newton Fernando (Dr)" userId="f932e6a7-513b-4f8f-b71e-1f37278898b3" providerId="ADAL" clId="{5DCB71A8-0859-43C6-83B2-755EBB638957}" dt="2023-02-21T02:25:00.727" v="100" actId="1035"/>
          <ac:spMkLst>
            <pc:docMk/>
            <pc:sldMk cId="2727023725" sldId="395"/>
            <ac:spMk id="33" creationId="{29612BBA-0E4F-4321-B07D-3D7B73159099}"/>
          </ac:spMkLst>
        </pc:spChg>
        <pc:spChg chg="mod">
          <ac:chgData name="Owen Noel Newton Fernando (Dr)" userId="f932e6a7-513b-4f8f-b71e-1f37278898b3" providerId="ADAL" clId="{5DCB71A8-0859-43C6-83B2-755EBB638957}" dt="2023-02-21T02:25:37.371" v="104" actId="1035"/>
          <ac:spMkLst>
            <pc:docMk/>
            <pc:sldMk cId="2727023725" sldId="395"/>
            <ac:spMk id="54" creationId="{0567FCDF-92A1-4893-9A4E-7C3CC72B6332}"/>
          </ac:spMkLst>
        </pc:spChg>
        <pc:cxnChg chg="mod">
          <ac:chgData name="Owen Noel Newton Fernando (Dr)" userId="f932e6a7-513b-4f8f-b71e-1f37278898b3" providerId="ADAL" clId="{5DCB71A8-0859-43C6-83B2-755EBB638957}" dt="2023-02-21T02:25:46.609" v="106" actId="1038"/>
          <ac:cxnSpMkLst>
            <pc:docMk/>
            <pc:sldMk cId="2727023725" sldId="395"/>
            <ac:cxnSpMk id="18" creationId="{993A0760-E8C4-40CC-9737-B907D36018A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2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0,'6'1,"-1"0,1 0,0 0,-1 1,1 0,-1 0,1 0,-1 1,9 5,-8-4,1-1,-1 1,1-1,0-1,0 1,10 1,45 7,-32-5,0-2,39 2,-15-7,-21 0,1 1,0 2,61 11,2 0,-75-11,0 0,-1 1,1 1,20 8,-24-7,1 0,-1-2,1 0,0-1,28 0,7 1,20 8,-52-6,0-2,29 2,54-7,77 3,-37 23,-136-22,1-1,0 1,-1 0,14 6,-23-8,0 0,0 0,0 0,0 0,-1 0,1 0,0 0,0 0,0 0,0 0,0 0,0 0,0 0,0 0,0 0,0 0,-1 0,1 0,0 0,0 0,0 0,0 1,0-1,0 0,0 0,0 0,0 0,0 0,0 0,0 0,0 0,0 0,0 0,0 0,0 1,0-1,0 0,0 0,0 0,0 0,0 0,0 0,0 0,0 0,0 0,0 1,0-1,0 0,0 0,0 0,0 0,0 0,0 0,0 0,0 0,0 0,0 0,0 1,0-1,-16 3,-21 0,-810-4,828 2,1 1,-31 7,-33 3,54-10,-46 10,9-1,-56 11,102-21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8:44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26,'806'0,"-775"1,51 10,-50-6,49 2,-59-7,50 1,100 12,-74-3,0-5,105-8,-48 1,2020 2,-2158-1,1-1,33-8,30-2,425 10,-245 4,-232-3,51-10,-51 6,49-2,641 8,-702-2,1-1,33-8,30-2,183 12,-244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24575,'0'-3'0,"0"0"0,1 0 0,-1 0 0,1 0 0,0 0 0,0 1 0,0-1 0,0 0 0,1 1 0,-1-1 0,0 0 0,1 1 0,0 0 0,0-1 0,0 1 0,0 0 0,0 0 0,0 0 0,0 0 0,1 0 0,-1 1 0,1-1 0,-1 1 0,1 0 0,0-1 0,0 1 0,-1 0 0,1 1 0,0-1 0,0 0 0,5 0 0,12-2 0,0 1 0,0 1 0,33 2 0,-32-1 0,1020 3 0,-1009-1 0,0 1 0,42 9 0,-39-5 0,59 4 0,8-13 0,-71 0 0,1 1 0,0 2 0,-1 1 0,62 12 0,-42-4 0,1-2 0,1-3 0,-1-2 0,100-6 0,-31 0 0,414 3 0,-517 1-242,0 1-1,0 1 1,0 0-1,20 8 0,-36-11 91,21 7-6674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24575,'31'-1'0,"1"-1"0,-1-1 0,53-12 0,-29 6 0,1 3 0,1 2 0,111 7 0,-45 0 0,1381-3 0,-1480 1 0,1 1 0,46 12 0,-45-8 0,1-1 0,33 1 0,83 11 0,-97-10 0,65 3 0,-84-9 0,0 2 0,39 9 0,-38-5 0,1-3 0,29 2 0,142-6-1365,-171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0 24575,'22'2'0,"1"0"0,0 2 0,32 8 0,-11-1 0,125 25 0,31-2 0,-55-3 0,-105-20 0,1-2 0,67 6 0,-52-9 0,64 14 0,-96-15 0,-22-5 0,1 1 0,-1-1 0,1 0 0,-1 1 0,1 0 0,-1 0 0,0 0 0,0 0 0,1 0 0,-1 0 0,0 0 0,0 1 0,0-1 0,0 1 0,-1 0 0,1-1 0,0 1 0,-1 0 0,1 0 0,-1 0 0,1 0 0,-1 0 0,0 0 0,0 1 0,0-1 0,0 0 0,0 1 0,0 3 0,0 4 0,-1 0 0,0-1 0,-1 1 0,0 0 0,-1-1 0,-2 11 0,-4 23 0,-10 58 0,11-71 0,2 0 0,-4 45 0,7-46 0,-1-1 0,-8 32 0,4-31 0,3 0 0,-2 30 0,3-25 0,-1-1 0,-2 0 0,-1 0 0,-15 42 0,10-36 0,6-10 0,0 0 0,-1 41 0,-7 36 0,7-61 0,2 0 0,2 1 0,6 83 0,-1-66 0,-5 64 0,-1-102 0,-12 45 0,5-28 0,3-15 0,-19 47 0,17-48 0,-14 45 0,23-65 0,0-1 0,0 1 0,-1-1 0,0 0 0,0 0 0,0 0 0,-1 0 0,0 0 0,0 0 0,0-1 0,0 1 0,-1-1 0,0 0 0,-6 6 0,4-7 0,1 0 0,-1 0 0,0 0 0,-1-1 0,1 1 0,0-1 0,-1-1 0,1 1 0,-1-1 0,1-1 0,-13 1 0,-19 0 0,0-2 0,0-1 0,0-2 0,-62-15 0,52 11 0,-1 1 0,0 3 0,0 2 0,-68 6 0,7-1 0,-256-3-1365,337 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170 432 24575,'1'-11'0,"1"0"0,-1 1 0,2-1 0,5-19 0,7-30 0,-12 30 0,0-1 0,-2 1 0,-6-56 0,4 78 0,-1 0 0,0 0 0,0 0 0,0 1 0,-1-1 0,-1 1 0,1 0 0,-9-13 0,10 17 0,-1-1 0,0 1 0,0 0 0,-1 0 0,1 0 0,0 1 0,-1-1 0,0 1 0,1 0 0,-1 0 0,0 0 0,0 0 0,-1 1 0,1-1 0,0 1 0,0 0 0,-6 0 0,7 1 0,0-1 0,0 1 0,0 0 0,0 0 0,0 0 0,1 1 0,-1-1 0,0 1 0,0 0 0,0 0 0,1 0 0,-1 0 0,0 0 0,1 0 0,-1 1 0,1-1 0,-1 1 0,1-1 0,-2 3 0,0 0 0,1 0 0,0 0 0,0 1 0,0-1 0,0 1 0,1 0 0,-1-1 0,1 1 0,-2 9 0,0 5 0,0 0 0,1 0 0,1 1 0,1 27 0,5 658-1365,-4-676-5461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24575,'5'0'0,"9"0"0,6 0 0,7 0 0,3 0 0,3 0 0,2 0 0,-1 0 0,1 0 0,0 0 0,-1 0 0,0 0 0,0 0 0,-1 0 0,1 0 0,-7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24575,'0'6'0,"0"7"0,0 7 0,0 6 0,0 5 0,0 2 0,0-4-8191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24575,'0'262'0,"3"-275"0,0 0 0,1 0 0,1 0 0,0 1 0,0-1 0,14-20 0,4-5 0,67-122 0,-89 158 0,0 0 0,0-1 0,0 1 0,0 0 0,1 0 0,-1 0 0,1 0 0,-1 0 0,1 1 0,0-1 0,0 0 0,-1 1 0,1-1 0,4-1 0,-5 2 0,-1 1 0,1 0 0,0 0 0,0 0 0,0 0 0,0 0 0,0 0 0,0 0 0,0 0 0,0 0 0,0 0 0,0 0 0,0 0 0,0 1 0,-1-1 0,1 0 0,0 1 0,0-1 0,0 1 0,0-1 0,-1 1 0,1-1 0,0 1 0,0 0 0,0 0 0,2 3 0,0 0 0,0 0 0,0 1 0,-1-1 0,1 1 0,-1-1 0,0 1 0,-1 0 0,1 0 0,-1 0 0,2 10 0,0 79 0,-3-72 0,0 1 0,1-1 0,9 45 0,-4-33 0,-6-27 0,1-1 0,-1 1 0,1-1 0,1 0 0,-1 0 0,1 0 0,0 1 0,0-2 0,1 1 0,0 0 0,0 0 0,5 6 0,5-6-1365,0-5-5461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24575,'0'723'0,"-4"-721"0,-4-10 0,-15-22 0,12 16 0,2 2 0,0 1 0,-2 0 0,1 1 0,-1 0 0,-1 0 0,0 1 0,0 1 0,-1 0 0,0 1 0,0 0 0,0 1 0,-1 0 0,0 1 0,-20-4 0,32 9 0,-1 0 0,0 1 0,1-1 0,-1 0 0,1 1 0,-1 0 0,1 0 0,0 0 0,-1 0 0,1 0 0,0 0 0,-1 0 0,1 1 0,0-1 0,0 1 0,0-1 0,0 1 0,0 0 0,1 0 0,-1 0 0,1 0 0,-1 0 0,1 0 0,-1 1 0,1-1 0,0 0 0,0 1 0,0-1 0,0 5 0,-4 6 0,1 1 0,0-1 0,1 1 0,-1 16 0,3-27 0,1 0 0,0 1 0,-1-1 0,2 0 0,-1 1 0,0-1 0,0 0 0,1 1 0,0-1 0,0 0 0,0 0 0,0 1 0,0-1 0,0 0 0,1 0 0,0 0 0,0-1 0,-1 1 0,2 0 0,-1-1 0,0 1 0,0-1 0,1 1 0,-1-1 0,1 0 0,0 0 0,0-1 0,0 1 0,0 0 0,0-1 0,0 0 0,0 1 0,0-1 0,6 1 0,10 1 0,0 0 0,1-2 0,-1 0 0,37-3 0,-29 1 0,-16 1-341,-1-1 0,1 0-1,19-5 1,-8-2-6485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55 129 24575,'-2'0'0,"1"0"0,0 1 0,-1-1 0,1 1 0,0-1 0,0 1 0,0 0 0,-1-1 0,1 1 0,0 0 0,0 0 0,0 0 0,0 0 0,0 0 0,0 0 0,0 0 0,1 0 0,-1 1 0,0-1 0,1 0 0,-1 0 0,1 1 0,-1-1 0,1 0 0,-1 1 0,1-1 0,0 3 0,-8 47 0,6-36 0,-5 11 0,7-25 0,0 0 0,0-1 0,0 1 0,0 0 0,0-1 0,0 1 0,0 0 0,0-1 0,-1 1 0,1 0 0,0-1 0,-1 1 0,1 0 0,0-1 0,-1 1 0,1-1 0,-1 1 0,1-1 0,-1 1 0,1-1 0,-1 1 0,1-1 0,-1 1 0,1-1 0,-1 0 0,0 1 0,1-1 0,-1 0 0,0 0 0,-1 1 0,2-5 0,1 0 0,-1-1 0,0 1 0,1 0 0,0 0 0,0 0 0,0 0 0,3-4 0,-4 8 0,13-35 0,1 1 0,2 0 0,33-50 0,-47 81 0,-1 0 0,1 0 0,0 1 0,1-1 0,-1 1 0,0 0 0,1-1 0,-1 1 0,1 0 0,-1 1 0,1-1 0,0 0 0,0 1 0,0-1 0,0 1 0,0 0 0,0 0 0,1 0 0,-1 1 0,0-1 0,0 1 0,0 0 0,5 0 0,-5 0 0,-1 1 0,1 0 0,-1 0 0,1 0 0,-1 0 0,1 0 0,-1 0 0,0 1 0,1-1 0,-1 1 0,0 0 0,0 0 0,0 0 0,0 0 0,0 0 0,-1 0 0,1 0 0,-1 0 0,1 1 0,-1-1 0,0 1 0,0-1 0,0 1 0,0-1 0,0 1 0,-1 0 0,1 4 0,3 20-89,-2 0-1,-1 0 0,-3 34 1,1-33-918,0 2-5819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8:45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0,'3187'0,"-3166"0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24575,'11'-2'0,"0"1"0,0-1 0,0 0 0,13-6 0,-16 5 0,1 1 0,0-1 0,0 1 0,0 1 0,0-1 0,0 2 0,11-1 0,-17 2 0,-1 0 0,1-1 0,-1 1 0,1 0 0,-1 0 0,1 1 0,-1-1 0,1 0 0,-1 1 0,0-1 0,0 1 0,0 0 0,0 0 0,0 0 0,0 0 0,0 0 0,-1 0 0,1 1 0,-1-1 0,1 0 0,-1 1 0,0-1 0,0 1 0,0-1 0,-1 1 0,1 0 0,0-1 0,-1 1 0,1 3 0,-1-2 0,1 0 0,0 0 0,-1 0 0,1 0 0,-1 0 0,0 0 0,-1 0 0,1 0 0,-1 1 0,0-1 0,0 0 0,0 0 0,0-1 0,-1 1 0,1 0 0,-1 0 0,0-1 0,0 1 0,-1-1 0,1 1 0,-1-1 0,0 0 0,-5 5 0,-1-1 0,0-1 0,0 0 0,-1-1 0,0 0 0,0 0 0,0-1 0,-19 5 0,28-9 0,-1 1 0,1-1 0,0 1 0,-1-1 0,1 0 0,0 1 0,-1-1 0,1 0 0,0 0 0,-1 0 0,1 0 0,0 0 0,-1 0 0,1-1 0,0 1 0,-1 0 0,1-1 0,0 1 0,0-1 0,-1 1 0,1-1 0,0 1 0,0-1 0,0 0 0,0 0 0,0 0 0,0 1 0,0-1 0,0 0 0,0 0 0,0-1 0,0 1 0,0 0 0,1 0 0,-1 0 0,0 0 0,1-1 0,-1 1 0,1 0 0,0 0 0,-1-1 0,1 1 0,0 0 0,0-1 0,0 1 0,0-1 0,0 1 0,0 0 0,0-1 0,0 1 0,1-2 0,0-3 0,-1 0 0,1 1 0,0-1 0,1 1 0,-1-1 0,1 1 0,0-1 0,1 1 0,-1 0 0,1 0 0,5-7 0,47-40-1365,-42 34-5461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24575,'2'119'0,"-5"130"0,2-237 0,-1 1 0,-1-1 0,0 0 0,0 0 0,-11 22 0,9-52 0,1-15 0,3 31 0,-1-7 0,0 1 0,-1 0 0,-1 0 0,1 1 0,-1-1 0,-1 1 0,1 0 0,-1 0 0,0 0 0,-1 0 0,0 1 0,0 0 0,0 0 0,-1 1 0,0 0 0,-8-5 0,11 7 0,0 1 0,-1-1 0,1 1 0,-1 0 0,0 0 0,0 0 0,0 1 0,0 0 0,0 0 0,0 0 0,0 1 0,-8-1 0,10 2 0,0-1 0,0 1 0,0 0 0,0 0 0,0 0 0,0 0 0,1 0 0,-1 0 0,0 1 0,1 0 0,-1-1 0,0 1 0,1 0 0,0 0 0,0 1 0,-1-1 0,1 0 0,1 1 0,-1-1 0,0 1 0,-2 5 0,2-7 3,1 1-1,0 0 1,0 0-1,0 0 1,0 0 0,0 0-1,0 0 1,1 0-1,-1 1 1,1-1-1,-1 0 1,1 0-1,0 0 1,0 1-1,0-1 1,0 0 0,0 0-1,0 1 1,1-1-1,-1 0 1,1 0-1,-1 0 1,1 0-1,0 0 1,0 0-1,0 0 1,0 0 0,0 0-1,1 0 1,-1 0-1,0 0 1,1-1-1,-1 1 1,1-1-1,0 1 1,0-1-1,-1 0 1,1 1 0,0-1-1,0 0 1,0 0-1,0 0 1,0-1-1,1 1 1,-1 0-1,4 0 1,10 3-300,0-1 0,0-1 0,0 0 0,33-1 0,-18-2-6529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69 131 24575,'10'-2'0,"1"0"0,-1-1 0,1 0 0,-1-1 0,0 0 0,-1-1 0,1 0 0,-1 0 0,0-1 0,0-1 0,15-12 0,-23 17 0,1 1 0,-1 0 0,1-1 0,-1 1 0,1-1 0,-1 0 0,0 1 0,0-1 0,0 0 0,0 0 0,0 0 0,0 0 0,-1 0 0,2-3 0,-2 4 0,0 0 0,0 0 0,0-1 0,0 1 0,0 0 0,-1 0 0,1 0 0,0 0 0,0 0 0,-1 0 0,1 0 0,-1 0 0,1 0 0,-1 0 0,1 0 0,-1 0 0,0 0 0,0 1 0,1-1 0,-2-1 0,-1 0 0,0 0 0,0 1 0,0-1 0,0 1 0,0-1 0,0 1 0,-1 0 0,1 0 0,0 1 0,0-1 0,-1 1 0,1-1 0,0 1 0,-1 0 0,1 0 0,-7 2 0,3-1 0,0 0 0,0 1 0,1 0 0,-1 0 0,1 1 0,-1 0 0,1 0 0,0 0 0,0 1 0,0 0 0,1 0 0,-1 0 0,1 1 0,0 0 0,-4 5 0,3-2 0,1 0 0,0 1 0,0-1 0,1 1 0,0 0 0,1 0 0,0 1 0,0-1 0,1 1 0,-2 13 0,3-15 0,0 0 0,0 0 0,1 0 0,0 0 0,0 1 0,1-1 0,0 0 0,2 9 0,-2-14 0,1-1 0,-1 1 0,0 0 0,1 0 0,0-1 0,-1 1 0,1-1 0,0 1 0,0-1 0,0 0 0,1 0 0,-1 0 0,1 0 0,-1 0 0,1 0 0,-1-1 0,1 1 0,0-1 0,0 0 0,0 0 0,0 0 0,0 0 0,0-1 0,4 1 0,15 2-147,0-1 1,0-1-1,28-3 0,-35 1-631,16 0-6048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24575,'1'0'0,"1"1"0,-1-1 0,1 1 0,-1 0 0,1-1 0,-1 1 0,0 0 0,1 0 0,-1 0 0,0 0 0,0 0 0,1 0 0,-1 1 0,0-1 0,0 0 0,0 1 0,-1-1 0,1 0 0,0 1 0,0 1 0,16 35 0,-16-34 0,6 17 0,-2 0 0,-1 1 0,-1-1 0,0 1 0,-2-1 0,-1 27 0,-1-26 0,1-1 0,2 1 0,0-1 0,1 1 0,1-1 0,8 24 0,-12-44 0,0 1 0,1-1 0,-1 1 0,1-1 0,0 1 0,-1-1 0,1 0 0,0 1 0,0-1 0,-1 0 0,1 0 0,0 1 0,0-1 0,1 0 0,-1 0 0,0 0 0,0 0 0,0-1 0,1 1 0,-1 0 0,0 0 0,1-1 0,2 2 0,-3-2 0,1-1 0,0 1 0,-1 0 0,1-1 0,0 1 0,-1-1 0,1 1 0,-1-1 0,1 0 0,-1 0 0,1 0 0,-1 0 0,1 0 0,-1 0 0,0 0 0,0 0 0,2-3 0,8-9 0,-1 0 0,-1-1 0,12-23 0,-13 23 0,28-58 0,-27 51 0,2 0 0,0 1 0,17-24 0,-16 27 0,-1-1 0,11-23 0,1-1 0,-21 48 0,-1 0 0,0 1 0,1-1 0,-2 0 0,1 1 0,-1 7 0,-3 83 0,4 116 0,-1-208 0,1-1 0,0 1 0,0-1 0,0 1 0,0-1 0,1 1 0,-1-1 0,1 0 0,0 1 0,1-1 0,-1 0 0,1-1 0,-1 1 0,1 0 0,0-1 0,1 1 0,-1-1 0,0 0 0,1 0 0,0 0 0,7 3 0,-8-4 0,0-1 0,1 0 0,-1-1 0,0 1 0,1 0 0,-1-1 0,0 0 0,1 0 0,-1 0 0,0 0 0,1-1 0,-1 1 0,0-1 0,1 0 0,-1 0 0,0 0 0,0 0 0,0 0 0,0-1 0,0 0 0,0 1 0,0-1 0,-1 0 0,1 0 0,0-1 0,-1 1 0,0 0 0,1-1 0,-1 0 0,2-3 0,14-20 0,-2 0 0,-1-1 0,0-1 0,-3 0 0,15-45 0,-20 48-1365,-3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24575,'-2'119'0,"5"130"0,-3-246 0,0-1 0,0 0 0,0 0 0,0 1 0,1-1 0,-1 0 0,1 0 0,-1 0 0,1 0 0,0 0 0,0 0 0,0 0 0,0 0 0,0 0 0,1 0 0,-1 0 0,0 0 0,1-1 0,-1 1 0,1-1 0,0 1 0,0-1 0,-1 0 0,5 3 0,-4-4 0,0 0 0,0 0 0,0 0 0,0-1 0,0 1 0,0 0 0,0-1 0,-1 1 0,1-1 0,0 0 0,0 1 0,0-1 0,-1 0 0,1 0 0,0 0 0,-1 0 0,1-1 0,-1 1 0,1 0 0,-1-1 0,1 1 0,-1-1 0,0 1 0,0-1 0,0 0 0,0 1 0,0-1 0,1-2 0,18-35-11,-2-1 0,22-68-1,-15 38-1319,-16 43-5495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24575,'-7'1'0,"-1"0"0,1 0 0,0 1 0,0 1 0,0-1 0,0 1 0,0 0 0,0 0 0,1 1 0,-1 0 0,1 0 0,-10 9 0,2-1 0,1 1 0,0 0 0,1 0 0,-12 18 0,21-27 0,0 0 0,1 1 0,-1-1 0,1 0 0,0 1 0,1 0 0,-1-1 0,1 1 0,0 0 0,0 0 0,0 0 0,1 0 0,0 0 0,0 0 0,0 0 0,0 0 0,1 0 0,2 8 0,-2-10 0,0 0 0,0-1 0,1 1 0,-1-1 0,1 1 0,-1-1 0,1 0 0,0 0 0,0 0 0,0 1 0,0-2 0,0 1 0,1 0 0,-1 0 0,0-1 0,1 1 0,0-1 0,-1 0 0,1 0 0,0 0 0,-1 0 0,1 0 0,0-1 0,0 1 0,0-1 0,0 0 0,-1 0 0,1 0 0,0 0 0,0 0 0,0-1 0,5 0 0,0-1 0,0 0 0,-1 0 0,1 0 0,-1-1 0,0 0 0,0-1 0,0 1 0,0-1 0,0-1 0,10-9 0,0-1 0,-2-2 0,20-25 0,14-16 0,-44 53 0,-1-1 0,1-1 0,-1 1 0,-1-1 0,1 1 0,-1-1 0,0 0 0,4-14 0,-5 15 0,0 85 0,-1-52-227,0 0-1,3-1 1,0 1-1,1-1 1,16 47-1,-12-53-6598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24575,'0'-6'0,"6"-1"0,7 0 0,7-5 0,7 0 0,3 3 0,-3 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24575,'-1'46'0,"2"0"0,3-1 0,12 65 0,-10-71 0,-1 0 0,-2 1 0,-5 73 0,4 45 0,3-130-1365,2-7-5461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24575,'-1'23'0,"1"0"0,1-1 0,1 1 0,1 0 0,1-1 0,1 0 0,1 0 0,1 0 0,14 30 0,-20-49 0,0 0 0,1 0 0,-1 0 0,1-1 0,0 1 0,0-1 0,0 1 0,0-1 0,0 0 0,0 0 0,1 0 0,-1 0 0,1 0 0,0 0 0,-1-1 0,1 1 0,0-1 0,0 0 0,0 0 0,0 0 0,0 0 0,0 0 0,0-1 0,0 0 0,0 1 0,0-1 0,0 0 0,0 0 0,1-1 0,-1 1 0,0-1 0,0 1 0,0-1 0,0 0 0,0 0 0,0 0 0,-1-1 0,1 1 0,0-1 0,0 1 0,2-3 0,4-3 0,0 0 0,0 0 0,-1 0 0,0-1 0,-1-1 0,1 1 0,-1-1 0,-1 0 0,0-1 0,7-13 0,3-34 0,-13 45 0,-2 28 0,1 0 0,0 0 0,1-1 0,1 1 0,1-1 0,0 0 0,1 0 0,1-1 0,9 17 0,-11-26 7,-1 0 0,1-1-1,-1 1 1,1-1 0,1 0 0,-1-1-1,0 1 1,1-1 0,0 0 0,0-1-1,0 1 1,0-1 0,0 0 0,10 1-1,5 0-249,1-1-1,-1-1 0,23-2 1,-29 1-249,14-1-6334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102 125 24575,'10'-1'0,"1"-2"0,-1 0 0,0 0 0,0-1 0,0 0 0,0 0 0,0-1 0,-1-1 0,0 1 0,0-2 0,15-13 0,-22 19 0,-1-1 0,1 1 0,-1-1 0,1 1 0,-1-1 0,1 1 0,-1-1 0,0 0 0,0 0 0,0 0 0,0 1 0,0-1 0,0 0 0,-1 0 0,2-3 0,-2 4 0,-1 0 0,1 0 0,0 0 0,0 0 0,0 0 0,0 0 0,-1 0 0,1 0 0,0 0 0,-1 1 0,1-1 0,-1 0 0,1 0 0,-1 0 0,1 1 0,-1-1 0,0 0 0,1 1 0,-1-1 0,0 0 0,1 1 0,-1-1 0,0 1 0,-1-1 0,-1-1 0,-1 1 0,0-1 0,0 1 0,1 0 0,-1 0 0,0 1 0,0-1 0,0 1 0,0 0 0,0 0 0,0 0 0,0 0 0,0 1 0,-6 1 0,2 1 0,0 0 0,0 1 0,0 0 0,0 0 0,1 1 0,0-1 0,-1 2 0,2-1 0,-1 1 0,1 0 0,-11 13 0,7-5 0,0-1 0,1 1 0,1 0 0,0 1 0,-8 21 0,13-27 0,-1 0 0,2 0 0,-1 0 0,2 1 0,-1-1 0,1 0 0,0 1 0,1-1 0,0 1 0,1-1 0,2 13 0,-3-19 0,2 1 0,-1-1 0,0 0 0,1 1 0,-1-1 0,1 0 0,0 0 0,0 0 0,0 0 0,1-1 0,-1 1 0,1 0 0,-1-1 0,1 0 0,0 0 0,0 1 0,0-2 0,0 1 0,0 0 0,0-1 0,1 1 0,-1-1 0,0 0 0,1 0 0,-1 0 0,1-1 0,-1 1 0,1-1 0,0 0 0,-1 0 0,1 0 0,3-1 0,2 1-151,0-1-1,0 0 0,0-1 0,0 0 1,0 0-1,0-1 0,-1 0 1,16-9-1,-1-2-6674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8:47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0,'19'0,"72"0,118 15,17 10,-168-19,101-2,-96-5,73 10,31 11,194-1,-72-4,-166-6,1 2,83 2,58-15,219 4,-328 8,121 4,2169-16,-1307 3,-1112 0,54 11,-53-7,51 2,60-9,105 4,-173 9,-49-6,0-2,30 2,-17-3,-1 1,35 8,-57-9,28 3,0-2,41-2,-42-1,-1 1,54 9,-30-3,0-2,0-2,64-6,-6 0,-43 2,85 3,-89 9,-47-7,47 4,747-7,-398-3,-404 3,-1 1,34 8,30 2,1-13,-60-1,1 1,-1 1,0 1,1 1,37 8,-44-5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24575,'6'0'0,"7"0"0,2 6 0,4 1 0,-2 6 0,3 1 0,3-3 0,-3 3 0,-4 5 0,-5 5 0,-4-2-8191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30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24575,'38'-2'0,"-1"-1"0,39-10 0,-38 6 0,74-3 0,-71 9 0,1 2 0,-1 1 0,1 3 0,40 10 0,16 11 0,-44-10 0,0-2 0,63 7 0,246-16 0,-193-8 0,1701 3 0,-1846 1 0,0 2 0,45 10 0,-43-7 0,-1-1 0,35 2 0,239-8-1365,-271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33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24575,'142'2'0,"152"-5"0,-267-1 0,44-12 0,-32 6 0,12-3 0,-26 6 0,1 1 0,0 1 0,42-2 0,435 9 0,-478-1 0,-1 2 0,47 10 0,-45-7 0,1-1 0,33 2 0,490-6 0,-264-3 0,-260 3 0,-1 2 0,44 9 0,-41-6 0,-1-1 0,32 1 0,-11-5 0,-10-1 0,0 2 0,0 1 0,48 11 0,-36-5 0,0-3 0,1-2 0,0-3 0,58-5 0,1 2 0,1962 2 0,-2047-2 0,-1 0 0,47-12 0,-45 8 0,1 1 0,33-1 0,623 4 0,-329 5 0,-352-3 0,42 0 0,0-1 0,1-2 0,67-13 0,-61 7 0,0 3 0,1 3 0,-1 1 0,55 6 0,5-1 0,-18-2 0,113-3 0,-126-18-1365,-57 14-5461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1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24575,'0'6'0,"-6"2"0,-1 5 0,-6 0 0,-1 4 0,3 5 0,3 4 0,-4-2 0,2 0 0,1 2 0,-3-4 0,1 1 0,-4 1 0,1 3 0,-3 2 0,1 3 0,4-5-8191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24575,'-7'0'0,"1"0"0,-1 0 0,1 0 0,0 1 0,-1 0 0,1 0 0,0 1 0,0 0 0,0 0 0,0 0 0,0 1 0,0-1 0,0 1 0,1 1 0,0-1 0,-1 1 0,1 0 0,1 0 0,-1 1 0,0-1 0,1 1 0,0 0 0,0 0 0,1 1 0,0-1 0,-4 8 0,6-11 0,0-1 0,1 1 0,-1 0 0,1 0 0,-1 0 0,1 0 0,0 0 0,0-1 0,0 1 0,0 0 0,0 0 0,0 0 0,0 0 0,1 0 0,-1 0 0,1 0 0,-1-1 0,1 1 0,0 0 0,0 0 0,0-1 0,0 1 0,0-1 0,0 1 0,0-1 0,0 1 0,1-1 0,-1 1 0,0-1 0,1 0 0,-1 0 0,1 0 0,0 0 0,-1 0 0,1 0 0,0 0 0,3 0 0,7 4 0,0 0 0,1-1 0,-1-1 0,15 3 0,-22-5 0,28 5 0,11 4 0,-1-3 0,76 3 0,148-12-1365,-238 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24575,'0'6'0,"0"8"0,0 6 0,0 6 0,0 5 0,0 2 0,0 1 0,0 1 0,0 0 0,0-1 0,0 1 0,0-1 0,0-1 0,0 1 0,0 0 0,0-7-8191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24575,'3'0'0,"1"1"0,-1 0 0,0 0 0,0 1 0,1-1 0,-1 1 0,0-1 0,0 1 0,0 0 0,-1 0 0,1 0 0,0 1 0,-1-1 0,5 6 0,30 39 0,-1 2 0,2-2 0,79 74 0,-99-104 0,-4-1 31,-1 0 0,18 28 0,-21-29-322,0-1-1,1 0 0,0 0 1,21 18-1,-16-19-6534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24575,'6'0'0,"7"0"0,7 0 0,7 0 0,3 0 0,3 0 0,1 0 0,1 0 0,0 0 0,-1 0 0,1 0 0,-7-6 0,-2-2 0,-5-5 0,-1 0 0,-3 2-8191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24575,'1'2'0,"0"0"0,0 0 0,0 0 0,1 0 0,-1 0 0,0 0 0,1 0 0,-1 0 0,1 0 0,0-1 0,0 1 0,0-1 0,0 1 0,0-1 0,0 0 0,0 0 0,3 2 0,40 18 0,-27-17 0,0 1 0,0-2 0,25 2 0,37 7 0,-66-9 0,1 0 0,1 1 0,-2 1 0,1 0 0,18 10 0,-30-14 0,-1 0 0,0 1 0,1-1 0,-1 1 0,0-1 0,0 1 0,0 0 0,0 0 0,0 0 0,0 0 0,0 0 0,-1 0 0,1 0 0,-1 1 0,1-1 0,-1 0 0,0 1 0,0-1 0,0 1 0,-1 0 0,1-1 0,0 1 0,-1 0 0,0-1 0,1 1 0,-1 0 0,0 0 0,-1-1 0,1 1 0,0 0 0,-2 4 0,0-4 0,1 1 0,-1-1 0,0 0 0,0 0 0,0 0 0,-1 0 0,1 0 0,-1-1 0,0 1 0,1-1 0,-1 0 0,0 0 0,0 0 0,0 0 0,-1 0 0,1 0 0,-4 0 0,-64 22 0,61-22 0,-25 8 0,0-1 0,-1-3 0,0 0 0,-54 0 0,70-5 9,1 1-1,-1 1 0,-20 6 0,-3 0-1406,18-5-5428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00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73,'5'-4,"-1"1,1-1,0 1,1 0,-1 1,0-1,1 1,-1 0,1 1,0-1,0 1,8 0,79-3,-66 5,41 0,-41 1,0-2,-1-1,1 0,-1-2,31-8,-25 4,-1 0,2 2,48-1,102 8,-62 1,1450-3,-1546 1,-1 2,47 10,-45-7,1-1,33 2,623-6,-329-3,481 2,-807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24575,'6'0'0,"7"0"0,8 0 0,5 0 0,5 0 0,1 0 0,3 0 0,0 0 0,-1 0 0,1 0 0,-1 0 0,-5-6 0,-3-1 0,0-1 0,2 3 0,-4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24575,'-1'0'0,"0"0"0,0 0 0,0 1 0,0-1 0,0 0 0,0 1 0,0-1 0,0 1 0,1-1 0,-1 1 0,0 0 0,0-1 0,0 1 0,1 0 0,-1-1 0,0 1 0,1 0 0,-1 0 0,1 0 0,-1 0 0,1 0 0,-1 1 0,-11 28 0,6-15 0,2-5 0,0-1 0,0 1 0,1 0 0,0 0 0,1 0 0,0 0 0,1 0 0,0 0 0,0 15 0,1-21 0,1 0 0,0 0 0,-1 0 0,1 0 0,1 0 0,-1 0 0,1 0 0,-1-1 0,1 1 0,0 0 0,0-1 0,1 0 0,-1 1 0,1-1 0,-1 0 0,1 0 0,0 0 0,0-1 0,1 1 0,-1-1 0,0 0 0,1 0 0,-1 0 0,1 0 0,0 0 0,6 1 0,7 3 0,-4-3 0,-1 1 0,0 1 0,0 0 0,15 9 0,-25-13 0,0 1 0,0-1 0,0 0 0,0 1 0,0 0 0,0-1 0,-1 1 0,1 0 0,-1 0 0,1 0 0,-1 0 0,0 0 0,1 0 0,-1 0 0,0 0 0,0 1 0,-1-1 0,1 0 0,0 1 0,-1-1 0,0 0 0,1 1 0,-1-1 0,0 1 0,0-1 0,0 1 0,-1-1 0,1 0 0,-1 4 0,0-3 0,-1-1 0,1 1 0,-1 0 0,1-1 0,-1 0 0,0 1 0,0-1 0,0 0 0,0 0 0,-1 0 0,1 0 0,0-1 0,-1 1 0,1-1 0,-1 1 0,1-1 0,-1 0 0,0 0 0,0 0 0,0 0 0,1 0 0,-1-1 0,-6 1 0,-9 1 0,0 0 0,-30-2 0,35 0 0,-228-5-1365,212 5-5461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24575,'-5'0'0,"-3"5"0,-5 3 0,0 5 0,1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2:2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24575,'0'5'0,"-5"3"0,-3 5 0,0 6 0,3 5 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9:52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2,'20'1,"0"1,0 1,27 8,-23-6,46 6,381-7,-232-7,-79 6,154-7,-214-12,-59 11,-1 0,27-1,164 4,-122 3,-60-1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14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1,'0'2,"1"0,0 0,1 0,-1 0,0 0,1 0,-1 0,1 0,-1-1,1 1,0 0,0-1,0 1,0-1,0 0,0 0,3 2,40 17,-14-11,49 7,-20-5,-6-3,1-2,0-3,89-6,-29 0,3394 3,-3481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17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1,'2976'0,"-2943"1,-1 2,42 10,-39-6,58 3,46-11,56 3,-114 13,-60-10,0 0,25 1,62-5,-72-2,1 2,-1 1,46 9,-2 1,0-3,1-4,127-8,-55 1,1117 2,-1242 1,0 2,41 9,37 4,391-13,-256-6,2165 3,-2378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18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34,'1206'0,"-1188"-1,0-1,0 0,28-9,23-3,-43 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22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81,'5081'0,"-5056"-1,-1-2,47-10,-45 7,1 1,33-2,121 9,73-4,-174-13,-59 9,1 2,23-2,360 3,-209 5,-186-2,0 0,-1-1,1 0,11-3,0-3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23.9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1,'4'3,"1"0,-1 0,0 0,1 0,-1-1,1 0,0 0,0 0,0 0,0-1,0 0,7 1,70 2,-33-2,156 30,-125-19,-38-5,75 4,916-10,-491-5,616 3,-1121 2,71 13,-66-7,41 1,565-6,-334-6,1129 3,-1417 2,0 0,42 11,-40-7,0-1,30 1,-37-5,18-1,-1 2,0 2,40 9,-36-6,1-2,0-1,82-5,-58 0,-38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4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1,'24'1,"0"2,-1 0,1 2,24 8,-25-7,1 0,0-1,0-2,26 2,90 6,2 1,2763-13,-2885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24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1,'1'2,"0"0,0 0,0 0,0 0,0 0,0 0,1 0,-1 0,1 0,0-1,-1 1,1-1,0 1,0-1,0 0,0 0,4 2,39 18,-24-15,1-2,-1 0,28 1,30 5,8 2,1-4,0-4,96-8,-28 1,346 4,-480 0,1 1,0 2,22 5,-19-3,49 5,164-12,39 4,-211 11,-50-10,6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29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74,'107'2,"121"-5,-147-13,-60 11,-1 0,27-1,403 2,-232 7,-189-3,16 1,0-2,0-2,72-14,-67 9,1 2,0 2,0 2,56 6,4-1,422-3,-504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40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0,'5115'0,"-5087"0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42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1,'2641'0,"-2612"0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0:45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3,'131'-2,"142"5,-169 12,-68-8,58 3,633-8,-350-4,3431 2,-3779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02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0,'7054'0,"-7042"0,1 1,-1 1,1-1,23 8,-15-2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04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0,'1'3,"0"-1,0 0,0 0,1 0,-1 0,0 0,1-1,-1 1,1 0,-1-1,1 1,0-1,0 1,0-1,0 0,0 0,4 2,38 17,-22-14,-1-2,2 0,-1-2,0-1,0 0,25-3,-23 0,0 2,0 0,0 2,0 1,24 6,3 1,0-2,1-3,-1-2,1-1,52-7,16 2,5160 3,-5252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21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1,'603'0,"-570"2,-1 1,42 9,-39-5,58 4,-69-11,15 1,0 1,73 14,-25-4,-60-10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25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37,'85'2,"96"-4,-99-15,-61 12,0 1,26-3,402 3,-230 7,583-3,-769 2,-1 1,42 10,-40-6,60 3,58-12,62 4,-122 14,-63-10,45 4,443-7,-266-6,293 3,-520 2,0 0,47 12,-45-8,0-2,34 3,341-8,-372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26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38,'1'-2,"-1"1,1-1,-1 1,1-1,0 1,0 0,0-1,0 1,0 0,0 0,0-1,0 1,0 0,0 0,1 0,-1 0,0 1,1-1,-1 0,1 1,-1-1,1 1,-1-1,1 1,-1-1,1 1,2 0,51-6,-49 5,448-2,-234 6,1050-3,-1242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5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0,'1'2,"0"-1,0 1,0 0,0-1,0 0,0 1,0-1,0 1,1-1,-1 0,0 0,1 0,-1 0,1 0,-1 0,1 0,0-1,-1 1,1 0,2 0,35 12,-3-7,-1-1,1-1,0-2,68-6,-11 1,74 3,-146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29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37,'3779'0,"-3737"-2,75-13,-72 7,58-2,758 9,-416 3,3321-2,-3737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31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35,'200'-18,"-134"10,71-1,5796 12,-3211-4,-2693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38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1,'704'0,"-662"2,74 13,-70-7,57 2,16-12,57 4,-94 13,-61-10,1 0,26 1,52-5,-62-2,0 2,0 2,44 7,-36-2,1-2,91-2,-3 0,-30 12,-69-10,57 4,-54-7,54 11,-54-6,57 2,251-10,-160-1,-159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51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0 137,'19'0,"-1"-1,1-1,-1-1,0-1,0 0,0-1,0-1,25-12,-27 12,-1 1,1 1,1 0,-1 2,0 0,22-1,-15 2,0-1,30-7,3-1,0 2,1 3,-1 3,79 6,-13-1,546-4,-643 0,-1-1,47-12,-45 8,1 1,33-1,624 4,-330 4,815-2,-1136 2,-1 1,42 10,-39-6,58 3,-51-9,17 0,108 16,13 18,-144-29,1-2,0-1,66-3,-66-2,1 2,-1 2,59 10,-48-5,0-1,0-2,58-3,45 2,-46 13,-69-9,57 3,-17-11,-50 0,0 0,-1 2,1 1,50 11,-39-5,69 8,10 1,-71-10,1-2,-1-2,71-4,-47-1,-41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14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15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15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16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34,'0'0</inkml:trace>
  <inkml:trace contextRef="#ctx0" brushRef="#br0" timeOffset="1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55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0,'1036'0,"-1007"0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2:56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0,'1138'0,"-1117"1,0 2,0 0,26 7,44 7,-64-16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7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0,'2182'0,"-2163"1,-1 1,31 7,32 3,-46-11,-8-1,0 1,1 2,33 7,-32-5,0-1,49 1,-43-4,48 8,-41-4,82 1,-83-6,0 2,48 8,-51-4,2-2,38-1,-38-3,74 11,-54-3,0-3,118-6,-64-1,313 2,-384-5,-28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10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0,'771'0,"-745"2,-1 0,44 11,-42-7,1-1,30 1,165-9,90 6,-210 13,-68-9,61 4,-73-10,17-1,-1 2,73 14,-85-11,1-2,48 1,-51-4,0 1,0 1,42 10,-15-2,1-2,0-3,0-2,97-6,-29 0,7 1,144 5,-191 12,-60-9,0-2,25 2,381-2,-220-7,-181 4,-1 2,44 10,-42-7,1-2,30 2,657-4,-346-4,3627 2,-3967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23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0,'21'2,"0"0,-1 1,25 7,-21-5,45 6,54-11,-84-1,0 1,0 2,58 11,-18-1,0-3,0-4,133-8,-59 0,-93 3,0 3,87 14,-70-7,0-3,1-4,79-7,-10 1,1088 3,-1209-1,-1-2,44-10,-42 7,1 2,30-2,470 4,-254 4,-245-2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3:24.4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1,'637'0,"-603"2,-1 1,38 9,-34-6,55 4,-30-8,-4-2,-1 3,67 12,-52 1,-27-6,0-1,0-3,47 1,-33-4,64 11,-65-6,71 1,-97-9,0 2,0 0,53 13,-36-8,0-1,0-2,95-6,-48 0,-68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19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54,'553'0,"-535"-1,0-1,32-7,31-3,-37 11,80-12,-63 5,1 3,0 2,65 6,-7 0,934-3,-1034 1,-1 1,32 8,-30-6,0 0,24 0,629-2,-327-4,-329 3,1 0,30 9,32 2,266-12,-166-1,-163 2,-1 1,32 7,26 3,35-10,-63-3,0 2,70 12,-79-8,67 2,-66-6,67 10,-46-3,1-3,0-2,67-7,-8 2,-77 1,0 3,63 11,-45-5,1-3,0-3,64-5,-6 0,6134 3,-6234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20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1 121,'0'-1,"1"0,-1 0,1 0,-1 0,1 0,0 0,-1 0,1 0,0 0,0 0,0 1,0-1,0 0,0 0,0 1,0-1,0 1,0-1,2 0,29-11,-23 8,10-1,1 0,0 1,0 2,0-1,0 2,0 1,27 3,-14-2,52-4,144-15,261 14,-251 7,-201-5,53-9,-53 5,56-1,69-5,4 1,533 12,-680-1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38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76,'67'1,"-10"0,-1-2,101-14,-72 0,0 5,118 0,-107 11,-30 1,0-3,97-14,-95 7,1 3,121 6,-63 2,356-3,-458 1,-1 2,32 7,6 1,0-1,-38-5,1-2,32 2,39-6,-76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40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1,'10'1,"0"0,0 0,0 2,12 3,35 6,379-9,-223-6,5681 3,-5873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41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0,'1416'0,"-1399"2,1-1,32 9,31 2,50 0,27 0,-92-11,107 16,-134-13,53-2,-63-2,1 0,0 2,47 10,-52-7,48 3,21 3,-62-6,0-1,1-2,51-3,-36 0,-27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43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72,'2755'0,"-2549"-12,-18-1,3 2,18-1,2449 12,-2640-1,1 0,30-9,32-2,63 13,-124-1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55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26,'28'-1,"52"-10,-50 6,48-2,2379 5,-1174 5,-53-3,486 0,-1687 1,50 10,24 1,803-11,-441-3,-438 4,54 9,-53-6,51 3,1979-7,-977-3,-1061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7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1,'432'0,"-411"0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5:57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50,'1'-1,"-1"-1,1 1,-1 0,1 0,-1 0,1 0,-1 0,1 0,0 1,0-1,-1 0,1 0,0 0,0 1,0-1,0 0,0 1,0-1,0 1,0-1,0 1,0 0,0-1,0 1,1 0,-1 0,2 0,36-5,-34 5,103-12,-58 6,59-1,2250 9,-1242-3,-1073 3,47 8,32 2,321-11,-212-3,-215 3,1 1,32 8,32 2,488-10,-277-4,-258 3,51 10,-49-6,45 2,708-8,-769 2,-1 1,30 7,32 3,604-9,-352-5,2402 2,-2715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30 216 24575,'0'-1'0,"1"0"0,-1 0 0,0 0 0,1 0 0,0 0 0,-1 0 0,1 0 0,0 0 0,-1 0 0,1 0 0,0 0 0,0 1 0,0-1 0,-1 0 0,1 1 0,0-1 0,0 0 0,0 1 0,0-1 0,0 1 0,1 0 0,-1-1 0,0 1 0,0 0 0,0-1 0,0 1 0,2 0 0,37-5 0,-36 5 0,225-2 0,-118 4 0,-77 0 0,-1 1 0,1 2 0,32 9 0,-33-6 0,1-1 0,67 3 0,206-11 0,-323-1 0,0 0 0,0-1 0,1-1 0,0-1 0,-16-5 0,12 3 0,-212-69 0,166 58 0,-1 3 0,-89-9 0,109 18 0,-56-16 0,-12-1 0,102 21 0,0 0 0,1-1 0,0 0 0,-12-5 0,84 3 0,-39 9 0,1 0 0,34 12 0,-38-10 0,-1-1 0,1 0 0,-1-2 0,30 3 0,-8-3 0,47 9 0,-23-3 0,26 12 0,-199-19 0,-400-2 0,467 6 0,41-6 0,0 0 0,1 0 0,-1 1 0,1-1 0,-1 0 0,1 0 0,-1 1 0,1-1 0,-1 0 0,1 0 0,0 1 0,-1-1 0,1 1 0,-1-1 0,1 0 0,0 1 0,-1-1 0,1 1 0,0-1 0,-1 1 0,1-1 0,0 1 0,0-1 0,0 1 0,-1 0 0,2 0 0,-1 0 0,0 0 0,1 0 0,0 0 0,-1-1 0,1 1 0,-1 0 0,1 0 0,0 0 0,0 0 0,-1-1 0,1 1 0,0 0 0,0-1 0,0 1 0,0-1 0,0 1 0,0-1 0,1 1 0,10 4 0,0 0 0,1-1 0,0-1 0,0 0 0,22 2 0,10 3 0,-15-3 0,62 3 0,18 2 0,-64-5 0,0-1 0,72-3 0,-74-2 0,-141-18 0,171 13 0,-48 5 0,1-2 0,33-7 0,2 0 0,-42 6-1365,-5-2-5461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24575,'1320'0'0,"-1292"2"0,52 8 0,-50-5 0,48 3 0,448-9-1365,-505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24575,'10'-1'0,"0"0"0,0 0 0,0-1 0,12-5 0,35-5 0,379 9 0,-223 6 0,1512-3-1365,-1705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24575,'85'-2'0,"94"4"0,-108 10 0,-49-8 0,0 0 0,30 0 0,78-6 0,100 4 0,-159 10 0,-50-8 0,1 0 0,31 1 0,-16-3 0,43 7 0,-44-3 0,51 0 0,-28-6 0,-7-2 0,0 3 0,97 14 0,-89-7 0,-1-3 0,1-2 0,73-6 0,-13 0 0,694 3 0,-795 1 0,-1 1 0,31 7 0,33 3 0,-36-12-1365,-25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24575,'50'19'0,"0"-13"0,-1-2 0,1-3 0,54-4 0,1 0 0,-34 5 0,98 14 0,-119-11 0,1-2 0,58-6 0,64 4 0,-93 11 0,-51-7 0,54 3 0,-60-6 0,0 0 0,31 8 0,-10-1 0,7 1 0,-27-5 0,0-1 0,43 2 0,150-7-1365,-197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10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24575,'1774'0'-1365,"-1754"0"-5461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1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24575,'1631'0'0,"-1605"1"0,1 2 0,-1 1 0,40 12 0,-39-9 0,1-1 0,0-1 0,31 1 0,-29-6 0,-3 0 0,1 1 0,-1 1 0,39 9 0,-26-5 0,0-1 0,1-2 0,0-2 0,50-4 0,6 0 0,-49 4 0,0 3 0,53 10 0,-53-9-1,0-2 1,75-4-1,-37-1-1362,-65 2-5463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24575,'912'0'0,"-894"1"0,1 1 0,30 7 0,32 3 0,-21-11 0,-31-2 0,0 2 0,0 1 0,50 9 0,-55-6 0,1-1 0,47 0 0,-46-4 0,0 2 0,41 7 0,124 16 0,-126-12 0,2-3 0,90 3 0,137-14 0,-120-1 0,-142 3 0,54 10 0,-54-5 0,57 1 0,247-8-1365,-316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7:19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0,'1439'0,"-1422"1,1 1,32 8,32 2,-50-9,1 1,49 13,33 5,-94-20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49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31,'51'-19,"-2"13,0 2,1 2,54 6,1-2,1041-2,-1075 4,100 17,50 3,18 0,-156-12,99 1,-133-11,-1 3,55 12,-55-8,0-2,57 1,35 3,-1 1,-101-10,46 8,-46-4,53 0,-44-6,-26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7:27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54,'1272'0,"-1254"-1,0 0,32-9,31-2,-66 12,13 0,-1-2,0-1,29-6,-15 2,0 3,0 0,0 3,49 5,6-2,95-2,-170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7:30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0,'14'1,"0"1,1 0,17 5,35 5,-17-10,-22-1,0 0,46 10,-48-7,-1-1,1 0,39-3,-38-1,0 2,0 0,28 6,9 3,1-4,0-2,94-7,-33 1,593 2,-701 1,-1 0,34 9,30 3,303-14,-364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7:59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31,'27'1,"1"-3,-1 0,44-9,-27 4,1 2,0 1,0 3,47 5,12-1,-84-3,12-1,-1 2,1 1,55 11,-63-9,1 0,47 0,-46-3,0 0,40 9,-12 1,0-1,0-4,86 1,-69-8,-50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01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0,'1343'0,"-1322"0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7:43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1 100,'27'0,"1"-1,-1-1,43-10,-25 5,-1 2,1 2,0 2,48 5,12-2,-60-1,-9 0,0-2,0-1,60-11,95-11,-161 18,1 2,55 0,-51 4,61-10,-33 2,0 3,123 6,-66 2,670-3,-775 1,-1 1,0 0,0 1,-1 0,25 10,26 6,-47-15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05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0,'28'0,"1"1,-1 2,39 8,38 4,-73-12,0 1,32 10,-35-8,1 0,46 2,-44-5,38 8,-48-7,1 0,29 0,-28-2,47 8,-47-5,49 2,-46-5,1 1,-1 1,36 11,-35-8,0-1,1-1,29 1,47 5,-19 0,-65-10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50.1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1,1-1,0 0,-1 1,1-1,0 0,0 1,0-1,0 0,0 0,0 0,1 0,-1 0,0 0,1 0,-1 0,0 0,1-1,-1 1,1 0,-1-1,1 1,-1-1,1 0,0 0,2 1,51 5,-49-6,163 1,-121-4,1 3,0 2,76 12,-44-2,1-3,0-4,121-8,-49 0,-89 2,0 3,106 18,-100-11,0-2,1-4,81-6,-19 0,-66 3,0 2,90 16,-77-8,0-3,151-8,-85-2,3229 3,-3351-2,1 0,43-11,-42 7,1 1,30-1,-36 6,16-1,1-1,-1-2,40-9,-36 6,0 2,1 2,83 3,-60 2,-37-2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51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0,'3343'0,"-3314"0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52.9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0,'8658'0,"-8625"2,1 2,-2 1,62 18,-58-13,0-2,66 7,411-12,-256-6,644 3,-872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55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14,'10596'0,"-10536"-6,-38-1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51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0,4 0,3 0,1 0,2 0,0 0,0 0,0 0,0 0,-1 0,0 0,0 0,-4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8:57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37,'537'0,"-496"-2,75-13,-71 7,54-2,663 8,-369 5,1693-3,-2058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0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1,'1038'0,"-1013"1,-1 2,47 10,-45-7,1-1,33 2,208-8,-240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03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1,'1170'0,"-1141"0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07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1,'6'0,"7"0,2 5,4 3,4-1,5-1,-4 4,1 0,-4-2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09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1,'770'0,"-745"1,-1 2,47 10,-45-7,1-1,33 2,79-9,56 4,-104 13,-61-9,44 4,70-9,-89-2,1 2,78 12,186 29,-239-33,0-2,145-8,-80-2,-96 3,0 3,84 14,-63-7,1-4,-1-2,83-8,-20 2,5-1,156 7,-192 11,-66-8,57 3,433-8,-252-4,-251 3,1 2,46 10,-45-7,1-1,33 2,137-9,75 4,-169 13,-67-8,59 3,632-8,-351-4,-110 2,-237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10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74,'67'1,"0"-3,102-17,12-16,-130 27,-1 2,2 3,-1 1,52 6,11-1,2124-3,-2209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16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1,'2142'0,"-2109"1,1 3,37 7,-35-4,57 3,412-9,-242-3,-235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17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0,'2174'0,"-2148"2,-1 0,44 11,-41-7,-1-1,32 1,92-8,65 4,-134 14,4 0,-59-14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19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1,'2175'0,"-2149"1,-1 2,44 10,-42-7,1-2,30 3,-21-7,-1 3,72 14,-77-10,15 5,-1-2,1-2,72 2,-108-10,45 0,-1 1,95 17,-120-13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23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1,'1'1,"-1"1,1-1,0 1,-1-1,1 1,0-1,0 0,0 0,0 1,0-1,0 0,0 0,1 0,-1 0,0 0,1 0,-1-1,0 1,1 0,-1-1,1 1,-1-1,1 1,-1-1,1 0,-1 1,4-1,49 6,-48-6,448 4,-233-7,700 3,-860 3,68 11,45 4,729-17,-436-3,-354 0,126 5,-159 12,-59-9,1-2,23 2,405-3,-232-5,583 2,-772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7:52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1 102,'8'-1,"0"0,0-1,0 0,0 0,0 0,0-1,13-8,-12 7,0 0,0 0,1 1,-1 0,13-2,14 1,55-7,93 1,-175 10,63 1,0-3,73-12,-56 5,0 4,113 7,-54 1,1231-3,-1173 12,-14 1,3-15,89 4,-169 9,30 2,68-1,19 0,342-13,-554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29:25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1,0-1,1 0,0 0,-1 0,1 0,0 0,-1 0,1 0,0 0,0 0,0 0,0 0,0 0,0-1,0 1,0 0,0-1,0 1,1-1,-1 1,0-1,3 1,41 10,-23-6,4 3,1-2,0-1,0-1,48 1,-14-2,31 12,-65-9,0-1,29 0,-18-2,55 11,-55-7,61 4,761-10,-415-3,321 2,-737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0:07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0,'804'0,"-770"2,-1 1,38 9,-34-5,55 3,-53-7,55 11,-56-7,59 3,-77-9,20-1,-1 2,75 14,-100-12,224 42,-155-32,-54-8,-1-1,34 1,-33-4,-1 2,32 7,-32-5,1-1,31 1,667-4,-350-5,459 3,-812-1,1-2,45-10,-43 7,-1 1,35-2,119 9,74-4,-230-1,-1-2,0-1,36-13,-38 12,0 0,0 1,1 1,32-3,40 5,-41 2,101-15,-21-3,-105 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0:09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1,'70'-1,"0"4,92 14,-127-12,43 1,-51-6,1 2,-1 2,33 7,-31-5,0-1,0-1,50-1,0 1,13 11,-66-9,0-2,32 2,410-7,-440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0:10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0,'470'0,"-438"2,0 1,42 10,-39-6,59 3,-39-8,90 16,-56-5,36 8,-75-13,1-2,0-2,0-3,55-5,6 1,-79 3,-4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1:09.4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37,'21'1,"-1"2,1 0,24 6,-21-3,45 4,405-6,-244-7,-170 3,0-2,87-16,-69 8,1 4,154 6,-88 3,-27-1,131-5,-169-13,-59 11,-1 1,27-3,403 3,-232 7,818-3,-1003 2,-1 1,42 10,-39-7,59 5,566-9,-318-5,-316 5,-1 0,44 11,-41-7,-1-1,31 1,32-7,-62-1,0 1,0 2,0 1,0 1,31 8,-27-4,0 0,0-2,49 1,102-8,-62-1,1751 3,-1847 2,1 0,42 11,-40-7,-1-1,32 1,557-5,-296-3,-294 4,-1 0,44 11,-42-7,1-1,30 1,648-5,-341-3,2374 2,-2710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1:12.5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37,'0'-2,"1"1,0-1,-1 1,1 0,0-1,0 1,-1 0,1-1,0 1,1 0,-1 0,0 0,0 0,0 0,1 0,-1 0,0 0,1 0,-1 1,1-1,-1 0,1 1,-1-1,1 1,-1 0,1 0,2-1,51-5,-49 6,335-3,-175 5,-141-1,-1 2,47 10,-45-7,1-1,33 2,18-8,-52 0,1 0,-1 2,1 1,44 10,-19-2,1-2,0-3,0-2,96-6,-28 0,3121 3,-3217 1,-1 2,47 10,-45-7,1-1,33 2,35-7,-56-2,1 3,-1 1,50 9,75 12,-27-6,-56-7,1-3,143-9,-78 0,-110 3,0 3,39 8,-38-5,73 4,1327-12,-1412 2,-1 2,44 9,-41-6,-1-1,32 1,646-4,-340-4,4346 2,-4682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1:22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0,'1807'0,"-1774"2,-1 1,42 10,-40-7,60 5,8-13,-71 0,1 1,0 2,-1 1,62 12,-64-8,-1-1,1-1,51-1,-1 1,3 12,-60-11,-1-1,24 2,3-3,137 15,-104-8,1-3,145-8,-82-2,791 3,-904 2,0 1,42 9,-39-5,59 4,-62-11,-3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1:58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0,'2309'0,"-2284"2,0 0,44 11,-41-7,-1-1,32 1,17-7,-50 0,0 1,-1 0,1 2,-1 1,26 7,-1 0,1-2,0-3,0-1,0-3,55-6,15 2,2118 3,-2205 2,-1 1,38 9,-34-5,55 3,635-8,-351-5,4837 3,-5184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00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0 237,'33'-2,"0"-2,0-1,63-18,-60 13,0 2,67-7,23-2,-86 9,61-2,-54 7,50-11,-52 7,66-2,558 10,-644-3,-1 0,47-11,-45 7,1 1,33-2,43 9,-71 0,-1-2,1 0,0-2,60-12,-40 4,0 2,0 3,1 1,98 8,-30-1,915-3,-1002-2,0-1,37-9,-35 5,57-3,634 9,-352 3,1095-2,-1441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04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36,'21'-1,"0"-1,-1-1,25-7,-21 4,45-4,405 6,-244 7,3948-3,-4153 2,1 0,43 11,-42-7,1-1,30 1,107-8,71 4,-99 28,-111-27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18:11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52,'101'-2,"110"5,-140 9,-50-8,1 0,31 1,-1-2,-1 2,85 19,-113-19,11 0,67 2,-65-6,59 10,-55-5,57 1,-65-7,-1 2,0 2,51 12,-55-10,0 0,1-2,47 1,-18-2,16 8,-50-7,0 0,25 0,-27-4,7-1,1 2,-1 1,45 10,-45-7,1-1,39 1,36 5,-47 1,-21-3,1-2,72 3,-86-8,-1 2,30 5,-28-4,47 4,1476-7,-721-3,-796 0,1-1,-1-2,45-13,23-3,21-2,-66 12,-34 7,0 0,34-2,-34 4,1 0,-1-2,1 0,27-11,21-4,-64 18,27-7,0 2,1 1,50-1,-109 6,-6 0,0-1,0-2,-34-6,30 2,-1 2,0 2,-69 3,64 2,1-3,-75-9,83 5,-62-1,66 6,0-2,-53-9,44 5,0 1,-1 2,-72 3,69 2,1-2,-1-2,-45-8,32 2,-1 3,0 3,-66 5,13-1,-7 0,-130-4,162-9,49 5,-58-1,58 7,0-2,-60-10,47 5,0 3,-1 2,-51 4,14-1,70 0,-1 1,-32 8,-32 2,-67 0,-38 0,156-11,-57 10,56-6,-55 3,-1735-9,1802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06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69,'25'-2,"0"0,0-2,26-7,24-5,-2 4,-23 4,96-6,3365 16,-3486-1,0 2,44 10,-42-8,0 0,32 1,107-7,68 3,-152 14,-61-11,-1-1,27 3,95-7,14 2,-74 13,-61-10,0 0,24 1,121-6,-118-2,1 1,-1 3,75 12,124 28,-214-36,0-2,1-1,48-2,-47-2,0 2,67 11,-50-4,-1-3,1-1,56-4,64 3,-68 14,-69-11,60 5,592-9,-332-5,-288 3,0 2,95 16,-100-9,1-4,0-2,68-6,90 3,-95 17,-77-9,72 2,1014-12,-1109 4,-1 0,44 11,-42-7,0-1,32 1,109-8,67 4,-132 14,-69-9,62 4,364-10,-218-3,-209 4,1 1,37 9,-35-5,57 3,254-9,-159-3,-156 4,1 1,40 10,-38-7,59 5,611-9,-341-5,-292 5,-44 0,-1-1,1-1,0-1,-1-2,50-11,-56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08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0,'7621'0,"-7592"0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09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69,'141'2,"155"-5,-193-13,-66 9,57-3,253 9,-159 3,-156-4,1-1,40-10,-38 6,59-3,240 11,-306-1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11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1 106,'0'-2,"0"1,1 0,-1 0,1 0,-1 0,1-1,0 1,-1 0,1 0,0 0,0 0,0 0,0 1,0-1,0 0,0 0,0 1,0-1,0 0,0 1,0-1,0 1,1-1,1 1,42-12,-23 7,12-5,1 2,53-7,13-1,-47 8,1 2,-1 2,92 7,-33 0,4197-3,-4281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12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0,'1487'0,"-1442"2,71 13,-69-7,66 1,1088-8,-532-3,-644 4,0 0,45 12,-44-8,1-2,33 3,6-6,-37-1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14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1,'1339'0,"-1311"0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15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1,'1432'0,"-1180"17,-1 1,1720-17,-864-3,-1078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2:32:16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0,'1940'0,"-1911"0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24575,'1'-2'0,"0"0"0,0 0 0,0 0 0,0 0 0,0 0 0,0 1 0,0-1 0,1 0 0,-1 1 0,1-1 0,-1 1 0,1-1 0,-1 1 0,1 0 0,0 0 0,0 0 0,3-2 0,39-19 0,-39 20 0,20-8 0,0 1 0,1 1 0,0 1 0,1 2 0,0 0 0,29 0 0,167 5 0,-97 3 0,14-5 0,153 5 0,-212 12 0,-60-9 0,0-2 0,25 2 0,-2-3 0,16 0 0,69 13 0,-55-7 0,2-2 0,145-8 0,-85-1 0,1227 2-1365,-1334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24575,'62'0'0,"-1"-3"0,84-14 0,-64 7 0,0 4 0,148 7 0,-84 1 0,323-2 0,-442 2 0,-1 0 0,44 11 0,-42-7 0,1-1 0,30 1 0,8-6 0,-42-1 0,1 1 0,0 1 0,-1 1 0,0 1 0,1 1 0,-1 1 0,35 13 0,-37-11 0,0 0 0,1-1 0,-1-1 0,1-1 0,1-2 0,-1 0 0,35-2 0,30 3 0,5 13 0,-67-11 0,0 0 0,31 1 0,337-5 0,-186-3 0,-183 3 0,-1 2 0,47 10 0,-45-7 0,1-1 0,33 2 0,73-7-1365,-104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D7A13-1A45-41A3-8305-974490192D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AC6E0-0F06-45EF-BFE7-B0219E837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1E176-A415-4917-BD74-6FFC3C4B42EA}" type="datetimeFigureOut">
              <a:rPr lang="en-US"/>
              <a:pPr>
                <a:defRPr/>
              </a:pPr>
              <a:t>2/24/2023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E81972-B6E5-47ED-B167-C966AB6C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12300-42CE-4AF6-A890-8179D35C9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022F-F879-4D9D-B9AB-782ED9AB8D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4578-9914-47DA-BD13-C2A55063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9017EA-ADF1-48E8-AD36-CF868183E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627C5AA-E390-4C99-A1F2-4DAB467C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65D-AD40-412C-8E61-D41E8FC62537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DCE6B6-02CA-4C24-9B6E-8E315E3B4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304A129-BC1F-4ED4-9EAC-AAF0AD8E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090E879A-1AB5-48E7-8B29-529E90E08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C2B4879F-F46D-432F-B68C-FD29C26EA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24 February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3895A23-CC2B-4658-B028-2E784EF20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2600A5-D176-49C6-89FB-595F942E4A0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AA1B6172-4FE6-4D68-898B-425FBBDF3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81EDE85-8EA0-40AE-843D-4A75B76D8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D8815-A991-42DA-A47E-AB81EE8A4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D353E4-DFE4-4D5E-9A5C-596835736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28F7D-22E2-499F-89FB-027D31A3F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397F18A-C30D-4F98-A138-369505F1F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7B432-B2F5-4133-A54C-28E6DAD5E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15E569D-CA04-4856-BAF2-6E56A24B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92349930-34E0-4EA0-95CA-6A8326DD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AEDFF6-3D98-4678-A0C1-69A25D2A0DD1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2318AD54-7F50-48AC-9CF0-3DB820F2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247A4B5-D533-40D3-BC79-2E749A688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665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00A2E548-21E8-4239-89A5-00994573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37A76-6C84-483E-9F55-A38F1BCC5577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91458B5-979A-4AE3-A09F-20D777BC3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12C0ACA-BF3C-4B7B-A5BC-6AF84CC86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E06B8E89-6600-44B5-8686-AFF473368E3B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AD-F18D-4553-89D9-AF892D25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E26B11B1-2698-4D0D-8CD1-ECAE64F01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4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990A23DF-439E-4CA5-AC7B-DA5AC9F012D1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FA26-5A5D-4DFB-907A-5AEAC4D4B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D59AEED-9549-4287-BEBF-9F0F18FBB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479E3E-53C2-458B-8E3A-C3E11E88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3F2939B-AC72-4428-8956-9E0BC702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C6E7526-D244-4D37-8DAC-EB4A2CC11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6EEB-6921-479A-9C4F-AB5B95BC9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8514416-32A0-45A5-80A2-12C0BA916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A0EE25-08F2-4EB3-9D95-14283CDB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BA71098-D367-4DE4-883D-4AEDA51AF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E6901F0-40E6-4BF1-B379-464F68C9DF8F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3EF1-54A4-4FB8-8637-69B6B7A57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4D206A0-E8B1-4900-B913-7B01AD410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CAEC7F-5EE7-436E-AA24-A338BFD1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626011E-778A-4343-822B-611B0555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65B392-54C0-4A58-A88C-A1CB07C0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B4ACE6A-0282-45D3-B070-C6C0C12AD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010796-12F3-496D-B74A-B2143584B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01BD03-79B0-4464-87D5-E4522E468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9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4B6E53-EEF9-400A-96C0-80B4FC56C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1C026B8-705E-4375-B7F1-2135979DD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9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B01949-BAAF-4BA8-8921-5ED8B0B8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DD8ACCB-6C95-4064-9629-0409E068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44F252-CE38-4F8B-AEA6-FA1E37D5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9C080FB-D537-4560-BF14-636CBDD54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2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747DAC68-3468-4C7D-8810-4C97735E1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B2F5C-5656-4A99-87B5-3BD436EDC5D6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1B40466-0B42-4BD1-92FB-563171E3C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36A46BB-37FD-4883-AD84-A95B2B02C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DD9568F-B4CE-4712-80F6-0ED4B8F0C1E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176C-9EC9-445B-AE06-353831D2A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0F2E801-7E95-4737-8D57-30BA79E30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1B6DF5-57A4-4B77-8FD4-083277014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8190E0F2-0498-4090-AD59-B75FEB27F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E30C2752-4649-4BE1-945A-D62F08BC1A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0E9-D0CB-4D1E-B410-25AE60B35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0D5EC431-5B2C-4DB3-8A02-D1E5BB0F0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6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564DFA-E5ED-46C1-97BA-14C42B8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7C8FEAD-F37E-4F66-99E7-773561C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680F06C-2332-4517-9013-BD154BB8B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53DE252-AD1A-4604-B195-6D3036D63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FB443-3AA8-4EDA-9B6C-B9330F46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C411F10-F2FA-42BE-B94F-127CFAFE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5186A-566B-44C1-9CD8-5A0A6A28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2A4200B-0F37-40E5-8D1B-F785B11E7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789A79F3-0205-4905-B317-F028690CB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FB77E-DF90-4E51-BCB0-CFA1B76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2D5B-D561-43B1-851B-879F2ADAC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4DA204-3C5F-42C4-915D-26CFBEBFA50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1435B3D-0F3C-46A3-BE2E-B338F059D37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9088493-EA0D-4AC5-863A-826645CF89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8962987-D33D-480D-B884-49115724B7F5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80FBB8A-7607-47B8-A015-39171E092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ACECE59C-DA05-4818-9E6E-79F6E0D024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0ECA-29F4-41E4-A265-2C2278FB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CD5E-A001-4BEE-807B-817D7C008F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9535CF-ED9B-4F3C-8B78-881ED74C27C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57A5D9A-1D8B-4FC4-99D8-D4CE12981894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E7A765-1F1C-40DC-A952-D81B032B74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B08F288-82A0-4048-B881-C95E09A615DD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6F27531-C854-46D7-997C-EBEF60416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0.xml"/><Relationship Id="rId5" Type="http://schemas.openxmlformats.org/officeDocument/2006/relationships/image" Target="../media/image34.png"/><Relationship Id="rId4" Type="http://schemas.openxmlformats.org/officeDocument/2006/relationships/customXml" Target="../ink/ink29.xml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8.png"/><Relationship Id="rId7" Type="http://schemas.openxmlformats.org/officeDocument/2006/relationships/customXml" Target="../ink/ink36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5.xml"/><Relationship Id="rId5" Type="http://schemas.openxmlformats.org/officeDocument/2006/relationships/image" Target="../media/image39.png"/><Relationship Id="rId4" Type="http://schemas.openxmlformats.org/officeDocument/2006/relationships/customXml" Target="../ink/ink34.xml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7" Type="http://schemas.openxmlformats.org/officeDocument/2006/relationships/image" Target="../media/image43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40.xml"/><Relationship Id="rId11" Type="http://schemas.openxmlformats.org/officeDocument/2006/relationships/image" Target="../media/image45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8.png"/><Relationship Id="rId40" Type="http://schemas.openxmlformats.org/officeDocument/2006/relationships/customXml" Target="../ink/ink57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10" Type="http://schemas.openxmlformats.org/officeDocument/2006/relationships/customXml" Target="../ink/ink42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39.xml"/><Relationship Id="rId9" Type="http://schemas.openxmlformats.org/officeDocument/2006/relationships/image" Target="../media/image44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3.png"/><Relationship Id="rId30" Type="http://schemas.openxmlformats.org/officeDocument/2006/relationships/customXml" Target="../ink/ink52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8" Type="http://schemas.openxmlformats.org/officeDocument/2006/relationships/customXml" Target="../ink/ink41.xml"/><Relationship Id="rId3" Type="http://schemas.openxmlformats.org/officeDocument/2006/relationships/image" Target="../media/image41.png"/><Relationship Id="rId12" Type="http://schemas.openxmlformats.org/officeDocument/2006/relationships/customXml" Target="../ink/ink43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62.xml"/><Relationship Id="rId5" Type="http://schemas.openxmlformats.org/officeDocument/2006/relationships/image" Target="../media/image64.png"/><Relationship Id="rId4" Type="http://schemas.openxmlformats.org/officeDocument/2006/relationships/customXml" Target="../ink/ink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8.png"/><Relationship Id="rId4" Type="http://schemas.openxmlformats.org/officeDocument/2006/relationships/customXml" Target="../ink/ink6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68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5.png"/><Relationship Id="rId4" Type="http://schemas.openxmlformats.org/officeDocument/2006/relationships/customXml" Target="../ink/ink7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85.png"/><Relationship Id="rId42" Type="http://schemas.openxmlformats.org/officeDocument/2006/relationships/customXml" Target="../ink/ink93.xml"/><Relationship Id="rId47" Type="http://schemas.openxmlformats.org/officeDocument/2006/relationships/image" Target="../media/image66.png"/><Relationship Id="rId63" Type="http://schemas.openxmlformats.org/officeDocument/2006/relationships/image" Target="../media/image105.png"/><Relationship Id="rId68" Type="http://schemas.openxmlformats.org/officeDocument/2006/relationships/customXml" Target="../ink/ink106.xml"/><Relationship Id="rId84" Type="http://schemas.openxmlformats.org/officeDocument/2006/relationships/customXml" Target="../ink/ink114.xml"/><Relationship Id="rId89" Type="http://schemas.openxmlformats.org/officeDocument/2006/relationships/image" Target="../media/image118.png"/><Relationship Id="rId16" Type="http://schemas.openxmlformats.org/officeDocument/2006/relationships/customXml" Target="../ink/ink80.xml"/><Relationship Id="rId11" Type="http://schemas.openxmlformats.org/officeDocument/2006/relationships/image" Target="../media/image80.png"/><Relationship Id="rId32" Type="http://schemas.openxmlformats.org/officeDocument/2006/relationships/customXml" Target="../ink/ink88.xml"/><Relationship Id="rId37" Type="http://schemas.openxmlformats.org/officeDocument/2006/relationships/image" Target="../media/image93.png"/><Relationship Id="rId53" Type="http://schemas.openxmlformats.org/officeDocument/2006/relationships/image" Target="../media/image100.png"/><Relationship Id="rId58" Type="http://schemas.openxmlformats.org/officeDocument/2006/relationships/customXml" Target="../ink/ink101.xml"/><Relationship Id="rId74" Type="http://schemas.openxmlformats.org/officeDocument/2006/relationships/customXml" Target="../ink/ink109.xml"/><Relationship Id="rId79" Type="http://schemas.openxmlformats.org/officeDocument/2006/relationships/image" Target="../media/image113.png"/><Relationship Id="rId5" Type="http://schemas.openxmlformats.org/officeDocument/2006/relationships/image" Target="../media/image77.png"/><Relationship Id="rId90" Type="http://schemas.openxmlformats.org/officeDocument/2006/relationships/customXml" Target="../ink/ink117.xml"/><Relationship Id="rId95" Type="http://schemas.openxmlformats.org/officeDocument/2006/relationships/image" Target="../media/image121.png"/><Relationship Id="rId22" Type="http://schemas.openxmlformats.org/officeDocument/2006/relationships/customXml" Target="../ink/ink83.xml"/><Relationship Id="rId27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customXml" Target="../ink/ink96.xml"/><Relationship Id="rId64" Type="http://schemas.openxmlformats.org/officeDocument/2006/relationships/customXml" Target="../ink/ink104.xml"/><Relationship Id="rId69" Type="http://schemas.openxmlformats.org/officeDocument/2006/relationships/image" Target="../media/image108.png"/><Relationship Id="rId80" Type="http://schemas.openxmlformats.org/officeDocument/2006/relationships/customXml" Target="../ink/ink112.xml"/><Relationship Id="rId85" Type="http://schemas.openxmlformats.org/officeDocument/2006/relationships/image" Target="../media/image116.png"/><Relationship Id="rId12" Type="http://schemas.openxmlformats.org/officeDocument/2006/relationships/customXml" Target="../ink/ink78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103.png"/><Relationship Id="rId67" Type="http://schemas.openxmlformats.org/officeDocument/2006/relationships/image" Target="../media/image107.png"/><Relationship Id="rId20" Type="http://schemas.openxmlformats.org/officeDocument/2006/relationships/customXml" Target="../ink/ink82.xml"/><Relationship Id="rId41" Type="http://schemas.openxmlformats.org/officeDocument/2006/relationships/image" Target="../media/image95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111.png"/><Relationship Id="rId83" Type="http://schemas.openxmlformats.org/officeDocument/2006/relationships/image" Target="../media/image115.png"/><Relationship Id="rId88" Type="http://schemas.openxmlformats.org/officeDocument/2006/relationships/customXml" Target="../ink/ink116.xml"/><Relationship Id="rId91" Type="http://schemas.openxmlformats.org/officeDocument/2006/relationships/image" Target="../media/image119.png"/><Relationship Id="rId96" Type="http://schemas.openxmlformats.org/officeDocument/2006/relationships/customXml" Target="../ink/ink120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75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" Type="http://schemas.openxmlformats.org/officeDocument/2006/relationships/customXml" Target="../ink/ink77.xml"/><Relationship Id="rId31" Type="http://schemas.openxmlformats.org/officeDocument/2006/relationships/image" Target="../media/image90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106.png"/><Relationship Id="rId73" Type="http://schemas.openxmlformats.org/officeDocument/2006/relationships/image" Target="../media/image110.png"/><Relationship Id="rId78" Type="http://schemas.openxmlformats.org/officeDocument/2006/relationships/customXml" Target="../ink/ink111.xml"/><Relationship Id="rId81" Type="http://schemas.openxmlformats.org/officeDocument/2006/relationships/image" Target="../media/image114.png"/><Relationship Id="rId86" Type="http://schemas.openxmlformats.org/officeDocument/2006/relationships/customXml" Target="../ink/ink115.xml"/><Relationship Id="rId94" Type="http://schemas.openxmlformats.org/officeDocument/2006/relationships/customXml" Target="../ink/ink119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4" Type="http://schemas.openxmlformats.org/officeDocument/2006/relationships/customXml" Target="../ink/ink74.xml"/><Relationship Id="rId9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81.xml"/><Relationship Id="rId39" Type="http://schemas.openxmlformats.org/officeDocument/2006/relationships/image" Target="../media/image94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101.png"/><Relationship Id="rId76" Type="http://schemas.openxmlformats.org/officeDocument/2006/relationships/customXml" Target="../ink/ink110.xml"/><Relationship Id="rId97" Type="http://schemas.openxmlformats.org/officeDocument/2006/relationships/image" Target="../media/image122.png"/><Relationship Id="rId7" Type="http://schemas.openxmlformats.org/officeDocument/2006/relationships/image" Target="../media/image78.png"/><Relationship Id="rId71" Type="http://schemas.openxmlformats.org/officeDocument/2006/relationships/image" Target="../media/image109.png"/><Relationship Id="rId92" Type="http://schemas.openxmlformats.org/officeDocument/2006/relationships/customXml" Target="../ink/ink118.xml"/><Relationship Id="rId2" Type="http://schemas.openxmlformats.org/officeDocument/2006/relationships/customXml" Target="../ink/ink73.xml"/><Relationship Id="rId29" Type="http://schemas.openxmlformats.org/officeDocument/2006/relationships/image" Target="../media/image89.png"/><Relationship Id="rId24" Type="http://schemas.openxmlformats.org/officeDocument/2006/relationships/customXml" Target="../ink/ink84.xml"/><Relationship Id="rId40" Type="http://schemas.openxmlformats.org/officeDocument/2006/relationships/customXml" Target="../ink/ink92.xml"/><Relationship Id="rId45" Type="http://schemas.openxmlformats.org/officeDocument/2006/relationships/image" Target="../media/image97.png"/><Relationship Id="rId66" Type="http://schemas.openxmlformats.org/officeDocument/2006/relationships/customXml" Target="../ink/ink105.xml"/><Relationship Id="rId87" Type="http://schemas.openxmlformats.org/officeDocument/2006/relationships/image" Target="../media/image117.png"/><Relationship Id="rId61" Type="http://schemas.openxmlformats.org/officeDocument/2006/relationships/image" Target="../media/image104.png"/><Relationship Id="rId82" Type="http://schemas.openxmlformats.org/officeDocument/2006/relationships/customXml" Target="../ink/ink113.xml"/><Relationship Id="rId19" Type="http://schemas.openxmlformats.org/officeDocument/2006/relationships/image" Target="../media/image84.png"/><Relationship Id="rId14" Type="http://schemas.openxmlformats.org/officeDocument/2006/relationships/customXml" Target="../ink/ink79.xml"/><Relationship Id="rId30" Type="http://schemas.openxmlformats.org/officeDocument/2006/relationships/customXml" Target="../ink/ink87.xml"/><Relationship Id="rId35" Type="http://schemas.openxmlformats.org/officeDocument/2006/relationships/image" Target="../media/image92.png"/><Relationship Id="rId56" Type="http://schemas.openxmlformats.org/officeDocument/2006/relationships/customXml" Target="../ink/ink100.xml"/><Relationship Id="rId77" Type="http://schemas.openxmlformats.org/officeDocument/2006/relationships/image" Target="../media/image112.png"/><Relationship Id="rId100" Type="http://schemas.openxmlformats.org/officeDocument/2006/relationships/customXml" Target="../ink/ink122.xml"/><Relationship Id="rId8" Type="http://schemas.openxmlformats.org/officeDocument/2006/relationships/customXml" Target="../ink/ink76.xml"/><Relationship Id="rId51" Type="http://schemas.openxmlformats.org/officeDocument/2006/relationships/image" Target="../media/image99.png"/><Relationship Id="rId72" Type="http://schemas.openxmlformats.org/officeDocument/2006/relationships/customXml" Target="../ink/ink108.xml"/><Relationship Id="rId93" Type="http://schemas.openxmlformats.org/officeDocument/2006/relationships/image" Target="../media/image120.png"/><Relationship Id="rId98" Type="http://schemas.openxmlformats.org/officeDocument/2006/relationships/customXml" Target="../ink/ink121.xml"/><Relationship Id="rId3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30.png"/><Relationship Id="rId18" Type="http://schemas.openxmlformats.org/officeDocument/2006/relationships/customXml" Target="../ink/ink131.xml"/><Relationship Id="rId3" Type="http://schemas.openxmlformats.org/officeDocument/2006/relationships/image" Target="../media/image125.png"/><Relationship Id="rId21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customXml" Target="../ink/ink128.xml"/><Relationship Id="rId17" Type="http://schemas.openxmlformats.org/officeDocument/2006/relationships/image" Target="../media/image132.png"/><Relationship Id="rId2" Type="http://schemas.openxmlformats.org/officeDocument/2006/relationships/customXml" Target="../ink/ink123.xml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25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10" Type="http://schemas.openxmlformats.org/officeDocument/2006/relationships/customXml" Target="../ink/ink127.xml"/><Relationship Id="rId19" Type="http://schemas.openxmlformats.org/officeDocument/2006/relationships/image" Target="../media/image133.png"/><Relationship Id="rId4" Type="http://schemas.openxmlformats.org/officeDocument/2006/relationships/customXml" Target="../ink/ink124.xml"/><Relationship Id="rId9" Type="http://schemas.openxmlformats.org/officeDocument/2006/relationships/image" Target="../media/image128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2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5.png"/><Relationship Id="rId18" Type="http://schemas.openxmlformats.org/officeDocument/2006/relationships/customXml" Target="../ink/ink23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20.xml"/><Relationship Id="rId17" Type="http://schemas.openxmlformats.org/officeDocument/2006/relationships/image" Target="../media/image27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9.xml"/><Relationship Id="rId19" Type="http://schemas.openxmlformats.org/officeDocument/2006/relationships/image" Target="../media/image28.png"/><Relationship Id="rId4" Type="http://schemas.openxmlformats.org/officeDocument/2006/relationships/customXml" Target="../ink/ink16.xml"/><Relationship Id="rId9" Type="http://schemas.openxmlformats.org/officeDocument/2006/relationships/image" Target="../media/image23.png"/><Relationship Id="rId1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D422DF-E05F-48F8-AD12-D215BF98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565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SC1007: lab (Week 7)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printBSTInOrder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prints a sorted list of items stored in Binary Search Tree using an in-order traversal pattern. 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*node)</a:t>
            </a:r>
            <a:endParaRPr lang="en-SG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4C5B71-E913-7220-4831-9E2C9FCF4605}"/>
                  </a:ext>
                </a:extLst>
              </p14:cNvPr>
              <p14:cNvContentPartPr/>
              <p14:nvPr/>
            </p14:nvContentPartPr>
            <p14:xfrm>
              <a:off x="3512880" y="1588168"/>
              <a:ext cx="2578680" cy="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4C5B71-E913-7220-4831-9E2C9FCF4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240" y="1480168"/>
                <a:ext cx="2686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DC3CF8-5DC2-CFCC-A28E-BC22662DA67A}"/>
                  </a:ext>
                </a:extLst>
              </p14:cNvPr>
              <p14:cNvContentPartPr/>
              <p14:nvPr/>
            </p14:nvContentPartPr>
            <p14:xfrm>
              <a:off x="5281920" y="3152368"/>
              <a:ext cx="2236680" cy="3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DC3CF8-5DC2-CFCC-A28E-BC22662DA6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7920" y="3044368"/>
                <a:ext cx="23443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7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446602-C0FC-6DD7-F0D6-3045430C3677}"/>
                  </a:ext>
                </a:extLst>
              </p14:cNvPr>
              <p14:cNvContentPartPr/>
              <p14:nvPr/>
            </p14:nvContentPartPr>
            <p14:xfrm>
              <a:off x="2899440" y="3368293"/>
              <a:ext cx="431640" cy="2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446602-C0FC-6DD7-F0D6-3045430C3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5800" y="3260653"/>
                <a:ext cx="53928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27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7DB0FB-E662-45D1-87B7-8DA07ACB0863}"/>
              </a:ext>
            </a:extLst>
          </p:cNvPr>
          <p:cNvGrpSpPr/>
          <p:nvPr/>
        </p:nvGrpSpPr>
        <p:grpSpPr>
          <a:xfrm>
            <a:off x="1066800" y="1419285"/>
            <a:ext cx="6934200" cy="2554545"/>
            <a:chOff x="1066800" y="1419285"/>
            <a:chExt cx="6934200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B4BC45-EF1D-4359-A6C4-F5A84EA3DE32}"/>
                </a:ext>
              </a:extLst>
            </p:cNvPr>
            <p:cNvSpPr txBox="1"/>
            <p:nvPr/>
          </p:nvSpPr>
          <p:spPr>
            <a:xfrm>
              <a:off x="1447800" y="1419285"/>
              <a:ext cx="6553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 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("%d, ", node-&gt;item);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8FB066-0262-477E-8036-B020C5797101}"/>
                </a:ext>
              </a:extLst>
            </p:cNvPr>
            <p:cNvSpPr txBox="1"/>
            <p:nvPr/>
          </p:nvSpPr>
          <p:spPr>
            <a:xfrm>
              <a:off x="1066800" y="1419285"/>
              <a:ext cx="457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B87935-12B0-5573-7DD5-7AE855C58F65}"/>
                  </a:ext>
                </a:extLst>
              </p14:cNvPr>
              <p14:cNvContentPartPr/>
              <p14:nvPr/>
            </p14:nvContentPartPr>
            <p14:xfrm>
              <a:off x="2213640" y="1803448"/>
              <a:ext cx="1695240" cy="3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B87935-12B0-5573-7DD5-7AE855C58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000" y="1695448"/>
                <a:ext cx="1802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00669A-7D7E-C400-0E9F-040B53B2B41C}"/>
                  </a:ext>
                </a:extLst>
              </p14:cNvPr>
              <p14:cNvContentPartPr/>
              <p14:nvPr/>
            </p14:nvContentPartPr>
            <p14:xfrm>
              <a:off x="2767320" y="2043928"/>
              <a:ext cx="744840" cy="1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00669A-7D7E-C400-0E9F-040B53B2B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320" y="1936288"/>
                <a:ext cx="852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758554-D099-8024-1D0D-832B181FE4DE}"/>
                  </a:ext>
                </a:extLst>
              </p14:cNvPr>
              <p14:cNvContentPartPr/>
              <p14:nvPr/>
            </p14:nvContentPartPr>
            <p14:xfrm>
              <a:off x="2105640" y="2537488"/>
              <a:ext cx="3307680" cy="1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758554-D099-8024-1D0D-832B181FE4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640" y="2429848"/>
                <a:ext cx="3415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FC08D4-077E-EFF0-178A-08BA5ECA385C}"/>
                  </a:ext>
                </a:extLst>
              </p14:cNvPr>
              <p14:cNvContentPartPr/>
              <p14:nvPr/>
            </p14:nvContentPartPr>
            <p14:xfrm>
              <a:off x="2141640" y="3007288"/>
              <a:ext cx="3271680" cy="1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FC08D4-077E-EFF0-178A-08BA5ECA3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7640" y="2899288"/>
                <a:ext cx="337932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9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5E0CFD3-E593-45C8-B665-77CCE1B7D18D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914400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50285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4290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77E0B902-1A1A-46B1-BAF5-33D776DA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9817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0104 0.0863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00105 0.0863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769EE1A-6C67-4223-8150-147C4695EC0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48667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33528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733800"/>
            <a:ext cx="0" cy="782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E72A-485C-4ECD-BB4E-9AD2C13A27B0}"/>
              </a:ext>
            </a:extLst>
          </p:cNvPr>
          <p:cNvSpPr txBox="1"/>
          <p:nvPr/>
        </p:nvSpPr>
        <p:spPr>
          <a:xfrm>
            <a:off x="6839177" y="3029347"/>
            <a:ext cx="138892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9F1D99-6CA1-48E1-84D1-FC0A61AAE4E7}"/>
              </a:ext>
            </a:extLst>
          </p:cNvPr>
          <p:cNvSpPr txBox="1"/>
          <p:nvPr/>
        </p:nvSpPr>
        <p:spPr>
          <a:xfrm>
            <a:off x="6839177" y="3027657"/>
            <a:ext cx="1388923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57400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486328-2A61-4B0C-98F7-6AA7F2237618}"/>
              </a:ext>
            </a:extLst>
          </p:cNvPr>
          <p:cNvSpPr txBox="1"/>
          <p:nvPr/>
        </p:nvSpPr>
        <p:spPr>
          <a:xfrm>
            <a:off x="6838462" y="3021122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1187A20B-2399-4B26-935C-2E1992F1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6512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05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2222 L -0.00105 0.044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444 L -0.24271 0.0773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0104 0.0277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2777 L -0.00104 0.0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47" grpId="0"/>
      <p:bldP spid="56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301B12A-3DE2-4A86-BD3A-62468AB02CC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32620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184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184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56620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5662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2286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2286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03312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80821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32112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935454"/>
            <a:ext cx="0" cy="71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31182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129380" y="3028612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129380" y="3485812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36812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300BA-F1AF-4CA6-904F-5D9FC9AD01A0}"/>
              </a:ext>
            </a:extLst>
          </p:cNvPr>
          <p:cNvSpPr txBox="1"/>
          <p:nvPr/>
        </p:nvSpPr>
        <p:spPr>
          <a:xfrm>
            <a:off x="6848453" y="3016984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F2352-DD1F-4703-A2D0-1A3540B31A37}"/>
              </a:ext>
            </a:extLst>
          </p:cNvPr>
          <p:cNvSpPr txBox="1"/>
          <p:nvPr/>
        </p:nvSpPr>
        <p:spPr>
          <a:xfrm>
            <a:off x="6848453" y="3016984"/>
            <a:ext cx="1388923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8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3BF5335B-311F-440C-83C5-1ABBACF1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1887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00105 0.076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7662 L -0.00105 0.1101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1018 L -0.00105 0.1321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3217 L -0.23438 0.16551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16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24271 0.0333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isBST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determines whether a given Binary Tree is also a Binary Search Tree.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should return 1 if the BT is a BST, and 0 otherwise. </a:t>
            </a:r>
            <a:endParaRPr lang="en-SG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610C56-7571-2972-8DA8-39AC01D151F5}"/>
                  </a:ext>
                </a:extLst>
              </p14:cNvPr>
              <p14:cNvContentPartPr/>
              <p14:nvPr/>
            </p14:nvContentPartPr>
            <p14:xfrm>
              <a:off x="3429000" y="1647928"/>
              <a:ext cx="1153800" cy="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610C56-7571-2972-8DA8-39AC01D15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00" y="1540288"/>
                <a:ext cx="1261440" cy="2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33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971A55-3178-EEF6-1D66-47FE5D18A5C7}"/>
                  </a:ext>
                </a:extLst>
              </p14:cNvPr>
              <p14:cNvContentPartPr/>
              <p14:nvPr/>
            </p14:nvContentPartPr>
            <p14:xfrm>
              <a:off x="2502720" y="3909013"/>
              <a:ext cx="2392920" cy="8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971A55-3178-EEF6-1D66-47FE5D18A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720" y="3801373"/>
                <a:ext cx="2500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58554C-D483-548A-904F-95417BCFE379}"/>
                  </a:ext>
                </a:extLst>
              </p14:cNvPr>
              <p14:cNvContentPartPr/>
              <p14:nvPr/>
            </p14:nvContentPartPr>
            <p14:xfrm>
              <a:off x="3272400" y="-31306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58554C-D483-548A-904F-95417BCFE3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8760" y="-4210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A3E4C5-0897-09E4-253C-AA63766C0C4B}"/>
                  </a:ext>
                </a:extLst>
              </p14:cNvPr>
              <p14:cNvContentPartPr/>
              <p14:nvPr/>
            </p14:nvContentPartPr>
            <p14:xfrm>
              <a:off x="3224160" y="-31306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A3E4C5-0897-09E4-253C-AA63766C0C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0520" y="-4210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94E897-92D4-0262-1772-214D27D50497}"/>
                  </a:ext>
                </a:extLst>
              </p14:cNvPr>
              <p14:cNvContentPartPr/>
              <p14:nvPr/>
            </p14:nvContentPartPr>
            <p14:xfrm>
              <a:off x="3224160" y="-31306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94E897-92D4-0262-1772-214D27D504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0520" y="-4210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4948AD-C787-DA08-2941-BDCD4C23DA99}"/>
                  </a:ext>
                </a:extLst>
              </p14:cNvPr>
              <p14:cNvContentPartPr/>
              <p14:nvPr/>
            </p14:nvContentPartPr>
            <p14:xfrm>
              <a:off x="2658960" y="-457427"/>
              <a:ext cx="12240" cy="1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4948AD-C787-DA08-2941-BDCD4C23D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5320" y="-565067"/>
                <a:ext cx="11988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66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5480A-CF1D-4D0F-860A-1895145E92DB}"/>
              </a:ext>
            </a:extLst>
          </p:cNvPr>
          <p:cNvSpPr/>
          <p:nvPr/>
        </p:nvSpPr>
        <p:spPr>
          <a:xfrm>
            <a:off x="152400" y="653534"/>
            <a:ext cx="5638800" cy="254686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F909C8-855B-44B0-9B11-E8A57103ADBE}"/>
              </a:ext>
            </a:extLst>
          </p:cNvPr>
          <p:cNvGrpSpPr/>
          <p:nvPr/>
        </p:nvGrpSpPr>
        <p:grpSpPr>
          <a:xfrm>
            <a:off x="2362200" y="3352800"/>
            <a:ext cx="6553200" cy="3048000"/>
            <a:chOff x="2209800" y="3352800"/>
            <a:chExt cx="6553200" cy="304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D416F2-61C0-4FD6-B87D-4CDB0BA76B0E}"/>
                </a:ext>
              </a:extLst>
            </p:cNvPr>
            <p:cNvSpPr/>
            <p:nvPr/>
          </p:nvSpPr>
          <p:spPr>
            <a:xfrm>
              <a:off x="2209800" y="3352800"/>
              <a:ext cx="6324600" cy="304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E64A0D-5C7A-4B63-A7A4-742141464474}"/>
                </a:ext>
              </a:extLst>
            </p:cNvPr>
            <p:cNvGrpSpPr/>
            <p:nvPr/>
          </p:nvGrpSpPr>
          <p:grpSpPr>
            <a:xfrm>
              <a:off x="2286000" y="3429000"/>
              <a:ext cx="6477000" cy="2893100"/>
              <a:chOff x="1066800" y="1419285"/>
              <a:chExt cx="6934200" cy="28931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B4BC45-EF1D-4359-A6C4-F5A84EA3DE32}"/>
                  </a:ext>
                </a:extLst>
              </p:cNvPr>
              <p:cNvSpPr txBox="1"/>
              <p:nvPr/>
            </p:nvSpPr>
            <p:spPr>
              <a:xfrm>
                <a:off x="1447800" y="1419285"/>
                <a:ext cx="6553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//the node's value should belong to (min, max)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left node should be smaller than node-&gt;item</a:t>
                </a:r>
              </a:p>
              <a:p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right node should be larger than node-&gt;item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left,min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node-&gt;item)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right,node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-&gt;item, max)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B066-0262-477E-8036-B020C5797101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57A43-8EAF-4E60-8D97-ADB20C0BE289}"/>
              </a:ext>
            </a:extLst>
          </p:cNvPr>
          <p:cNvGrpSpPr/>
          <p:nvPr/>
        </p:nvGrpSpPr>
        <p:grpSpPr>
          <a:xfrm>
            <a:off x="228600" y="609600"/>
            <a:ext cx="5410200" cy="2475369"/>
            <a:chOff x="1143000" y="1371600"/>
            <a:chExt cx="5410200" cy="24753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76087-0D6A-4AAE-8C6E-BF77EFA909A2}"/>
                </a:ext>
              </a:extLst>
            </p:cNvPr>
            <p:cNvSpPr txBox="1"/>
            <p:nvPr/>
          </p:nvSpPr>
          <p:spPr>
            <a:xfrm>
              <a:off x="1524000" y="1600200"/>
              <a:ext cx="5029200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//question 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 </a:t>
              </a:r>
              <a:r>
                <a:rPr lang="en-SG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isBST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(root, -1000000, 1000000)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==1)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not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 0;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D4B03-48A4-41BA-9494-1A8620BBD1C0}"/>
                </a:ext>
              </a:extLst>
            </p:cNvPr>
            <p:cNvSpPr txBox="1"/>
            <p:nvPr/>
          </p:nvSpPr>
          <p:spPr>
            <a:xfrm>
              <a:off x="1143000" y="1600200"/>
              <a:ext cx="579474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065948-E41F-4413-9D65-35C1A14CAB53}"/>
                </a:ext>
              </a:extLst>
            </p:cNvPr>
            <p:cNvGrpSpPr/>
            <p:nvPr/>
          </p:nvGrpSpPr>
          <p:grpSpPr>
            <a:xfrm>
              <a:off x="4114800" y="1371600"/>
              <a:ext cx="551754" cy="914400"/>
              <a:chOff x="4800600" y="1371600"/>
              <a:chExt cx="551754" cy="9144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3F32D-1CDB-4A92-B454-6E2ACA475871}"/>
                  </a:ext>
                </a:extLst>
              </p:cNvPr>
              <p:cNvSpPr txBox="1"/>
              <p:nvPr/>
            </p:nvSpPr>
            <p:spPr>
              <a:xfrm>
                <a:off x="4800600" y="13716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min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151BE11-A7AC-4B78-834F-7CED9D03F84F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flipH="1">
                <a:off x="4953000" y="1740932"/>
                <a:ext cx="123477" cy="545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E8A68D-1466-48D4-86F8-117D160B58F2}"/>
                </a:ext>
              </a:extLst>
            </p:cNvPr>
            <p:cNvGrpSpPr/>
            <p:nvPr/>
          </p:nvGrpSpPr>
          <p:grpSpPr>
            <a:xfrm>
              <a:off x="5105400" y="1415534"/>
              <a:ext cx="589713" cy="870466"/>
              <a:chOff x="5867400" y="1415534"/>
              <a:chExt cx="589713" cy="87046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1CE09-86BA-4D5B-BF64-24A28FF5D860}"/>
                  </a:ext>
                </a:extLst>
              </p:cNvPr>
              <p:cNvSpPr txBox="1"/>
              <p:nvPr/>
            </p:nvSpPr>
            <p:spPr>
              <a:xfrm>
                <a:off x="5867400" y="1415534"/>
                <a:ext cx="58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max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F51C13B-BB03-42D8-91A1-3059A5F6371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6096000" y="1784866"/>
                <a:ext cx="66257" cy="5011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6C0650-3BB9-E0CD-ED2E-5BBEBB2DDC52}"/>
                  </a:ext>
                </a:extLst>
              </p14:cNvPr>
              <p14:cNvContentPartPr/>
              <p14:nvPr/>
            </p14:nvContentPartPr>
            <p14:xfrm>
              <a:off x="3260520" y="830008"/>
              <a:ext cx="3837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6C0650-3BB9-E0CD-ED2E-5BBEBB2D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880" y="722008"/>
                <a:ext cx="49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E868EEB-EA7B-AA91-0AC8-640EE26CCC78}"/>
                  </a:ext>
                </a:extLst>
              </p14:cNvPr>
              <p14:cNvContentPartPr/>
              <p14:nvPr/>
            </p14:nvContentPartPr>
            <p14:xfrm>
              <a:off x="4198680" y="890128"/>
              <a:ext cx="492120" cy="1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E868EEB-EA7B-AA91-0AC8-640EE26CC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5040" y="782128"/>
                <a:ext cx="599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86A104-3311-1F3D-B56A-589B98031E40}"/>
                  </a:ext>
                </a:extLst>
              </p14:cNvPr>
              <p14:cNvContentPartPr/>
              <p14:nvPr/>
            </p14:nvContentPartPr>
            <p14:xfrm>
              <a:off x="3958200" y="3525328"/>
              <a:ext cx="3344040" cy="7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86A104-3311-1F3D-B56A-589B98031E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4200" y="3417328"/>
                <a:ext cx="3451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67868F-1A53-6D18-2AF7-F45FF37EF73B}"/>
                  </a:ext>
                </a:extLst>
              </p14:cNvPr>
              <p14:cNvContentPartPr/>
              <p14:nvPr/>
            </p14:nvContentPartPr>
            <p14:xfrm>
              <a:off x="3380760" y="3765808"/>
              <a:ext cx="1527120" cy="3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67868F-1A53-6D18-2AF7-F45FF37EF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6760" y="3657808"/>
                <a:ext cx="1634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64E9FB-04B3-2DC1-7B0A-5DD52D79143A}"/>
                  </a:ext>
                </a:extLst>
              </p14:cNvPr>
              <p14:cNvContentPartPr/>
              <p14:nvPr/>
            </p14:nvContentPartPr>
            <p14:xfrm>
              <a:off x="3909960" y="3946168"/>
              <a:ext cx="889560" cy="61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64E9FB-04B3-2DC1-7B0A-5DD52D7914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6320" y="3838528"/>
                <a:ext cx="997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E88F0E-ED7A-08F3-5BB0-104147890D05}"/>
                  </a:ext>
                </a:extLst>
              </p14:cNvPr>
              <p14:cNvContentPartPr/>
              <p14:nvPr/>
            </p14:nvContentPartPr>
            <p14:xfrm>
              <a:off x="3450097" y="4595590"/>
              <a:ext cx="4450680" cy="5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E88F0E-ED7A-08F3-5BB0-104147890D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6457" y="4487590"/>
                <a:ext cx="4558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18CE81-F2F7-DAE0-5B1E-414E873AD99D}"/>
                  </a:ext>
                </a:extLst>
              </p14:cNvPr>
              <p14:cNvContentPartPr/>
              <p14:nvPr/>
            </p14:nvContentPartPr>
            <p14:xfrm>
              <a:off x="3942217" y="4795750"/>
              <a:ext cx="948240" cy="4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18CE81-F2F7-DAE0-5B1E-414E873AD9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8577" y="4688110"/>
                <a:ext cx="1055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785C02-5250-3A2F-6199-34AE54E85A33}"/>
                  </a:ext>
                </a:extLst>
              </p14:cNvPr>
              <p14:cNvContentPartPr/>
              <p14:nvPr/>
            </p14:nvContentPartPr>
            <p14:xfrm>
              <a:off x="3761137" y="5277790"/>
              <a:ext cx="896400" cy="2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785C02-5250-3A2F-6199-34AE54E85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7137" y="5170150"/>
                <a:ext cx="1004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8BD388-1773-536A-A843-06A27641D0EA}"/>
                  </a:ext>
                </a:extLst>
              </p14:cNvPr>
              <p14:cNvContentPartPr/>
              <p14:nvPr/>
            </p14:nvContentPartPr>
            <p14:xfrm>
              <a:off x="5848777" y="5296150"/>
              <a:ext cx="240624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8BD388-1773-536A-A843-06A27641D0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94777" y="5188510"/>
                <a:ext cx="2513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7C5263-B701-0E0E-C450-66E3980B8188}"/>
                  </a:ext>
                </a:extLst>
              </p14:cNvPr>
              <p14:cNvContentPartPr/>
              <p14:nvPr/>
            </p14:nvContentPartPr>
            <p14:xfrm>
              <a:off x="3726577" y="5477590"/>
              <a:ext cx="1026000" cy="4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7C5263-B701-0E0E-C450-66E3980B81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2577" y="5369590"/>
                <a:ext cx="1133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866B8C-165D-6D79-DC99-D003F527F93A}"/>
                  </a:ext>
                </a:extLst>
              </p14:cNvPr>
              <p14:cNvContentPartPr/>
              <p14:nvPr/>
            </p14:nvContentPartPr>
            <p14:xfrm>
              <a:off x="5960737" y="5486230"/>
              <a:ext cx="2354400" cy="2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866B8C-165D-6D79-DC99-D003F527F9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07097" y="5378230"/>
                <a:ext cx="2462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C49829-3EB5-4503-856D-9B9292B2D51C}"/>
                  </a:ext>
                </a:extLst>
              </p14:cNvPr>
              <p14:cNvContentPartPr/>
              <p14:nvPr/>
            </p14:nvContentPartPr>
            <p14:xfrm>
              <a:off x="3364057" y="5718430"/>
              <a:ext cx="4269240" cy="1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C49829-3EB5-4503-856D-9B9292B2D5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0417" y="5610430"/>
                <a:ext cx="4376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DD51F71-A2E7-BCB2-208E-EE470EAA6436}"/>
                  </a:ext>
                </a:extLst>
              </p14:cNvPr>
              <p14:cNvContentPartPr/>
              <p14:nvPr/>
            </p14:nvContentPartPr>
            <p14:xfrm>
              <a:off x="4295737" y="5908510"/>
              <a:ext cx="3872880" cy="36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DD51F71-A2E7-BCB2-208E-EE470EAA64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1737" y="5800870"/>
                <a:ext cx="39805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8D9737-C5DD-27AA-BBE8-A5042546F160}"/>
                  </a:ext>
                </a:extLst>
              </p14:cNvPr>
              <p14:cNvContentPartPr/>
              <p14:nvPr/>
            </p14:nvContentPartPr>
            <p14:xfrm>
              <a:off x="4207537" y="5995270"/>
              <a:ext cx="389160" cy="87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8D9737-C5DD-27AA-BBE8-A5042546F1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8537" y="5986270"/>
                <a:ext cx="406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8FAE0B-3D6D-3237-24A3-13A02B89A818}"/>
                  </a:ext>
                </a:extLst>
              </p14:cNvPr>
              <p14:cNvContentPartPr/>
              <p14:nvPr/>
            </p14:nvContentPartPr>
            <p14:xfrm>
              <a:off x="3355417" y="5814190"/>
              <a:ext cx="749880" cy="9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8FAE0B-3D6D-3237-24A3-13A02B89A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6417" y="5805190"/>
                <a:ext cx="767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CC085C-5758-2A66-2BC9-2A648AA773D0}"/>
                  </a:ext>
                </a:extLst>
              </p14:cNvPr>
              <p14:cNvContentPartPr/>
              <p14:nvPr/>
            </p14:nvContentPartPr>
            <p14:xfrm>
              <a:off x="3968137" y="4933270"/>
              <a:ext cx="90504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CC085C-5758-2A66-2BC9-2A648AA773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59137" y="4924270"/>
                <a:ext cx="922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6F4057-993C-32FA-F24D-A8D841B702AE}"/>
                  </a:ext>
                </a:extLst>
              </p14:cNvPr>
              <p14:cNvContentPartPr/>
              <p14:nvPr/>
            </p14:nvContentPartPr>
            <p14:xfrm>
              <a:off x="3907657" y="4079710"/>
              <a:ext cx="1077120" cy="44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6F4057-993C-32FA-F24D-A8D841B702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9017" y="4070710"/>
                <a:ext cx="1094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34D658-CAF0-E256-2A25-EED7D611877E}"/>
                  </a:ext>
                </a:extLst>
              </p14:cNvPr>
              <p14:cNvContentPartPr/>
              <p14:nvPr/>
            </p14:nvContentPartPr>
            <p14:xfrm>
              <a:off x="4985857" y="4692430"/>
              <a:ext cx="637560" cy="4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34D658-CAF0-E256-2A25-EED7D61187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77217" y="4683790"/>
                <a:ext cx="655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C1F85C-570D-978A-6D28-3A492DDAD20E}"/>
                  </a:ext>
                </a:extLst>
              </p14:cNvPr>
              <p14:cNvContentPartPr/>
              <p14:nvPr/>
            </p14:nvContentPartPr>
            <p14:xfrm>
              <a:off x="7254937" y="4753270"/>
              <a:ext cx="64620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C1F85C-570D-978A-6D28-3A492DDAD2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45937" y="4744270"/>
                <a:ext cx="66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8C3357-56F9-42BB-22C9-25EE4C07B063}"/>
                  </a:ext>
                </a:extLst>
              </p14:cNvPr>
              <p14:cNvContentPartPr/>
              <p14:nvPr/>
            </p14:nvContentPartPr>
            <p14:xfrm>
              <a:off x="6487057" y="5995270"/>
              <a:ext cx="1069200" cy="3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8C3357-56F9-42BB-22C9-25EE4C07B0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78057" y="5986630"/>
                <a:ext cx="108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94343D-E21E-9248-9423-7D19CA0230CF}"/>
                  </a:ext>
                </a:extLst>
              </p14:cNvPr>
              <p14:cNvContentPartPr/>
              <p14:nvPr/>
            </p14:nvContentPartPr>
            <p14:xfrm>
              <a:off x="6487057" y="5796910"/>
              <a:ext cx="1112040" cy="52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94343D-E21E-9248-9423-7D19CA0230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78057" y="5787910"/>
                <a:ext cx="112968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7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40FD497-FFEC-4654-BA1B-46953919AB36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9161CC-FEE8-8AEE-D413-D56C98D6B86F}"/>
                  </a:ext>
                </a:extLst>
              </p14:cNvPr>
              <p14:cNvContentPartPr/>
              <p14:nvPr/>
            </p14:nvContentPartPr>
            <p14:xfrm>
              <a:off x="6409297" y="6141790"/>
              <a:ext cx="680400" cy="2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9161CC-FEE8-8AEE-D413-D56C98D6B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5657" y="6033790"/>
                <a:ext cx="78804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7B3-A0CD-4140-BBD4-023454A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8CE6-4E6C-48EC-BC6E-8A4E89DB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BST?</a:t>
            </a:r>
          </a:p>
          <a:p>
            <a:pPr lvl="1"/>
            <a:r>
              <a:rPr lang="en-US" dirty="0"/>
              <a:t>A BT where the </a:t>
            </a:r>
            <a:r>
              <a:rPr lang="en-US" b="1" dirty="0"/>
              <a:t>L &lt; C &lt; R </a:t>
            </a:r>
            <a:r>
              <a:rPr lang="en-US" dirty="0"/>
              <a:t>rule is enforced</a:t>
            </a:r>
          </a:p>
          <a:p>
            <a:pPr lvl="1"/>
            <a:r>
              <a:rPr lang="en-US" dirty="0"/>
              <a:t>Recursively,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 is the data in the current node</a:t>
            </a:r>
          </a:p>
          <a:p>
            <a:pPr lvl="2"/>
            <a:r>
              <a:rPr lang="en-US" b="1" dirty="0"/>
              <a:t>L</a:t>
            </a:r>
            <a:r>
              <a:rPr lang="en-US" dirty="0"/>
              <a:t> represents the data in any/all nodes from C’s left subtree</a:t>
            </a:r>
          </a:p>
          <a:p>
            <a:pPr lvl="2"/>
            <a:r>
              <a:rPr lang="en-US" b="1" dirty="0"/>
              <a:t>R</a:t>
            </a:r>
            <a:r>
              <a:rPr lang="en-US" dirty="0"/>
              <a:t> represents the data in any/all nodes from C’s right subtree</a:t>
            </a:r>
          </a:p>
          <a:p>
            <a:pPr lvl="2"/>
            <a:endParaRPr lang="en-US" dirty="0"/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Given an existing BST and a new value to store, there is always a </a:t>
            </a:r>
            <a:r>
              <a:rPr lang="en-US" b="1" dirty="0"/>
              <a:t>unique position </a:t>
            </a:r>
            <a:r>
              <a:rPr lang="en-US" dirty="0"/>
              <a:t>for the new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FDBF9-365B-122C-97E3-9F4AD9FB0D61}"/>
                  </a:ext>
                </a:extLst>
              </p14:cNvPr>
              <p14:cNvContentPartPr/>
              <p14:nvPr/>
            </p14:nvContentPartPr>
            <p14:xfrm>
              <a:off x="2829097" y="1535590"/>
              <a:ext cx="592200" cy="10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FDBF9-365B-122C-97E3-9F4AD9FB0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5457" y="1427590"/>
                <a:ext cx="6998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978F86-0D79-340A-F070-BB2BFE972654}"/>
                  </a:ext>
                </a:extLst>
              </p14:cNvPr>
              <p14:cNvContentPartPr/>
              <p14:nvPr/>
            </p14:nvContentPartPr>
            <p14:xfrm>
              <a:off x="3924937" y="1923310"/>
              <a:ext cx="125892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978F86-0D79-340A-F070-BB2BFE972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1297" y="1815670"/>
                <a:ext cx="1366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8150B0-24AD-A039-E9C6-BD8B32F2CC82}"/>
                  </a:ext>
                </a:extLst>
              </p14:cNvPr>
              <p14:cNvContentPartPr/>
              <p14:nvPr/>
            </p14:nvContentPartPr>
            <p14:xfrm>
              <a:off x="2311777" y="2613790"/>
              <a:ext cx="214920" cy="1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8150B0-24AD-A039-E9C6-BD8B32F2CC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7777" y="2505790"/>
                <a:ext cx="322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147693-13A3-6E15-318C-52E5EEFB0031}"/>
                  </a:ext>
                </a:extLst>
              </p14:cNvPr>
              <p14:cNvContentPartPr/>
              <p14:nvPr/>
            </p14:nvContentPartPr>
            <p14:xfrm>
              <a:off x="4631977" y="2631070"/>
              <a:ext cx="1557360" cy="4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147693-13A3-6E15-318C-52E5EEFB00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8337" y="2523070"/>
                <a:ext cx="1665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A5F384-6BF0-929E-1253-9D2ABF32E279}"/>
                  </a:ext>
                </a:extLst>
              </p14:cNvPr>
              <p14:cNvContentPartPr/>
              <p14:nvPr/>
            </p14:nvContentPartPr>
            <p14:xfrm>
              <a:off x="2337337" y="2915470"/>
              <a:ext cx="1634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A5F384-6BF0-929E-1253-9D2ABF32E2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3697" y="2807830"/>
                <a:ext cx="27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94D9C7-811B-F02E-E88E-EB897B27CCA3}"/>
                  </a:ext>
                </a:extLst>
              </p14:cNvPr>
              <p14:cNvContentPartPr/>
              <p14:nvPr/>
            </p14:nvContentPartPr>
            <p14:xfrm>
              <a:off x="2371897" y="3180790"/>
              <a:ext cx="1267560" cy="7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94D9C7-811B-F02E-E88E-EB897B27CC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8257" y="3072790"/>
                <a:ext cx="1375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660907-E9DD-4C53-590A-7B2BB55B98E1}"/>
                  </a:ext>
                </a:extLst>
              </p14:cNvPr>
              <p14:cNvContentPartPr/>
              <p14:nvPr/>
            </p14:nvContentPartPr>
            <p14:xfrm>
              <a:off x="2406457" y="3510910"/>
              <a:ext cx="1116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660907-E9DD-4C53-590A-7B2BB55B98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2817" y="3403270"/>
                <a:ext cx="21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51A71E-6A74-E543-B2B3-9995EF796D38}"/>
                  </a:ext>
                </a:extLst>
              </p14:cNvPr>
              <p14:cNvContentPartPr/>
              <p14:nvPr/>
            </p14:nvContentPartPr>
            <p14:xfrm>
              <a:off x="2285857" y="3750310"/>
              <a:ext cx="1741680" cy="3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51A71E-6A74-E543-B2B3-9995EF796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2217" y="3642670"/>
                <a:ext cx="1849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A5147-03A7-B9CB-7918-79E527AE0AD0}"/>
                  </a:ext>
                </a:extLst>
              </p14:cNvPr>
              <p14:cNvContentPartPr/>
              <p14:nvPr/>
            </p14:nvContentPartPr>
            <p14:xfrm>
              <a:off x="5003137" y="5044870"/>
              <a:ext cx="2093040" cy="11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A5147-03A7-B9CB-7918-79E527AE0A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49497" y="4937230"/>
                <a:ext cx="220068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02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8956C-0AD9-4F75-B64E-05DB60D0D9B3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3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791200" y="41910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68005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269A8-CEEE-4919-8291-A2D50EECCB7C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8A568C-C4A1-472E-BDE0-A11A156EBC04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</p:spTree>
    <p:extLst>
      <p:ext uri="{BB962C8B-B14F-4D97-AF65-F5344CB8AC3E}">
        <p14:creationId xmlns:p14="http://schemas.microsoft.com/office/powerpoint/2010/main" val="33925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  <p:bldP spid="48" grpId="0" animBg="1"/>
      <p:bldP spid="48" grpId="1" animBg="1"/>
      <p:bldP spid="49" grpId="0"/>
      <p:bldP spid="4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E86FA5-85BD-4533-A34B-DD8D12AD5E5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98947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810000" y="5080135"/>
            <a:ext cx="14595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a BST!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ED5D87-EF28-F882-7733-5A601C565CF8}"/>
                  </a:ext>
                </a:extLst>
              </p14:cNvPr>
              <p14:cNvContentPartPr/>
              <p14:nvPr/>
            </p14:nvContentPartPr>
            <p14:xfrm>
              <a:off x="4226977" y="5251150"/>
              <a:ext cx="775440" cy="1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ED5D87-EF28-F882-7733-5A601C565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977" y="5143150"/>
                <a:ext cx="88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5272CD-0E3E-837C-A8CE-702C7290D240}"/>
                  </a:ext>
                </a:extLst>
              </p14:cNvPr>
              <p14:cNvContentPartPr/>
              <p14:nvPr/>
            </p14:nvContentPartPr>
            <p14:xfrm>
              <a:off x="6150457" y="4649590"/>
              <a:ext cx="853560" cy="3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5272CD-0E3E-837C-A8CE-702C7290D2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817" y="4541590"/>
                <a:ext cx="961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C238C2-F3BB-7663-9D2A-127C2C405523}"/>
                  </a:ext>
                </a:extLst>
              </p14:cNvPr>
              <p14:cNvContentPartPr/>
              <p14:nvPr/>
            </p14:nvContentPartPr>
            <p14:xfrm>
              <a:off x="5624137" y="2128150"/>
              <a:ext cx="491040" cy="2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C238C2-F3BB-7663-9D2A-127C2C4055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0497" y="2020150"/>
                <a:ext cx="59868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0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1FF004A-BFEA-4EA5-BF60-0BDDC5C26C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</p:spTree>
    <p:extLst>
      <p:ext uri="{BB962C8B-B14F-4D97-AF65-F5344CB8AC3E}">
        <p14:creationId xmlns:p14="http://schemas.microsoft.com/office/powerpoint/2010/main" val="547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A4FAB14-9B11-4AE8-85A3-83521DE197AF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847248" y="41910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400800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400800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0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7453FA-50B2-C9B5-C5E1-732CB0748B40}"/>
                  </a:ext>
                </a:extLst>
              </p14:cNvPr>
              <p14:cNvContentPartPr/>
              <p14:nvPr/>
            </p14:nvContentPartPr>
            <p14:xfrm>
              <a:off x="6443497" y="4175110"/>
              <a:ext cx="4914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7453FA-50B2-C9B5-C5E1-732CB0748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9857" y="4067110"/>
                <a:ext cx="599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2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26858 0.1111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9DF33D-19F7-40B6-B730-06ACCA7F4E38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5390048" y="2209800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82880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82880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568445" y="5080135"/>
            <a:ext cx="19426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not a BST!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6DAC5F-8E77-DED8-9F82-98861CD83EA3}"/>
                  </a:ext>
                </a:extLst>
              </p14:cNvPr>
              <p14:cNvContentPartPr/>
              <p14:nvPr/>
            </p14:nvContentPartPr>
            <p14:xfrm>
              <a:off x="4217977" y="5191750"/>
              <a:ext cx="957600" cy="3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6DAC5F-8E77-DED8-9F82-98861CD83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4337" y="5083750"/>
                <a:ext cx="1065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2DDF1D-B789-3EC7-2241-63A2C1EE7575}"/>
                  </a:ext>
                </a:extLst>
              </p14:cNvPr>
              <p14:cNvContentPartPr/>
              <p14:nvPr/>
            </p14:nvContentPartPr>
            <p14:xfrm>
              <a:off x="5675977" y="1932310"/>
              <a:ext cx="508320" cy="6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2DDF1D-B789-3EC7-2241-63A2C1EE75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2337" y="1824310"/>
                <a:ext cx="61596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removes a given item from a Binary Search Tree. The function should return 0 if the item was found and successfully removed and 1 otherwise. </a:t>
            </a:r>
            <a:endParaRPr lang="en-SG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ABB6A6-AF52-77FF-E59B-8149DC737803}"/>
                  </a:ext>
                </a:extLst>
              </p14:cNvPr>
              <p14:cNvContentPartPr/>
              <p14:nvPr/>
            </p14:nvContentPartPr>
            <p14:xfrm>
              <a:off x="3440880" y="1600048"/>
              <a:ext cx="250164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ABB6A6-AF52-77FF-E59B-8149DC737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240" y="1492048"/>
                <a:ext cx="2609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5E40F-B490-5ED6-B6CE-A2DF7F6F45DE}"/>
                  </a:ext>
                </a:extLst>
              </p14:cNvPr>
              <p14:cNvContentPartPr/>
              <p14:nvPr/>
            </p14:nvContentPartPr>
            <p14:xfrm>
              <a:off x="6749640" y="1600048"/>
              <a:ext cx="12142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5E40F-B490-5ED6-B6CE-A2DF7F6F45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40" y="1492048"/>
                <a:ext cx="132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3F2806-515A-364A-0AC1-414A8E018E03}"/>
                  </a:ext>
                </a:extLst>
              </p14:cNvPr>
              <p14:cNvContentPartPr/>
              <p14:nvPr/>
            </p14:nvContentPartPr>
            <p14:xfrm>
              <a:off x="3236400" y="1925128"/>
              <a:ext cx="3861360" cy="2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3F2806-515A-364A-0AC1-414A8E018E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400" y="1817128"/>
                <a:ext cx="3969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4837A7-14D2-7946-0D57-90E2D20ED6EB}"/>
                  </a:ext>
                </a:extLst>
              </p14:cNvPr>
              <p14:cNvContentPartPr/>
              <p14:nvPr/>
            </p14:nvContentPartPr>
            <p14:xfrm>
              <a:off x="3392640" y="2304928"/>
              <a:ext cx="3844440" cy="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4837A7-14D2-7946-0D57-90E2D20ED6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9000" y="2197288"/>
                <a:ext cx="3952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7CBD4E-E703-CC2B-1E2F-6D864ED39903}"/>
                  </a:ext>
                </a:extLst>
              </p14:cNvPr>
              <p14:cNvContentPartPr/>
              <p14:nvPr/>
            </p14:nvContentPartPr>
            <p14:xfrm>
              <a:off x="4836600" y="2621728"/>
              <a:ext cx="1478880" cy="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7CBD4E-E703-CC2B-1E2F-6D864ED399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2600" y="2513728"/>
                <a:ext cx="158652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73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EB9C9-2888-1090-A701-27C36604F080}"/>
                  </a:ext>
                </a:extLst>
              </p14:cNvPr>
              <p14:cNvContentPartPr/>
              <p14:nvPr/>
            </p14:nvContentPartPr>
            <p14:xfrm>
              <a:off x="3946320" y="5750773"/>
              <a:ext cx="564480" cy="1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EB9C9-2888-1090-A701-27C36604F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2320" y="5643133"/>
                <a:ext cx="672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EC4CEF-20D5-1451-8C6D-99F4EB1DBE3F}"/>
                  </a:ext>
                </a:extLst>
              </p14:cNvPr>
              <p14:cNvContentPartPr/>
              <p14:nvPr/>
            </p14:nvContentPartPr>
            <p14:xfrm>
              <a:off x="2153520" y="5774893"/>
              <a:ext cx="4320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EC4CEF-20D5-1451-8C6D-99F4EB1DBE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9880" y="5667253"/>
                <a:ext cx="539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44349-5155-48A9-AF3A-FB44032CA64D}"/>
              </a:ext>
            </a:extLst>
          </p:cNvPr>
          <p:cNvSpPr/>
          <p:nvPr/>
        </p:nvSpPr>
        <p:spPr>
          <a:xfrm>
            <a:off x="0" y="569167"/>
            <a:ext cx="9144000" cy="6288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609600" y="609600"/>
            <a:ext cx="807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(node==NULL){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find the value!\n");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(node-&gt;item &gt; value) //go left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node-&gt;left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if (node-&gt;item &lt; value) //go right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 //*node has two children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(node-&gt;left!=NULL &amp;&amp; node-&gt;right !=NULL ){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node-&gt;item =p-&gt;item;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right,p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-&gt;item 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else{ //x has no children or one child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p=node;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(node-&gt;left !=NULL)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node=node-&gt;left;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node=node-&gt;right;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free(p);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node;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228600" y="609600"/>
            <a:ext cx="45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551D3E-B076-0BBB-12E8-73F74228A772}"/>
                  </a:ext>
                </a:extLst>
              </p14:cNvPr>
              <p14:cNvContentPartPr/>
              <p14:nvPr/>
            </p14:nvContentPartPr>
            <p14:xfrm>
              <a:off x="1563840" y="721648"/>
              <a:ext cx="62640" cy="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551D3E-B076-0BBB-12E8-73F74228A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9840" y="614008"/>
                <a:ext cx="170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2706-3412-DBB7-F0B3-DAF929F5533E}"/>
                  </a:ext>
                </a:extLst>
              </p14:cNvPr>
              <p14:cNvContentPartPr/>
              <p14:nvPr/>
            </p14:nvContentPartPr>
            <p14:xfrm>
              <a:off x="3092040" y="709408"/>
              <a:ext cx="2633760" cy="9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2706-3412-DBB7-F0B3-DAF929F55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8400" y="601768"/>
                <a:ext cx="2741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093D58-CC62-B44A-44D1-AB2B1BCA80B7}"/>
                  </a:ext>
                </a:extLst>
              </p14:cNvPr>
              <p14:cNvContentPartPr/>
              <p14:nvPr/>
            </p14:nvContentPartPr>
            <p14:xfrm>
              <a:off x="1251000" y="923968"/>
              <a:ext cx="1142280" cy="2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093D58-CC62-B44A-44D1-AB2B1BCA8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7000" y="815968"/>
                <a:ext cx="1249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9CBF67-A4B1-1CD2-3E17-A58086AFA9F3}"/>
                  </a:ext>
                </a:extLst>
              </p14:cNvPr>
              <p14:cNvContentPartPr/>
              <p14:nvPr/>
            </p14:nvContentPartPr>
            <p14:xfrm>
              <a:off x="1636200" y="1166968"/>
              <a:ext cx="1154160" cy="1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9CBF67-A4B1-1CD2-3E17-A58086AFA9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200" y="1059328"/>
                <a:ext cx="1261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53443B-E8A1-83E1-25A5-E835AD08C111}"/>
                  </a:ext>
                </a:extLst>
              </p14:cNvPr>
              <p14:cNvContentPartPr/>
              <p14:nvPr/>
            </p14:nvContentPartPr>
            <p14:xfrm>
              <a:off x="1804320" y="1612288"/>
              <a:ext cx="1069560" cy="24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53443B-E8A1-83E1-25A5-E835AD08C1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0680" y="1504288"/>
                <a:ext cx="1177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D22D7B-F5AB-E0AD-70A3-E14E515E2032}"/>
                  </a:ext>
                </a:extLst>
              </p14:cNvPr>
              <p14:cNvContentPartPr/>
              <p14:nvPr/>
            </p14:nvContentPartPr>
            <p14:xfrm>
              <a:off x="2586600" y="1371448"/>
              <a:ext cx="1142280" cy="4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D22D7B-F5AB-E0AD-70A3-E14E515E20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2600" y="1263808"/>
                <a:ext cx="12499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5A0A82-94CA-A361-A70B-11E8BA8DD5C3}"/>
                  </a:ext>
                </a:extLst>
              </p14:cNvPr>
              <p14:cNvContentPartPr/>
              <p14:nvPr/>
            </p14:nvContentPartPr>
            <p14:xfrm>
              <a:off x="1624320" y="1984888"/>
              <a:ext cx="1959840" cy="37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5A0A82-94CA-A361-A70B-11E8BA8DD5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0320" y="1877248"/>
                <a:ext cx="2067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6B770-B40B-BBF2-07BF-1DF37A08C23C}"/>
                  </a:ext>
                </a:extLst>
              </p14:cNvPr>
              <p14:cNvContentPartPr/>
              <p14:nvPr/>
            </p14:nvContentPartPr>
            <p14:xfrm>
              <a:off x="4318920" y="1984888"/>
              <a:ext cx="1045800" cy="4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6B770-B40B-BBF2-07BF-1DF37A08C2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5280" y="1877248"/>
                <a:ext cx="1153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4DAC8D-8D68-F7D9-7F08-6CF46851EC22}"/>
                  </a:ext>
                </a:extLst>
              </p14:cNvPr>
              <p14:cNvContentPartPr/>
              <p14:nvPr/>
            </p14:nvContentPartPr>
            <p14:xfrm>
              <a:off x="2165400" y="2478448"/>
              <a:ext cx="2008440" cy="73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4DAC8D-8D68-F7D9-7F08-6CF46851EC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1760" y="2370448"/>
                <a:ext cx="2116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CF28B9-91C6-9B84-33B3-05F45CFB1942}"/>
                  </a:ext>
                </a:extLst>
              </p14:cNvPr>
              <p14:cNvContentPartPr/>
              <p14:nvPr/>
            </p14:nvContentPartPr>
            <p14:xfrm>
              <a:off x="4824720" y="2430208"/>
              <a:ext cx="540360" cy="3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CF28B9-91C6-9B84-33B3-05F45CFB19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0720" y="2322208"/>
                <a:ext cx="648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352C00-ACD4-4D2B-7A06-B97DD21C8191}"/>
                  </a:ext>
                </a:extLst>
              </p14:cNvPr>
              <p14:cNvContentPartPr/>
              <p14:nvPr/>
            </p14:nvContentPartPr>
            <p14:xfrm>
              <a:off x="5329800" y="2442088"/>
              <a:ext cx="588600" cy="3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352C00-ACD4-4D2B-7A06-B97DD21C81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6160" y="2334088"/>
                <a:ext cx="6962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CE358E-4F81-24D5-E337-6E554D1C69F3}"/>
                  </a:ext>
                </a:extLst>
              </p14:cNvPr>
              <p14:cNvContentPartPr/>
              <p14:nvPr/>
            </p14:nvContentPartPr>
            <p14:xfrm>
              <a:off x="1732320" y="2224648"/>
              <a:ext cx="4799520" cy="62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CE358E-4F81-24D5-E337-6E554D1C69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78680" y="2116648"/>
                <a:ext cx="4907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B97190-D781-4C00-A74A-2F0217A5E1D4}"/>
                  </a:ext>
                </a:extLst>
              </p14:cNvPr>
              <p14:cNvContentPartPr/>
              <p14:nvPr/>
            </p14:nvContentPartPr>
            <p14:xfrm>
              <a:off x="1732320" y="2645848"/>
              <a:ext cx="5028120" cy="86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B97190-D781-4C00-A74A-2F0217A5E1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78680" y="2538208"/>
                <a:ext cx="5135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DD0182-C871-C83A-64CA-6E4ACD9CB922}"/>
                  </a:ext>
                </a:extLst>
              </p14:cNvPr>
              <p14:cNvContentPartPr/>
              <p14:nvPr/>
            </p14:nvContentPartPr>
            <p14:xfrm>
              <a:off x="2683080" y="2887408"/>
              <a:ext cx="1743480" cy="61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DD0182-C871-C83A-64CA-6E4ACD9CB9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9080" y="2779408"/>
                <a:ext cx="18511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7CCDA7-E16A-3528-3168-4C9BECBBAC5D}"/>
                  </a:ext>
                </a:extLst>
              </p14:cNvPr>
              <p14:cNvContentPartPr/>
              <p14:nvPr/>
            </p14:nvContentPartPr>
            <p14:xfrm>
              <a:off x="2213640" y="3140128"/>
              <a:ext cx="4366440" cy="37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7CCDA7-E16A-3528-3168-4C9BECBBAC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59640" y="3032128"/>
                <a:ext cx="4474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AC4AC7-7141-D733-7DF4-C4BF250B0795}"/>
                  </a:ext>
                </a:extLst>
              </p14:cNvPr>
              <p14:cNvContentPartPr/>
              <p14:nvPr/>
            </p14:nvContentPartPr>
            <p14:xfrm>
              <a:off x="2286000" y="3259648"/>
              <a:ext cx="2357280" cy="85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AC4AC7-7141-D733-7DF4-C4BF250B07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2000" y="3152008"/>
                <a:ext cx="2464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3B4F7-3FB9-D0C6-23A6-84ABE18AB077}"/>
                  </a:ext>
                </a:extLst>
              </p14:cNvPr>
              <p14:cNvContentPartPr/>
              <p14:nvPr/>
            </p14:nvContentPartPr>
            <p14:xfrm>
              <a:off x="2286000" y="3500128"/>
              <a:ext cx="2116800" cy="25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3B4F7-3FB9-D0C6-23A6-84ABE18AB0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2000" y="3392128"/>
                <a:ext cx="2224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AD80F4-9793-5701-2E22-DF63BD6C6DCA}"/>
                  </a:ext>
                </a:extLst>
              </p14:cNvPr>
              <p14:cNvContentPartPr/>
              <p14:nvPr/>
            </p14:nvContentPartPr>
            <p14:xfrm>
              <a:off x="2297880" y="3681208"/>
              <a:ext cx="5141160" cy="15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AD80F4-9793-5701-2E22-DF63BD6C6D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43880" y="3573208"/>
                <a:ext cx="52488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896A2C-4906-B6DD-0856-B431131D8959}"/>
                  </a:ext>
                </a:extLst>
              </p14:cNvPr>
              <p14:cNvContentPartPr/>
              <p14:nvPr/>
            </p14:nvContentPartPr>
            <p14:xfrm>
              <a:off x="3260520" y="4138768"/>
              <a:ext cx="275400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896A2C-4906-B6DD-0856-B431131D89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06520" y="4030768"/>
                <a:ext cx="2861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E149C6-64B7-774C-158D-94BCCECEA1FC}"/>
                  </a:ext>
                </a:extLst>
              </p14:cNvPr>
              <p14:cNvContentPartPr/>
              <p14:nvPr/>
            </p14:nvContentPartPr>
            <p14:xfrm>
              <a:off x="2273760" y="4330648"/>
              <a:ext cx="660960" cy="2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E149C6-64B7-774C-158D-94BCCECEA1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19760" y="4223008"/>
                <a:ext cx="768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111AD99-DE92-2371-1EC7-DB0CE3E44805}"/>
                  </a:ext>
                </a:extLst>
              </p14:cNvPr>
              <p14:cNvContentPartPr/>
              <p14:nvPr/>
            </p14:nvContentPartPr>
            <p14:xfrm>
              <a:off x="2779200" y="4581928"/>
              <a:ext cx="1839600" cy="3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111AD99-DE92-2371-1EC7-DB0CE3E448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5560" y="4473928"/>
                <a:ext cx="1947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537628-0ED2-35B1-A3A9-95BB2DBB857F}"/>
                  </a:ext>
                </a:extLst>
              </p14:cNvPr>
              <p14:cNvContentPartPr/>
              <p14:nvPr/>
            </p14:nvContentPartPr>
            <p14:xfrm>
              <a:off x="2887560" y="4788568"/>
              <a:ext cx="1442160" cy="24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537628-0ED2-35B1-A3A9-95BB2DBB85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33560" y="4680568"/>
                <a:ext cx="1549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323F9E-2359-BE82-2DA2-9CAC556E82BA}"/>
                  </a:ext>
                </a:extLst>
              </p14:cNvPr>
              <p14:cNvContentPartPr/>
              <p14:nvPr/>
            </p14:nvContentPartPr>
            <p14:xfrm>
              <a:off x="2249640" y="5004928"/>
              <a:ext cx="49248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323F9E-2359-BE82-2DA2-9CAC556E82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95640" y="4897288"/>
                <a:ext cx="60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6C67B94-5D88-E019-370C-19B72B4930E1}"/>
                  </a:ext>
                </a:extLst>
              </p14:cNvPr>
              <p14:cNvContentPartPr/>
              <p14:nvPr/>
            </p14:nvContentPartPr>
            <p14:xfrm>
              <a:off x="2803320" y="5221288"/>
              <a:ext cx="1815480" cy="13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6C67B94-5D88-E019-370C-19B72B4930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49680" y="5113648"/>
                <a:ext cx="1923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C5F6A1-5081-3A2D-98F5-2C6B51A8479F}"/>
                  </a:ext>
                </a:extLst>
              </p14:cNvPr>
              <p14:cNvContentPartPr/>
              <p14:nvPr/>
            </p14:nvContentPartPr>
            <p14:xfrm>
              <a:off x="2273760" y="5414248"/>
              <a:ext cx="70884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C5F6A1-5081-3A2D-98F5-2C6B51A847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19760" y="5306248"/>
                <a:ext cx="816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83D864-A72B-72C6-6DDC-3213F68C0574}"/>
                  </a:ext>
                </a:extLst>
              </p14:cNvPr>
              <p14:cNvContentPartPr/>
              <p14:nvPr/>
            </p14:nvContentPartPr>
            <p14:xfrm>
              <a:off x="1239120" y="6182848"/>
              <a:ext cx="1214280" cy="37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83D864-A72B-72C6-6DDC-3213F68C05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30120" y="6174208"/>
                <a:ext cx="1231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B1D1E7-A8DE-E05B-7880-A6DEF67B446F}"/>
                  </a:ext>
                </a:extLst>
              </p14:cNvPr>
              <p14:cNvContentPartPr/>
              <p14:nvPr/>
            </p14:nvContentPartPr>
            <p14:xfrm>
              <a:off x="2322000" y="3812608"/>
              <a:ext cx="1190160" cy="61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B1D1E7-A8DE-E05B-7880-A6DEF67B44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13000" y="3803968"/>
                <a:ext cx="1207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434AD6-582C-83ED-4F81-2C17AED9AFB6}"/>
                  </a:ext>
                </a:extLst>
              </p14:cNvPr>
              <p14:cNvContentPartPr/>
              <p14:nvPr/>
            </p14:nvContentPartPr>
            <p14:xfrm>
              <a:off x="1768320" y="2308168"/>
              <a:ext cx="1072440" cy="35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434AD6-582C-83ED-4F81-2C17AED9AF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59680" y="2299528"/>
                <a:ext cx="1090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1E3E8B-6774-89D7-7B0E-8D02C398E03B}"/>
                  </a:ext>
                </a:extLst>
              </p14:cNvPr>
              <p14:cNvContentPartPr/>
              <p14:nvPr/>
            </p14:nvContentPartPr>
            <p14:xfrm>
              <a:off x="1768320" y="2728648"/>
              <a:ext cx="1130040" cy="3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1E3E8B-6774-89D7-7B0E-8D02C398E0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59680" y="2720008"/>
                <a:ext cx="1147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C103DA-E7FB-85DF-79E7-CED691769328}"/>
                  </a:ext>
                </a:extLst>
              </p14:cNvPr>
              <p14:cNvContentPartPr/>
              <p14:nvPr/>
            </p14:nvContentPartPr>
            <p14:xfrm>
              <a:off x="7196040" y="1973368"/>
              <a:ext cx="535680" cy="796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C103DA-E7FB-85DF-79E7-CED6917693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87040" y="1964368"/>
                <a:ext cx="553320" cy="81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24641CA-0CCD-9811-659A-111E82EE088F}"/>
              </a:ext>
            </a:extLst>
          </p:cNvPr>
          <p:cNvGrpSpPr/>
          <p:nvPr/>
        </p:nvGrpSpPr>
        <p:grpSpPr>
          <a:xfrm>
            <a:off x="7909200" y="2034208"/>
            <a:ext cx="885960" cy="835200"/>
            <a:chOff x="7909200" y="2034208"/>
            <a:chExt cx="885960" cy="8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8F9473-595E-5356-3029-DC66B4D2CCFB}"/>
                    </a:ext>
                  </a:extLst>
                </p14:cNvPr>
                <p14:cNvContentPartPr/>
                <p14:nvPr/>
              </p14:nvContentPartPr>
              <p14:xfrm>
                <a:off x="7999920" y="2034208"/>
                <a:ext cx="74880" cy="33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8F9473-595E-5356-3029-DC66B4D2CC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90920" y="2025208"/>
                  <a:ext cx="9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124EC0-9F56-9770-7E4E-F3C43A9AA662}"/>
                    </a:ext>
                  </a:extLst>
                </p14:cNvPr>
                <p14:cNvContentPartPr/>
                <p14:nvPr/>
              </p14:nvContentPartPr>
              <p14:xfrm>
                <a:off x="7916400" y="2262088"/>
                <a:ext cx="1677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124EC0-9F56-9770-7E4E-F3C43A9AA6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7760" y="2253088"/>
                  <a:ext cx="18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3601D8-8829-5C7F-B096-D187BB54073A}"/>
                    </a:ext>
                  </a:extLst>
                </p14:cNvPr>
                <p14:cNvContentPartPr/>
                <p14:nvPr/>
              </p14:nvContentPartPr>
              <p14:xfrm>
                <a:off x="8156880" y="2177488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3601D8-8829-5C7F-B096-D187BB5407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8240" y="21684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81C71B-E906-B552-19B1-D360010DB6A6}"/>
                    </a:ext>
                  </a:extLst>
                </p14:cNvPr>
                <p14:cNvContentPartPr/>
                <p14:nvPr/>
              </p14:nvContentPartPr>
              <p14:xfrm>
                <a:off x="8145360" y="2298088"/>
                <a:ext cx="36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81C71B-E906-B552-19B1-D360010DB6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6360" y="2289088"/>
                  <a:ext cx="18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1EF34F-6FA3-07A5-4E54-8EE3ACD19BC5}"/>
                    </a:ext>
                  </a:extLst>
                </p14:cNvPr>
                <p14:cNvContentPartPr/>
                <p14:nvPr/>
              </p14:nvContentPartPr>
              <p14:xfrm>
                <a:off x="8205120" y="2197648"/>
                <a:ext cx="111240" cy="15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1EF34F-6FA3-07A5-4E54-8EE3ACD19B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96480" y="2189008"/>
                  <a:ext cx="128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81AAAB-8651-E42F-96EE-6B16554659D3}"/>
                    </a:ext>
                  </a:extLst>
                </p14:cNvPr>
                <p14:cNvContentPartPr/>
                <p14:nvPr/>
              </p14:nvContentPartPr>
              <p14:xfrm>
                <a:off x="8328600" y="2045008"/>
                <a:ext cx="117720" cy="27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81AAAB-8651-E42F-96EE-6B16554659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19600" y="2036368"/>
                  <a:ext cx="135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FD0F16-0FC1-DC41-613E-8DBBE05C4570}"/>
                    </a:ext>
                  </a:extLst>
                </p14:cNvPr>
                <p14:cNvContentPartPr/>
                <p14:nvPr/>
              </p14:nvContentPartPr>
              <p14:xfrm>
                <a:off x="7909200" y="2408248"/>
                <a:ext cx="82080" cy="9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FD0F16-0FC1-DC41-613E-8DBBE05C45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0200" y="2399608"/>
                  <a:ext cx="99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F24ECF-1E18-CF1C-2DD1-F96D7B33F61F}"/>
                    </a:ext>
                  </a:extLst>
                </p14:cNvPr>
                <p14:cNvContentPartPr/>
                <p14:nvPr/>
              </p14:nvContentPartPr>
              <p14:xfrm>
                <a:off x="8012880" y="2444248"/>
                <a:ext cx="73800" cy="7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F24ECF-1E18-CF1C-2DD1-F96D7B33F6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03880" y="2435248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2C84F7-EF8B-68FB-9504-0265537315D3}"/>
                    </a:ext>
                  </a:extLst>
                </p14:cNvPr>
                <p14:cNvContentPartPr/>
                <p14:nvPr/>
              </p14:nvContentPartPr>
              <p14:xfrm>
                <a:off x="8121960" y="2394208"/>
                <a:ext cx="96480" cy="16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2C84F7-EF8B-68FB-9504-0265537315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13320" y="2385568"/>
                  <a:ext cx="114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0F402D-2E37-B678-738F-FAE649E4E552}"/>
                    </a:ext>
                  </a:extLst>
                </p14:cNvPr>
                <p14:cNvContentPartPr/>
                <p14:nvPr/>
              </p14:nvContentPartPr>
              <p14:xfrm>
                <a:off x="8265240" y="2467288"/>
                <a:ext cx="82440" cy="11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0F402D-2E37-B678-738F-FAE649E4E5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56600" y="2458288"/>
                  <a:ext cx="100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F6C165-E446-E3FD-E568-9F4AB1C4EEB0}"/>
                    </a:ext>
                  </a:extLst>
                </p14:cNvPr>
                <p14:cNvContentPartPr/>
                <p14:nvPr/>
              </p14:nvContentPartPr>
              <p14:xfrm>
                <a:off x="8566200" y="2394208"/>
                <a:ext cx="228960" cy="17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F6C165-E446-E3FD-E568-9F4AB1C4EE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57560" y="2385568"/>
                  <a:ext cx="246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1C8579-7CF7-8D86-D433-295137E05CD0}"/>
                    </a:ext>
                  </a:extLst>
                </p14:cNvPr>
                <p14:cNvContentPartPr/>
                <p14:nvPr/>
              </p14:nvContentPartPr>
              <p14:xfrm>
                <a:off x="7927920" y="2635048"/>
                <a:ext cx="69120" cy="150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1C8579-7CF7-8D86-D433-295137E05C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19280" y="2626048"/>
                  <a:ext cx="86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E2E69F-376C-F54C-7E97-5C281166E606}"/>
                    </a:ext>
                  </a:extLst>
                </p14:cNvPr>
                <p14:cNvContentPartPr/>
                <p14:nvPr/>
              </p14:nvContentPartPr>
              <p14:xfrm>
                <a:off x="8025840" y="2670688"/>
                <a:ext cx="136800" cy="11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E2E69F-376C-F54C-7E97-5C281166E6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17200" y="2662048"/>
                  <a:ext cx="154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847335-68E4-6236-07CB-2BAF0693A9E2}"/>
                    </a:ext>
                  </a:extLst>
                </p14:cNvPr>
                <p14:cNvContentPartPr/>
                <p14:nvPr/>
              </p14:nvContentPartPr>
              <p14:xfrm>
                <a:off x="8085240" y="2624968"/>
                <a:ext cx="44640" cy="22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847335-68E4-6236-07CB-2BAF0693A9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76240" y="2615968"/>
                  <a:ext cx="6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1241AF-E2DC-206F-2D27-6DAF6B9AACD0}"/>
                    </a:ext>
                  </a:extLst>
                </p14:cNvPr>
                <p14:cNvContentPartPr/>
                <p14:nvPr/>
              </p14:nvContentPartPr>
              <p14:xfrm>
                <a:off x="8217360" y="2622448"/>
                <a:ext cx="17280" cy="24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1241AF-E2DC-206F-2D27-6DAF6B9AAC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08360" y="2613808"/>
                  <a:ext cx="34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D3EA40-9A46-956B-6E7E-F08032417B23}"/>
                    </a:ext>
                  </a:extLst>
                </p14:cNvPr>
                <p14:cNvContentPartPr/>
                <p14:nvPr/>
              </p14:nvContentPartPr>
              <p14:xfrm>
                <a:off x="8313120" y="2682928"/>
                <a:ext cx="203400" cy="12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D3EA40-9A46-956B-6E7E-F08032417B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04120" y="2674288"/>
                  <a:ext cx="221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D8F15A-3D25-5EA3-7D6A-563424762D33}"/>
                    </a:ext>
                  </a:extLst>
                </p14:cNvPr>
                <p14:cNvContentPartPr/>
                <p14:nvPr/>
              </p14:nvContentPartPr>
              <p14:xfrm>
                <a:off x="8517960" y="2709928"/>
                <a:ext cx="91440" cy="13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D8F15A-3D25-5EA3-7D6A-563424762D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09320" y="2701288"/>
                  <a:ext cx="109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14242C-1E8D-359B-DA9A-3FB38EC97448}"/>
                    </a:ext>
                  </a:extLst>
                </p14:cNvPr>
                <p14:cNvContentPartPr/>
                <p14:nvPr/>
              </p14:nvContentPartPr>
              <p14:xfrm>
                <a:off x="8085240" y="2622448"/>
                <a:ext cx="60480" cy="47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14242C-1E8D-359B-DA9A-3FB38EC974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76240" y="2613808"/>
                  <a:ext cx="7812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413BF6-FB21-4E1B-0A0B-1C6D4F8E74AA}"/>
                  </a:ext>
                </a:extLst>
              </p14:cNvPr>
              <p14:cNvContentPartPr/>
              <p14:nvPr/>
            </p14:nvContentPartPr>
            <p14:xfrm>
              <a:off x="3092040" y="2958688"/>
              <a:ext cx="1382400" cy="49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413BF6-FB21-4E1B-0A0B-1C6D4F8E74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83400" y="2950048"/>
                <a:ext cx="1400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D3189E3-4F3B-F9B2-F6DC-D7D8D162E390}"/>
                  </a:ext>
                </a:extLst>
              </p14:cNvPr>
              <p14:cNvContentPartPr/>
              <p14:nvPr/>
            </p14:nvContentPartPr>
            <p14:xfrm>
              <a:off x="3200400" y="4306528"/>
              <a:ext cx="2756520" cy="39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D3189E3-4F3B-F9B2-F6DC-D7D8D162E39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91400" y="4297528"/>
                <a:ext cx="277416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88F012-0A29-4A93-8524-D60578B80F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111390" y="64606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204696" y="66593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49296" y="15950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70659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58200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613459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527860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60904" y="198529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139541" y="198529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42059" y="267109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60904" y="267109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644764" y="1504130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690096" y="808704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651496" y="531413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708896" y="2047300"/>
            <a:ext cx="0" cy="3266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6615 0.1680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4FFD34B-3D98-4757-8814-72F5D84F6F0A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-457200" y="-403860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44462" y="638651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689062" y="156777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10425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397966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53225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67626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00670" y="1958017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79307" y="1958017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781825" y="2643817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00670" y="2643817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584530" y="1476851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121506" y="-3875956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82906" y="6294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4E4406-44E8-46F2-AD67-9BA98CA650DF}"/>
              </a:ext>
            </a:extLst>
          </p:cNvPr>
          <p:cNvCxnSpPr/>
          <p:nvPr/>
        </p:nvCxnSpPr>
        <p:spPr>
          <a:xfrm flipH="1">
            <a:off x="4661612" y="792114"/>
            <a:ext cx="52045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140306" y="-2342330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591262" y="528685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648662" y="2317006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-0.07292 0.0983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8021 0.2129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609600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609600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7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0D79BB7-F740-4D39-B56A-8557516E7477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62800" y="60960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07400" y="153872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28763" y="2224521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16304" y="222452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71563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85964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19008" y="192896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97645" y="192896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00163" y="261476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19008" y="261476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6922733" y="2132707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-385284" y="-39822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123072" y="67511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180472" y="-2294734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7DAB1B-E53B-452B-AE57-093568A62FE6}"/>
              </a:ext>
            </a:extLst>
          </p:cNvPr>
          <p:cNvCxnSpPr/>
          <p:nvPr/>
        </p:nvCxnSpPr>
        <p:spPr>
          <a:xfrm flipH="1">
            <a:off x="4679950" y="914400"/>
            <a:ext cx="520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658DEF-813C-4059-9029-AB78D32359BA}"/>
              </a:ext>
            </a:extLst>
          </p:cNvPr>
          <p:cNvSpPr txBox="1"/>
          <p:nvPr/>
        </p:nvSpPr>
        <p:spPr>
          <a:xfrm>
            <a:off x="7086475" y="3035048"/>
            <a:ext cx="95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BA128749-54CA-4581-9C79-45EF5A1A80DE}"/>
              </a:ext>
            </a:extLst>
          </p:cNvPr>
          <p:cNvSpPr/>
          <p:nvPr/>
        </p:nvSpPr>
        <p:spPr>
          <a:xfrm>
            <a:off x="7346618" y="3005011"/>
            <a:ext cx="735891" cy="369332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88ADDD-6D4E-B19E-B6FC-4B42E8CDE8A8}"/>
                  </a:ext>
                </a:extLst>
              </p14:cNvPr>
              <p14:cNvContentPartPr/>
              <p14:nvPr/>
            </p14:nvContentPartPr>
            <p14:xfrm>
              <a:off x="7367987" y="3476899"/>
              <a:ext cx="67680" cy="13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88ADDD-6D4E-B19E-B6FC-4B42E8CDE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9347" y="3467899"/>
                <a:ext cx="8532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CF11CF0-7150-4D21-F0F7-27A4CD9270E6}"/>
              </a:ext>
            </a:extLst>
          </p:cNvPr>
          <p:cNvGrpSpPr/>
          <p:nvPr/>
        </p:nvGrpSpPr>
        <p:grpSpPr>
          <a:xfrm>
            <a:off x="7200587" y="3765259"/>
            <a:ext cx="233640" cy="168120"/>
            <a:chOff x="7200587" y="3765259"/>
            <a:chExt cx="23364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A73285-46D1-A650-053D-E8EE099451D6}"/>
                    </a:ext>
                  </a:extLst>
                </p14:cNvPr>
                <p14:cNvContentPartPr/>
                <p14:nvPr/>
              </p14:nvContentPartPr>
              <p14:xfrm>
                <a:off x="7200587" y="3765259"/>
                <a:ext cx="233640" cy="73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A73285-46D1-A650-053D-E8EE099451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91947" y="3756619"/>
                  <a:ext cx="251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402962-13D9-C06C-200C-5BC5DA8D3630}"/>
                    </a:ext>
                  </a:extLst>
                </p14:cNvPr>
                <p14:cNvContentPartPr/>
                <p14:nvPr/>
              </p14:nvContentPartPr>
              <p14:xfrm>
                <a:off x="7327307" y="3765619"/>
                <a:ext cx="360" cy="16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402962-13D9-C06C-200C-5BC5DA8D3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8307" y="3756619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5FBCDD-33A8-56B3-348F-61858430EEF6}"/>
                  </a:ext>
                </a:extLst>
              </p14:cNvPr>
              <p14:cNvContentPartPr/>
              <p14:nvPr/>
            </p14:nvContentPartPr>
            <p14:xfrm>
              <a:off x="7820147" y="3440899"/>
              <a:ext cx="159840" cy="17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5FBCDD-33A8-56B3-348F-61858430EE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1507" y="3432259"/>
                <a:ext cx="17748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44390BB-83BA-7CF6-240A-6DB1F7D74715}"/>
              </a:ext>
            </a:extLst>
          </p:cNvPr>
          <p:cNvGrpSpPr/>
          <p:nvPr/>
        </p:nvGrpSpPr>
        <p:grpSpPr>
          <a:xfrm>
            <a:off x="7928867" y="3681379"/>
            <a:ext cx="517320" cy="182520"/>
            <a:chOff x="7928867" y="3681379"/>
            <a:chExt cx="51732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B978A5-D7BB-0F5C-4625-CD1D75C80A79}"/>
                    </a:ext>
                  </a:extLst>
                </p14:cNvPr>
                <p14:cNvContentPartPr/>
                <p14:nvPr/>
              </p14:nvContentPartPr>
              <p14:xfrm>
                <a:off x="8013107" y="3687139"/>
                <a:ext cx="149040" cy="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B978A5-D7BB-0F5C-4625-CD1D75C80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4107" y="3678499"/>
                  <a:ext cx="166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B4A86A-C7D6-489F-CD3A-81D2D2AE4BC7}"/>
                    </a:ext>
                  </a:extLst>
                </p14:cNvPr>
                <p14:cNvContentPartPr/>
                <p14:nvPr/>
              </p14:nvContentPartPr>
              <p14:xfrm>
                <a:off x="7928867" y="3729619"/>
                <a:ext cx="191880" cy="1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B4A86A-C7D6-489F-CD3A-81D2D2AE4B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9867" y="3720979"/>
                  <a:ext cx="209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8ED45E-3959-FC63-EB86-7C659D2B9272}"/>
                    </a:ext>
                  </a:extLst>
                </p14:cNvPr>
                <p14:cNvContentPartPr/>
                <p14:nvPr/>
              </p14:nvContentPartPr>
              <p14:xfrm>
                <a:off x="8145227" y="3849859"/>
                <a:ext cx="25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8ED45E-3959-FC63-EB86-7C659D2B92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36587" y="3840859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584604-844D-DBDB-89FE-767B929F3D98}"/>
                    </a:ext>
                  </a:extLst>
                </p14:cNvPr>
                <p14:cNvContentPartPr/>
                <p14:nvPr/>
              </p14:nvContentPartPr>
              <p14:xfrm>
                <a:off x="8289587" y="3730699"/>
                <a:ext cx="156600" cy="1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584604-844D-DBDB-89FE-767B929F3D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587" y="3722059"/>
                  <a:ext cx="174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735995-D2EC-1820-9E59-2B5923CC2DC6}"/>
                    </a:ext>
                  </a:extLst>
                </p14:cNvPr>
                <p14:cNvContentPartPr/>
                <p14:nvPr/>
              </p14:nvContentPartPr>
              <p14:xfrm>
                <a:off x="8230547" y="3717379"/>
                <a:ext cx="154440" cy="14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735995-D2EC-1820-9E59-2B5923CC2D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1547" y="3708739"/>
                  <a:ext cx="172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9E96-D42B-0B2E-2A7D-030319652FEE}"/>
                    </a:ext>
                  </a:extLst>
                </p14:cNvPr>
                <p14:cNvContentPartPr/>
                <p14:nvPr/>
              </p14:nvContentPartPr>
              <p14:xfrm>
                <a:off x="7982507" y="3681379"/>
                <a:ext cx="18720" cy="1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9E96-D42B-0B2E-2A7D-030319652F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3507" y="3672739"/>
                  <a:ext cx="36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714446-8219-C3F3-CA7E-D3EFA78464E9}"/>
                    </a:ext>
                  </a:extLst>
                </p14:cNvPr>
                <p14:cNvContentPartPr/>
                <p14:nvPr/>
              </p14:nvContentPartPr>
              <p14:xfrm>
                <a:off x="7977827" y="3705499"/>
                <a:ext cx="11520" cy="3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714446-8219-C3F3-CA7E-D3EFA78464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68827" y="3696859"/>
                  <a:ext cx="2916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677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4948 0.1090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19028 0.3888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28 0.38889 L -0.07361 0.4777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47778 L -0.21528 0.5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6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28 0.51111 L -0.26528 0.5777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0" grpId="1" animBg="1"/>
      <p:bldP spid="45" grpId="0"/>
      <p:bldP spid="45" grpId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800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adds an item to a Binary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SearchTree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BST nodes should be created dynamically using a malloc() call.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Hint: The core of this function has been provided in the lecture slides. Make sure that your code is able to correctly add a node into an empty BST</a:t>
            </a:r>
            <a:endParaRPr lang="en-SG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DECCB-6500-9FFA-AAA1-58BCB1FB6279}"/>
                  </a:ext>
                </a:extLst>
              </p14:cNvPr>
              <p14:cNvContentPartPr/>
              <p14:nvPr/>
            </p14:nvContentPartPr>
            <p14:xfrm>
              <a:off x="3614257" y="1586710"/>
              <a:ext cx="2285640" cy="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DECCB-6500-9FFA-AAA1-58BCB1FB6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617" y="1479070"/>
                <a:ext cx="23932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6E06D9-B39C-E28E-B1FC-D567D68627D3}"/>
                  </a:ext>
                </a:extLst>
              </p14:cNvPr>
              <p14:cNvContentPartPr/>
              <p14:nvPr/>
            </p14:nvContentPartPr>
            <p14:xfrm>
              <a:off x="6788737" y="1638910"/>
              <a:ext cx="11552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6E06D9-B39C-E28E-B1FC-D567D6862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5097" y="1530910"/>
                <a:ext cx="1262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61B6B7-7E0B-4D42-8198-BF13449A9964}"/>
                  </a:ext>
                </a:extLst>
              </p14:cNvPr>
              <p14:cNvContentPartPr/>
              <p14:nvPr/>
            </p14:nvContentPartPr>
            <p14:xfrm>
              <a:off x="1216297" y="1880470"/>
              <a:ext cx="3875760" cy="11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61B6B7-7E0B-4D42-8198-BF13449A9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297" y="1772470"/>
                <a:ext cx="3983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DE894D-122C-571A-7A58-03FAC1110DFD}"/>
                  </a:ext>
                </a:extLst>
              </p14:cNvPr>
              <p14:cNvContentPartPr/>
              <p14:nvPr/>
            </p14:nvContentPartPr>
            <p14:xfrm>
              <a:off x="4127040" y="2307808"/>
              <a:ext cx="1671120" cy="2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DE894D-122C-571A-7A58-03FAC1110D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3040" y="2200168"/>
                <a:ext cx="177876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7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1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C2A411-6F8B-9701-55D7-73FEA976C4C1}"/>
                  </a:ext>
                </a:extLst>
              </p14:cNvPr>
              <p14:cNvContentPartPr/>
              <p14:nvPr/>
            </p14:nvContentPartPr>
            <p14:xfrm>
              <a:off x="3464640" y="2465773"/>
              <a:ext cx="649080" cy="1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C2A411-6F8B-9701-55D7-73FEA976C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000" y="2358133"/>
                <a:ext cx="756720" cy="2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1447800" y="1419285"/>
            <a:ext cx="6553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value){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(*node==NULL){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*node=malloc(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(*node)-&gt;item =value;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(*node)-&gt;left =NULL;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(*node)-&gt;right = 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(&amp;((*node)-&gt;left),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(&amp;((*node)-&gt;right),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indent="1343025"/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("Already exists in the BST\n");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1066800" y="1419285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272AB7-8947-F893-0A14-169E4633ACEB}"/>
                  </a:ext>
                </a:extLst>
              </p14:cNvPr>
              <p14:cNvContentPartPr/>
              <p14:nvPr/>
            </p14:nvContentPartPr>
            <p14:xfrm>
              <a:off x="2622600" y="1792648"/>
              <a:ext cx="1515240" cy="3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272AB7-8947-F893-0A14-169E4633A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960" y="1685008"/>
                <a:ext cx="1622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F571F-48D9-74C4-1762-137888D7DCB4}"/>
                  </a:ext>
                </a:extLst>
              </p14:cNvPr>
              <p14:cNvContentPartPr/>
              <p14:nvPr/>
            </p14:nvContentPartPr>
            <p14:xfrm>
              <a:off x="2875320" y="2069128"/>
              <a:ext cx="3355560" cy="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F571F-48D9-74C4-1762-137888D7DC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1680" y="1961488"/>
                <a:ext cx="346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F4FE0B-0E5F-1F9B-CB2B-C2A2FB2E99FB}"/>
                  </a:ext>
                </a:extLst>
              </p14:cNvPr>
              <p14:cNvContentPartPr/>
              <p14:nvPr/>
            </p14:nvContentPartPr>
            <p14:xfrm>
              <a:off x="2165760" y="1804528"/>
              <a:ext cx="504360" cy="1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F4FE0B-0E5F-1F9B-CB2B-C2A2FB2E9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1760" y="1696888"/>
                <a:ext cx="612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25E507-40A4-CDBB-035B-897128171CE0}"/>
                  </a:ext>
                </a:extLst>
              </p14:cNvPr>
              <p14:cNvContentPartPr/>
              <p14:nvPr/>
            </p14:nvContentPartPr>
            <p14:xfrm>
              <a:off x="2947680" y="2521648"/>
              <a:ext cx="237636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25E507-40A4-CDBB-035B-897128171C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4040" y="2414008"/>
                <a:ext cx="2484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D000C2-772C-4613-D082-AA1E50DE0D61}"/>
                  </a:ext>
                </a:extLst>
              </p14:cNvPr>
              <p14:cNvContentPartPr/>
              <p14:nvPr/>
            </p14:nvContentPartPr>
            <p14:xfrm>
              <a:off x="2983680" y="2743048"/>
              <a:ext cx="246528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D000C2-772C-4613-D082-AA1E50DE0D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9680" y="2635408"/>
                <a:ext cx="2572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BB3825-46BA-85E2-E745-C9E21FE58B47}"/>
                  </a:ext>
                </a:extLst>
              </p14:cNvPr>
              <p14:cNvContentPartPr/>
              <p14:nvPr/>
            </p14:nvContentPartPr>
            <p14:xfrm>
              <a:off x="2838960" y="2983528"/>
              <a:ext cx="796320" cy="57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BB3825-46BA-85E2-E745-C9E21FE58B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5320" y="2875888"/>
                <a:ext cx="903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BE4185-E94F-030E-DCF0-62EA16C094D4}"/>
                  </a:ext>
                </a:extLst>
              </p14:cNvPr>
              <p14:cNvContentPartPr/>
              <p14:nvPr/>
            </p14:nvContentPartPr>
            <p14:xfrm>
              <a:off x="4319280" y="3546928"/>
              <a:ext cx="877320" cy="2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BE4185-E94F-030E-DCF0-62EA16C094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280" y="3438928"/>
                <a:ext cx="9849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78AB9B-4578-DEF2-83D7-AF18B7F5D36E}"/>
                  </a:ext>
                </a:extLst>
              </p14:cNvPr>
              <p14:cNvContentPartPr/>
              <p14:nvPr/>
            </p14:nvContentPartPr>
            <p14:xfrm>
              <a:off x="4608000" y="3789928"/>
              <a:ext cx="18518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78AB9B-4578-DEF2-83D7-AF18B7F5D3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4000" y="3681928"/>
                <a:ext cx="1959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C0C394-64E9-1114-45F5-1829F77A3ABB}"/>
                  </a:ext>
                </a:extLst>
              </p14:cNvPr>
              <p14:cNvContentPartPr/>
              <p14:nvPr/>
            </p14:nvContentPartPr>
            <p14:xfrm>
              <a:off x="4944960" y="3994408"/>
              <a:ext cx="9615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C0C394-64E9-1114-45F5-1829F77A3A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90960" y="3886768"/>
                <a:ext cx="1069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039CD3-911A-0AFD-B379-BFC2B121FBE8}"/>
                  </a:ext>
                </a:extLst>
              </p14:cNvPr>
              <p14:cNvContentPartPr/>
              <p14:nvPr/>
            </p14:nvContentPartPr>
            <p14:xfrm>
              <a:off x="4571640" y="4258288"/>
              <a:ext cx="2008440" cy="14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039CD3-911A-0AFD-B379-BFC2B121FB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640" y="4150648"/>
                <a:ext cx="2116080" cy="2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9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143865" y="152401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7467600" y="9906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00600" y="304800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620356" y="3490079"/>
            <a:ext cx="5895340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277091" y="3642478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2209800" y="2186711"/>
            <a:ext cx="0" cy="1318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0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5417 0.2444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7 0.24445 L 0.0625 0.266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8576 0.1027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1042 0.191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1912 L 0.06875 0.2134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-328046" y="-3200400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8238926" y="17145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62089" y="-1524001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148444" y="137278"/>
            <a:ext cx="5939935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334000" y="1752600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1737889" y="-1442973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E46F73-3461-4DBD-9B35-15EFBDF86002}"/>
              </a:ext>
            </a:extLst>
          </p:cNvPr>
          <p:cNvCxnSpPr>
            <a:cxnSpLocks/>
          </p:cNvCxnSpPr>
          <p:nvPr/>
        </p:nvCxnSpPr>
        <p:spPr>
          <a:xfrm flipH="1">
            <a:off x="8179010" y="2240429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82F22F-BE51-4580-A983-182E6C4D5C72}"/>
              </a:ext>
            </a:extLst>
          </p:cNvPr>
          <p:cNvGrpSpPr/>
          <p:nvPr/>
        </p:nvGrpSpPr>
        <p:grpSpPr>
          <a:xfrm>
            <a:off x="609102" y="3468832"/>
            <a:ext cx="5939935" cy="3139321"/>
            <a:chOff x="143865" y="152401"/>
            <a:chExt cx="5895340" cy="31393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7A0EC0-47EB-41C1-917C-8AEABEC91703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2297C-BA03-4E7E-AA1D-37DA99081B7D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6A814-C27C-4414-A735-81272F009C2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03894C-68C6-4680-A5D2-046D1257FBFA}"/>
              </a:ext>
            </a:extLst>
          </p:cNvPr>
          <p:cNvCxnSpPr/>
          <p:nvPr/>
        </p:nvCxnSpPr>
        <p:spPr>
          <a:xfrm flipH="1">
            <a:off x="5166889" y="3581400"/>
            <a:ext cx="5334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47ABA1-8BC8-4943-91C4-87169D8749B2}"/>
              </a:ext>
            </a:extLst>
          </p:cNvPr>
          <p:cNvCxnSpPr/>
          <p:nvPr/>
        </p:nvCxnSpPr>
        <p:spPr>
          <a:xfrm>
            <a:off x="2198547" y="1828800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C36E8B4-8C44-49DE-9C25-5B36BC114FC7}"/>
              </a:ext>
            </a:extLst>
          </p:cNvPr>
          <p:cNvSpPr/>
          <p:nvPr/>
        </p:nvSpPr>
        <p:spPr>
          <a:xfrm>
            <a:off x="7950410" y="2688384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F05A4F-CB40-4970-B7F2-C5E4882CBF56}"/>
              </a:ext>
            </a:extLst>
          </p:cNvPr>
          <p:cNvSpPr/>
          <p:nvPr/>
        </p:nvSpPr>
        <p:spPr>
          <a:xfrm>
            <a:off x="7950410" y="26873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376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2026 0.0280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6 0.02801 L -0.01927 0.05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0.05023 L -0.21927 0.155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52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7552</Words>
  <Application>Microsoft Office PowerPoint</Application>
  <PresentationFormat>On-screen Show (4:3)</PresentationFormat>
  <Paragraphs>2103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Verdana</vt:lpstr>
      <vt:lpstr>1_Office Theme</vt:lpstr>
      <vt:lpstr>2_Office Theme</vt:lpstr>
      <vt:lpstr>SC1007: lab (Week 7)</vt:lpstr>
      <vt:lpstr>Basic concept</vt:lpstr>
      <vt:lpstr>Template.c</vt:lpstr>
      <vt:lpstr>Template.c</vt:lpstr>
      <vt:lpstr>Question 1</vt:lpstr>
      <vt:lpstr>Template.c</vt:lpstr>
      <vt:lpstr>Question 1 solution</vt:lpstr>
      <vt:lpstr>PowerPoint Presentation</vt:lpstr>
      <vt:lpstr>PowerPoint Presentation</vt:lpstr>
      <vt:lpstr>Question 2</vt:lpstr>
      <vt:lpstr>Template.c</vt:lpstr>
      <vt:lpstr>Question 2 solution</vt:lpstr>
      <vt:lpstr>Question 2</vt:lpstr>
      <vt:lpstr>Question 2</vt:lpstr>
      <vt:lpstr>Question 2</vt:lpstr>
      <vt:lpstr>Question 3</vt:lpstr>
      <vt:lpstr>Template.c</vt:lpstr>
      <vt:lpstr>Question 3 solution</vt:lpstr>
      <vt:lpstr>Question 3 – example 1</vt:lpstr>
      <vt:lpstr>Question 3 – example 1</vt:lpstr>
      <vt:lpstr>Question 3 – example 1</vt:lpstr>
      <vt:lpstr>Question 3 – example 2</vt:lpstr>
      <vt:lpstr>Question 3 – example 2</vt:lpstr>
      <vt:lpstr>Question 3 – example 2</vt:lpstr>
      <vt:lpstr>Question 4</vt:lpstr>
      <vt:lpstr>Template.c</vt:lpstr>
      <vt:lpstr>Question 4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#LIAU ZHENG WEI#</cp:lastModifiedBy>
  <cp:revision>137</cp:revision>
  <dcterms:created xsi:type="dcterms:W3CDTF">2019-01-16T13:09:54Z</dcterms:created>
  <dcterms:modified xsi:type="dcterms:W3CDTF">2023-02-24T12:59:47Z</dcterms:modified>
</cp:coreProperties>
</file>