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71" r:id="rId9"/>
    <p:sldId id="263" r:id="rId10"/>
    <p:sldId id="264" r:id="rId11"/>
    <p:sldId id="265" r:id="rId12"/>
    <p:sldId id="266" r:id="rId13"/>
    <p:sldId id="267" r:id="rId14"/>
    <p:sldId id="268" r:id="rId15"/>
    <p:sldId id="269" r:id="rId16"/>
    <p:sldId id="307" r:id="rId17"/>
  </p:sldIdLst>
  <p:sldSz cx="9144000" cy="6858000" type="screen4x3"/>
  <p:notesSz cx="7099300" cy="102346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htTUEf6+t2PaDeYQwc6427mSv5V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91"/>
    <p:restoredTop sz="94619"/>
  </p:normalViewPr>
  <p:slideViewPr>
    <p:cSldViewPr snapToGrid="0">
      <p:cViewPr varScale="1">
        <p:scale>
          <a:sx n="131" d="100"/>
          <a:sy n="131" d="100"/>
        </p:scale>
        <p:origin x="200" y="5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76575" cy="5111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4021137" y="0"/>
            <a:ext cx="3076575" cy="5111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992187" y="768350"/>
            <a:ext cx="5114925" cy="38369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09612" y="4860925"/>
            <a:ext cx="5680075" cy="4605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9721850"/>
            <a:ext cx="3076575" cy="51117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4021137" y="9721850"/>
            <a:ext cx="3076575" cy="51117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txBox="1"/>
          <p:nvPr/>
        </p:nvSpPr>
        <p:spPr>
          <a:xfrm>
            <a:off x="4021137" y="9721850"/>
            <a:ext cx="3076575" cy="51117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a:t>
            </a:fld>
            <a:endParaRPr/>
          </a:p>
        </p:txBody>
      </p:sp>
      <p:sp>
        <p:nvSpPr>
          <p:cNvPr id="51" name="Google Shape;51;p1:notes"/>
          <p:cNvSpPr>
            <a:spLocks noGrp="1" noRot="1" noChangeAspect="1"/>
          </p:cNvSpPr>
          <p:nvPr>
            <p:ph type="sldImg" idx="2"/>
          </p:nvPr>
        </p:nvSpPr>
        <p:spPr>
          <a:xfrm>
            <a:off x="992188" y="768350"/>
            <a:ext cx="5114925" cy="38369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2" name="Google Shape;52;p1:notes"/>
          <p:cNvSpPr txBox="1">
            <a:spLocks noGrp="1"/>
          </p:cNvSpPr>
          <p:nvPr>
            <p:ph type="body" idx="1"/>
          </p:nvPr>
        </p:nvSpPr>
        <p:spPr>
          <a:xfrm>
            <a:off x="709612" y="4860925"/>
            <a:ext cx="5680075" cy="4605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0:notes"/>
          <p:cNvSpPr txBox="1">
            <a:spLocks noGrp="1"/>
          </p:cNvSpPr>
          <p:nvPr>
            <p:ph type="body" idx="1"/>
          </p:nvPr>
        </p:nvSpPr>
        <p:spPr>
          <a:xfrm>
            <a:off x="709612" y="4860925"/>
            <a:ext cx="5680075" cy="4605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0:notes"/>
          <p:cNvSpPr>
            <a:spLocks noGrp="1" noRot="1" noChangeAspect="1"/>
          </p:cNvSpPr>
          <p:nvPr>
            <p:ph type="sldImg" idx="2"/>
          </p:nvPr>
        </p:nvSpPr>
        <p:spPr>
          <a:xfrm>
            <a:off x="992187" y="768350"/>
            <a:ext cx="5114925" cy="383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1:notes"/>
          <p:cNvSpPr>
            <a:spLocks noGrp="1" noRot="1" noChangeAspect="1"/>
          </p:cNvSpPr>
          <p:nvPr>
            <p:ph type="sldImg" idx="2"/>
          </p:nvPr>
        </p:nvSpPr>
        <p:spPr>
          <a:xfrm>
            <a:off x="992188" y="768350"/>
            <a:ext cx="5114925" cy="38369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5" name="Google Shape;225;p11:notes"/>
          <p:cNvSpPr txBox="1">
            <a:spLocks noGrp="1"/>
          </p:cNvSpPr>
          <p:nvPr>
            <p:ph type="body" idx="1"/>
          </p:nvPr>
        </p:nvSpPr>
        <p:spPr>
          <a:xfrm>
            <a:off x="709612" y="4860925"/>
            <a:ext cx="5680075" cy="4605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2:notes"/>
          <p:cNvSpPr txBox="1">
            <a:spLocks noGrp="1"/>
          </p:cNvSpPr>
          <p:nvPr>
            <p:ph type="body" idx="1"/>
          </p:nvPr>
        </p:nvSpPr>
        <p:spPr>
          <a:xfrm>
            <a:off x="709612" y="4860925"/>
            <a:ext cx="5680075" cy="4605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12:notes"/>
          <p:cNvSpPr>
            <a:spLocks noGrp="1" noRot="1" noChangeAspect="1"/>
          </p:cNvSpPr>
          <p:nvPr>
            <p:ph type="sldImg" idx="2"/>
          </p:nvPr>
        </p:nvSpPr>
        <p:spPr>
          <a:xfrm>
            <a:off x="992187" y="768350"/>
            <a:ext cx="5114925" cy="383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13:notes"/>
          <p:cNvSpPr>
            <a:spLocks noGrp="1" noRot="1" noChangeAspect="1"/>
          </p:cNvSpPr>
          <p:nvPr>
            <p:ph type="sldImg" idx="2"/>
          </p:nvPr>
        </p:nvSpPr>
        <p:spPr>
          <a:xfrm>
            <a:off x="992188" y="768350"/>
            <a:ext cx="5114925" cy="38369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9" name="Google Shape;299;p13:notes"/>
          <p:cNvSpPr txBox="1">
            <a:spLocks noGrp="1"/>
          </p:cNvSpPr>
          <p:nvPr>
            <p:ph type="body" idx="1"/>
          </p:nvPr>
        </p:nvSpPr>
        <p:spPr>
          <a:xfrm>
            <a:off x="709612" y="4860925"/>
            <a:ext cx="5680075" cy="4605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14:notes"/>
          <p:cNvSpPr txBox="1">
            <a:spLocks noGrp="1"/>
          </p:cNvSpPr>
          <p:nvPr>
            <p:ph type="body" idx="1"/>
          </p:nvPr>
        </p:nvSpPr>
        <p:spPr>
          <a:xfrm>
            <a:off x="709612" y="4860925"/>
            <a:ext cx="5680075" cy="4605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5" name="Google Shape;305;p14:notes"/>
          <p:cNvSpPr>
            <a:spLocks noGrp="1" noRot="1" noChangeAspect="1"/>
          </p:cNvSpPr>
          <p:nvPr>
            <p:ph type="sldImg" idx="2"/>
          </p:nvPr>
        </p:nvSpPr>
        <p:spPr>
          <a:xfrm>
            <a:off x="992187" y="768350"/>
            <a:ext cx="5114925" cy="383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txBox="1">
            <a:spLocks noGrp="1"/>
          </p:cNvSpPr>
          <p:nvPr>
            <p:ph type="body" idx="1"/>
          </p:nvPr>
        </p:nvSpPr>
        <p:spPr>
          <a:xfrm>
            <a:off x="709612" y="4860925"/>
            <a:ext cx="5680075" cy="4605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 name="Google Shape;58;p2:notes"/>
          <p:cNvSpPr>
            <a:spLocks noGrp="1" noRot="1" noChangeAspect="1"/>
          </p:cNvSpPr>
          <p:nvPr>
            <p:ph type="sldImg" idx="2"/>
          </p:nvPr>
        </p:nvSpPr>
        <p:spPr>
          <a:xfrm>
            <a:off x="992187" y="768350"/>
            <a:ext cx="5114925" cy="383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3:notes"/>
          <p:cNvSpPr txBox="1">
            <a:spLocks noGrp="1"/>
          </p:cNvSpPr>
          <p:nvPr>
            <p:ph type="body" idx="1"/>
          </p:nvPr>
        </p:nvSpPr>
        <p:spPr>
          <a:xfrm>
            <a:off x="709612" y="4860925"/>
            <a:ext cx="5680075" cy="4605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 name="Google Shape;64;p3:notes"/>
          <p:cNvSpPr>
            <a:spLocks noGrp="1" noRot="1" noChangeAspect="1"/>
          </p:cNvSpPr>
          <p:nvPr>
            <p:ph type="sldImg" idx="2"/>
          </p:nvPr>
        </p:nvSpPr>
        <p:spPr>
          <a:xfrm>
            <a:off x="992187" y="768350"/>
            <a:ext cx="5114925" cy="383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4:notes"/>
          <p:cNvSpPr txBox="1">
            <a:spLocks noGrp="1"/>
          </p:cNvSpPr>
          <p:nvPr>
            <p:ph type="body" idx="1"/>
          </p:nvPr>
        </p:nvSpPr>
        <p:spPr>
          <a:xfrm>
            <a:off x="709612" y="4860925"/>
            <a:ext cx="5680075" cy="4605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 name="Google Shape;71;p4:notes"/>
          <p:cNvSpPr>
            <a:spLocks noGrp="1" noRot="1" noChangeAspect="1"/>
          </p:cNvSpPr>
          <p:nvPr>
            <p:ph type="sldImg" idx="2"/>
          </p:nvPr>
        </p:nvSpPr>
        <p:spPr>
          <a:xfrm>
            <a:off x="992188" y="768350"/>
            <a:ext cx="5114925"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txBox="1">
            <a:spLocks noGrp="1"/>
          </p:cNvSpPr>
          <p:nvPr>
            <p:ph type="body" idx="1"/>
          </p:nvPr>
        </p:nvSpPr>
        <p:spPr>
          <a:xfrm>
            <a:off x="709612" y="4860925"/>
            <a:ext cx="5680075" cy="4605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 name="Google Shape;77;p5:notes"/>
          <p:cNvSpPr>
            <a:spLocks noGrp="1" noRot="1" noChangeAspect="1"/>
          </p:cNvSpPr>
          <p:nvPr>
            <p:ph type="sldImg" idx="2"/>
          </p:nvPr>
        </p:nvSpPr>
        <p:spPr>
          <a:xfrm>
            <a:off x="992187" y="768350"/>
            <a:ext cx="5114925" cy="383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6:notes"/>
          <p:cNvSpPr>
            <a:spLocks noGrp="1" noRot="1" noChangeAspect="1"/>
          </p:cNvSpPr>
          <p:nvPr>
            <p:ph type="sldImg" idx="2"/>
          </p:nvPr>
        </p:nvSpPr>
        <p:spPr>
          <a:xfrm>
            <a:off x="992187" y="768350"/>
            <a:ext cx="5114925" cy="38369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4" name="Google Shape;84;p6:notes"/>
          <p:cNvSpPr txBox="1">
            <a:spLocks noGrp="1"/>
          </p:cNvSpPr>
          <p:nvPr>
            <p:ph type="body" idx="1"/>
          </p:nvPr>
        </p:nvSpPr>
        <p:spPr>
          <a:xfrm>
            <a:off x="709612" y="4860925"/>
            <a:ext cx="5680075" cy="4605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7:notes"/>
          <p:cNvSpPr>
            <a:spLocks noGrp="1" noRot="1" noChangeAspect="1"/>
          </p:cNvSpPr>
          <p:nvPr>
            <p:ph type="sldImg" idx="2"/>
          </p:nvPr>
        </p:nvSpPr>
        <p:spPr>
          <a:xfrm>
            <a:off x="992188" y="768350"/>
            <a:ext cx="5114925" cy="38369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8" name="Google Shape;188;p7:notes"/>
          <p:cNvSpPr txBox="1">
            <a:spLocks noGrp="1"/>
          </p:cNvSpPr>
          <p:nvPr>
            <p:ph type="body" idx="1"/>
          </p:nvPr>
        </p:nvSpPr>
        <p:spPr>
          <a:xfrm>
            <a:off x="709612" y="4860925"/>
            <a:ext cx="5680075" cy="4605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8:notes"/>
          <p:cNvSpPr txBox="1">
            <a:spLocks noGrp="1"/>
          </p:cNvSpPr>
          <p:nvPr>
            <p:ph type="body" idx="1"/>
          </p:nvPr>
        </p:nvSpPr>
        <p:spPr>
          <a:xfrm>
            <a:off x="709612" y="4860925"/>
            <a:ext cx="5680075" cy="4605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8:notes"/>
          <p:cNvSpPr>
            <a:spLocks noGrp="1" noRot="1" noChangeAspect="1"/>
          </p:cNvSpPr>
          <p:nvPr>
            <p:ph type="sldImg" idx="2"/>
          </p:nvPr>
        </p:nvSpPr>
        <p:spPr>
          <a:xfrm>
            <a:off x="992188" y="768350"/>
            <a:ext cx="5114925"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9:notes"/>
          <p:cNvSpPr txBox="1">
            <a:spLocks noGrp="1"/>
          </p:cNvSpPr>
          <p:nvPr>
            <p:ph type="body" idx="1"/>
          </p:nvPr>
        </p:nvSpPr>
        <p:spPr>
          <a:xfrm>
            <a:off x="709612" y="4860925"/>
            <a:ext cx="5680075" cy="4605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9:notes"/>
          <p:cNvSpPr>
            <a:spLocks noGrp="1" noRot="1" noChangeAspect="1"/>
          </p:cNvSpPr>
          <p:nvPr>
            <p:ph type="sldImg" idx="2"/>
          </p:nvPr>
        </p:nvSpPr>
        <p:spPr>
          <a:xfrm>
            <a:off x="992187" y="768350"/>
            <a:ext cx="5114925" cy="383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17"/>
          <p:cNvSpPr txBox="1">
            <a:spLocks noGrp="1"/>
          </p:cNvSpPr>
          <p:nvPr>
            <p:ph type="ctrTitle"/>
          </p:nvPr>
        </p:nvSpPr>
        <p:spPr>
          <a:xfrm>
            <a:off x="685800" y="2130425"/>
            <a:ext cx="7772400" cy="1470025"/>
          </a:xfrm>
          <a:prstGeom prst="rect">
            <a:avLst/>
          </a:prstGeom>
          <a:noFill/>
          <a:ln>
            <a:noFill/>
          </a:ln>
        </p:spPr>
        <p:txBody>
          <a:bodyPr spcFirstLastPara="1" wrap="square" lIns="90475" tIns="44450" rIns="90475" bIns="444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5" name="Google Shape;15;p17"/>
          <p:cNvSpPr txBox="1">
            <a:spLocks noGrp="1"/>
          </p:cNvSpPr>
          <p:nvPr>
            <p:ph type="subTitle" idx="1"/>
          </p:nvPr>
        </p:nvSpPr>
        <p:spPr>
          <a:xfrm>
            <a:off x="1371600" y="3886200"/>
            <a:ext cx="6400800" cy="1752600"/>
          </a:xfrm>
          <a:prstGeom prst="rect">
            <a:avLst/>
          </a:prstGeom>
          <a:noFill/>
          <a:ln>
            <a:noFill/>
          </a:ln>
        </p:spPr>
        <p:txBody>
          <a:bodyPr spcFirstLastPara="1" wrap="square" lIns="90475" tIns="44450" rIns="90475" bIns="44450" anchor="t" anchorCtr="0">
            <a:noAutofit/>
          </a:bodyPr>
          <a:lstStyle>
            <a:lvl1pPr lvl="0" algn="ctr">
              <a:spcBef>
                <a:spcPts val="640"/>
              </a:spcBef>
              <a:spcAft>
                <a:spcPts val="0"/>
              </a:spcAft>
              <a:buClr>
                <a:schemeClr val="dk1"/>
              </a:buClr>
              <a:buSzPts val="3200"/>
              <a:buFont typeface="Times New Roman"/>
              <a:buNone/>
              <a:defRPr/>
            </a:lvl1pPr>
            <a:lvl2pPr lvl="1" algn="ctr">
              <a:spcBef>
                <a:spcPts val="560"/>
              </a:spcBef>
              <a:spcAft>
                <a:spcPts val="0"/>
              </a:spcAft>
              <a:buClr>
                <a:schemeClr val="dk1"/>
              </a:buClr>
              <a:buSzPts val="2800"/>
              <a:buFont typeface="Times New Roman"/>
              <a:buNone/>
              <a:defRPr/>
            </a:lvl2pPr>
            <a:lvl3pPr lvl="2" algn="ctr">
              <a:spcBef>
                <a:spcPts val="480"/>
              </a:spcBef>
              <a:spcAft>
                <a:spcPts val="0"/>
              </a:spcAft>
              <a:buClr>
                <a:schemeClr val="dk1"/>
              </a:buClr>
              <a:buSzPts val="2400"/>
              <a:buFont typeface="Times New Roman"/>
              <a:buNone/>
              <a:defRPr/>
            </a:lvl3pPr>
            <a:lvl4pPr lvl="3" algn="ctr">
              <a:spcBef>
                <a:spcPts val="400"/>
              </a:spcBef>
              <a:spcAft>
                <a:spcPts val="0"/>
              </a:spcAft>
              <a:buClr>
                <a:schemeClr val="dk1"/>
              </a:buClr>
              <a:buSzPts val="2000"/>
              <a:buFont typeface="Times New Roman"/>
              <a:buNone/>
              <a:defRPr/>
            </a:lvl4pPr>
            <a:lvl5pPr lvl="4" algn="ctr">
              <a:spcBef>
                <a:spcPts val="400"/>
              </a:spcBef>
              <a:spcAft>
                <a:spcPts val="0"/>
              </a:spcAft>
              <a:buClr>
                <a:schemeClr val="dk1"/>
              </a:buClr>
              <a:buSzPts val="2000"/>
              <a:buFont typeface="Times New Roman"/>
              <a:buNone/>
              <a:defRPr/>
            </a:lvl5pPr>
            <a:lvl6pPr lvl="5" algn="ctr">
              <a:spcBef>
                <a:spcPts val="400"/>
              </a:spcBef>
              <a:spcAft>
                <a:spcPts val="0"/>
              </a:spcAft>
              <a:buClr>
                <a:schemeClr val="dk1"/>
              </a:buClr>
              <a:buSzPts val="2000"/>
              <a:buFont typeface="Times New Roman"/>
              <a:buNone/>
              <a:defRPr/>
            </a:lvl6pPr>
            <a:lvl7pPr lvl="6" algn="ctr">
              <a:spcBef>
                <a:spcPts val="400"/>
              </a:spcBef>
              <a:spcAft>
                <a:spcPts val="0"/>
              </a:spcAft>
              <a:buClr>
                <a:schemeClr val="dk1"/>
              </a:buClr>
              <a:buSzPts val="2000"/>
              <a:buFont typeface="Times New Roman"/>
              <a:buNone/>
              <a:defRPr/>
            </a:lvl7pPr>
            <a:lvl8pPr lvl="7" algn="ctr">
              <a:spcBef>
                <a:spcPts val="400"/>
              </a:spcBef>
              <a:spcAft>
                <a:spcPts val="0"/>
              </a:spcAft>
              <a:buClr>
                <a:schemeClr val="dk1"/>
              </a:buClr>
              <a:buSzPts val="2000"/>
              <a:buFont typeface="Times New Roman"/>
              <a:buNone/>
              <a:defRPr/>
            </a:lvl8pPr>
            <a:lvl9pPr lvl="8" algn="ctr">
              <a:spcBef>
                <a:spcPts val="400"/>
              </a:spcBef>
              <a:spcAft>
                <a:spcPts val="0"/>
              </a:spcAft>
              <a:buClr>
                <a:schemeClr val="dk1"/>
              </a:buClr>
              <a:buSzPts val="2000"/>
              <a:buFont typeface="Times New Roman"/>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26"/>
          <p:cNvSpPr txBox="1">
            <a:spLocks noGrp="1"/>
          </p:cNvSpPr>
          <p:nvPr>
            <p:ph type="title"/>
          </p:nvPr>
        </p:nvSpPr>
        <p:spPr>
          <a:xfrm>
            <a:off x="685800" y="152400"/>
            <a:ext cx="7772400" cy="1143000"/>
          </a:xfrm>
          <a:prstGeom prst="rect">
            <a:avLst/>
          </a:prstGeom>
          <a:noFill/>
          <a:ln>
            <a:noFill/>
          </a:ln>
        </p:spPr>
        <p:txBody>
          <a:bodyPr spcFirstLastPara="1" wrap="square" lIns="90475" tIns="44450" rIns="90475" bIns="444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4" name="Google Shape;44;p26"/>
          <p:cNvSpPr txBox="1">
            <a:spLocks noGrp="1"/>
          </p:cNvSpPr>
          <p:nvPr>
            <p:ph type="body" idx="1"/>
          </p:nvPr>
        </p:nvSpPr>
        <p:spPr>
          <a:xfrm>
            <a:off x="685800" y="1981200"/>
            <a:ext cx="3810000" cy="4114800"/>
          </a:xfrm>
          <a:prstGeom prst="rect">
            <a:avLst/>
          </a:prstGeom>
          <a:noFill/>
          <a:ln>
            <a:noFill/>
          </a:ln>
        </p:spPr>
        <p:txBody>
          <a:bodyPr spcFirstLastPara="1" wrap="square" lIns="90475" tIns="44450" rIns="90475" bIns="44450" anchor="t" anchorCtr="0">
            <a:noAutofit/>
          </a:bodyPr>
          <a:lstStyle>
            <a:lvl1pPr marL="457200" lvl="0" indent="-406400" algn="l">
              <a:spcBef>
                <a:spcPts val="560"/>
              </a:spcBef>
              <a:spcAft>
                <a:spcPts val="0"/>
              </a:spcAft>
              <a:buClr>
                <a:schemeClr val="dk1"/>
              </a:buClr>
              <a:buSzPts val="2800"/>
              <a:buFont typeface="Times New Roman"/>
              <a:buChar char="•"/>
              <a:defRPr sz="2800"/>
            </a:lvl1pPr>
            <a:lvl2pPr marL="914400" lvl="1" indent="-381000" algn="l">
              <a:spcBef>
                <a:spcPts val="480"/>
              </a:spcBef>
              <a:spcAft>
                <a:spcPts val="0"/>
              </a:spcAft>
              <a:buClr>
                <a:schemeClr val="dk1"/>
              </a:buClr>
              <a:buSzPts val="2400"/>
              <a:buFont typeface="Times New Roman"/>
              <a:buChar char="–"/>
              <a:defRPr sz="2400"/>
            </a:lvl2pPr>
            <a:lvl3pPr marL="1371600" lvl="2" indent="-355600" algn="l">
              <a:spcBef>
                <a:spcPts val="400"/>
              </a:spcBef>
              <a:spcAft>
                <a:spcPts val="0"/>
              </a:spcAft>
              <a:buClr>
                <a:schemeClr val="dk1"/>
              </a:buClr>
              <a:buSzPts val="2000"/>
              <a:buFont typeface="Times New Roman"/>
              <a:buChar char="•"/>
              <a:defRPr sz="2000"/>
            </a:lvl3pPr>
            <a:lvl4pPr marL="1828800" lvl="3" indent="-342900" algn="l">
              <a:spcBef>
                <a:spcPts val="360"/>
              </a:spcBef>
              <a:spcAft>
                <a:spcPts val="0"/>
              </a:spcAft>
              <a:buClr>
                <a:schemeClr val="dk1"/>
              </a:buClr>
              <a:buSzPts val="1800"/>
              <a:buFont typeface="Times New Roman"/>
              <a:buChar char="–"/>
              <a:defRPr sz="1800"/>
            </a:lvl4pPr>
            <a:lvl5pPr marL="2286000" lvl="4" indent="-342900" algn="l">
              <a:spcBef>
                <a:spcPts val="360"/>
              </a:spcBef>
              <a:spcAft>
                <a:spcPts val="0"/>
              </a:spcAft>
              <a:buClr>
                <a:schemeClr val="dk1"/>
              </a:buClr>
              <a:buSzPts val="1800"/>
              <a:buFont typeface="Times New Roman"/>
              <a:buChar char="»"/>
              <a:defRPr sz="1800"/>
            </a:lvl5pPr>
            <a:lvl6pPr marL="2743200" lvl="5" indent="-342900" algn="l">
              <a:spcBef>
                <a:spcPts val="360"/>
              </a:spcBef>
              <a:spcAft>
                <a:spcPts val="0"/>
              </a:spcAft>
              <a:buClr>
                <a:schemeClr val="dk1"/>
              </a:buClr>
              <a:buSzPts val="1800"/>
              <a:buFont typeface="Times New Roman"/>
              <a:buChar char="»"/>
              <a:defRPr sz="1800"/>
            </a:lvl6pPr>
            <a:lvl7pPr marL="3200400" lvl="6" indent="-342900" algn="l">
              <a:spcBef>
                <a:spcPts val="360"/>
              </a:spcBef>
              <a:spcAft>
                <a:spcPts val="0"/>
              </a:spcAft>
              <a:buClr>
                <a:schemeClr val="dk1"/>
              </a:buClr>
              <a:buSzPts val="1800"/>
              <a:buFont typeface="Times New Roman"/>
              <a:buChar char="»"/>
              <a:defRPr sz="1800"/>
            </a:lvl7pPr>
            <a:lvl8pPr marL="3657600" lvl="7" indent="-342900" algn="l">
              <a:spcBef>
                <a:spcPts val="360"/>
              </a:spcBef>
              <a:spcAft>
                <a:spcPts val="0"/>
              </a:spcAft>
              <a:buClr>
                <a:schemeClr val="dk1"/>
              </a:buClr>
              <a:buSzPts val="1800"/>
              <a:buFont typeface="Times New Roman"/>
              <a:buChar char="»"/>
              <a:defRPr sz="1800"/>
            </a:lvl8pPr>
            <a:lvl9pPr marL="4114800" lvl="8" indent="-342900" algn="l">
              <a:spcBef>
                <a:spcPts val="360"/>
              </a:spcBef>
              <a:spcAft>
                <a:spcPts val="0"/>
              </a:spcAft>
              <a:buClr>
                <a:schemeClr val="dk1"/>
              </a:buClr>
              <a:buSzPts val="1800"/>
              <a:buFont typeface="Times New Roman"/>
              <a:buChar char="»"/>
              <a:defRPr sz="1800"/>
            </a:lvl9pPr>
          </a:lstStyle>
          <a:p>
            <a:endParaRPr/>
          </a:p>
        </p:txBody>
      </p:sp>
      <p:sp>
        <p:nvSpPr>
          <p:cNvPr id="45" name="Google Shape;45;p26"/>
          <p:cNvSpPr txBox="1">
            <a:spLocks noGrp="1"/>
          </p:cNvSpPr>
          <p:nvPr>
            <p:ph type="body" idx="2"/>
          </p:nvPr>
        </p:nvSpPr>
        <p:spPr>
          <a:xfrm>
            <a:off x="4648200" y="1981200"/>
            <a:ext cx="3810000" cy="4114800"/>
          </a:xfrm>
          <a:prstGeom prst="rect">
            <a:avLst/>
          </a:prstGeom>
          <a:noFill/>
          <a:ln>
            <a:noFill/>
          </a:ln>
        </p:spPr>
        <p:txBody>
          <a:bodyPr spcFirstLastPara="1" wrap="square" lIns="90475" tIns="44450" rIns="90475" bIns="44450" anchor="t" anchorCtr="0">
            <a:noAutofit/>
          </a:bodyPr>
          <a:lstStyle>
            <a:lvl1pPr marL="457200" lvl="0" indent="-406400" algn="l">
              <a:spcBef>
                <a:spcPts val="560"/>
              </a:spcBef>
              <a:spcAft>
                <a:spcPts val="0"/>
              </a:spcAft>
              <a:buClr>
                <a:schemeClr val="dk1"/>
              </a:buClr>
              <a:buSzPts val="2800"/>
              <a:buFont typeface="Times New Roman"/>
              <a:buChar char="•"/>
              <a:defRPr sz="2800"/>
            </a:lvl1pPr>
            <a:lvl2pPr marL="914400" lvl="1" indent="-381000" algn="l">
              <a:spcBef>
                <a:spcPts val="480"/>
              </a:spcBef>
              <a:spcAft>
                <a:spcPts val="0"/>
              </a:spcAft>
              <a:buClr>
                <a:schemeClr val="dk1"/>
              </a:buClr>
              <a:buSzPts val="2400"/>
              <a:buFont typeface="Times New Roman"/>
              <a:buChar char="–"/>
              <a:defRPr sz="2400"/>
            </a:lvl2pPr>
            <a:lvl3pPr marL="1371600" lvl="2" indent="-355600" algn="l">
              <a:spcBef>
                <a:spcPts val="400"/>
              </a:spcBef>
              <a:spcAft>
                <a:spcPts val="0"/>
              </a:spcAft>
              <a:buClr>
                <a:schemeClr val="dk1"/>
              </a:buClr>
              <a:buSzPts val="2000"/>
              <a:buFont typeface="Times New Roman"/>
              <a:buChar char="•"/>
              <a:defRPr sz="2000"/>
            </a:lvl3pPr>
            <a:lvl4pPr marL="1828800" lvl="3" indent="-342900" algn="l">
              <a:spcBef>
                <a:spcPts val="360"/>
              </a:spcBef>
              <a:spcAft>
                <a:spcPts val="0"/>
              </a:spcAft>
              <a:buClr>
                <a:schemeClr val="dk1"/>
              </a:buClr>
              <a:buSzPts val="1800"/>
              <a:buFont typeface="Times New Roman"/>
              <a:buChar char="–"/>
              <a:defRPr sz="1800"/>
            </a:lvl4pPr>
            <a:lvl5pPr marL="2286000" lvl="4" indent="-342900" algn="l">
              <a:spcBef>
                <a:spcPts val="360"/>
              </a:spcBef>
              <a:spcAft>
                <a:spcPts val="0"/>
              </a:spcAft>
              <a:buClr>
                <a:schemeClr val="dk1"/>
              </a:buClr>
              <a:buSzPts val="1800"/>
              <a:buFont typeface="Times New Roman"/>
              <a:buChar char="»"/>
              <a:defRPr sz="1800"/>
            </a:lvl5pPr>
            <a:lvl6pPr marL="2743200" lvl="5" indent="-342900" algn="l">
              <a:spcBef>
                <a:spcPts val="360"/>
              </a:spcBef>
              <a:spcAft>
                <a:spcPts val="0"/>
              </a:spcAft>
              <a:buClr>
                <a:schemeClr val="dk1"/>
              </a:buClr>
              <a:buSzPts val="1800"/>
              <a:buFont typeface="Times New Roman"/>
              <a:buChar char="»"/>
              <a:defRPr sz="1800"/>
            </a:lvl6pPr>
            <a:lvl7pPr marL="3200400" lvl="6" indent="-342900" algn="l">
              <a:spcBef>
                <a:spcPts val="360"/>
              </a:spcBef>
              <a:spcAft>
                <a:spcPts val="0"/>
              </a:spcAft>
              <a:buClr>
                <a:schemeClr val="dk1"/>
              </a:buClr>
              <a:buSzPts val="1800"/>
              <a:buFont typeface="Times New Roman"/>
              <a:buChar char="»"/>
              <a:defRPr sz="1800"/>
            </a:lvl7pPr>
            <a:lvl8pPr marL="3657600" lvl="7" indent="-342900" algn="l">
              <a:spcBef>
                <a:spcPts val="360"/>
              </a:spcBef>
              <a:spcAft>
                <a:spcPts val="0"/>
              </a:spcAft>
              <a:buClr>
                <a:schemeClr val="dk1"/>
              </a:buClr>
              <a:buSzPts val="1800"/>
              <a:buFont typeface="Times New Roman"/>
              <a:buChar char="»"/>
              <a:defRPr sz="1800"/>
            </a:lvl8pPr>
            <a:lvl9pPr marL="4114800" lvl="8" indent="-342900" algn="l">
              <a:spcBef>
                <a:spcPts val="360"/>
              </a:spcBef>
              <a:spcAft>
                <a:spcPts val="0"/>
              </a:spcAft>
              <a:buClr>
                <a:schemeClr val="dk1"/>
              </a:buClr>
              <a:buSzPts val="1800"/>
              <a:buFont typeface="Times New Roman"/>
              <a:buChar char="»"/>
              <a:defRPr sz="18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6"/>
        <p:cNvGrpSpPr/>
        <p:nvPr/>
      </p:nvGrpSpPr>
      <p:grpSpPr>
        <a:xfrm>
          <a:off x="0" y="0"/>
          <a:ext cx="0" cy="0"/>
          <a:chOff x="0" y="0"/>
          <a:chExt cx="0" cy="0"/>
        </a:xfrm>
      </p:grpSpPr>
      <p:sp>
        <p:nvSpPr>
          <p:cNvPr id="47" name="Google Shape;47;p27"/>
          <p:cNvSpPr txBox="1">
            <a:spLocks noGrp="1"/>
          </p:cNvSpPr>
          <p:nvPr>
            <p:ph type="title"/>
          </p:nvPr>
        </p:nvSpPr>
        <p:spPr>
          <a:xfrm>
            <a:off x="722313" y="4406900"/>
            <a:ext cx="7772400" cy="1362075"/>
          </a:xfrm>
          <a:prstGeom prst="rect">
            <a:avLst/>
          </a:prstGeom>
          <a:noFill/>
          <a:ln>
            <a:noFill/>
          </a:ln>
        </p:spPr>
        <p:txBody>
          <a:bodyPr spcFirstLastPara="1" wrap="square" lIns="90475" tIns="44450" rIns="90475" bIns="4445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8" name="Google Shape;48;p27"/>
          <p:cNvSpPr txBox="1">
            <a:spLocks noGrp="1"/>
          </p:cNvSpPr>
          <p:nvPr>
            <p:ph type="body" idx="1"/>
          </p:nvPr>
        </p:nvSpPr>
        <p:spPr>
          <a:xfrm>
            <a:off x="722313" y="2906713"/>
            <a:ext cx="7772400" cy="1500187"/>
          </a:xfrm>
          <a:prstGeom prst="rect">
            <a:avLst/>
          </a:prstGeom>
          <a:noFill/>
          <a:ln>
            <a:noFill/>
          </a:ln>
        </p:spPr>
        <p:txBody>
          <a:bodyPr spcFirstLastPara="1" wrap="square" lIns="90475" tIns="44450" rIns="90475" bIns="44450" anchor="b" anchorCtr="0">
            <a:noAutofit/>
          </a:bodyPr>
          <a:lstStyle>
            <a:lvl1pPr marL="457200" lvl="0" indent="-228600" algn="l">
              <a:spcBef>
                <a:spcPts val="400"/>
              </a:spcBef>
              <a:spcAft>
                <a:spcPts val="0"/>
              </a:spcAft>
              <a:buClr>
                <a:schemeClr val="dk1"/>
              </a:buClr>
              <a:buSzPts val="2000"/>
              <a:buFont typeface="Times New Roman"/>
              <a:buNone/>
              <a:defRPr sz="2000"/>
            </a:lvl1pPr>
            <a:lvl2pPr marL="914400" lvl="1" indent="-228600" algn="l">
              <a:spcBef>
                <a:spcPts val="360"/>
              </a:spcBef>
              <a:spcAft>
                <a:spcPts val="0"/>
              </a:spcAft>
              <a:buClr>
                <a:schemeClr val="dk1"/>
              </a:buClr>
              <a:buSzPts val="1800"/>
              <a:buFont typeface="Times New Roman"/>
              <a:buNone/>
              <a:defRPr sz="1800"/>
            </a:lvl2pPr>
            <a:lvl3pPr marL="1371600" lvl="2" indent="-228600" algn="l">
              <a:spcBef>
                <a:spcPts val="320"/>
              </a:spcBef>
              <a:spcAft>
                <a:spcPts val="0"/>
              </a:spcAft>
              <a:buClr>
                <a:schemeClr val="dk1"/>
              </a:buClr>
              <a:buSzPts val="1600"/>
              <a:buFont typeface="Times New Roman"/>
              <a:buNone/>
              <a:defRPr sz="1600"/>
            </a:lvl3pPr>
            <a:lvl4pPr marL="1828800" lvl="3" indent="-228600" algn="l">
              <a:spcBef>
                <a:spcPts val="280"/>
              </a:spcBef>
              <a:spcAft>
                <a:spcPts val="0"/>
              </a:spcAft>
              <a:buClr>
                <a:schemeClr val="dk1"/>
              </a:buClr>
              <a:buSzPts val="1400"/>
              <a:buFont typeface="Times New Roman"/>
              <a:buNone/>
              <a:defRPr sz="1400"/>
            </a:lvl4pPr>
            <a:lvl5pPr marL="2286000" lvl="4" indent="-228600" algn="l">
              <a:spcBef>
                <a:spcPts val="280"/>
              </a:spcBef>
              <a:spcAft>
                <a:spcPts val="0"/>
              </a:spcAft>
              <a:buClr>
                <a:schemeClr val="dk1"/>
              </a:buClr>
              <a:buSzPts val="1400"/>
              <a:buFont typeface="Times New Roman"/>
              <a:buNone/>
              <a:defRPr sz="1400"/>
            </a:lvl5pPr>
            <a:lvl6pPr marL="2743200" lvl="5" indent="-228600" algn="l">
              <a:spcBef>
                <a:spcPts val="280"/>
              </a:spcBef>
              <a:spcAft>
                <a:spcPts val="0"/>
              </a:spcAft>
              <a:buClr>
                <a:schemeClr val="dk1"/>
              </a:buClr>
              <a:buSzPts val="1400"/>
              <a:buFont typeface="Times New Roman"/>
              <a:buNone/>
              <a:defRPr sz="1400"/>
            </a:lvl6pPr>
            <a:lvl7pPr marL="3200400" lvl="6" indent="-228600" algn="l">
              <a:spcBef>
                <a:spcPts val="280"/>
              </a:spcBef>
              <a:spcAft>
                <a:spcPts val="0"/>
              </a:spcAft>
              <a:buClr>
                <a:schemeClr val="dk1"/>
              </a:buClr>
              <a:buSzPts val="1400"/>
              <a:buFont typeface="Times New Roman"/>
              <a:buNone/>
              <a:defRPr sz="1400"/>
            </a:lvl7pPr>
            <a:lvl8pPr marL="3657600" lvl="7" indent="-228600" algn="l">
              <a:spcBef>
                <a:spcPts val="280"/>
              </a:spcBef>
              <a:spcAft>
                <a:spcPts val="0"/>
              </a:spcAft>
              <a:buClr>
                <a:schemeClr val="dk1"/>
              </a:buClr>
              <a:buSzPts val="1400"/>
              <a:buFont typeface="Times New Roman"/>
              <a:buNone/>
              <a:defRPr sz="1400"/>
            </a:lvl8pPr>
            <a:lvl9pPr marL="4114800" lvl="8" indent="-228600" algn="l">
              <a:spcBef>
                <a:spcPts val="280"/>
              </a:spcBef>
              <a:spcAft>
                <a:spcPts val="0"/>
              </a:spcAft>
              <a:buClr>
                <a:schemeClr val="dk1"/>
              </a:buClr>
              <a:buSzPts val="1400"/>
              <a:buFont typeface="Times New Roman"/>
              <a:buNone/>
              <a:defRPr sz="14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
        <p:cNvGrpSpPr/>
        <p:nvPr/>
      </p:nvGrpSpPr>
      <p:grpSpPr>
        <a:xfrm>
          <a:off x="0" y="0"/>
          <a:ext cx="0" cy="0"/>
          <a:chOff x="0" y="0"/>
          <a:chExt cx="0" cy="0"/>
        </a:xfrm>
      </p:grpSpPr>
      <p:sp>
        <p:nvSpPr>
          <p:cNvPr id="17" name="Google Shape;17;p18"/>
          <p:cNvSpPr txBox="1">
            <a:spLocks noGrp="1"/>
          </p:cNvSpPr>
          <p:nvPr>
            <p:ph type="title"/>
          </p:nvPr>
        </p:nvSpPr>
        <p:spPr>
          <a:xfrm>
            <a:off x="685800" y="152400"/>
            <a:ext cx="7772400" cy="1143000"/>
          </a:xfrm>
          <a:prstGeom prst="rect">
            <a:avLst/>
          </a:prstGeom>
          <a:noFill/>
          <a:ln>
            <a:noFill/>
          </a:ln>
        </p:spPr>
        <p:txBody>
          <a:bodyPr spcFirstLastPara="1" wrap="square" lIns="90475" tIns="44450" rIns="90475" bIns="444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8" name="Google Shape;18;p18"/>
          <p:cNvSpPr txBox="1">
            <a:spLocks noGrp="1"/>
          </p:cNvSpPr>
          <p:nvPr>
            <p:ph type="body" idx="1"/>
          </p:nvPr>
        </p:nvSpPr>
        <p:spPr>
          <a:xfrm>
            <a:off x="685800" y="1981200"/>
            <a:ext cx="7772400" cy="4114800"/>
          </a:xfrm>
          <a:prstGeom prst="rect">
            <a:avLst/>
          </a:prstGeom>
          <a:noFill/>
          <a:ln>
            <a:noFill/>
          </a:ln>
        </p:spPr>
        <p:txBody>
          <a:bodyPr spcFirstLastPara="1" wrap="square" lIns="90475" tIns="44450" rIns="90475" bIns="4445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9"/>
        <p:cNvGrpSpPr/>
        <p:nvPr/>
      </p:nvGrpSpPr>
      <p:grpSpPr>
        <a:xfrm>
          <a:off x="0" y="0"/>
          <a:ext cx="0" cy="0"/>
          <a:chOff x="0" y="0"/>
          <a:chExt cx="0" cy="0"/>
        </a:xfrm>
      </p:grpSpPr>
      <p:sp>
        <p:nvSpPr>
          <p:cNvPr id="20" name="Google Shape;20;p19"/>
          <p:cNvSpPr txBox="1">
            <a:spLocks noGrp="1"/>
          </p:cNvSpPr>
          <p:nvPr>
            <p:ph type="title"/>
          </p:nvPr>
        </p:nvSpPr>
        <p:spPr>
          <a:xfrm rot="5400000">
            <a:off x="4514850" y="2152650"/>
            <a:ext cx="5943600" cy="1943100"/>
          </a:xfrm>
          <a:prstGeom prst="rect">
            <a:avLst/>
          </a:prstGeom>
          <a:noFill/>
          <a:ln>
            <a:noFill/>
          </a:ln>
        </p:spPr>
        <p:txBody>
          <a:bodyPr spcFirstLastPara="1" wrap="square" lIns="90475" tIns="44450" rIns="90475" bIns="444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1" name="Google Shape;21;p19"/>
          <p:cNvSpPr txBox="1">
            <a:spLocks noGrp="1"/>
          </p:cNvSpPr>
          <p:nvPr>
            <p:ph type="body" idx="1"/>
          </p:nvPr>
        </p:nvSpPr>
        <p:spPr>
          <a:xfrm rot="5400000">
            <a:off x="552450" y="285750"/>
            <a:ext cx="5943600" cy="5676900"/>
          </a:xfrm>
          <a:prstGeom prst="rect">
            <a:avLst/>
          </a:prstGeom>
          <a:noFill/>
          <a:ln>
            <a:noFill/>
          </a:ln>
        </p:spPr>
        <p:txBody>
          <a:bodyPr spcFirstLastPara="1" wrap="square" lIns="90475" tIns="44450" rIns="90475" bIns="4445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2"/>
        <p:cNvGrpSpPr/>
        <p:nvPr/>
      </p:nvGrpSpPr>
      <p:grpSpPr>
        <a:xfrm>
          <a:off x="0" y="0"/>
          <a:ext cx="0" cy="0"/>
          <a:chOff x="0" y="0"/>
          <a:chExt cx="0" cy="0"/>
        </a:xfrm>
      </p:grpSpPr>
      <p:sp>
        <p:nvSpPr>
          <p:cNvPr id="23" name="Google Shape;23;p20"/>
          <p:cNvSpPr txBox="1">
            <a:spLocks noGrp="1"/>
          </p:cNvSpPr>
          <p:nvPr>
            <p:ph type="title"/>
          </p:nvPr>
        </p:nvSpPr>
        <p:spPr>
          <a:xfrm>
            <a:off x="685800" y="152400"/>
            <a:ext cx="7772400" cy="1143000"/>
          </a:xfrm>
          <a:prstGeom prst="rect">
            <a:avLst/>
          </a:prstGeom>
          <a:noFill/>
          <a:ln>
            <a:noFill/>
          </a:ln>
        </p:spPr>
        <p:txBody>
          <a:bodyPr spcFirstLastPara="1" wrap="square" lIns="90475" tIns="44450" rIns="90475" bIns="444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4" name="Google Shape;24;p20"/>
          <p:cNvSpPr txBox="1">
            <a:spLocks noGrp="1"/>
          </p:cNvSpPr>
          <p:nvPr>
            <p:ph type="body" idx="1"/>
          </p:nvPr>
        </p:nvSpPr>
        <p:spPr>
          <a:xfrm rot="5400000">
            <a:off x="2514600" y="152400"/>
            <a:ext cx="4114800" cy="7772400"/>
          </a:xfrm>
          <a:prstGeom prst="rect">
            <a:avLst/>
          </a:prstGeom>
          <a:noFill/>
          <a:ln>
            <a:noFill/>
          </a:ln>
        </p:spPr>
        <p:txBody>
          <a:bodyPr spcFirstLastPara="1" wrap="square" lIns="90475" tIns="44450" rIns="90475" bIns="4445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5"/>
        <p:cNvGrpSpPr/>
        <p:nvPr/>
      </p:nvGrpSpPr>
      <p:grpSpPr>
        <a:xfrm>
          <a:off x="0" y="0"/>
          <a:ext cx="0" cy="0"/>
          <a:chOff x="0" y="0"/>
          <a:chExt cx="0" cy="0"/>
        </a:xfrm>
      </p:grpSpPr>
      <p:sp>
        <p:nvSpPr>
          <p:cNvPr id="26" name="Google Shape;26;p21"/>
          <p:cNvSpPr txBox="1">
            <a:spLocks noGrp="1"/>
          </p:cNvSpPr>
          <p:nvPr>
            <p:ph type="title"/>
          </p:nvPr>
        </p:nvSpPr>
        <p:spPr>
          <a:xfrm>
            <a:off x="1792288" y="4800600"/>
            <a:ext cx="5486400" cy="566738"/>
          </a:xfrm>
          <a:prstGeom prst="rect">
            <a:avLst/>
          </a:prstGeom>
          <a:noFill/>
          <a:ln>
            <a:noFill/>
          </a:ln>
        </p:spPr>
        <p:txBody>
          <a:bodyPr spcFirstLastPara="1" wrap="square" lIns="90475" tIns="44450" rIns="90475" bIns="4445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7" name="Google Shape;27;p21"/>
          <p:cNvSpPr>
            <a:spLocks noGrp="1"/>
          </p:cNvSpPr>
          <p:nvPr>
            <p:ph type="pic" idx="2"/>
          </p:nvPr>
        </p:nvSpPr>
        <p:spPr>
          <a:xfrm>
            <a:off x="1792288" y="612775"/>
            <a:ext cx="5486400" cy="4114800"/>
          </a:xfrm>
          <a:prstGeom prst="rect">
            <a:avLst/>
          </a:prstGeom>
          <a:noFill/>
          <a:ln>
            <a:noFill/>
          </a:ln>
        </p:spPr>
        <p:txBody>
          <a:bodyPr spcFirstLastPara="1" wrap="square" lIns="90475" tIns="44450" rIns="90475" bIns="44450" anchor="t" anchorCtr="0">
            <a:noAutofit/>
          </a:bodyPr>
          <a:lstStyle>
            <a:lvl1pPr marR="0" lvl="0" algn="l" rtl="0">
              <a:spcBef>
                <a:spcPts val="640"/>
              </a:spcBef>
              <a:spcAft>
                <a:spcPts val="0"/>
              </a:spcAft>
              <a:buClr>
                <a:schemeClr val="dk1"/>
              </a:buClr>
              <a:buSzPts val="3200"/>
              <a:buFont typeface="Times New Roman"/>
              <a:buNone/>
              <a:defRPr sz="3200" b="0" i="0" u="none" strike="noStrike" cap="none">
                <a:solidFill>
                  <a:schemeClr val="dk1"/>
                </a:solidFill>
                <a:latin typeface="Times New Roman"/>
                <a:ea typeface="Times New Roman"/>
                <a:cs typeface="Times New Roman"/>
                <a:sym typeface="Times New Roman"/>
              </a:defRPr>
            </a:lvl1pPr>
            <a:lvl2pPr marR="0" lvl="1" algn="l" rtl="0">
              <a:spcBef>
                <a:spcPts val="560"/>
              </a:spcBef>
              <a:spcAft>
                <a:spcPts val="0"/>
              </a:spcAft>
              <a:buClr>
                <a:schemeClr val="dk1"/>
              </a:buClr>
              <a:buSzPts val="2800"/>
              <a:buFont typeface="Times New Roman"/>
              <a:buNone/>
              <a:defRPr sz="2800" b="0" i="0" u="none" strike="noStrike" cap="none">
                <a:solidFill>
                  <a:schemeClr val="dk1"/>
                </a:solidFill>
                <a:latin typeface="Times New Roman"/>
                <a:ea typeface="Times New Roman"/>
                <a:cs typeface="Times New Roman"/>
                <a:sym typeface="Times New Roman"/>
              </a:defRPr>
            </a:lvl2pPr>
            <a:lvl3pPr marR="0" lvl="2" algn="l" rtl="0">
              <a:spcBef>
                <a:spcPts val="480"/>
              </a:spcBef>
              <a:spcAft>
                <a:spcPts val="0"/>
              </a:spcAft>
              <a:buClr>
                <a:schemeClr val="dk1"/>
              </a:buClr>
              <a:buSzPts val="2400"/>
              <a:buFont typeface="Times New Roman"/>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4pPr>
            <a:lvl5pPr marR="0" lvl="4"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5pPr>
            <a:lvl6pPr marR="0" lvl="5"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6pPr>
            <a:lvl7pPr marR="0" lvl="6"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7pPr>
            <a:lvl8pPr marR="0" lvl="7"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8pPr>
            <a:lvl9pPr marR="0" lvl="8"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28" name="Google Shape;28;p21"/>
          <p:cNvSpPr txBox="1">
            <a:spLocks noGrp="1"/>
          </p:cNvSpPr>
          <p:nvPr>
            <p:ph type="body" idx="1"/>
          </p:nvPr>
        </p:nvSpPr>
        <p:spPr>
          <a:xfrm>
            <a:off x="1792288" y="5367338"/>
            <a:ext cx="5486400" cy="804862"/>
          </a:xfrm>
          <a:prstGeom prst="rect">
            <a:avLst/>
          </a:prstGeom>
          <a:noFill/>
          <a:ln>
            <a:noFill/>
          </a:ln>
        </p:spPr>
        <p:txBody>
          <a:bodyPr spcFirstLastPara="1" wrap="square" lIns="90475" tIns="44450" rIns="90475" bIns="44450" anchor="t" anchorCtr="0">
            <a:noAutofit/>
          </a:bodyPr>
          <a:lstStyle>
            <a:lvl1pPr marL="457200" lvl="0" indent="-228600" algn="l">
              <a:spcBef>
                <a:spcPts val="280"/>
              </a:spcBef>
              <a:spcAft>
                <a:spcPts val="0"/>
              </a:spcAft>
              <a:buClr>
                <a:schemeClr val="dk1"/>
              </a:buClr>
              <a:buSzPts val="1400"/>
              <a:buFont typeface="Times New Roman"/>
              <a:buNone/>
              <a:defRPr sz="1400"/>
            </a:lvl1pPr>
            <a:lvl2pPr marL="914400" lvl="1" indent="-228600" algn="l">
              <a:spcBef>
                <a:spcPts val="240"/>
              </a:spcBef>
              <a:spcAft>
                <a:spcPts val="0"/>
              </a:spcAft>
              <a:buClr>
                <a:schemeClr val="dk1"/>
              </a:buClr>
              <a:buSzPts val="1200"/>
              <a:buFont typeface="Times New Roman"/>
              <a:buNone/>
              <a:defRPr sz="1200"/>
            </a:lvl2pPr>
            <a:lvl3pPr marL="1371600" lvl="2" indent="-228600" algn="l">
              <a:spcBef>
                <a:spcPts val="200"/>
              </a:spcBef>
              <a:spcAft>
                <a:spcPts val="0"/>
              </a:spcAft>
              <a:buClr>
                <a:schemeClr val="dk1"/>
              </a:buClr>
              <a:buSzPts val="1000"/>
              <a:buFont typeface="Times New Roman"/>
              <a:buNone/>
              <a:defRPr sz="1000"/>
            </a:lvl3pPr>
            <a:lvl4pPr marL="1828800" lvl="3" indent="-228600" algn="l">
              <a:spcBef>
                <a:spcPts val="180"/>
              </a:spcBef>
              <a:spcAft>
                <a:spcPts val="0"/>
              </a:spcAft>
              <a:buClr>
                <a:schemeClr val="dk1"/>
              </a:buClr>
              <a:buSzPts val="900"/>
              <a:buFont typeface="Times New Roman"/>
              <a:buNone/>
              <a:defRPr sz="900"/>
            </a:lvl4pPr>
            <a:lvl5pPr marL="2286000" lvl="4" indent="-228600" algn="l">
              <a:spcBef>
                <a:spcPts val="180"/>
              </a:spcBef>
              <a:spcAft>
                <a:spcPts val="0"/>
              </a:spcAft>
              <a:buClr>
                <a:schemeClr val="dk1"/>
              </a:buClr>
              <a:buSzPts val="900"/>
              <a:buFont typeface="Times New Roman"/>
              <a:buNone/>
              <a:defRPr sz="900"/>
            </a:lvl5pPr>
            <a:lvl6pPr marL="2743200" lvl="5" indent="-228600" algn="l">
              <a:spcBef>
                <a:spcPts val="180"/>
              </a:spcBef>
              <a:spcAft>
                <a:spcPts val="0"/>
              </a:spcAft>
              <a:buClr>
                <a:schemeClr val="dk1"/>
              </a:buClr>
              <a:buSzPts val="900"/>
              <a:buFont typeface="Times New Roman"/>
              <a:buNone/>
              <a:defRPr sz="900"/>
            </a:lvl6pPr>
            <a:lvl7pPr marL="3200400" lvl="6" indent="-228600" algn="l">
              <a:spcBef>
                <a:spcPts val="180"/>
              </a:spcBef>
              <a:spcAft>
                <a:spcPts val="0"/>
              </a:spcAft>
              <a:buClr>
                <a:schemeClr val="dk1"/>
              </a:buClr>
              <a:buSzPts val="900"/>
              <a:buFont typeface="Times New Roman"/>
              <a:buNone/>
              <a:defRPr sz="900"/>
            </a:lvl7pPr>
            <a:lvl8pPr marL="3657600" lvl="7" indent="-228600" algn="l">
              <a:spcBef>
                <a:spcPts val="180"/>
              </a:spcBef>
              <a:spcAft>
                <a:spcPts val="0"/>
              </a:spcAft>
              <a:buClr>
                <a:schemeClr val="dk1"/>
              </a:buClr>
              <a:buSzPts val="900"/>
              <a:buFont typeface="Times New Roman"/>
              <a:buNone/>
              <a:defRPr sz="900"/>
            </a:lvl8pPr>
            <a:lvl9pPr marL="4114800" lvl="8" indent="-228600" algn="l">
              <a:spcBef>
                <a:spcPts val="180"/>
              </a:spcBef>
              <a:spcAft>
                <a:spcPts val="0"/>
              </a:spcAft>
              <a:buClr>
                <a:schemeClr val="dk1"/>
              </a:buClr>
              <a:buSzPts val="900"/>
              <a:buFont typeface="Times New Roman"/>
              <a:buNone/>
              <a:defRPr sz="9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9"/>
        <p:cNvGrpSpPr/>
        <p:nvPr/>
      </p:nvGrpSpPr>
      <p:grpSpPr>
        <a:xfrm>
          <a:off x="0" y="0"/>
          <a:ext cx="0" cy="0"/>
          <a:chOff x="0" y="0"/>
          <a:chExt cx="0" cy="0"/>
        </a:xfrm>
      </p:grpSpPr>
      <p:sp>
        <p:nvSpPr>
          <p:cNvPr id="30" name="Google Shape;30;p22"/>
          <p:cNvSpPr txBox="1">
            <a:spLocks noGrp="1"/>
          </p:cNvSpPr>
          <p:nvPr>
            <p:ph type="title"/>
          </p:nvPr>
        </p:nvSpPr>
        <p:spPr>
          <a:xfrm>
            <a:off x="457200" y="273050"/>
            <a:ext cx="3008313" cy="1162050"/>
          </a:xfrm>
          <a:prstGeom prst="rect">
            <a:avLst/>
          </a:prstGeom>
          <a:noFill/>
          <a:ln>
            <a:noFill/>
          </a:ln>
        </p:spPr>
        <p:txBody>
          <a:bodyPr spcFirstLastPara="1" wrap="square" lIns="90475" tIns="44450" rIns="90475" bIns="4445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1" name="Google Shape;31;p22"/>
          <p:cNvSpPr txBox="1">
            <a:spLocks noGrp="1"/>
          </p:cNvSpPr>
          <p:nvPr>
            <p:ph type="body" idx="1"/>
          </p:nvPr>
        </p:nvSpPr>
        <p:spPr>
          <a:xfrm>
            <a:off x="3575050" y="273050"/>
            <a:ext cx="5111750" cy="5853113"/>
          </a:xfrm>
          <a:prstGeom prst="rect">
            <a:avLst/>
          </a:prstGeom>
          <a:noFill/>
          <a:ln>
            <a:noFill/>
          </a:ln>
        </p:spPr>
        <p:txBody>
          <a:bodyPr spcFirstLastPara="1" wrap="square" lIns="90475" tIns="44450" rIns="90475" bIns="44450" anchor="t" anchorCtr="0">
            <a:noAutofit/>
          </a:bodyPr>
          <a:lstStyle>
            <a:lvl1pPr marL="457200" lvl="0" indent="-431800" algn="l">
              <a:spcBef>
                <a:spcPts val="640"/>
              </a:spcBef>
              <a:spcAft>
                <a:spcPts val="0"/>
              </a:spcAft>
              <a:buClr>
                <a:schemeClr val="dk1"/>
              </a:buClr>
              <a:buSzPts val="3200"/>
              <a:buFont typeface="Times New Roman"/>
              <a:buChar char="•"/>
              <a:defRPr sz="3200"/>
            </a:lvl1pPr>
            <a:lvl2pPr marL="914400" lvl="1" indent="-406400" algn="l">
              <a:spcBef>
                <a:spcPts val="560"/>
              </a:spcBef>
              <a:spcAft>
                <a:spcPts val="0"/>
              </a:spcAft>
              <a:buClr>
                <a:schemeClr val="dk1"/>
              </a:buClr>
              <a:buSzPts val="2800"/>
              <a:buFont typeface="Times New Roman"/>
              <a:buChar char="–"/>
              <a:defRPr sz="2800"/>
            </a:lvl2pPr>
            <a:lvl3pPr marL="1371600" lvl="2" indent="-381000" algn="l">
              <a:spcBef>
                <a:spcPts val="480"/>
              </a:spcBef>
              <a:spcAft>
                <a:spcPts val="0"/>
              </a:spcAft>
              <a:buClr>
                <a:schemeClr val="dk1"/>
              </a:buClr>
              <a:buSzPts val="2400"/>
              <a:buFont typeface="Times New Roman"/>
              <a:buChar char="•"/>
              <a:defRPr sz="2400"/>
            </a:lvl3pPr>
            <a:lvl4pPr marL="1828800" lvl="3" indent="-355600" algn="l">
              <a:spcBef>
                <a:spcPts val="400"/>
              </a:spcBef>
              <a:spcAft>
                <a:spcPts val="0"/>
              </a:spcAft>
              <a:buClr>
                <a:schemeClr val="dk1"/>
              </a:buClr>
              <a:buSzPts val="2000"/>
              <a:buFont typeface="Times New Roman"/>
              <a:buChar char="–"/>
              <a:defRPr sz="2000"/>
            </a:lvl4pPr>
            <a:lvl5pPr marL="2286000" lvl="4" indent="-355600" algn="l">
              <a:spcBef>
                <a:spcPts val="400"/>
              </a:spcBef>
              <a:spcAft>
                <a:spcPts val="0"/>
              </a:spcAft>
              <a:buClr>
                <a:schemeClr val="dk1"/>
              </a:buClr>
              <a:buSzPts val="2000"/>
              <a:buFont typeface="Times New Roman"/>
              <a:buChar char="»"/>
              <a:defRPr sz="2000"/>
            </a:lvl5pPr>
            <a:lvl6pPr marL="2743200" lvl="5" indent="-355600" algn="l">
              <a:spcBef>
                <a:spcPts val="400"/>
              </a:spcBef>
              <a:spcAft>
                <a:spcPts val="0"/>
              </a:spcAft>
              <a:buClr>
                <a:schemeClr val="dk1"/>
              </a:buClr>
              <a:buSzPts val="2000"/>
              <a:buFont typeface="Times New Roman"/>
              <a:buChar char="»"/>
              <a:defRPr sz="2000"/>
            </a:lvl6pPr>
            <a:lvl7pPr marL="3200400" lvl="6" indent="-355600" algn="l">
              <a:spcBef>
                <a:spcPts val="400"/>
              </a:spcBef>
              <a:spcAft>
                <a:spcPts val="0"/>
              </a:spcAft>
              <a:buClr>
                <a:schemeClr val="dk1"/>
              </a:buClr>
              <a:buSzPts val="2000"/>
              <a:buFont typeface="Times New Roman"/>
              <a:buChar char="»"/>
              <a:defRPr sz="2000"/>
            </a:lvl7pPr>
            <a:lvl8pPr marL="3657600" lvl="7" indent="-355600" algn="l">
              <a:spcBef>
                <a:spcPts val="400"/>
              </a:spcBef>
              <a:spcAft>
                <a:spcPts val="0"/>
              </a:spcAft>
              <a:buClr>
                <a:schemeClr val="dk1"/>
              </a:buClr>
              <a:buSzPts val="2000"/>
              <a:buFont typeface="Times New Roman"/>
              <a:buChar char="»"/>
              <a:defRPr sz="2000"/>
            </a:lvl8pPr>
            <a:lvl9pPr marL="4114800" lvl="8" indent="-355600" algn="l">
              <a:spcBef>
                <a:spcPts val="400"/>
              </a:spcBef>
              <a:spcAft>
                <a:spcPts val="0"/>
              </a:spcAft>
              <a:buClr>
                <a:schemeClr val="dk1"/>
              </a:buClr>
              <a:buSzPts val="2000"/>
              <a:buFont typeface="Times New Roman"/>
              <a:buChar char="»"/>
              <a:defRPr sz="2000"/>
            </a:lvl9pPr>
          </a:lstStyle>
          <a:p>
            <a:endParaRPr/>
          </a:p>
        </p:txBody>
      </p:sp>
      <p:sp>
        <p:nvSpPr>
          <p:cNvPr id="32" name="Google Shape;32;p22"/>
          <p:cNvSpPr txBox="1">
            <a:spLocks noGrp="1"/>
          </p:cNvSpPr>
          <p:nvPr>
            <p:ph type="body" idx="2"/>
          </p:nvPr>
        </p:nvSpPr>
        <p:spPr>
          <a:xfrm>
            <a:off x="457200" y="1435100"/>
            <a:ext cx="3008313" cy="4691063"/>
          </a:xfrm>
          <a:prstGeom prst="rect">
            <a:avLst/>
          </a:prstGeom>
          <a:noFill/>
          <a:ln>
            <a:noFill/>
          </a:ln>
        </p:spPr>
        <p:txBody>
          <a:bodyPr spcFirstLastPara="1" wrap="square" lIns="90475" tIns="44450" rIns="90475" bIns="44450" anchor="t" anchorCtr="0">
            <a:noAutofit/>
          </a:bodyPr>
          <a:lstStyle>
            <a:lvl1pPr marL="457200" lvl="0" indent="-228600" algn="l">
              <a:spcBef>
                <a:spcPts val="280"/>
              </a:spcBef>
              <a:spcAft>
                <a:spcPts val="0"/>
              </a:spcAft>
              <a:buClr>
                <a:schemeClr val="dk1"/>
              </a:buClr>
              <a:buSzPts val="1400"/>
              <a:buFont typeface="Times New Roman"/>
              <a:buNone/>
              <a:defRPr sz="1400"/>
            </a:lvl1pPr>
            <a:lvl2pPr marL="914400" lvl="1" indent="-228600" algn="l">
              <a:spcBef>
                <a:spcPts val="240"/>
              </a:spcBef>
              <a:spcAft>
                <a:spcPts val="0"/>
              </a:spcAft>
              <a:buClr>
                <a:schemeClr val="dk1"/>
              </a:buClr>
              <a:buSzPts val="1200"/>
              <a:buFont typeface="Times New Roman"/>
              <a:buNone/>
              <a:defRPr sz="1200"/>
            </a:lvl2pPr>
            <a:lvl3pPr marL="1371600" lvl="2" indent="-228600" algn="l">
              <a:spcBef>
                <a:spcPts val="200"/>
              </a:spcBef>
              <a:spcAft>
                <a:spcPts val="0"/>
              </a:spcAft>
              <a:buClr>
                <a:schemeClr val="dk1"/>
              </a:buClr>
              <a:buSzPts val="1000"/>
              <a:buFont typeface="Times New Roman"/>
              <a:buNone/>
              <a:defRPr sz="1000"/>
            </a:lvl3pPr>
            <a:lvl4pPr marL="1828800" lvl="3" indent="-228600" algn="l">
              <a:spcBef>
                <a:spcPts val="180"/>
              </a:spcBef>
              <a:spcAft>
                <a:spcPts val="0"/>
              </a:spcAft>
              <a:buClr>
                <a:schemeClr val="dk1"/>
              </a:buClr>
              <a:buSzPts val="900"/>
              <a:buFont typeface="Times New Roman"/>
              <a:buNone/>
              <a:defRPr sz="900"/>
            </a:lvl4pPr>
            <a:lvl5pPr marL="2286000" lvl="4" indent="-228600" algn="l">
              <a:spcBef>
                <a:spcPts val="180"/>
              </a:spcBef>
              <a:spcAft>
                <a:spcPts val="0"/>
              </a:spcAft>
              <a:buClr>
                <a:schemeClr val="dk1"/>
              </a:buClr>
              <a:buSzPts val="900"/>
              <a:buFont typeface="Times New Roman"/>
              <a:buNone/>
              <a:defRPr sz="900"/>
            </a:lvl5pPr>
            <a:lvl6pPr marL="2743200" lvl="5" indent="-228600" algn="l">
              <a:spcBef>
                <a:spcPts val="180"/>
              </a:spcBef>
              <a:spcAft>
                <a:spcPts val="0"/>
              </a:spcAft>
              <a:buClr>
                <a:schemeClr val="dk1"/>
              </a:buClr>
              <a:buSzPts val="900"/>
              <a:buFont typeface="Times New Roman"/>
              <a:buNone/>
              <a:defRPr sz="900"/>
            </a:lvl6pPr>
            <a:lvl7pPr marL="3200400" lvl="6" indent="-228600" algn="l">
              <a:spcBef>
                <a:spcPts val="180"/>
              </a:spcBef>
              <a:spcAft>
                <a:spcPts val="0"/>
              </a:spcAft>
              <a:buClr>
                <a:schemeClr val="dk1"/>
              </a:buClr>
              <a:buSzPts val="900"/>
              <a:buFont typeface="Times New Roman"/>
              <a:buNone/>
              <a:defRPr sz="900"/>
            </a:lvl7pPr>
            <a:lvl8pPr marL="3657600" lvl="7" indent="-228600" algn="l">
              <a:spcBef>
                <a:spcPts val="180"/>
              </a:spcBef>
              <a:spcAft>
                <a:spcPts val="0"/>
              </a:spcAft>
              <a:buClr>
                <a:schemeClr val="dk1"/>
              </a:buClr>
              <a:buSzPts val="900"/>
              <a:buFont typeface="Times New Roman"/>
              <a:buNone/>
              <a:defRPr sz="900"/>
            </a:lvl8pPr>
            <a:lvl9pPr marL="4114800" lvl="8" indent="-228600" algn="l">
              <a:spcBef>
                <a:spcPts val="180"/>
              </a:spcBef>
              <a:spcAft>
                <a:spcPts val="0"/>
              </a:spcAft>
              <a:buClr>
                <a:schemeClr val="dk1"/>
              </a:buClr>
              <a:buSzPts val="900"/>
              <a:buFont typeface="Times New Roman"/>
              <a:buNone/>
              <a:defRPr sz="9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sp>
        <p:nvSpPr>
          <p:cNvPr id="35" name="Google Shape;35;p24"/>
          <p:cNvSpPr txBox="1">
            <a:spLocks noGrp="1"/>
          </p:cNvSpPr>
          <p:nvPr>
            <p:ph type="title"/>
          </p:nvPr>
        </p:nvSpPr>
        <p:spPr>
          <a:xfrm>
            <a:off x="685800" y="152400"/>
            <a:ext cx="7772400" cy="1143000"/>
          </a:xfrm>
          <a:prstGeom prst="rect">
            <a:avLst/>
          </a:prstGeom>
          <a:noFill/>
          <a:ln>
            <a:noFill/>
          </a:ln>
        </p:spPr>
        <p:txBody>
          <a:bodyPr spcFirstLastPara="1" wrap="square" lIns="90475" tIns="44450" rIns="90475" bIns="444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5"/>
          <p:cNvSpPr txBox="1">
            <a:spLocks noGrp="1"/>
          </p:cNvSpPr>
          <p:nvPr>
            <p:ph type="title"/>
          </p:nvPr>
        </p:nvSpPr>
        <p:spPr>
          <a:xfrm>
            <a:off x="457200" y="274638"/>
            <a:ext cx="8229600" cy="1143000"/>
          </a:xfrm>
          <a:prstGeom prst="rect">
            <a:avLst/>
          </a:prstGeom>
          <a:noFill/>
          <a:ln>
            <a:noFill/>
          </a:ln>
        </p:spPr>
        <p:txBody>
          <a:bodyPr spcFirstLastPara="1" wrap="square" lIns="90475" tIns="44450" rIns="90475" bIns="444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8" name="Google Shape;38;p25"/>
          <p:cNvSpPr txBox="1">
            <a:spLocks noGrp="1"/>
          </p:cNvSpPr>
          <p:nvPr>
            <p:ph type="body" idx="1"/>
          </p:nvPr>
        </p:nvSpPr>
        <p:spPr>
          <a:xfrm>
            <a:off x="457200" y="1535113"/>
            <a:ext cx="4040188" cy="639762"/>
          </a:xfrm>
          <a:prstGeom prst="rect">
            <a:avLst/>
          </a:prstGeom>
          <a:noFill/>
          <a:ln>
            <a:noFill/>
          </a:ln>
        </p:spPr>
        <p:txBody>
          <a:bodyPr spcFirstLastPara="1" wrap="square" lIns="90475" tIns="44450" rIns="90475" bIns="44450" anchor="b" anchorCtr="0">
            <a:noAutofit/>
          </a:bodyPr>
          <a:lstStyle>
            <a:lvl1pPr marL="457200" lvl="0" indent="-228600" algn="l">
              <a:spcBef>
                <a:spcPts val="480"/>
              </a:spcBef>
              <a:spcAft>
                <a:spcPts val="0"/>
              </a:spcAft>
              <a:buClr>
                <a:schemeClr val="dk1"/>
              </a:buClr>
              <a:buSzPts val="2400"/>
              <a:buFont typeface="Times New Roman"/>
              <a:buNone/>
              <a:defRPr sz="2400" b="1"/>
            </a:lvl1pPr>
            <a:lvl2pPr marL="914400" lvl="1" indent="-228600" algn="l">
              <a:spcBef>
                <a:spcPts val="400"/>
              </a:spcBef>
              <a:spcAft>
                <a:spcPts val="0"/>
              </a:spcAft>
              <a:buClr>
                <a:schemeClr val="dk1"/>
              </a:buClr>
              <a:buSzPts val="2000"/>
              <a:buFont typeface="Times New Roman"/>
              <a:buNone/>
              <a:defRPr sz="2000" b="1"/>
            </a:lvl2pPr>
            <a:lvl3pPr marL="1371600" lvl="2" indent="-228600" algn="l">
              <a:spcBef>
                <a:spcPts val="360"/>
              </a:spcBef>
              <a:spcAft>
                <a:spcPts val="0"/>
              </a:spcAft>
              <a:buClr>
                <a:schemeClr val="dk1"/>
              </a:buClr>
              <a:buSzPts val="1800"/>
              <a:buFont typeface="Times New Roman"/>
              <a:buNone/>
              <a:defRPr sz="1800" b="1"/>
            </a:lvl3pPr>
            <a:lvl4pPr marL="1828800" lvl="3" indent="-228600" algn="l">
              <a:spcBef>
                <a:spcPts val="320"/>
              </a:spcBef>
              <a:spcAft>
                <a:spcPts val="0"/>
              </a:spcAft>
              <a:buClr>
                <a:schemeClr val="dk1"/>
              </a:buClr>
              <a:buSzPts val="1600"/>
              <a:buFont typeface="Times New Roman"/>
              <a:buNone/>
              <a:defRPr sz="1600" b="1"/>
            </a:lvl4pPr>
            <a:lvl5pPr marL="2286000" lvl="4" indent="-228600" algn="l">
              <a:spcBef>
                <a:spcPts val="320"/>
              </a:spcBef>
              <a:spcAft>
                <a:spcPts val="0"/>
              </a:spcAft>
              <a:buClr>
                <a:schemeClr val="dk1"/>
              </a:buClr>
              <a:buSzPts val="1600"/>
              <a:buFont typeface="Times New Roman"/>
              <a:buNone/>
              <a:defRPr sz="1600" b="1"/>
            </a:lvl5pPr>
            <a:lvl6pPr marL="2743200" lvl="5" indent="-228600" algn="l">
              <a:spcBef>
                <a:spcPts val="320"/>
              </a:spcBef>
              <a:spcAft>
                <a:spcPts val="0"/>
              </a:spcAft>
              <a:buClr>
                <a:schemeClr val="dk1"/>
              </a:buClr>
              <a:buSzPts val="1600"/>
              <a:buFont typeface="Times New Roman"/>
              <a:buNone/>
              <a:defRPr sz="1600" b="1"/>
            </a:lvl6pPr>
            <a:lvl7pPr marL="3200400" lvl="6" indent="-228600" algn="l">
              <a:spcBef>
                <a:spcPts val="320"/>
              </a:spcBef>
              <a:spcAft>
                <a:spcPts val="0"/>
              </a:spcAft>
              <a:buClr>
                <a:schemeClr val="dk1"/>
              </a:buClr>
              <a:buSzPts val="1600"/>
              <a:buFont typeface="Times New Roman"/>
              <a:buNone/>
              <a:defRPr sz="1600" b="1"/>
            </a:lvl7pPr>
            <a:lvl8pPr marL="3657600" lvl="7" indent="-228600" algn="l">
              <a:spcBef>
                <a:spcPts val="320"/>
              </a:spcBef>
              <a:spcAft>
                <a:spcPts val="0"/>
              </a:spcAft>
              <a:buClr>
                <a:schemeClr val="dk1"/>
              </a:buClr>
              <a:buSzPts val="1600"/>
              <a:buFont typeface="Times New Roman"/>
              <a:buNone/>
              <a:defRPr sz="1600" b="1"/>
            </a:lvl8pPr>
            <a:lvl9pPr marL="4114800" lvl="8" indent="-228600" algn="l">
              <a:spcBef>
                <a:spcPts val="320"/>
              </a:spcBef>
              <a:spcAft>
                <a:spcPts val="0"/>
              </a:spcAft>
              <a:buClr>
                <a:schemeClr val="dk1"/>
              </a:buClr>
              <a:buSzPts val="1600"/>
              <a:buFont typeface="Times New Roman"/>
              <a:buNone/>
              <a:defRPr sz="1600" b="1"/>
            </a:lvl9pPr>
          </a:lstStyle>
          <a:p>
            <a:endParaRPr/>
          </a:p>
        </p:txBody>
      </p:sp>
      <p:sp>
        <p:nvSpPr>
          <p:cNvPr id="39" name="Google Shape;39;p25"/>
          <p:cNvSpPr txBox="1">
            <a:spLocks noGrp="1"/>
          </p:cNvSpPr>
          <p:nvPr>
            <p:ph type="body" idx="2"/>
          </p:nvPr>
        </p:nvSpPr>
        <p:spPr>
          <a:xfrm>
            <a:off x="457200" y="2174875"/>
            <a:ext cx="4040188" cy="3951288"/>
          </a:xfrm>
          <a:prstGeom prst="rect">
            <a:avLst/>
          </a:prstGeom>
          <a:noFill/>
          <a:ln>
            <a:noFill/>
          </a:ln>
        </p:spPr>
        <p:txBody>
          <a:bodyPr spcFirstLastPara="1" wrap="square" lIns="90475" tIns="44450" rIns="90475" bIns="44450" anchor="t" anchorCtr="0">
            <a:noAutofit/>
          </a:bodyPr>
          <a:lstStyle>
            <a:lvl1pPr marL="457200" lvl="0" indent="-381000" algn="l">
              <a:spcBef>
                <a:spcPts val="480"/>
              </a:spcBef>
              <a:spcAft>
                <a:spcPts val="0"/>
              </a:spcAft>
              <a:buClr>
                <a:schemeClr val="dk1"/>
              </a:buClr>
              <a:buSzPts val="2400"/>
              <a:buFont typeface="Times New Roman"/>
              <a:buChar char="•"/>
              <a:defRPr sz="2400"/>
            </a:lvl1pPr>
            <a:lvl2pPr marL="914400" lvl="1" indent="-355600" algn="l">
              <a:spcBef>
                <a:spcPts val="400"/>
              </a:spcBef>
              <a:spcAft>
                <a:spcPts val="0"/>
              </a:spcAft>
              <a:buClr>
                <a:schemeClr val="dk1"/>
              </a:buClr>
              <a:buSzPts val="2000"/>
              <a:buFont typeface="Times New Roman"/>
              <a:buChar char="–"/>
              <a:defRPr sz="2000"/>
            </a:lvl2pPr>
            <a:lvl3pPr marL="1371600" lvl="2" indent="-342900" algn="l">
              <a:spcBef>
                <a:spcPts val="360"/>
              </a:spcBef>
              <a:spcAft>
                <a:spcPts val="0"/>
              </a:spcAft>
              <a:buClr>
                <a:schemeClr val="dk1"/>
              </a:buClr>
              <a:buSzPts val="1800"/>
              <a:buFont typeface="Times New Roman"/>
              <a:buChar char="•"/>
              <a:defRPr sz="1800"/>
            </a:lvl3pPr>
            <a:lvl4pPr marL="1828800" lvl="3" indent="-330200" algn="l">
              <a:spcBef>
                <a:spcPts val="320"/>
              </a:spcBef>
              <a:spcAft>
                <a:spcPts val="0"/>
              </a:spcAft>
              <a:buClr>
                <a:schemeClr val="dk1"/>
              </a:buClr>
              <a:buSzPts val="1600"/>
              <a:buFont typeface="Times New Roman"/>
              <a:buChar char="–"/>
              <a:defRPr sz="1600"/>
            </a:lvl4pPr>
            <a:lvl5pPr marL="2286000" lvl="4" indent="-330200" algn="l">
              <a:spcBef>
                <a:spcPts val="320"/>
              </a:spcBef>
              <a:spcAft>
                <a:spcPts val="0"/>
              </a:spcAft>
              <a:buClr>
                <a:schemeClr val="dk1"/>
              </a:buClr>
              <a:buSzPts val="1600"/>
              <a:buFont typeface="Times New Roman"/>
              <a:buChar char="»"/>
              <a:defRPr sz="1600"/>
            </a:lvl5pPr>
            <a:lvl6pPr marL="2743200" lvl="5" indent="-330200" algn="l">
              <a:spcBef>
                <a:spcPts val="320"/>
              </a:spcBef>
              <a:spcAft>
                <a:spcPts val="0"/>
              </a:spcAft>
              <a:buClr>
                <a:schemeClr val="dk1"/>
              </a:buClr>
              <a:buSzPts val="1600"/>
              <a:buFont typeface="Times New Roman"/>
              <a:buChar char="»"/>
              <a:defRPr sz="1600"/>
            </a:lvl6pPr>
            <a:lvl7pPr marL="3200400" lvl="6" indent="-330200" algn="l">
              <a:spcBef>
                <a:spcPts val="320"/>
              </a:spcBef>
              <a:spcAft>
                <a:spcPts val="0"/>
              </a:spcAft>
              <a:buClr>
                <a:schemeClr val="dk1"/>
              </a:buClr>
              <a:buSzPts val="1600"/>
              <a:buFont typeface="Times New Roman"/>
              <a:buChar char="»"/>
              <a:defRPr sz="1600"/>
            </a:lvl7pPr>
            <a:lvl8pPr marL="3657600" lvl="7" indent="-330200" algn="l">
              <a:spcBef>
                <a:spcPts val="320"/>
              </a:spcBef>
              <a:spcAft>
                <a:spcPts val="0"/>
              </a:spcAft>
              <a:buClr>
                <a:schemeClr val="dk1"/>
              </a:buClr>
              <a:buSzPts val="1600"/>
              <a:buFont typeface="Times New Roman"/>
              <a:buChar char="»"/>
              <a:defRPr sz="1600"/>
            </a:lvl8pPr>
            <a:lvl9pPr marL="4114800" lvl="8" indent="-330200" algn="l">
              <a:spcBef>
                <a:spcPts val="320"/>
              </a:spcBef>
              <a:spcAft>
                <a:spcPts val="0"/>
              </a:spcAft>
              <a:buClr>
                <a:schemeClr val="dk1"/>
              </a:buClr>
              <a:buSzPts val="1600"/>
              <a:buFont typeface="Times New Roman"/>
              <a:buChar char="»"/>
              <a:defRPr sz="1600"/>
            </a:lvl9pPr>
          </a:lstStyle>
          <a:p>
            <a:endParaRPr/>
          </a:p>
        </p:txBody>
      </p:sp>
      <p:sp>
        <p:nvSpPr>
          <p:cNvPr id="40" name="Google Shape;40;p25"/>
          <p:cNvSpPr txBox="1">
            <a:spLocks noGrp="1"/>
          </p:cNvSpPr>
          <p:nvPr>
            <p:ph type="body" idx="3"/>
          </p:nvPr>
        </p:nvSpPr>
        <p:spPr>
          <a:xfrm>
            <a:off x="4645025" y="1535113"/>
            <a:ext cx="4041775" cy="639762"/>
          </a:xfrm>
          <a:prstGeom prst="rect">
            <a:avLst/>
          </a:prstGeom>
          <a:noFill/>
          <a:ln>
            <a:noFill/>
          </a:ln>
        </p:spPr>
        <p:txBody>
          <a:bodyPr spcFirstLastPara="1" wrap="square" lIns="90475" tIns="44450" rIns="90475" bIns="44450" anchor="b" anchorCtr="0">
            <a:noAutofit/>
          </a:bodyPr>
          <a:lstStyle>
            <a:lvl1pPr marL="457200" lvl="0" indent="-228600" algn="l">
              <a:spcBef>
                <a:spcPts val="480"/>
              </a:spcBef>
              <a:spcAft>
                <a:spcPts val="0"/>
              </a:spcAft>
              <a:buClr>
                <a:schemeClr val="dk1"/>
              </a:buClr>
              <a:buSzPts val="2400"/>
              <a:buFont typeface="Times New Roman"/>
              <a:buNone/>
              <a:defRPr sz="2400" b="1"/>
            </a:lvl1pPr>
            <a:lvl2pPr marL="914400" lvl="1" indent="-228600" algn="l">
              <a:spcBef>
                <a:spcPts val="400"/>
              </a:spcBef>
              <a:spcAft>
                <a:spcPts val="0"/>
              </a:spcAft>
              <a:buClr>
                <a:schemeClr val="dk1"/>
              </a:buClr>
              <a:buSzPts val="2000"/>
              <a:buFont typeface="Times New Roman"/>
              <a:buNone/>
              <a:defRPr sz="2000" b="1"/>
            </a:lvl2pPr>
            <a:lvl3pPr marL="1371600" lvl="2" indent="-228600" algn="l">
              <a:spcBef>
                <a:spcPts val="360"/>
              </a:spcBef>
              <a:spcAft>
                <a:spcPts val="0"/>
              </a:spcAft>
              <a:buClr>
                <a:schemeClr val="dk1"/>
              </a:buClr>
              <a:buSzPts val="1800"/>
              <a:buFont typeface="Times New Roman"/>
              <a:buNone/>
              <a:defRPr sz="1800" b="1"/>
            </a:lvl3pPr>
            <a:lvl4pPr marL="1828800" lvl="3" indent="-228600" algn="l">
              <a:spcBef>
                <a:spcPts val="320"/>
              </a:spcBef>
              <a:spcAft>
                <a:spcPts val="0"/>
              </a:spcAft>
              <a:buClr>
                <a:schemeClr val="dk1"/>
              </a:buClr>
              <a:buSzPts val="1600"/>
              <a:buFont typeface="Times New Roman"/>
              <a:buNone/>
              <a:defRPr sz="1600" b="1"/>
            </a:lvl4pPr>
            <a:lvl5pPr marL="2286000" lvl="4" indent="-228600" algn="l">
              <a:spcBef>
                <a:spcPts val="320"/>
              </a:spcBef>
              <a:spcAft>
                <a:spcPts val="0"/>
              </a:spcAft>
              <a:buClr>
                <a:schemeClr val="dk1"/>
              </a:buClr>
              <a:buSzPts val="1600"/>
              <a:buFont typeface="Times New Roman"/>
              <a:buNone/>
              <a:defRPr sz="1600" b="1"/>
            </a:lvl5pPr>
            <a:lvl6pPr marL="2743200" lvl="5" indent="-228600" algn="l">
              <a:spcBef>
                <a:spcPts val="320"/>
              </a:spcBef>
              <a:spcAft>
                <a:spcPts val="0"/>
              </a:spcAft>
              <a:buClr>
                <a:schemeClr val="dk1"/>
              </a:buClr>
              <a:buSzPts val="1600"/>
              <a:buFont typeface="Times New Roman"/>
              <a:buNone/>
              <a:defRPr sz="1600" b="1"/>
            </a:lvl6pPr>
            <a:lvl7pPr marL="3200400" lvl="6" indent="-228600" algn="l">
              <a:spcBef>
                <a:spcPts val="320"/>
              </a:spcBef>
              <a:spcAft>
                <a:spcPts val="0"/>
              </a:spcAft>
              <a:buClr>
                <a:schemeClr val="dk1"/>
              </a:buClr>
              <a:buSzPts val="1600"/>
              <a:buFont typeface="Times New Roman"/>
              <a:buNone/>
              <a:defRPr sz="1600" b="1"/>
            </a:lvl7pPr>
            <a:lvl8pPr marL="3657600" lvl="7" indent="-228600" algn="l">
              <a:spcBef>
                <a:spcPts val="320"/>
              </a:spcBef>
              <a:spcAft>
                <a:spcPts val="0"/>
              </a:spcAft>
              <a:buClr>
                <a:schemeClr val="dk1"/>
              </a:buClr>
              <a:buSzPts val="1600"/>
              <a:buFont typeface="Times New Roman"/>
              <a:buNone/>
              <a:defRPr sz="1600" b="1"/>
            </a:lvl8pPr>
            <a:lvl9pPr marL="4114800" lvl="8" indent="-228600" algn="l">
              <a:spcBef>
                <a:spcPts val="320"/>
              </a:spcBef>
              <a:spcAft>
                <a:spcPts val="0"/>
              </a:spcAft>
              <a:buClr>
                <a:schemeClr val="dk1"/>
              </a:buClr>
              <a:buSzPts val="1600"/>
              <a:buFont typeface="Times New Roman"/>
              <a:buNone/>
              <a:defRPr sz="1600" b="1"/>
            </a:lvl9pPr>
          </a:lstStyle>
          <a:p>
            <a:endParaRPr/>
          </a:p>
        </p:txBody>
      </p:sp>
      <p:sp>
        <p:nvSpPr>
          <p:cNvPr id="41" name="Google Shape;41;p25"/>
          <p:cNvSpPr txBox="1">
            <a:spLocks noGrp="1"/>
          </p:cNvSpPr>
          <p:nvPr>
            <p:ph type="body" idx="4"/>
          </p:nvPr>
        </p:nvSpPr>
        <p:spPr>
          <a:xfrm>
            <a:off x="4645025" y="2174875"/>
            <a:ext cx="4041775" cy="3951288"/>
          </a:xfrm>
          <a:prstGeom prst="rect">
            <a:avLst/>
          </a:prstGeom>
          <a:noFill/>
          <a:ln>
            <a:noFill/>
          </a:ln>
        </p:spPr>
        <p:txBody>
          <a:bodyPr spcFirstLastPara="1" wrap="square" lIns="90475" tIns="44450" rIns="90475" bIns="44450" anchor="t" anchorCtr="0">
            <a:noAutofit/>
          </a:bodyPr>
          <a:lstStyle>
            <a:lvl1pPr marL="457200" lvl="0" indent="-381000" algn="l">
              <a:spcBef>
                <a:spcPts val="480"/>
              </a:spcBef>
              <a:spcAft>
                <a:spcPts val="0"/>
              </a:spcAft>
              <a:buClr>
                <a:schemeClr val="dk1"/>
              </a:buClr>
              <a:buSzPts val="2400"/>
              <a:buFont typeface="Times New Roman"/>
              <a:buChar char="•"/>
              <a:defRPr sz="2400"/>
            </a:lvl1pPr>
            <a:lvl2pPr marL="914400" lvl="1" indent="-355600" algn="l">
              <a:spcBef>
                <a:spcPts val="400"/>
              </a:spcBef>
              <a:spcAft>
                <a:spcPts val="0"/>
              </a:spcAft>
              <a:buClr>
                <a:schemeClr val="dk1"/>
              </a:buClr>
              <a:buSzPts val="2000"/>
              <a:buFont typeface="Times New Roman"/>
              <a:buChar char="–"/>
              <a:defRPr sz="2000"/>
            </a:lvl2pPr>
            <a:lvl3pPr marL="1371600" lvl="2" indent="-342900" algn="l">
              <a:spcBef>
                <a:spcPts val="360"/>
              </a:spcBef>
              <a:spcAft>
                <a:spcPts val="0"/>
              </a:spcAft>
              <a:buClr>
                <a:schemeClr val="dk1"/>
              </a:buClr>
              <a:buSzPts val="1800"/>
              <a:buFont typeface="Times New Roman"/>
              <a:buChar char="•"/>
              <a:defRPr sz="1800"/>
            </a:lvl3pPr>
            <a:lvl4pPr marL="1828800" lvl="3" indent="-330200" algn="l">
              <a:spcBef>
                <a:spcPts val="320"/>
              </a:spcBef>
              <a:spcAft>
                <a:spcPts val="0"/>
              </a:spcAft>
              <a:buClr>
                <a:schemeClr val="dk1"/>
              </a:buClr>
              <a:buSzPts val="1600"/>
              <a:buFont typeface="Times New Roman"/>
              <a:buChar char="–"/>
              <a:defRPr sz="1600"/>
            </a:lvl4pPr>
            <a:lvl5pPr marL="2286000" lvl="4" indent="-330200" algn="l">
              <a:spcBef>
                <a:spcPts val="320"/>
              </a:spcBef>
              <a:spcAft>
                <a:spcPts val="0"/>
              </a:spcAft>
              <a:buClr>
                <a:schemeClr val="dk1"/>
              </a:buClr>
              <a:buSzPts val="1600"/>
              <a:buFont typeface="Times New Roman"/>
              <a:buChar char="»"/>
              <a:defRPr sz="1600"/>
            </a:lvl5pPr>
            <a:lvl6pPr marL="2743200" lvl="5" indent="-330200" algn="l">
              <a:spcBef>
                <a:spcPts val="320"/>
              </a:spcBef>
              <a:spcAft>
                <a:spcPts val="0"/>
              </a:spcAft>
              <a:buClr>
                <a:schemeClr val="dk1"/>
              </a:buClr>
              <a:buSzPts val="1600"/>
              <a:buFont typeface="Times New Roman"/>
              <a:buChar char="»"/>
              <a:defRPr sz="1600"/>
            </a:lvl6pPr>
            <a:lvl7pPr marL="3200400" lvl="6" indent="-330200" algn="l">
              <a:spcBef>
                <a:spcPts val="320"/>
              </a:spcBef>
              <a:spcAft>
                <a:spcPts val="0"/>
              </a:spcAft>
              <a:buClr>
                <a:schemeClr val="dk1"/>
              </a:buClr>
              <a:buSzPts val="1600"/>
              <a:buFont typeface="Times New Roman"/>
              <a:buChar char="»"/>
              <a:defRPr sz="1600"/>
            </a:lvl7pPr>
            <a:lvl8pPr marL="3657600" lvl="7" indent="-330200" algn="l">
              <a:spcBef>
                <a:spcPts val="320"/>
              </a:spcBef>
              <a:spcAft>
                <a:spcPts val="0"/>
              </a:spcAft>
              <a:buClr>
                <a:schemeClr val="dk1"/>
              </a:buClr>
              <a:buSzPts val="1600"/>
              <a:buFont typeface="Times New Roman"/>
              <a:buChar char="»"/>
              <a:defRPr sz="1600"/>
            </a:lvl8pPr>
            <a:lvl9pPr marL="4114800" lvl="8" indent="-330200" algn="l">
              <a:spcBef>
                <a:spcPts val="320"/>
              </a:spcBef>
              <a:spcAft>
                <a:spcPts val="0"/>
              </a:spcAft>
              <a:buClr>
                <a:schemeClr val="dk1"/>
              </a:buClr>
              <a:buSzPts val="1600"/>
              <a:buFont typeface="Times New Roman"/>
              <a:buChar char="»"/>
              <a:defRPr sz="16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6"/>
          <p:cNvSpPr txBox="1">
            <a:spLocks noGrp="1"/>
          </p:cNvSpPr>
          <p:nvPr>
            <p:ph type="body" idx="1"/>
          </p:nvPr>
        </p:nvSpPr>
        <p:spPr>
          <a:xfrm>
            <a:off x="685800" y="1981200"/>
            <a:ext cx="7772400" cy="4114800"/>
          </a:xfrm>
          <a:prstGeom prst="rect">
            <a:avLst/>
          </a:prstGeom>
          <a:noFill/>
          <a:ln>
            <a:noFill/>
          </a:ln>
        </p:spPr>
        <p:txBody>
          <a:bodyPr spcFirstLastPara="1" wrap="square" lIns="90475" tIns="44450" rIns="90475" bIns="44450" anchor="t" anchorCtr="0">
            <a:noAutofit/>
          </a:bodyPr>
          <a:lstStyle>
            <a:lvl1pPr marL="457200" marR="0" lvl="0" indent="-431800" algn="l" rtl="0">
              <a:spcBef>
                <a:spcPts val="640"/>
              </a:spcBef>
              <a:spcAft>
                <a:spcPts val="0"/>
              </a:spcAft>
              <a:buClr>
                <a:schemeClr val="dk1"/>
              </a:buClr>
              <a:buSzPts val="3200"/>
              <a:buFont typeface="Times New Roman"/>
              <a:buChar char="•"/>
              <a:defRPr sz="3200" b="0" i="0" u="none" strike="noStrike" cap="none">
                <a:solidFill>
                  <a:schemeClr val="dk1"/>
                </a:solidFill>
                <a:latin typeface="Times New Roman"/>
                <a:ea typeface="Times New Roman"/>
                <a:cs typeface="Times New Roman"/>
                <a:sym typeface="Times New Roman"/>
              </a:defRPr>
            </a:lvl1pPr>
            <a:lvl2pPr marL="914400" marR="0" lvl="1" indent="-406400" algn="l" rtl="0">
              <a:spcBef>
                <a:spcPts val="560"/>
              </a:spcBef>
              <a:spcAft>
                <a:spcPts val="0"/>
              </a:spcAft>
              <a:buClr>
                <a:schemeClr val="dk1"/>
              </a:buClr>
              <a:buSzPts val="2800"/>
              <a:buFont typeface="Times New Roman"/>
              <a:buChar char="–"/>
              <a:defRPr sz="2800" b="0" i="0" u="none" strike="noStrike" cap="none">
                <a:solidFill>
                  <a:schemeClr val="dk1"/>
                </a:solidFill>
                <a:latin typeface="Times New Roman"/>
                <a:ea typeface="Times New Roman"/>
                <a:cs typeface="Times New Roman"/>
                <a:sym typeface="Times New Roman"/>
              </a:defRPr>
            </a:lvl2pPr>
            <a:lvl3pPr marL="1371600" marR="0" lvl="2"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1" name="Google Shape;11;p16"/>
          <p:cNvSpPr txBox="1"/>
          <p:nvPr/>
        </p:nvSpPr>
        <p:spPr>
          <a:xfrm>
            <a:off x="8637587" y="6448425"/>
            <a:ext cx="430212" cy="333375"/>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chemeClr val="dk1"/>
              </a:buClr>
              <a:buSzPts val="1600"/>
              <a:buFont typeface="Arial"/>
              <a:buNone/>
            </a:pPr>
            <a:fld id="{00000000-1234-1234-1234-123412341234}" type="slidenum">
              <a:rPr lang="en-US" sz="1600" b="1" i="0" u="none" strike="noStrike" cap="none">
                <a:solidFill>
                  <a:schemeClr val="dk1"/>
                </a:solidFill>
                <a:latin typeface="Arial"/>
                <a:ea typeface="Arial"/>
                <a:cs typeface="Arial"/>
                <a:sym typeface="Arial"/>
              </a:rPr>
              <a:t>‹#›</a:t>
            </a:fld>
            <a:endParaRPr/>
          </a:p>
        </p:txBody>
      </p:sp>
      <p:sp>
        <p:nvSpPr>
          <p:cNvPr id="12" name="Google Shape;12;p16"/>
          <p:cNvSpPr txBox="1">
            <a:spLocks noGrp="1"/>
          </p:cNvSpPr>
          <p:nvPr>
            <p:ph type="title"/>
          </p:nvPr>
        </p:nvSpPr>
        <p:spPr>
          <a:xfrm>
            <a:off x="685800" y="152400"/>
            <a:ext cx="7772400" cy="1143000"/>
          </a:xfrm>
          <a:prstGeom prst="rect">
            <a:avLst/>
          </a:prstGeom>
          <a:noFill/>
          <a:ln>
            <a:noFill/>
          </a:ln>
        </p:spPr>
        <p:txBody>
          <a:bodyPr spcFirstLastPara="1" wrap="square" lIns="90475" tIns="44450" rIns="90475" bIns="44450" anchor="ctr" anchorCtr="0">
            <a:noAutofit/>
          </a:bodyPr>
          <a:lstStyle>
            <a:lvl1pPr marR="0" lvl="0" algn="ctr" rtl="0">
              <a:spcBef>
                <a:spcPts val="0"/>
              </a:spcBef>
              <a:spcAft>
                <a:spcPts val="0"/>
              </a:spcAft>
              <a:buSzPts val="1400"/>
              <a:buNone/>
              <a:defRPr sz="3600" b="1" i="0" u="none" strike="noStrike" cap="none">
                <a:solidFill>
                  <a:srgbClr val="CC0000"/>
                </a:solidFill>
                <a:latin typeface="Comic Sans MS"/>
                <a:ea typeface="Comic Sans MS"/>
                <a:cs typeface="Comic Sans MS"/>
                <a:sym typeface="Comic Sans MS"/>
              </a:defRPr>
            </a:lvl1pPr>
            <a:lvl2pPr marR="0" lvl="1" algn="ctr" rtl="0">
              <a:spcBef>
                <a:spcPts val="0"/>
              </a:spcBef>
              <a:spcAft>
                <a:spcPts val="0"/>
              </a:spcAft>
              <a:buSzPts val="1400"/>
              <a:buNone/>
              <a:defRPr sz="3600" b="1" i="0" u="none" strike="noStrike" cap="none">
                <a:solidFill>
                  <a:srgbClr val="CC0000"/>
                </a:solidFill>
                <a:latin typeface="Comic Sans MS"/>
                <a:ea typeface="Comic Sans MS"/>
                <a:cs typeface="Comic Sans MS"/>
                <a:sym typeface="Comic Sans MS"/>
              </a:defRPr>
            </a:lvl2pPr>
            <a:lvl3pPr marR="0" lvl="2" algn="ctr" rtl="0">
              <a:spcBef>
                <a:spcPts val="0"/>
              </a:spcBef>
              <a:spcAft>
                <a:spcPts val="0"/>
              </a:spcAft>
              <a:buSzPts val="1400"/>
              <a:buNone/>
              <a:defRPr sz="3600" b="1" i="0" u="none" strike="noStrike" cap="none">
                <a:solidFill>
                  <a:srgbClr val="CC0000"/>
                </a:solidFill>
                <a:latin typeface="Comic Sans MS"/>
                <a:ea typeface="Comic Sans MS"/>
                <a:cs typeface="Comic Sans MS"/>
                <a:sym typeface="Comic Sans MS"/>
              </a:defRPr>
            </a:lvl3pPr>
            <a:lvl4pPr marR="0" lvl="3" algn="ctr" rtl="0">
              <a:spcBef>
                <a:spcPts val="0"/>
              </a:spcBef>
              <a:spcAft>
                <a:spcPts val="0"/>
              </a:spcAft>
              <a:buSzPts val="1400"/>
              <a:buNone/>
              <a:defRPr sz="3600" b="1" i="0" u="none" strike="noStrike" cap="none">
                <a:solidFill>
                  <a:srgbClr val="CC0000"/>
                </a:solidFill>
                <a:latin typeface="Comic Sans MS"/>
                <a:ea typeface="Comic Sans MS"/>
                <a:cs typeface="Comic Sans MS"/>
                <a:sym typeface="Comic Sans MS"/>
              </a:defRPr>
            </a:lvl4pPr>
            <a:lvl5pPr marR="0" lvl="4" algn="ctr" rtl="0">
              <a:spcBef>
                <a:spcPts val="0"/>
              </a:spcBef>
              <a:spcAft>
                <a:spcPts val="0"/>
              </a:spcAft>
              <a:buSzPts val="1400"/>
              <a:buNone/>
              <a:defRPr sz="3600" b="1" i="0" u="none" strike="noStrike" cap="none">
                <a:solidFill>
                  <a:srgbClr val="CC0000"/>
                </a:solidFill>
                <a:latin typeface="Comic Sans MS"/>
                <a:ea typeface="Comic Sans MS"/>
                <a:cs typeface="Comic Sans MS"/>
                <a:sym typeface="Comic Sans MS"/>
              </a:defRPr>
            </a:lvl5pPr>
            <a:lvl6pPr marR="0" lvl="5" algn="ctr" rtl="0">
              <a:spcBef>
                <a:spcPts val="0"/>
              </a:spcBef>
              <a:spcAft>
                <a:spcPts val="0"/>
              </a:spcAft>
              <a:buSzPts val="1400"/>
              <a:buNone/>
              <a:defRPr sz="3600" b="1" i="0" u="none" strike="noStrike" cap="none">
                <a:solidFill>
                  <a:srgbClr val="CC0000"/>
                </a:solidFill>
                <a:latin typeface="Comic Sans MS"/>
                <a:ea typeface="Comic Sans MS"/>
                <a:cs typeface="Comic Sans MS"/>
                <a:sym typeface="Comic Sans MS"/>
              </a:defRPr>
            </a:lvl6pPr>
            <a:lvl7pPr marR="0" lvl="6" algn="ctr" rtl="0">
              <a:spcBef>
                <a:spcPts val="0"/>
              </a:spcBef>
              <a:spcAft>
                <a:spcPts val="0"/>
              </a:spcAft>
              <a:buSzPts val="1400"/>
              <a:buNone/>
              <a:defRPr sz="3600" b="1" i="0" u="none" strike="noStrike" cap="none">
                <a:solidFill>
                  <a:srgbClr val="CC0000"/>
                </a:solidFill>
                <a:latin typeface="Comic Sans MS"/>
                <a:ea typeface="Comic Sans MS"/>
                <a:cs typeface="Comic Sans MS"/>
                <a:sym typeface="Comic Sans MS"/>
              </a:defRPr>
            </a:lvl7pPr>
            <a:lvl8pPr marR="0" lvl="7" algn="ctr" rtl="0">
              <a:spcBef>
                <a:spcPts val="0"/>
              </a:spcBef>
              <a:spcAft>
                <a:spcPts val="0"/>
              </a:spcAft>
              <a:buSzPts val="1400"/>
              <a:buNone/>
              <a:defRPr sz="3600" b="1" i="0" u="none" strike="noStrike" cap="none">
                <a:solidFill>
                  <a:srgbClr val="CC0000"/>
                </a:solidFill>
                <a:latin typeface="Comic Sans MS"/>
                <a:ea typeface="Comic Sans MS"/>
                <a:cs typeface="Comic Sans MS"/>
                <a:sym typeface="Comic Sans MS"/>
              </a:defRPr>
            </a:lvl8pPr>
            <a:lvl9pPr marR="0" lvl="8" algn="ctr" rtl="0">
              <a:spcBef>
                <a:spcPts val="0"/>
              </a:spcBef>
              <a:spcAft>
                <a:spcPts val="0"/>
              </a:spcAft>
              <a:buSzPts val="1400"/>
              <a:buNone/>
              <a:defRPr sz="3600" b="1" i="0" u="none" strike="noStrike" cap="none">
                <a:solidFill>
                  <a:srgbClr val="CC0000"/>
                </a:solidFill>
                <a:latin typeface="Comic Sans MS"/>
                <a:ea typeface="Comic Sans MS"/>
                <a:cs typeface="Comic Sans MS"/>
                <a:sym typeface="Comic Sans M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4.png"/><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personal.ntu.edu.sg/JunZhao/wechat.png" TargetMode="External"/><Relationship Id="rId2" Type="http://schemas.openxmlformats.org/officeDocument/2006/relationships/hyperlink" Target="http://personal.ntu.edu.sg/JunZhao/whatsapp.png" TargetMode="External"/><Relationship Id="rId1" Type="http://schemas.openxmlformats.org/officeDocument/2006/relationships/slideLayout" Target="../slideLayouts/slideLayout2.xml"/><Relationship Id="rId5" Type="http://schemas.openxmlformats.org/officeDocument/2006/relationships/hyperlink" Target="http://personal.ntu.edu.sg/JunZhao/" TargetMode="External"/><Relationship Id="rId4" Type="http://schemas.openxmlformats.org/officeDocument/2006/relationships/hyperlink" Target="mailto:JunZhao@ntu.edu.sg"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685800" y="838200"/>
            <a:ext cx="7772400" cy="1143000"/>
          </a:xfrm>
          <a:prstGeom prst="rect">
            <a:avLst/>
          </a:prstGeom>
          <a:noFill/>
          <a:ln>
            <a:noFill/>
          </a:ln>
        </p:spPr>
        <p:txBody>
          <a:bodyPr spcFirstLastPara="1" wrap="square" lIns="90475" tIns="44450" rIns="90475" bIns="44450" anchor="ctr" anchorCtr="0">
            <a:noAutofit/>
          </a:bodyPr>
          <a:lstStyle/>
          <a:p>
            <a:pPr marL="0" lvl="0" indent="0" algn="ctr" rtl="0">
              <a:lnSpc>
                <a:spcPct val="100000"/>
              </a:lnSpc>
              <a:spcBef>
                <a:spcPts val="0"/>
              </a:spcBef>
              <a:spcAft>
                <a:spcPts val="0"/>
              </a:spcAft>
              <a:buClr>
                <a:srgbClr val="CC0000"/>
              </a:buClr>
              <a:buSzPts val="3200"/>
              <a:buFont typeface="Comic Sans MS"/>
              <a:buNone/>
            </a:pPr>
            <a:br>
              <a:rPr lang="en-US" sz="3200" b="1" i="0" u="none" dirty="0">
                <a:solidFill>
                  <a:srgbClr val="CC0000"/>
                </a:solidFill>
                <a:latin typeface="Comic Sans MS"/>
                <a:ea typeface="Comic Sans MS"/>
                <a:cs typeface="Comic Sans MS"/>
                <a:sym typeface="Comic Sans MS"/>
              </a:rPr>
            </a:br>
            <a:r>
              <a:rPr lang="en-US" sz="3200" b="1" i="0" u="none" dirty="0">
                <a:solidFill>
                  <a:srgbClr val="CC0000"/>
                </a:solidFill>
                <a:latin typeface="Comic Sans MS"/>
                <a:ea typeface="Comic Sans MS"/>
                <a:cs typeface="Comic Sans MS"/>
                <a:sym typeface="Comic Sans MS"/>
              </a:rPr>
              <a:t>Computer Networks</a:t>
            </a:r>
            <a:endParaRPr dirty="0"/>
          </a:p>
        </p:txBody>
      </p:sp>
      <p:sp>
        <p:nvSpPr>
          <p:cNvPr id="55" name="Google Shape;55;p1"/>
          <p:cNvSpPr txBox="1">
            <a:spLocks noGrp="1"/>
          </p:cNvSpPr>
          <p:nvPr>
            <p:ph type="subTitle" idx="1"/>
          </p:nvPr>
        </p:nvSpPr>
        <p:spPr>
          <a:xfrm>
            <a:off x="1371600" y="2438400"/>
            <a:ext cx="6400800" cy="990600"/>
          </a:xfrm>
          <a:prstGeom prst="rect">
            <a:avLst/>
          </a:prstGeom>
          <a:noFill/>
          <a:ln>
            <a:noFill/>
          </a:ln>
        </p:spPr>
        <p:txBody>
          <a:bodyPr spcFirstLastPara="1" wrap="square" lIns="90475" tIns="44450" rIns="90475" bIns="44450" anchor="t" anchorCtr="0">
            <a:noAutofit/>
          </a:bodyPr>
          <a:lstStyle/>
          <a:p>
            <a:pPr marL="0" lvl="0" indent="0" algn="ctr" rtl="0">
              <a:lnSpc>
                <a:spcPct val="100000"/>
              </a:lnSpc>
              <a:spcBef>
                <a:spcPts val="0"/>
              </a:spcBef>
              <a:spcAft>
                <a:spcPts val="0"/>
              </a:spcAft>
              <a:buClr>
                <a:schemeClr val="dk1"/>
              </a:buClr>
              <a:buSzPts val="3200"/>
              <a:buFont typeface="Times New Roman"/>
              <a:buNone/>
            </a:pPr>
            <a:r>
              <a:rPr lang="en-US" sz="3200" b="0" i="0" u="none">
                <a:solidFill>
                  <a:schemeClr val="dk1"/>
                </a:solidFill>
                <a:latin typeface="Times New Roman"/>
                <a:ea typeface="Times New Roman"/>
                <a:cs typeface="Times New Roman"/>
                <a:sym typeface="Times New Roman"/>
              </a:rPr>
              <a:t>Part I - Tutorial 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9"/>
          <p:cNvSpPr txBox="1">
            <a:spLocks noGrp="1"/>
          </p:cNvSpPr>
          <p:nvPr>
            <p:ph type="title"/>
          </p:nvPr>
        </p:nvSpPr>
        <p:spPr>
          <a:xfrm>
            <a:off x="685800" y="152400"/>
            <a:ext cx="7772400" cy="1143000"/>
          </a:xfrm>
          <a:prstGeom prst="rect">
            <a:avLst/>
          </a:prstGeom>
          <a:noFill/>
          <a:ln>
            <a:noFill/>
          </a:ln>
        </p:spPr>
        <p:txBody>
          <a:bodyPr spcFirstLastPara="1" wrap="square" lIns="90475" tIns="44450" rIns="90475" bIns="44450" anchor="ctr" anchorCtr="0">
            <a:noAutofit/>
          </a:bodyPr>
          <a:lstStyle/>
          <a:p>
            <a:pPr marL="0" lvl="0" indent="0" algn="ctr" rtl="0">
              <a:lnSpc>
                <a:spcPct val="100000"/>
              </a:lnSpc>
              <a:spcBef>
                <a:spcPts val="0"/>
              </a:spcBef>
              <a:spcAft>
                <a:spcPts val="0"/>
              </a:spcAft>
              <a:buClr>
                <a:srgbClr val="CC0000"/>
              </a:buClr>
              <a:buSzPts val="3600"/>
              <a:buFont typeface="Comic Sans MS"/>
              <a:buNone/>
            </a:pPr>
            <a:r>
              <a:rPr lang="en-US" sz="3600" b="1" i="0" u="none">
                <a:solidFill>
                  <a:srgbClr val="CC0000"/>
                </a:solidFill>
                <a:latin typeface="Comic Sans MS"/>
                <a:ea typeface="Comic Sans MS"/>
                <a:cs typeface="Comic Sans MS"/>
                <a:sym typeface="Comic Sans MS"/>
              </a:rPr>
              <a:t>Q3(a): Selective-Reject ARQ Utilization</a:t>
            </a:r>
            <a:endParaRPr/>
          </a:p>
        </p:txBody>
      </p:sp>
      <p:sp>
        <p:nvSpPr>
          <p:cNvPr id="208" name="Google Shape;208;p9"/>
          <p:cNvSpPr txBox="1">
            <a:spLocks noGrp="1"/>
          </p:cNvSpPr>
          <p:nvPr>
            <p:ph type="body" idx="1"/>
          </p:nvPr>
        </p:nvSpPr>
        <p:spPr>
          <a:xfrm>
            <a:off x="685800" y="1371600"/>
            <a:ext cx="7772400" cy="4724400"/>
          </a:xfrm>
          <a:prstGeom prst="rect">
            <a:avLst/>
          </a:prstGeom>
          <a:noFill/>
          <a:ln>
            <a:noFill/>
          </a:ln>
        </p:spPr>
        <p:txBody>
          <a:bodyPr spcFirstLastPara="1" wrap="square" lIns="90475" tIns="44450" rIns="90475" bIns="44450" anchor="t" anchorCtr="0">
            <a:noAutofit/>
          </a:bodyPr>
          <a:lstStyle/>
          <a:p>
            <a:pPr marL="342900" marR="0" lvl="0" indent="-342900" algn="l" rtl="0">
              <a:lnSpc>
                <a:spcPct val="100000"/>
              </a:lnSpc>
              <a:spcBef>
                <a:spcPts val="0"/>
              </a:spcBef>
              <a:spcAft>
                <a:spcPts val="0"/>
              </a:spcAft>
              <a:buClr>
                <a:schemeClr val="dk1"/>
              </a:buClr>
              <a:buSzPts val="3200"/>
              <a:buFont typeface="Times New Roman"/>
              <a:buChar char="•"/>
            </a:pPr>
            <a:r>
              <a:rPr lang="en-US" sz="3200" b="0" i="0" u="none" strike="noStrike" cap="none">
                <a:solidFill>
                  <a:schemeClr val="dk1"/>
                </a:solidFill>
                <a:latin typeface="Times New Roman"/>
                <a:ea typeface="Times New Roman"/>
                <a:cs typeface="Times New Roman"/>
                <a:sym typeface="Times New Roman"/>
              </a:rPr>
              <a:t>Frame transmission time</a:t>
            </a:r>
            <a:endParaRPr/>
          </a:p>
          <a:p>
            <a:pPr marL="342900" marR="0" lvl="0" indent="-139700" algn="l" rtl="0">
              <a:lnSpc>
                <a:spcPct val="100000"/>
              </a:lnSpc>
              <a:spcBef>
                <a:spcPts val="640"/>
              </a:spcBef>
              <a:spcAft>
                <a:spcPts val="0"/>
              </a:spcAft>
              <a:buClr>
                <a:schemeClr val="dk1"/>
              </a:buClr>
              <a:buSzPts val="3200"/>
              <a:buFont typeface="Times New Roman"/>
              <a:buNone/>
            </a:pPr>
            <a:endParaRPr sz="3200" b="0" i="0" u="none" strike="noStrike" cap="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640"/>
              </a:spcBef>
              <a:spcAft>
                <a:spcPts val="0"/>
              </a:spcAft>
              <a:buClr>
                <a:schemeClr val="dk1"/>
              </a:buClr>
              <a:buSzPts val="3200"/>
              <a:buFont typeface="Times New Roman"/>
              <a:buChar char="•"/>
            </a:pPr>
            <a:r>
              <a:rPr lang="en-US" sz="3200" b="0" i="0" u="none" strike="noStrike" cap="none">
                <a:solidFill>
                  <a:schemeClr val="dk1"/>
                </a:solidFill>
                <a:latin typeface="Times New Roman"/>
                <a:ea typeface="Times New Roman"/>
                <a:cs typeface="Times New Roman"/>
                <a:sym typeface="Times New Roman"/>
              </a:rPr>
              <a:t>Propagation delay</a:t>
            </a:r>
            <a:endParaRPr/>
          </a:p>
          <a:p>
            <a:pPr marL="342900" marR="0" lvl="0" indent="-139700" algn="l" rtl="0">
              <a:lnSpc>
                <a:spcPct val="100000"/>
              </a:lnSpc>
              <a:spcBef>
                <a:spcPts val="640"/>
              </a:spcBef>
              <a:spcAft>
                <a:spcPts val="0"/>
              </a:spcAft>
              <a:buClr>
                <a:schemeClr val="dk1"/>
              </a:buClr>
              <a:buSzPts val="3200"/>
              <a:buFont typeface="Times New Roman"/>
              <a:buNone/>
            </a:pPr>
            <a:endParaRPr sz="3200" b="0" i="0" u="none" strike="noStrike" cap="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640"/>
              </a:spcBef>
              <a:spcAft>
                <a:spcPts val="0"/>
              </a:spcAft>
              <a:buClr>
                <a:schemeClr val="dk1"/>
              </a:buClr>
              <a:buSzPts val="3200"/>
              <a:buFont typeface="Times New Roman"/>
              <a:buChar char="•"/>
            </a:pPr>
            <a:r>
              <a:rPr lang="en-US" sz="3200" b="0" i="0" u="none" strike="noStrike" cap="none">
                <a:solidFill>
                  <a:schemeClr val="dk1"/>
                </a:solidFill>
                <a:latin typeface="Times New Roman"/>
                <a:ea typeface="Times New Roman"/>
                <a:cs typeface="Times New Roman"/>
                <a:sym typeface="Times New Roman"/>
              </a:rPr>
              <a:t>Normalized propagation delay</a:t>
            </a:r>
            <a:endParaRPr/>
          </a:p>
          <a:p>
            <a:pPr marL="342900" marR="0" lvl="0" indent="-139700" algn="l" rtl="0">
              <a:lnSpc>
                <a:spcPct val="100000"/>
              </a:lnSpc>
              <a:spcBef>
                <a:spcPts val="640"/>
              </a:spcBef>
              <a:spcAft>
                <a:spcPts val="0"/>
              </a:spcAft>
              <a:buClr>
                <a:schemeClr val="dk1"/>
              </a:buClr>
              <a:buSzPts val="3200"/>
              <a:buFont typeface="Times New Roman"/>
              <a:buNone/>
            </a:pPr>
            <a:endParaRPr sz="3200" b="0" i="0" u="none" strike="noStrike" cap="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640"/>
              </a:spcBef>
              <a:spcAft>
                <a:spcPts val="0"/>
              </a:spcAft>
              <a:buClr>
                <a:schemeClr val="dk1"/>
              </a:buClr>
              <a:buSzPts val="3200"/>
              <a:buFont typeface="Times New Roman"/>
              <a:buChar char="•"/>
            </a:pPr>
            <a:r>
              <a:rPr lang="en-US" sz="3200" b="0" i="0" u="none" strike="noStrike" cap="none">
                <a:solidFill>
                  <a:schemeClr val="dk1"/>
                </a:solidFill>
                <a:latin typeface="Times New Roman"/>
                <a:ea typeface="Times New Roman"/>
                <a:cs typeface="Times New Roman"/>
                <a:sym typeface="Times New Roman"/>
              </a:rPr>
              <a:t>Utilization of the ARQ</a:t>
            </a:r>
            <a:endParaRPr/>
          </a:p>
        </p:txBody>
      </p:sp>
      <p:pic>
        <p:nvPicPr>
          <p:cNvPr id="209" name="Google Shape;209;p9"/>
          <p:cNvPicPr preferRelativeResize="0"/>
          <p:nvPr/>
        </p:nvPicPr>
        <p:blipFill rotWithShape="1">
          <a:blip r:embed="rId3">
            <a:alphaModFix/>
          </a:blip>
          <a:srcRect/>
          <a:stretch/>
        </p:blipFill>
        <p:spPr>
          <a:xfrm>
            <a:off x="2590800" y="1981200"/>
            <a:ext cx="5630862" cy="533400"/>
          </a:xfrm>
          <a:prstGeom prst="rect">
            <a:avLst/>
          </a:prstGeom>
          <a:noFill/>
          <a:ln>
            <a:noFill/>
          </a:ln>
        </p:spPr>
      </p:pic>
      <p:pic>
        <p:nvPicPr>
          <p:cNvPr id="210" name="Google Shape;210;p9"/>
          <p:cNvPicPr preferRelativeResize="0"/>
          <p:nvPr/>
        </p:nvPicPr>
        <p:blipFill rotWithShape="1">
          <a:blip r:embed="rId4">
            <a:alphaModFix/>
          </a:blip>
          <a:srcRect/>
          <a:stretch/>
        </p:blipFill>
        <p:spPr>
          <a:xfrm>
            <a:off x="2568575" y="3243262"/>
            <a:ext cx="3413125" cy="506412"/>
          </a:xfrm>
          <a:prstGeom prst="rect">
            <a:avLst/>
          </a:prstGeom>
          <a:noFill/>
          <a:ln>
            <a:noFill/>
          </a:ln>
        </p:spPr>
      </p:pic>
      <p:pic>
        <p:nvPicPr>
          <p:cNvPr id="211" name="Google Shape;211;p9"/>
          <p:cNvPicPr preferRelativeResize="0"/>
          <p:nvPr/>
        </p:nvPicPr>
        <p:blipFill rotWithShape="1">
          <a:blip r:embed="rId5">
            <a:alphaModFix/>
          </a:blip>
          <a:srcRect/>
          <a:stretch/>
        </p:blipFill>
        <p:spPr>
          <a:xfrm>
            <a:off x="2590800" y="4343400"/>
            <a:ext cx="2057400" cy="582612"/>
          </a:xfrm>
          <a:prstGeom prst="rect">
            <a:avLst/>
          </a:prstGeom>
          <a:noFill/>
          <a:ln>
            <a:noFill/>
          </a:ln>
        </p:spPr>
      </p:pic>
      <p:pic>
        <p:nvPicPr>
          <p:cNvPr id="212" name="Google Shape;212;p9"/>
          <p:cNvPicPr preferRelativeResize="0"/>
          <p:nvPr/>
        </p:nvPicPr>
        <p:blipFill rotWithShape="1">
          <a:blip r:embed="rId6">
            <a:alphaModFix/>
          </a:blip>
          <a:srcRect/>
          <a:stretch/>
        </p:blipFill>
        <p:spPr>
          <a:xfrm>
            <a:off x="2598737" y="5715000"/>
            <a:ext cx="4662487" cy="762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0"/>
          <p:cNvSpPr txBox="1">
            <a:spLocks noGrp="1"/>
          </p:cNvSpPr>
          <p:nvPr>
            <p:ph type="title"/>
          </p:nvPr>
        </p:nvSpPr>
        <p:spPr>
          <a:xfrm>
            <a:off x="685800" y="152400"/>
            <a:ext cx="7772400" cy="1143000"/>
          </a:xfrm>
          <a:prstGeom prst="rect">
            <a:avLst/>
          </a:prstGeom>
          <a:noFill/>
          <a:ln>
            <a:noFill/>
          </a:ln>
        </p:spPr>
        <p:txBody>
          <a:bodyPr spcFirstLastPara="1" wrap="square" lIns="90475" tIns="44450" rIns="90475" bIns="44450" anchor="ctr" anchorCtr="0">
            <a:noAutofit/>
          </a:bodyPr>
          <a:lstStyle/>
          <a:p>
            <a:pPr marL="0" lvl="0" indent="0" algn="ctr" rtl="0">
              <a:lnSpc>
                <a:spcPct val="100000"/>
              </a:lnSpc>
              <a:spcBef>
                <a:spcPts val="0"/>
              </a:spcBef>
              <a:spcAft>
                <a:spcPts val="0"/>
              </a:spcAft>
              <a:buClr>
                <a:srgbClr val="CC0000"/>
              </a:buClr>
              <a:buSzPts val="3600"/>
              <a:buFont typeface="Comic Sans MS"/>
              <a:buNone/>
            </a:pPr>
            <a:r>
              <a:rPr lang="en-US" sz="3600" b="1" i="0" u="none">
                <a:solidFill>
                  <a:srgbClr val="CC0000"/>
                </a:solidFill>
                <a:latin typeface="Comic Sans MS"/>
                <a:ea typeface="Comic Sans MS"/>
                <a:cs typeface="Comic Sans MS"/>
                <a:sym typeface="Comic Sans MS"/>
              </a:rPr>
              <a:t>Q3(b): Minimum Window Size</a:t>
            </a:r>
            <a:endParaRPr/>
          </a:p>
        </p:txBody>
      </p:sp>
      <p:sp>
        <p:nvSpPr>
          <p:cNvPr id="218" name="Google Shape;218;p10"/>
          <p:cNvSpPr txBox="1">
            <a:spLocks noGrp="1"/>
          </p:cNvSpPr>
          <p:nvPr>
            <p:ph type="body" idx="1"/>
          </p:nvPr>
        </p:nvSpPr>
        <p:spPr>
          <a:xfrm>
            <a:off x="685800" y="1371600"/>
            <a:ext cx="7772400" cy="4724400"/>
          </a:xfrm>
          <a:prstGeom prst="rect">
            <a:avLst/>
          </a:prstGeom>
          <a:noFill/>
          <a:ln>
            <a:noFill/>
          </a:ln>
        </p:spPr>
        <p:txBody>
          <a:bodyPr spcFirstLastPara="1" wrap="square" lIns="90475" tIns="44450" rIns="90475" bIns="44450" anchor="t" anchorCtr="0">
            <a:noAutofit/>
          </a:bodyPr>
          <a:lstStyle/>
          <a:p>
            <a:pPr marL="342900" marR="0" lvl="0" indent="-139700" algn="l" rtl="0">
              <a:lnSpc>
                <a:spcPct val="100000"/>
              </a:lnSpc>
              <a:spcBef>
                <a:spcPts val="0"/>
              </a:spcBef>
              <a:spcAft>
                <a:spcPts val="0"/>
              </a:spcAft>
              <a:buClr>
                <a:schemeClr val="dk1"/>
              </a:buClr>
              <a:buSzPts val="3200"/>
              <a:buFont typeface="Times New Roman"/>
              <a:buNone/>
            </a:pPr>
            <a:endParaRPr sz="3200" b="0" i="0" u="none" strike="noStrike" cap="none" dirty="0">
              <a:solidFill>
                <a:schemeClr val="dk1"/>
              </a:solidFill>
              <a:latin typeface="Times New Roman"/>
              <a:ea typeface="Times New Roman"/>
              <a:cs typeface="Times New Roman"/>
              <a:sym typeface="Times New Roman"/>
            </a:endParaRPr>
          </a:p>
          <a:p>
            <a:pPr marL="342900" marR="0" lvl="0" indent="-342900" algn="l" rtl="0">
              <a:lnSpc>
                <a:spcPct val="100000"/>
              </a:lnSpc>
              <a:spcBef>
                <a:spcPts val="640"/>
              </a:spcBef>
              <a:spcAft>
                <a:spcPts val="0"/>
              </a:spcAft>
              <a:buClr>
                <a:schemeClr val="dk1"/>
              </a:buClr>
              <a:buSzPts val="3200"/>
              <a:buFont typeface="Times New Roman"/>
              <a:buChar char="•"/>
            </a:pPr>
            <a:r>
              <a:rPr lang="en-US" sz="3200" b="0" i="0" u="none" strike="noStrike" cap="none" dirty="0">
                <a:solidFill>
                  <a:schemeClr val="dk1"/>
                </a:solidFill>
                <a:latin typeface="Times New Roman"/>
                <a:ea typeface="Times New Roman"/>
                <a:cs typeface="Times New Roman"/>
                <a:sym typeface="Times New Roman"/>
              </a:rPr>
              <a:t>Minimum window size to maximize the throughput is </a:t>
            </a:r>
            <a:r>
              <a:rPr lang="en-US" sz="3200" b="1" i="0" u="none" strike="noStrike" cap="none" dirty="0">
                <a:solidFill>
                  <a:srgbClr val="FF0000"/>
                </a:solidFill>
                <a:latin typeface="Times New Roman"/>
                <a:ea typeface="Times New Roman"/>
                <a:cs typeface="Times New Roman"/>
                <a:sym typeface="Times New Roman"/>
              </a:rPr>
              <a:t>16</a:t>
            </a:r>
            <a:endParaRPr dirty="0"/>
          </a:p>
          <a:p>
            <a:pPr marL="342900" marR="0" lvl="0" indent="-342900" algn="l" rtl="0">
              <a:lnSpc>
                <a:spcPct val="100000"/>
              </a:lnSpc>
              <a:spcBef>
                <a:spcPts val="640"/>
              </a:spcBef>
              <a:spcAft>
                <a:spcPts val="0"/>
              </a:spcAft>
              <a:buClr>
                <a:schemeClr val="dk1"/>
              </a:buClr>
              <a:buSzPts val="3200"/>
              <a:buFont typeface="Times New Roman"/>
              <a:buChar char="•"/>
            </a:pPr>
            <a:r>
              <a:rPr lang="en-US" sz="3200" b="0" i="0" u="none" strike="noStrike" cap="none" dirty="0">
                <a:solidFill>
                  <a:schemeClr val="dk1"/>
                </a:solidFill>
                <a:latin typeface="Times New Roman"/>
                <a:ea typeface="Times New Roman"/>
                <a:cs typeface="Times New Roman"/>
                <a:sym typeface="Times New Roman"/>
              </a:rPr>
              <a:t>In Select-Repeat ARQ, for a k-bit sequence, the maximum window size is</a:t>
            </a:r>
            <a:endParaRPr dirty="0"/>
          </a:p>
          <a:p>
            <a:pPr marL="342900" marR="0" lvl="0" indent="-139700" algn="l" rtl="0">
              <a:lnSpc>
                <a:spcPct val="100000"/>
              </a:lnSpc>
              <a:spcBef>
                <a:spcPts val="640"/>
              </a:spcBef>
              <a:spcAft>
                <a:spcPts val="0"/>
              </a:spcAft>
              <a:buClr>
                <a:schemeClr val="dk1"/>
              </a:buClr>
              <a:buSzPts val="3200"/>
              <a:buFont typeface="Times New Roman"/>
              <a:buNone/>
            </a:pPr>
            <a:endParaRPr sz="3200" b="0" i="0" u="none" strike="noStrike" cap="none" dirty="0">
              <a:solidFill>
                <a:schemeClr val="dk1"/>
              </a:solidFill>
              <a:latin typeface="Times New Roman"/>
              <a:ea typeface="Times New Roman"/>
              <a:cs typeface="Times New Roman"/>
              <a:sym typeface="Times New Roman"/>
            </a:endParaRPr>
          </a:p>
          <a:p>
            <a:pPr marL="342900" marR="0" lvl="0" indent="-342900" algn="l" rtl="0">
              <a:lnSpc>
                <a:spcPct val="100000"/>
              </a:lnSpc>
              <a:spcBef>
                <a:spcPts val="640"/>
              </a:spcBef>
              <a:spcAft>
                <a:spcPts val="0"/>
              </a:spcAft>
              <a:buClr>
                <a:schemeClr val="dk1"/>
              </a:buClr>
              <a:buSzPts val="3200"/>
              <a:buFont typeface="Times New Roman"/>
              <a:buChar char="•"/>
            </a:pPr>
            <a:r>
              <a:rPr lang="en-US" sz="3200" b="0" i="0" u="none" strike="noStrike" cap="none" dirty="0">
                <a:solidFill>
                  <a:schemeClr val="dk1"/>
                </a:solidFill>
                <a:latin typeface="Times New Roman"/>
                <a:ea typeface="Times New Roman"/>
                <a:cs typeface="Times New Roman"/>
                <a:sym typeface="Times New Roman"/>
              </a:rPr>
              <a:t>Therefore, the minimum number of bit for sequencing is </a:t>
            </a:r>
            <a:r>
              <a:rPr lang="en-US" sz="3200" b="1" i="0" u="none" strike="noStrike" cap="none" dirty="0">
                <a:solidFill>
                  <a:srgbClr val="FF0000"/>
                </a:solidFill>
                <a:latin typeface="Times New Roman"/>
                <a:ea typeface="Times New Roman"/>
                <a:cs typeface="Times New Roman"/>
                <a:sym typeface="Times New Roman"/>
              </a:rPr>
              <a:t>5</a:t>
            </a:r>
            <a:endParaRPr dirty="0"/>
          </a:p>
        </p:txBody>
      </p:sp>
      <p:sp>
        <p:nvSpPr>
          <p:cNvPr id="219" name="Google Shape;219;p10"/>
          <p:cNvSpPr txBox="1"/>
          <p:nvPr/>
        </p:nvSpPr>
        <p:spPr>
          <a:xfrm>
            <a:off x="0" y="0"/>
            <a:ext cx="9144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pic>
        <p:nvPicPr>
          <p:cNvPr id="220" name="Google Shape;220;p10"/>
          <p:cNvPicPr preferRelativeResize="0"/>
          <p:nvPr/>
        </p:nvPicPr>
        <p:blipFill rotWithShape="1">
          <a:blip r:embed="rId3">
            <a:alphaModFix/>
          </a:blip>
          <a:srcRect/>
          <a:stretch/>
        </p:blipFill>
        <p:spPr>
          <a:xfrm>
            <a:off x="2743200" y="1447800"/>
            <a:ext cx="3529012" cy="381000"/>
          </a:xfrm>
          <a:prstGeom prst="rect">
            <a:avLst/>
          </a:prstGeom>
          <a:noFill/>
          <a:ln>
            <a:noFill/>
          </a:ln>
        </p:spPr>
      </p:pic>
      <p:sp>
        <p:nvSpPr>
          <p:cNvPr id="221" name="Google Shape;221;p10"/>
          <p:cNvSpPr txBox="1"/>
          <p:nvPr/>
        </p:nvSpPr>
        <p:spPr>
          <a:xfrm>
            <a:off x="0" y="0"/>
            <a:ext cx="9144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pic>
        <p:nvPicPr>
          <p:cNvPr id="222" name="Google Shape;222;p10"/>
          <p:cNvPicPr preferRelativeResize="0"/>
          <p:nvPr/>
        </p:nvPicPr>
        <p:blipFill rotWithShape="1">
          <a:blip r:embed="rId4">
            <a:alphaModFix/>
          </a:blip>
          <a:srcRect/>
          <a:stretch/>
        </p:blipFill>
        <p:spPr>
          <a:xfrm>
            <a:off x="3048000" y="4191000"/>
            <a:ext cx="2311400" cy="533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graphicFrame>
        <p:nvGraphicFramePr>
          <p:cNvPr id="227" name="Google Shape;227;p11"/>
          <p:cNvGraphicFramePr/>
          <p:nvPr/>
        </p:nvGraphicFramePr>
        <p:xfrm>
          <a:off x="1066800" y="25400"/>
          <a:ext cx="10744200" cy="6835775"/>
        </p:xfrm>
        <a:graphic>
          <a:graphicData uri="http://schemas.openxmlformats.org/presentationml/2006/ole">
            <mc:AlternateContent xmlns:mc="http://schemas.openxmlformats.org/markup-compatibility/2006">
              <mc:Choice xmlns:v="urn:schemas-microsoft-com:vml" Requires="v">
                <p:oleObj spid="_x0000_s1025" r:id="rId4" imgW="10744200" imgH="6835775" progId="MSDraw.Drawing.8.1">
                  <p:embed/>
                </p:oleObj>
              </mc:Choice>
              <mc:Fallback>
                <p:oleObj r:id="rId4" imgW="10744200" imgH="6835775" progId="MSDraw.Drawing.8.1">
                  <p:embed/>
                  <p:pic>
                    <p:nvPicPr>
                      <p:cNvPr id="227" name="Google Shape;227;p11"/>
                      <p:cNvPicPr preferRelativeResize="0"/>
                      <p:nvPr/>
                    </p:nvPicPr>
                    <p:blipFill rotWithShape="1">
                      <a:blip r:embed="rId5">
                        <a:alphaModFix/>
                      </a:blip>
                      <a:srcRect/>
                      <a:stretch/>
                    </p:blipFill>
                    <p:spPr>
                      <a:xfrm>
                        <a:off x="1066800" y="25400"/>
                        <a:ext cx="10744200" cy="6835775"/>
                      </a:xfrm>
                      <a:prstGeom prst="rect">
                        <a:avLst/>
                      </a:prstGeom>
                      <a:noFill/>
                      <a:ln>
                        <a:noFill/>
                      </a:ln>
                    </p:spPr>
                  </p:pic>
                </p:oleObj>
              </mc:Fallback>
            </mc:AlternateContent>
          </a:graphicData>
        </a:graphic>
      </p:graphicFrame>
      <p:sp>
        <p:nvSpPr>
          <p:cNvPr id="228" name="Google Shape;228;p11"/>
          <p:cNvSpPr txBox="1"/>
          <p:nvPr/>
        </p:nvSpPr>
        <p:spPr>
          <a:xfrm>
            <a:off x="2794000" y="109537"/>
            <a:ext cx="3489325" cy="582612"/>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CC0000"/>
              </a:buClr>
              <a:buSzPts val="3200"/>
              <a:buFont typeface="Times New Roman"/>
              <a:buNone/>
            </a:pPr>
            <a:r>
              <a:rPr lang="en-US" sz="3200" b="0" i="0" u="none">
                <a:solidFill>
                  <a:srgbClr val="CC0000"/>
                </a:solidFill>
                <a:latin typeface="Times New Roman"/>
                <a:ea typeface="Times New Roman"/>
                <a:cs typeface="Times New Roman"/>
                <a:sym typeface="Times New Roman"/>
              </a:rPr>
              <a:t>Question 4a: HDLC</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2"/>
          <p:cNvSpPr txBox="1">
            <a:spLocks noGrp="1"/>
          </p:cNvSpPr>
          <p:nvPr>
            <p:ph type="title"/>
          </p:nvPr>
        </p:nvSpPr>
        <p:spPr>
          <a:xfrm>
            <a:off x="685800" y="152400"/>
            <a:ext cx="7772400" cy="1143000"/>
          </a:xfrm>
          <a:prstGeom prst="rect">
            <a:avLst/>
          </a:prstGeom>
          <a:noFill/>
          <a:ln>
            <a:noFill/>
          </a:ln>
        </p:spPr>
        <p:txBody>
          <a:bodyPr spcFirstLastPara="1" wrap="square" lIns="90475" tIns="44450" rIns="90475" bIns="44450" anchor="ctr" anchorCtr="0">
            <a:noAutofit/>
          </a:bodyPr>
          <a:lstStyle/>
          <a:p>
            <a:pPr marL="0" lvl="0" indent="0" algn="ctr" rtl="0">
              <a:lnSpc>
                <a:spcPct val="100000"/>
              </a:lnSpc>
              <a:spcBef>
                <a:spcPts val="0"/>
              </a:spcBef>
              <a:spcAft>
                <a:spcPts val="0"/>
              </a:spcAft>
              <a:buClr>
                <a:srgbClr val="CC0000"/>
              </a:buClr>
              <a:buSzPts val="3600"/>
              <a:buFont typeface="Comic Sans MS"/>
              <a:buNone/>
            </a:pPr>
            <a:r>
              <a:rPr lang="en-US" sz="3600" b="1" i="0" u="none">
                <a:solidFill>
                  <a:srgbClr val="CC0000"/>
                </a:solidFill>
                <a:latin typeface="Comic Sans MS"/>
                <a:ea typeface="Comic Sans MS"/>
                <a:cs typeface="Comic Sans MS"/>
                <a:sym typeface="Comic Sans MS"/>
              </a:rPr>
              <a:t>Question 4(a)</a:t>
            </a:r>
            <a:endParaRPr/>
          </a:p>
        </p:txBody>
      </p:sp>
      <p:grpSp>
        <p:nvGrpSpPr>
          <p:cNvPr id="234" name="Google Shape;234;p12"/>
          <p:cNvGrpSpPr/>
          <p:nvPr/>
        </p:nvGrpSpPr>
        <p:grpSpPr>
          <a:xfrm>
            <a:off x="762000" y="1676400"/>
            <a:ext cx="2286000" cy="4724400"/>
            <a:chOff x="762000" y="1676400"/>
            <a:chExt cx="2286000" cy="4724400"/>
          </a:xfrm>
        </p:grpSpPr>
        <p:cxnSp>
          <p:nvCxnSpPr>
            <p:cNvPr id="235" name="Google Shape;235;p12"/>
            <p:cNvCxnSpPr/>
            <p:nvPr/>
          </p:nvCxnSpPr>
          <p:spPr>
            <a:xfrm rot="5400000">
              <a:off x="-1143000" y="4267200"/>
              <a:ext cx="4267200" cy="0"/>
            </a:xfrm>
            <a:prstGeom prst="straightConnector1">
              <a:avLst/>
            </a:prstGeom>
            <a:noFill/>
            <a:ln w="28575" cap="flat" cmpd="sng">
              <a:solidFill>
                <a:srgbClr val="00CC98"/>
              </a:solidFill>
              <a:prstDash val="solid"/>
              <a:miter lim="800000"/>
              <a:headEnd type="none" w="med" len="med"/>
              <a:tailEnd type="none" w="med" len="med"/>
            </a:ln>
          </p:spPr>
        </p:cxnSp>
        <p:cxnSp>
          <p:nvCxnSpPr>
            <p:cNvPr id="236" name="Google Shape;236;p12"/>
            <p:cNvCxnSpPr/>
            <p:nvPr/>
          </p:nvCxnSpPr>
          <p:spPr>
            <a:xfrm rot="5400000">
              <a:off x="685800" y="4267200"/>
              <a:ext cx="4267200" cy="0"/>
            </a:xfrm>
            <a:prstGeom prst="straightConnector1">
              <a:avLst/>
            </a:prstGeom>
            <a:noFill/>
            <a:ln w="28575" cap="flat" cmpd="sng">
              <a:solidFill>
                <a:srgbClr val="00CC98"/>
              </a:solidFill>
              <a:prstDash val="solid"/>
              <a:miter lim="800000"/>
              <a:headEnd type="none" w="med" len="med"/>
              <a:tailEnd type="none" w="med" len="med"/>
            </a:ln>
          </p:spPr>
        </p:cxnSp>
        <p:sp>
          <p:nvSpPr>
            <p:cNvPr id="237" name="Google Shape;237;p12"/>
            <p:cNvSpPr txBox="1"/>
            <p:nvPr/>
          </p:nvSpPr>
          <p:spPr>
            <a:xfrm>
              <a:off x="762000" y="1676400"/>
              <a:ext cx="457200"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A</a:t>
              </a:r>
              <a:endParaRPr/>
            </a:p>
          </p:txBody>
        </p:sp>
        <p:sp>
          <p:nvSpPr>
            <p:cNvPr id="238" name="Google Shape;238;p12"/>
            <p:cNvSpPr txBox="1"/>
            <p:nvPr/>
          </p:nvSpPr>
          <p:spPr>
            <a:xfrm>
              <a:off x="2590800" y="1676400"/>
              <a:ext cx="457200"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B</a:t>
              </a:r>
              <a:endParaRPr/>
            </a:p>
          </p:txBody>
        </p:sp>
        <p:cxnSp>
          <p:nvCxnSpPr>
            <p:cNvPr id="239" name="Google Shape;239;p12"/>
            <p:cNvCxnSpPr/>
            <p:nvPr/>
          </p:nvCxnSpPr>
          <p:spPr>
            <a:xfrm>
              <a:off x="990600" y="2286000"/>
              <a:ext cx="1828800" cy="457200"/>
            </a:xfrm>
            <a:prstGeom prst="straightConnector1">
              <a:avLst/>
            </a:prstGeom>
            <a:noFill/>
            <a:ln w="9525" cap="flat" cmpd="sng">
              <a:solidFill>
                <a:srgbClr val="00B050"/>
              </a:solidFill>
              <a:prstDash val="solid"/>
              <a:miter lim="800000"/>
              <a:headEnd type="none" w="med" len="med"/>
              <a:tailEnd type="stealth" w="med" len="med"/>
            </a:ln>
          </p:spPr>
        </p:cxnSp>
        <p:cxnSp>
          <p:nvCxnSpPr>
            <p:cNvPr id="240" name="Google Shape;240;p12"/>
            <p:cNvCxnSpPr/>
            <p:nvPr/>
          </p:nvCxnSpPr>
          <p:spPr>
            <a:xfrm>
              <a:off x="990600" y="2667000"/>
              <a:ext cx="1828800" cy="457200"/>
            </a:xfrm>
            <a:prstGeom prst="straightConnector1">
              <a:avLst/>
            </a:prstGeom>
            <a:noFill/>
            <a:ln w="9525" cap="flat" cmpd="sng">
              <a:solidFill>
                <a:srgbClr val="00B050"/>
              </a:solidFill>
              <a:prstDash val="solid"/>
              <a:miter lim="800000"/>
              <a:headEnd type="none" w="med" len="med"/>
              <a:tailEnd type="stealth" w="med" len="med"/>
            </a:ln>
          </p:spPr>
        </p:cxnSp>
        <p:cxnSp>
          <p:nvCxnSpPr>
            <p:cNvPr id="241" name="Google Shape;241;p12"/>
            <p:cNvCxnSpPr/>
            <p:nvPr/>
          </p:nvCxnSpPr>
          <p:spPr>
            <a:xfrm flipH="1">
              <a:off x="990600" y="3276600"/>
              <a:ext cx="1828800" cy="228600"/>
            </a:xfrm>
            <a:prstGeom prst="straightConnector1">
              <a:avLst/>
            </a:prstGeom>
            <a:noFill/>
            <a:ln w="9525" cap="flat" cmpd="sng">
              <a:solidFill>
                <a:srgbClr val="00B050"/>
              </a:solidFill>
              <a:prstDash val="solid"/>
              <a:miter lim="800000"/>
              <a:headEnd type="none" w="med" len="med"/>
              <a:tailEnd type="stealth" w="med" len="med"/>
            </a:ln>
          </p:spPr>
        </p:cxnSp>
        <p:cxnSp>
          <p:nvCxnSpPr>
            <p:cNvPr id="242" name="Google Shape;242;p12"/>
            <p:cNvCxnSpPr/>
            <p:nvPr/>
          </p:nvCxnSpPr>
          <p:spPr>
            <a:xfrm>
              <a:off x="990600" y="3733800"/>
              <a:ext cx="1828800" cy="457200"/>
            </a:xfrm>
            <a:prstGeom prst="straightConnector1">
              <a:avLst/>
            </a:prstGeom>
            <a:noFill/>
            <a:ln w="9525" cap="flat" cmpd="sng">
              <a:solidFill>
                <a:srgbClr val="00B050"/>
              </a:solidFill>
              <a:prstDash val="solid"/>
              <a:miter lim="800000"/>
              <a:headEnd type="none" w="med" len="med"/>
              <a:tailEnd type="stealth" w="med" len="med"/>
            </a:ln>
          </p:spPr>
        </p:cxnSp>
        <p:cxnSp>
          <p:nvCxnSpPr>
            <p:cNvPr id="243" name="Google Shape;243;p12"/>
            <p:cNvCxnSpPr/>
            <p:nvPr/>
          </p:nvCxnSpPr>
          <p:spPr>
            <a:xfrm>
              <a:off x="990600" y="4114800"/>
              <a:ext cx="1828800" cy="457200"/>
            </a:xfrm>
            <a:prstGeom prst="straightConnector1">
              <a:avLst/>
            </a:prstGeom>
            <a:noFill/>
            <a:ln w="9525" cap="flat" cmpd="sng">
              <a:solidFill>
                <a:srgbClr val="00B050"/>
              </a:solidFill>
              <a:prstDash val="solid"/>
              <a:miter lim="800000"/>
              <a:headEnd type="none" w="med" len="med"/>
              <a:tailEnd type="stealth" w="med" len="med"/>
            </a:ln>
          </p:spPr>
        </p:cxnSp>
        <p:cxnSp>
          <p:nvCxnSpPr>
            <p:cNvPr id="244" name="Google Shape;244;p12"/>
            <p:cNvCxnSpPr/>
            <p:nvPr/>
          </p:nvCxnSpPr>
          <p:spPr>
            <a:xfrm>
              <a:off x="990600" y="4572000"/>
              <a:ext cx="1828800" cy="457200"/>
            </a:xfrm>
            <a:prstGeom prst="straightConnector1">
              <a:avLst/>
            </a:prstGeom>
            <a:noFill/>
            <a:ln w="9525" cap="flat" cmpd="sng">
              <a:solidFill>
                <a:srgbClr val="00B050"/>
              </a:solidFill>
              <a:prstDash val="solid"/>
              <a:miter lim="800000"/>
              <a:headEnd type="none" w="med" len="med"/>
              <a:tailEnd type="stealth" w="med" len="med"/>
            </a:ln>
          </p:spPr>
        </p:cxnSp>
        <p:cxnSp>
          <p:nvCxnSpPr>
            <p:cNvPr id="245" name="Google Shape;245;p12"/>
            <p:cNvCxnSpPr/>
            <p:nvPr/>
          </p:nvCxnSpPr>
          <p:spPr>
            <a:xfrm flipH="1">
              <a:off x="990600" y="5334000"/>
              <a:ext cx="1828800" cy="228600"/>
            </a:xfrm>
            <a:prstGeom prst="straightConnector1">
              <a:avLst/>
            </a:prstGeom>
            <a:noFill/>
            <a:ln w="9525" cap="flat" cmpd="sng">
              <a:solidFill>
                <a:srgbClr val="00B050"/>
              </a:solidFill>
              <a:prstDash val="solid"/>
              <a:miter lim="800000"/>
              <a:headEnd type="none" w="med" len="med"/>
              <a:tailEnd type="stealth" w="med" len="med"/>
            </a:ln>
          </p:spPr>
        </p:cxnSp>
        <p:cxnSp>
          <p:nvCxnSpPr>
            <p:cNvPr id="246" name="Google Shape;246;p12"/>
            <p:cNvCxnSpPr/>
            <p:nvPr/>
          </p:nvCxnSpPr>
          <p:spPr>
            <a:xfrm>
              <a:off x="990600" y="5867400"/>
              <a:ext cx="1828800" cy="457200"/>
            </a:xfrm>
            <a:prstGeom prst="straightConnector1">
              <a:avLst/>
            </a:prstGeom>
            <a:noFill/>
            <a:ln w="9525" cap="flat" cmpd="sng">
              <a:solidFill>
                <a:srgbClr val="00B050"/>
              </a:solidFill>
              <a:prstDash val="solid"/>
              <a:miter lim="800000"/>
              <a:headEnd type="none" w="med" len="med"/>
              <a:tailEnd type="stealth" w="med" len="med"/>
            </a:ln>
          </p:spPr>
        </p:cxnSp>
        <p:sp>
          <p:nvSpPr>
            <p:cNvPr id="247" name="Google Shape;247;p12"/>
            <p:cNvSpPr txBox="1"/>
            <p:nvPr/>
          </p:nvSpPr>
          <p:spPr>
            <a:xfrm>
              <a:off x="1447800" y="3124200"/>
              <a:ext cx="76200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RR(1)</a:t>
              </a:r>
              <a:endParaRPr/>
            </a:p>
          </p:txBody>
        </p:sp>
        <p:sp>
          <p:nvSpPr>
            <p:cNvPr id="248" name="Google Shape;248;p12"/>
            <p:cNvSpPr txBox="1"/>
            <p:nvPr/>
          </p:nvSpPr>
          <p:spPr>
            <a:xfrm>
              <a:off x="1447800" y="2133600"/>
              <a:ext cx="76200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I( , )</a:t>
              </a:r>
              <a:endParaRPr/>
            </a:p>
          </p:txBody>
        </p:sp>
        <p:sp>
          <p:nvSpPr>
            <p:cNvPr id="249" name="Google Shape;249;p12"/>
            <p:cNvSpPr txBox="1"/>
            <p:nvPr/>
          </p:nvSpPr>
          <p:spPr>
            <a:xfrm>
              <a:off x="1447800" y="2590800"/>
              <a:ext cx="76200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I( , )</a:t>
              </a:r>
              <a:endParaRPr/>
            </a:p>
          </p:txBody>
        </p:sp>
        <p:sp>
          <p:nvSpPr>
            <p:cNvPr id="250" name="Google Shape;250;p12"/>
            <p:cNvSpPr txBox="1"/>
            <p:nvPr/>
          </p:nvSpPr>
          <p:spPr>
            <a:xfrm>
              <a:off x="1447800" y="3581400"/>
              <a:ext cx="76200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I( , )</a:t>
              </a:r>
              <a:endParaRPr/>
            </a:p>
          </p:txBody>
        </p:sp>
        <p:sp>
          <p:nvSpPr>
            <p:cNvPr id="251" name="Google Shape;251;p12"/>
            <p:cNvSpPr txBox="1"/>
            <p:nvPr/>
          </p:nvSpPr>
          <p:spPr>
            <a:xfrm>
              <a:off x="1447800" y="4038600"/>
              <a:ext cx="76200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I( , )</a:t>
              </a:r>
              <a:endParaRPr/>
            </a:p>
          </p:txBody>
        </p:sp>
        <p:sp>
          <p:nvSpPr>
            <p:cNvPr id="252" name="Google Shape;252;p12"/>
            <p:cNvSpPr txBox="1"/>
            <p:nvPr/>
          </p:nvSpPr>
          <p:spPr>
            <a:xfrm>
              <a:off x="1447800" y="4495800"/>
              <a:ext cx="76200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I( , )</a:t>
              </a:r>
              <a:endParaRPr/>
            </a:p>
          </p:txBody>
        </p:sp>
        <p:sp>
          <p:nvSpPr>
            <p:cNvPr id="253" name="Google Shape;253;p12"/>
            <p:cNvSpPr txBox="1"/>
            <p:nvPr/>
          </p:nvSpPr>
          <p:spPr>
            <a:xfrm>
              <a:off x="1447800" y="5105400"/>
              <a:ext cx="76200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I(0 , 4)</a:t>
              </a:r>
              <a:endParaRPr/>
            </a:p>
          </p:txBody>
        </p:sp>
        <p:sp>
          <p:nvSpPr>
            <p:cNvPr id="254" name="Google Shape;254;p12"/>
            <p:cNvSpPr txBox="1"/>
            <p:nvPr/>
          </p:nvSpPr>
          <p:spPr>
            <a:xfrm>
              <a:off x="1447800" y="5791200"/>
              <a:ext cx="76200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I( , )</a:t>
              </a:r>
              <a:endParaRPr/>
            </a:p>
          </p:txBody>
        </p:sp>
      </p:grpSp>
      <p:grpSp>
        <p:nvGrpSpPr>
          <p:cNvPr id="255" name="Google Shape;255;p12"/>
          <p:cNvGrpSpPr/>
          <p:nvPr/>
        </p:nvGrpSpPr>
        <p:grpSpPr>
          <a:xfrm>
            <a:off x="3352800" y="1676400"/>
            <a:ext cx="2286000" cy="4724400"/>
            <a:chOff x="762000" y="1676400"/>
            <a:chExt cx="2286000" cy="4724400"/>
          </a:xfrm>
        </p:grpSpPr>
        <p:cxnSp>
          <p:nvCxnSpPr>
            <p:cNvPr id="256" name="Google Shape;256;p12"/>
            <p:cNvCxnSpPr/>
            <p:nvPr/>
          </p:nvCxnSpPr>
          <p:spPr>
            <a:xfrm rot="5400000">
              <a:off x="-1143000" y="4267200"/>
              <a:ext cx="4267200" cy="0"/>
            </a:xfrm>
            <a:prstGeom prst="straightConnector1">
              <a:avLst/>
            </a:prstGeom>
            <a:noFill/>
            <a:ln w="28575" cap="flat" cmpd="sng">
              <a:solidFill>
                <a:srgbClr val="00CC98"/>
              </a:solidFill>
              <a:prstDash val="solid"/>
              <a:miter lim="800000"/>
              <a:headEnd type="none" w="med" len="med"/>
              <a:tailEnd type="none" w="med" len="med"/>
            </a:ln>
          </p:spPr>
        </p:cxnSp>
        <p:cxnSp>
          <p:nvCxnSpPr>
            <p:cNvPr id="257" name="Google Shape;257;p12"/>
            <p:cNvCxnSpPr/>
            <p:nvPr/>
          </p:nvCxnSpPr>
          <p:spPr>
            <a:xfrm rot="5400000">
              <a:off x="685800" y="4267200"/>
              <a:ext cx="4267200" cy="0"/>
            </a:xfrm>
            <a:prstGeom prst="straightConnector1">
              <a:avLst/>
            </a:prstGeom>
            <a:noFill/>
            <a:ln w="28575" cap="flat" cmpd="sng">
              <a:solidFill>
                <a:srgbClr val="00CC98"/>
              </a:solidFill>
              <a:prstDash val="solid"/>
              <a:miter lim="800000"/>
              <a:headEnd type="none" w="med" len="med"/>
              <a:tailEnd type="none" w="med" len="med"/>
            </a:ln>
          </p:spPr>
        </p:cxnSp>
        <p:sp>
          <p:nvSpPr>
            <p:cNvPr id="258" name="Google Shape;258;p12"/>
            <p:cNvSpPr txBox="1"/>
            <p:nvPr/>
          </p:nvSpPr>
          <p:spPr>
            <a:xfrm>
              <a:off x="762000" y="1676400"/>
              <a:ext cx="457200"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A</a:t>
              </a:r>
              <a:endParaRPr/>
            </a:p>
          </p:txBody>
        </p:sp>
        <p:sp>
          <p:nvSpPr>
            <p:cNvPr id="259" name="Google Shape;259;p12"/>
            <p:cNvSpPr txBox="1"/>
            <p:nvPr/>
          </p:nvSpPr>
          <p:spPr>
            <a:xfrm>
              <a:off x="2590800" y="1676400"/>
              <a:ext cx="457200"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B</a:t>
              </a:r>
              <a:endParaRPr/>
            </a:p>
          </p:txBody>
        </p:sp>
        <p:cxnSp>
          <p:nvCxnSpPr>
            <p:cNvPr id="260" name="Google Shape;260;p12"/>
            <p:cNvCxnSpPr/>
            <p:nvPr/>
          </p:nvCxnSpPr>
          <p:spPr>
            <a:xfrm>
              <a:off x="990600" y="2286000"/>
              <a:ext cx="1828800" cy="457200"/>
            </a:xfrm>
            <a:prstGeom prst="straightConnector1">
              <a:avLst/>
            </a:prstGeom>
            <a:noFill/>
            <a:ln w="9525" cap="flat" cmpd="sng">
              <a:solidFill>
                <a:srgbClr val="00B050"/>
              </a:solidFill>
              <a:prstDash val="solid"/>
              <a:miter lim="800000"/>
              <a:headEnd type="none" w="med" len="med"/>
              <a:tailEnd type="stealth" w="med" len="med"/>
            </a:ln>
          </p:spPr>
        </p:cxnSp>
        <p:cxnSp>
          <p:nvCxnSpPr>
            <p:cNvPr id="261" name="Google Shape;261;p12"/>
            <p:cNvCxnSpPr/>
            <p:nvPr/>
          </p:nvCxnSpPr>
          <p:spPr>
            <a:xfrm>
              <a:off x="990600" y="2667000"/>
              <a:ext cx="1828800" cy="457200"/>
            </a:xfrm>
            <a:prstGeom prst="straightConnector1">
              <a:avLst/>
            </a:prstGeom>
            <a:noFill/>
            <a:ln w="9525" cap="flat" cmpd="sng">
              <a:solidFill>
                <a:srgbClr val="00B050"/>
              </a:solidFill>
              <a:prstDash val="solid"/>
              <a:miter lim="800000"/>
              <a:headEnd type="none" w="med" len="med"/>
              <a:tailEnd type="stealth" w="med" len="med"/>
            </a:ln>
          </p:spPr>
        </p:cxnSp>
        <p:cxnSp>
          <p:nvCxnSpPr>
            <p:cNvPr id="262" name="Google Shape;262;p12"/>
            <p:cNvCxnSpPr/>
            <p:nvPr/>
          </p:nvCxnSpPr>
          <p:spPr>
            <a:xfrm flipH="1">
              <a:off x="990600" y="3276600"/>
              <a:ext cx="1828800" cy="228600"/>
            </a:xfrm>
            <a:prstGeom prst="straightConnector1">
              <a:avLst/>
            </a:prstGeom>
            <a:noFill/>
            <a:ln w="9525" cap="flat" cmpd="sng">
              <a:solidFill>
                <a:srgbClr val="00B050"/>
              </a:solidFill>
              <a:prstDash val="solid"/>
              <a:miter lim="800000"/>
              <a:headEnd type="none" w="med" len="med"/>
              <a:tailEnd type="stealth" w="med" len="med"/>
            </a:ln>
          </p:spPr>
        </p:cxnSp>
        <p:cxnSp>
          <p:nvCxnSpPr>
            <p:cNvPr id="263" name="Google Shape;263;p12"/>
            <p:cNvCxnSpPr/>
            <p:nvPr/>
          </p:nvCxnSpPr>
          <p:spPr>
            <a:xfrm>
              <a:off x="990600" y="3733800"/>
              <a:ext cx="1828800" cy="457200"/>
            </a:xfrm>
            <a:prstGeom prst="straightConnector1">
              <a:avLst/>
            </a:prstGeom>
            <a:noFill/>
            <a:ln w="9525" cap="flat" cmpd="sng">
              <a:solidFill>
                <a:srgbClr val="00B050"/>
              </a:solidFill>
              <a:prstDash val="solid"/>
              <a:miter lim="800000"/>
              <a:headEnd type="none" w="med" len="med"/>
              <a:tailEnd type="stealth" w="med" len="med"/>
            </a:ln>
          </p:spPr>
        </p:cxnSp>
        <p:cxnSp>
          <p:nvCxnSpPr>
            <p:cNvPr id="264" name="Google Shape;264;p12"/>
            <p:cNvCxnSpPr/>
            <p:nvPr/>
          </p:nvCxnSpPr>
          <p:spPr>
            <a:xfrm>
              <a:off x="990600" y="4114800"/>
              <a:ext cx="1828800" cy="457200"/>
            </a:xfrm>
            <a:prstGeom prst="straightConnector1">
              <a:avLst/>
            </a:prstGeom>
            <a:noFill/>
            <a:ln w="9525" cap="flat" cmpd="sng">
              <a:solidFill>
                <a:srgbClr val="00B050"/>
              </a:solidFill>
              <a:prstDash val="solid"/>
              <a:miter lim="800000"/>
              <a:headEnd type="none" w="med" len="med"/>
              <a:tailEnd type="stealth" w="med" len="med"/>
            </a:ln>
          </p:spPr>
        </p:cxnSp>
        <p:cxnSp>
          <p:nvCxnSpPr>
            <p:cNvPr id="265" name="Google Shape;265;p12"/>
            <p:cNvCxnSpPr/>
            <p:nvPr/>
          </p:nvCxnSpPr>
          <p:spPr>
            <a:xfrm>
              <a:off x="990600" y="4572000"/>
              <a:ext cx="1828800" cy="457200"/>
            </a:xfrm>
            <a:prstGeom prst="straightConnector1">
              <a:avLst/>
            </a:prstGeom>
            <a:noFill/>
            <a:ln w="9525" cap="flat" cmpd="sng">
              <a:solidFill>
                <a:srgbClr val="00B050"/>
              </a:solidFill>
              <a:prstDash val="solid"/>
              <a:miter lim="800000"/>
              <a:headEnd type="none" w="med" len="med"/>
              <a:tailEnd type="stealth" w="med" len="med"/>
            </a:ln>
          </p:spPr>
        </p:cxnSp>
        <p:cxnSp>
          <p:nvCxnSpPr>
            <p:cNvPr id="266" name="Google Shape;266;p12"/>
            <p:cNvCxnSpPr/>
            <p:nvPr/>
          </p:nvCxnSpPr>
          <p:spPr>
            <a:xfrm flipH="1">
              <a:off x="990600" y="5334000"/>
              <a:ext cx="1828800" cy="228600"/>
            </a:xfrm>
            <a:prstGeom prst="straightConnector1">
              <a:avLst/>
            </a:prstGeom>
            <a:noFill/>
            <a:ln w="9525" cap="flat" cmpd="sng">
              <a:solidFill>
                <a:srgbClr val="00B050"/>
              </a:solidFill>
              <a:prstDash val="solid"/>
              <a:miter lim="800000"/>
              <a:headEnd type="none" w="med" len="med"/>
              <a:tailEnd type="stealth" w="med" len="med"/>
            </a:ln>
          </p:spPr>
        </p:cxnSp>
        <p:cxnSp>
          <p:nvCxnSpPr>
            <p:cNvPr id="267" name="Google Shape;267;p12"/>
            <p:cNvCxnSpPr/>
            <p:nvPr/>
          </p:nvCxnSpPr>
          <p:spPr>
            <a:xfrm>
              <a:off x="990600" y="5867400"/>
              <a:ext cx="1828800" cy="457200"/>
            </a:xfrm>
            <a:prstGeom prst="straightConnector1">
              <a:avLst/>
            </a:prstGeom>
            <a:noFill/>
            <a:ln w="9525" cap="flat" cmpd="sng">
              <a:solidFill>
                <a:srgbClr val="00B050"/>
              </a:solidFill>
              <a:prstDash val="solid"/>
              <a:miter lim="800000"/>
              <a:headEnd type="none" w="med" len="med"/>
              <a:tailEnd type="stealth" w="med" len="med"/>
            </a:ln>
          </p:spPr>
        </p:cxnSp>
        <p:sp>
          <p:nvSpPr>
            <p:cNvPr id="268" name="Google Shape;268;p12"/>
            <p:cNvSpPr txBox="1"/>
            <p:nvPr/>
          </p:nvSpPr>
          <p:spPr>
            <a:xfrm>
              <a:off x="1447800" y="3124200"/>
              <a:ext cx="76200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RR(1)</a:t>
              </a:r>
              <a:endParaRPr/>
            </a:p>
          </p:txBody>
        </p:sp>
        <p:sp>
          <p:nvSpPr>
            <p:cNvPr id="269" name="Google Shape;269;p12"/>
            <p:cNvSpPr txBox="1"/>
            <p:nvPr/>
          </p:nvSpPr>
          <p:spPr>
            <a:xfrm>
              <a:off x="1447800" y="2133600"/>
              <a:ext cx="76200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I( 7, )</a:t>
              </a:r>
              <a:endParaRPr/>
            </a:p>
          </p:txBody>
        </p:sp>
        <p:sp>
          <p:nvSpPr>
            <p:cNvPr id="270" name="Google Shape;270;p12"/>
            <p:cNvSpPr txBox="1"/>
            <p:nvPr/>
          </p:nvSpPr>
          <p:spPr>
            <a:xfrm>
              <a:off x="1447800" y="2590800"/>
              <a:ext cx="76200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I(0 , )</a:t>
              </a:r>
              <a:endParaRPr/>
            </a:p>
          </p:txBody>
        </p:sp>
        <p:sp>
          <p:nvSpPr>
            <p:cNvPr id="271" name="Google Shape;271;p12"/>
            <p:cNvSpPr txBox="1"/>
            <p:nvPr/>
          </p:nvSpPr>
          <p:spPr>
            <a:xfrm>
              <a:off x="1447800" y="3581400"/>
              <a:ext cx="76200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I(1 , )</a:t>
              </a:r>
              <a:endParaRPr/>
            </a:p>
          </p:txBody>
        </p:sp>
        <p:sp>
          <p:nvSpPr>
            <p:cNvPr id="272" name="Google Shape;272;p12"/>
            <p:cNvSpPr txBox="1"/>
            <p:nvPr/>
          </p:nvSpPr>
          <p:spPr>
            <a:xfrm>
              <a:off x="1447800" y="4038600"/>
              <a:ext cx="76200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I( 2, )</a:t>
              </a:r>
              <a:endParaRPr/>
            </a:p>
          </p:txBody>
        </p:sp>
        <p:sp>
          <p:nvSpPr>
            <p:cNvPr id="273" name="Google Shape;273;p12"/>
            <p:cNvSpPr txBox="1"/>
            <p:nvPr/>
          </p:nvSpPr>
          <p:spPr>
            <a:xfrm>
              <a:off x="1447800" y="4495800"/>
              <a:ext cx="76200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I( 3, )</a:t>
              </a:r>
              <a:endParaRPr/>
            </a:p>
          </p:txBody>
        </p:sp>
        <p:sp>
          <p:nvSpPr>
            <p:cNvPr id="274" name="Google Shape;274;p12"/>
            <p:cNvSpPr txBox="1"/>
            <p:nvPr/>
          </p:nvSpPr>
          <p:spPr>
            <a:xfrm>
              <a:off x="1447800" y="5105400"/>
              <a:ext cx="76200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I(0 , 4)</a:t>
              </a:r>
              <a:endParaRPr/>
            </a:p>
          </p:txBody>
        </p:sp>
        <p:sp>
          <p:nvSpPr>
            <p:cNvPr id="275" name="Google Shape;275;p12"/>
            <p:cNvSpPr txBox="1"/>
            <p:nvPr/>
          </p:nvSpPr>
          <p:spPr>
            <a:xfrm>
              <a:off x="1447800" y="5791200"/>
              <a:ext cx="76200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I(4 , )</a:t>
              </a:r>
              <a:endParaRPr/>
            </a:p>
          </p:txBody>
        </p:sp>
      </p:grpSp>
      <p:grpSp>
        <p:nvGrpSpPr>
          <p:cNvPr id="276" name="Google Shape;276;p12"/>
          <p:cNvGrpSpPr/>
          <p:nvPr/>
        </p:nvGrpSpPr>
        <p:grpSpPr>
          <a:xfrm>
            <a:off x="6019800" y="1676400"/>
            <a:ext cx="2286000" cy="4724400"/>
            <a:chOff x="762000" y="1676400"/>
            <a:chExt cx="2286000" cy="4724400"/>
          </a:xfrm>
        </p:grpSpPr>
        <p:cxnSp>
          <p:nvCxnSpPr>
            <p:cNvPr id="277" name="Google Shape;277;p12"/>
            <p:cNvCxnSpPr/>
            <p:nvPr/>
          </p:nvCxnSpPr>
          <p:spPr>
            <a:xfrm rot="5400000">
              <a:off x="-1143000" y="4267200"/>
              <a:ext cx="4267200" cy="0"/>
            </a:xfrm>
            <a:prstGeom prst="straightConnector1">
              <a:avLst/>
            </a:prstGeom>
            <a:noFill/>
            <a:ln w="28575" cap="flat" cmpd="sng">
              <a:solidFill>
                <a:srgbClr val="00CC98"/>
              </a:solidFill>
              <a:prstDash val="solid"/>
              <a:miter lim="800000"/>
              <a:headEnd type="none" w="med" len="med"/>
              <a:tailEnd type="none" w="med" len="med"/>
            </a:ln>
          </p:spPr>
        </p:cxnSp>
        <p:cxnSp>
          <p:nvCxnSpPr>
            <p:cNvPr id="278" name="Google Shape;278;p12"/>
            <p:cNvCxnSpPr/>
            <p:nvPr/>
          </p:nvCxnSpPr>
          <p:spPr>
            <a:xfrm rot="5400000">
              <a:off x="685800" y="4267200"/>
              <a:ext cx="4267200" cy="0"/>
            </a:xfrm>
            <a:prstGeom prst="straightConnector1">
              <a:avLst/>
            </a:prstGeom>
            <a:noFill/>
            <a:ln w="28575" cap="flat" cmpd="sng">
              <a:solidFill>
                <a:srgbClr val="00CC98"/>
              </a:solidFill>
              <a:prstDash val="solid"/>
              <a:miter lim="800000"/>
              <a:headEnd type="none" w="med" len="med"/>
              <a:tailEnd type="none" w="med" len="med"/>
            </a:ln>
          </p:spPr>
        </p:cxnSp>
        <p:sp>
          <p:nvSpPr>
            <p:cNvPr id="279" name="Google Shape;279;p12"/>
            <p:cNvSpPr txBox="1"/>
            <p:nvPr/>
          </p:nvSpPr>
          <p:spPr>
            <a:xfrm>
              <a:off x="762000" y="1676400"/>
              <a:ext cx="457200"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A</a:t>
              </a:r>
              <a:endParaRPr/>
            </a:p>
          </p:txBody>
        </p:sp>
        <p:sp>
          <p:nvSpPr>
            <p:cNvPr id="280" name="Google Shape;280;p12"/>
            <p:cNvSpPr txBox="1"/>
            <p:nvPr/>
          </p:nvSpPr>
          <p:spPr>
            <a:xfrm>
              <a:off x="2590800" y="1676400"/>
              <a:ext cx="457200"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B</a:t>
              </a:r>
              <a:endParaRPr/>
            </a:p>
          </p:txBody>
        </p:sp>
        <p:cxnSp>
          <p:nvCxnSpPr>
            <p:cNvPr id="281" name="Google Shape;281;p12"/>
            <p:cNvCxnSpPr/>
            <p:nvPr/>
          </p:nvCxnSpPr>
          <p:spPr>
            <a:xfrm>
              <a:off x="990600" y="2286000"/>
              <a:ext cx="1828800" cy="457200"/>
            </a:xfrm>
            <a:prstGeom prst="straightConnector1">
              <a:avLst/>
            </a:prstGeom>
            <a:noFill/>
            <a:ln w="9525" cap="flat" cmpd="sng">
              <a:solidFill>
                <a:srgbClr val="00B050"/>
              </a:solidFill>
              <a:prstDash val="solid"/>
              <a:miter lim="800000"/>
              <a:headEnd type="none" w="med" len="med"/>
              <a:tailEnd type="stealth" w="med" len="med"/>
            </a:ln>
          </p:spPr>
        </p:cxnSp>
        <p:cxnSp>
          <p:nvCxnSpPr>
            <p:cNvPr id="282" name="Google Shape;282;p12"/>
            <p:cNvCxnSpPr/>
            <p:nvPr/>
          </p:nvCxnSpPr>
          <p:spPr>
            <a:xfrm>
              <a:off x="990600" y="2667000"/>
              <a:ext cx="1828800" cy="457200"/>
            </a:xfrm>
            <a:prstGeom prst="straightConnector1">
              <a:avLst/>
            </a:prstGeom>
            <a:noFill/>
            <a:ln w="9525" cap="flat" cmpd="sng">
              <a:solidFill>
                <a:srgbClr val="00B050"/>
              </a:solidFill>
              <a:prstDash val="solid"/>
              <a:miter lim="800000"/>
              <a:headEnd type="none" w="med" len="med"/>
              <a:tailEnd type="stealth" w="med" len="med"/>
            </a:ln>
          </p:spPr>
        </p:cxnSp>
        <p:cxnSp>
          <p:nvCxnSpPr>
            <p:cNvPr id="283" name="Google Shape;283;p12"/>
            <p:cNvCxnSpPr/>
            <p:nvPr/>
          </p:nvCxnSpPr>
          <p:spPr>
            <a:xfrm flipH="1">
              <a:off x="990600" y="3276600"/>
              <a:ext cx="1828800" cy="228600"/>
            </a:xfrm>
            <a:prstGeom prst="straightConnector1">
              <a:avLst/>
            </a:prstGeom>
            <a:noFill/>
            <a:ln w="9525" cap="flat" cmpd="sng">
              <a:solidFill>
                <a:srgbClr val="00B050"/>
              </a:solidFill>
              <a:prstDash val="solid"/>
              <a:miter lim="800000"/>
              <a:headEnd type="none" w="med" len="med"/>
              <a:tailEnd type="stealth" w="med" len="med"/>
            </a:ln>
          </p:spPr>
        </p:cxnSp>
        <p:cxnSp>
          <p:nvCxnSpPr>
            <p:cNvPr id="284" name="Google Shape;284;p12"/>
            <p:cNvCxnSpPr/>
            <p:nvPr/>
          </p:nvCxnSpPr>
          <p:spPr>
            <a:xfrm>
              <a:off x="990600" y="3733800"/>
              <a:ext cx="1828800" cy="457200"/>
            </a:xfrm>
            <a:prstGeom prst="straightConnector1">
              <a:avLst/>
            </a:prstGeom>
            <a:noFill/>
            <a:ln w="9525" cap="flat" cmpd="sng">
              <a:solidFill>
                <a:srgbClr val="00B050"/>
              </a:solidFill>
              <a:prstDash val="solid"/>
              <a:miter lim="800000"/>
              <a:headEnd type="none" w="med" len="med"/>
              <a:tailEnd type="stealth" w="med" len="med"/>
            </a:ln>
          </p:spPr>
        </p:cxnSp>
        <p:cxnSp>
          <p:nvCxnSpPr>
            <p:cNvPr id="285" name="Google Shape;285;p12"/>
            <p:cNvCxnSpPr/>
            <p:nvPr/>
          </p:nvCxnSpPr>
          <p:spPr>
            <a:xfrm>
              <a:off x="990600" y="4114800"/>
              <a:ext cx="1828800" cy="457200"/>
            </a:xfrm>
            <a:prstGeom prst="straightConnector1">
              <a:avLst/>
            </a:prstGeom>
            <a:noFill/>
            <a:ln w="9525" cap="flat" cmpd="sng">
              <a:solidFill>
                <a:srgbClr val="00B050"/>
              </a:solidFill>
              <a:prstDash val="solid"/>
              <a:miter lim="800000"/>
              <a:headEnd type="none" w="med" len="med"/>
              <a:tailEnd type="stealth" w="med" len="med"/>
            </a:ln>
          </p:spPr>
        </p:cxnSp>
        <p:cxnSp>
          <p:nvCxnSpPr>
            <p:cNvPr id="286" name="Google Shape;286;p12"/>
            <p:cNvCxnSpPr/>
            <p:nvPr/>
          </p:nvCxnSpPr>
          <p:spPr>
            <a:xfrm>
              <a:off x="990600" y="4572000"/>
              <a:ext cx="1828800" cy="457200"/>
            </a:xfrm>
            <a:prstGeom prst="straightConnector1">
              <a:avLst/>
            </a:prstGeom>
            <a:noFill/>
            <a:ln w="9525" cap="flat" cmpd="sng">
              <a:solidFill>
                <a:srgbClr val="00B050"/>
              </a:solidFill>
              <a:prstDash val="solid"/>
              <a:miter lim="800000"/>
              <a:headEnd type="none" w="med" len="med"/>
              <a:tailEnd type="stealth" w="med" len="med"/>
            </a:ln>
          </p:spPr>
        </p:cxnSp>
        <p:cxnSp>
          <p:nvCxnSpPr>
            <p:cNvPr id="287" name="Google Shape;287;p12"/>
            <p:cNvCxnSpPr/>
            <p:nvPr/>
          </p:nvCxnSpPr>
          <p:spPr>
            <a:xfrm flipH="1">
              <a:off x="990600" y="5334000"/>
              <a:ext cx="1828800" cy="228600"/>
            </a:xfrm>
            <a:prstGeom prst="straightConnector1">
              <a:avLst/>
            </a:prstGeom>
            <a:noFill/>
            <a:ln w="9525" cap="flat" cmpd="sng">
              <a:solidFill>
                <a:srgbClr val="00B050"/>
              </a:solidFill>
              <a:prstDash val="solid"/>
              <a:miter lim="800000"/>
              <a:headEnd type="none" w="med" len="med"/>
              <a:tailEnd type="stealth" w="med" len="med"/>
            </a:ln>
          </p:spPr>
        </p:cxnSp>
        <p:cxnSp>
          <p:nvCxnSpPr>
            <p:cNvPr id="288" name="Google Shape;288;p12"/>
            <p:cNvCxnSpPr/>
            <p:nvPr/>
          </p:nvCxnSpPr>
          <p:spPr>
            <a:xfrm>
              <a:off x="990600" y="5867400"/>
              <a:ext cx="1828800" cy="457200"/>
            </a:xfrm>
            <a:prstGeom prst="straightConnector1">
              <a:avLst/>
            </a:prstGeom>
            <a:noFill/>
            <a:ln w="9525" cap="flat" cmpd="sng">
              <a:solidFill>
                <a:srgbClr val="00B050"/>
              </a:solidFill>
              <a:prstDash val="solid"/>
              <a:miter lim="800000"/>
              <a:headEnd type="none" w="med" len="med"/>
              <a:tailEnd type="stealth" w="med" len="med"/>
            </a:ln>
          </p:spPr>
        </p:cxnSp>
        <p:sp>
          <p:nvSpPr>
            <p:cNvPr id="289" name="Google Shape;289;p12"/>
            <p:cNvSpPr txBox="1"/>
            <p:nvPr/>
          </p:nvSpPr>
          <p:spPr>
            <a:xfrm>
              <a:off x="1447800" y="3124200"/>
              <a:ext cx="76200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RR(1)</a:t>
              </a:r>
              <a:endParaRPr/>
            </a:p>
          </p:txBody>
        </p:sp>
        <p:sp>
          <p:nvSpPr>
            <p:cNvPr id="290" name="Google Shape;290;p12"/>
            <p:cNvSpPr txBox="1"/>
            <p:nvPr/>
          </p:nvSpPr>
          <p:spPr>
            <a:xfrm>
              <a:off x="1447800" y="2133600"/>
              <a:ext cx="76200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I( 7,0 )</a:t>
              </a:r>
              <a:endParaRPr/>
            </a:p>
          </p:txBody>
        </p:sp>
        <p:sp>
          <p:nvSpPr>
            <p:cNvPr id="291" name="Google Shape;291;p12"/>
            <p:cNvSpPr txBox="1"/>
            <p:nvPr/>
          </p:nvSpPr>
          <p:spPr>
            <a:xfrm>
              <a:off x="1447800" y="2590800"/>
              <a:ext cx="76200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I(0 ,0 )</a:t>
              </a:r>
              <a:endParaRPr/>
            </a:p>
          </p:txBody>
        </p:sp>
        <p:sp>
          <p:nvSpPr>
            <p:cNvPr id="292" name="Google Shape;292;p12"/>
            <p:cNvSpPr txBox="1"/>
            <p:nvPr/>
          </p:nvSpPr>
          <p:spPr>
            <a:xfrm>
              <a:off x="1447800" y="3581400"/>
              <a:ext cx="76200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I(1 , 0)</a:t>
              </a:r>
              <a:endParaRPr/>
            </a:p>
          </p:txBody>
        </p:sp>
        <p:sp>
          <p:nvSpPr>
            <p:cNvPr id="293" name="Google Shape;293;p12"/>
            <p:cNvSpPr txBox="1"/>
            <p:nvPr/>
          </p:nvSpPr>
          <p:spPr>
            <a:xfrm>
              <a:off x="1447800" y="4038600"/>
              <a:ext cx="76200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I( 2,0 )</a:t>
              </a:r>
              <a:endParaRPr/>
            </a:p>
          </p:txBody>
        </p:sp>
        <p:sp>
          <p:nvSpPr>
            <p:cNvPr id="294" name="Google Shape;294;p12"/>
            <p:cNvSpPr txBox="1"/>
            <p:nvPr/>
          </p:nvSpPr>
          <p:spPr>
            <a:xfrm>
              <a:off x="1447800" y="4495800"/>
              <a:ext cx="76200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I( 3, 0)</a:t>
              </a:r>
              <a:endParaRPr/>
            </a:p>
          </p:txBody>
        </p:sp>
        <p:sp>
          <p:nvSpPr>
            <p:cNvPr id="295" name="Google Shape;295;p12"/>
            <p:cNvSpPr txBox="1"/>
            <p:nvPr/>
          </p:nvSpPr>
          <p:spPr>
            <a:xfrm>
              <a:off x="1447800" y="5105400"/>
              <a:ext cx="76200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I(0 , 4)</a:t>
              </a:r>
              <a:endParaRPr/>
            </a:p>
          </p:txBody>
        </p:sp>
        <p:sp>
          <p:nvSpPr>
            <p:cNvPr id="296" name="Google Shape;296;p12"/>
            <p:cNvSpPr txBox="1"/>
            <p:nvPr/>
          </p:nvSpPr>
          <p:spPr>
            <a:xfrm>
              <a:off x="1447800" y="5791200"/>
              <a:ext cx="76200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I(4 ,1 )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2" name="Google Shape;302;p13"/>
          <p:cNvSpPr txBox="1"/>
          <p:nvPr/>
        </p:nvSpPr>
        <p:spPr>
          <a:xfrm>
            <a:off x="2794000" y="109537"/>
            <a:ext cx="3511550" cy="582612"/>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CC0000"/>
              </a:buClr>
              <a:buSzPts val="3200"/>
              <a:buFont typeface="Times New Roman"/>
              <a:buNone/>
            </a:pPr>
            <a:r>
              <a:rPr lang="en-US" sz="3200" b="0" i="0" u="none">
                <a:solidFill>
                  <a:srgbClr val="CC0000"/>
                </a:solidFill>
                <a:latin typeface="Times New Roman"/>
                <a:ea typeface="Times New Roman"/>
                <a:cs typeface="Times New Roman"/>
                <a:sym typeface="Times New Roman"/>
              </a:rPr>
              <a:t>Question 4b: HDLC</a:t>
            </a:r>
            <a:endParaRPr/>
          </a:p>
        </p:txBody>
      </p:sp>
      <p:pic>
        <p:nvPicPr>
          <p:cNvPr id="3" name="Picture 2">
            <a:extLst>
              <a:ext uri="{FF2B5EF4-FFF2-40B4-BE49-F238E27FC236}">
                <a16:creationId xmlns:a16="http://schemas.microsoft.com/office/drawing/2014/main" id="{5B058271-9157-4A4B-B939-54CFD5B9CE86}"/>
              </a:ext>
            </a:extLst>
          </p:cNvPr>
          <p:cNvPicPr>
            <a:picLocks noChangeAspect="1"/>
          </p:cNvPicPr>
          <p:nvPr/>
        </p:nvPicPr>
        <p:blipFill>
          <a:blip r:embed="rId3"/>
          <a:stretch>
            <a:fillRect/>
          </a:stretch>
        </p:blipFill>
        <p:spPr>
          <a:xfrm>
            <a:off x="1851602" y="1071072"/>
            <a:ext cx="6248689" cy="536811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14"/>
          <p:cNvSpPr txBox="1">
            <a:spLocks noGrp="1"/>
          </p:cNvSpPr>
          <p:nvPr>
            <p:ph type="title"/>
          </p:nvPr>
        </p:nvSpPr>
        <p:spPr>
          <a:xfrm>
            <a:off x="685800" y="152400"/>
            <a:ext cx="7772400" cy="1143000"/>
          </a:xfrm>
          <a:prstGeom prst="rect">
            <a:avLst/>
          </a:prstGeom>
          <a:noFill/>
          <a:ln>
            <a:noFill/>
          </a:ln>
        </p:spPr>
        <p:txBody>
          <a:bodyPr spcFirstLastPara="1" wrap="square" lIns="90475" tIns="44450" rIns="90475" bIns="44450" anchor="ctr" anchorCtr="0">
            <a:noAutofit/>
          </a:bodyPr>
          <a:lstStyle/>
          <a:p>
            <a:pPr marL="0" lvl="0" indent="0" algn="ctr" rtl="0">
              <a:lnSpc>
                <a:spcPct val="100000"/>
              </a:lnSpc>
              <a:spcBef>
                <a:spcPts val="0"/>
              </a:spcBef>
              <a:spcAft>
                <a:spcPts val="0"/>
              </a:spcAft>
              <a:buClr>
                <a:srgbClr val="CC0000"/>
              </a:buClr>
              <a:buSzPts val="3600"/>
              <a:buFont typeface="Comic Sans MS"/>
              <a:buNone/>
            </a:pPr>
            <a:r>
              <a:rPr lang="en-US" sz="3600" b="1" i="0" u="none">
                <a:solidFill>
                  <a:srgbClr val="CC0000"/>
                </a:solidFill>
                <a:latin typeface="Comic Sans MS"/>
                <a:ea typeface="Comic Sans MS"/>
                <a:cs typeface="Comic Sans MS"/>
                <a:sym typeface="Comic Sans MS"/>
              </a:rPr>
              <a:t>Question 4(b)</a:t>
            </a:r>
            <a:endParaRPr/>
          </a:p>
        </p:txBody>
      </p:sp>
      <p:cxnSp>
        <p:nvCxnSpPr>
          <p:cNvPr id="308" name="Google Shape;308;p14"/>
          <p:cNvCxnSpPr/>
          <p:nvPr/>
        </p:nvCxnSpPr>
        <p:spPr>
          <a:xfrm rot="5400000">
            <a:off x="-1828800" y="4267200"/>
            <a:ext cx="4267200" cy="0"/>
          </a:xfrm>
          <a:prstGeom prst="straightConnector1">
            <a:avLst/>
          </a:prstGeom>
          <a:noFill/>
          <a:ln w="28575" cap="flat" cmpd="sng">
            <a:solidFill>
              <a:srgbClr val="00CC98"/>
            </a:solidFill>
            <a:prstDash val="solid"/>
            <a:miter lim="800000"/>
            <a:headEnd type="none" w="med" len="med"/>
            <a:tailEnd type="none" w="med" len="med"/>
          </a:ln>
        </p:spPr>
      </p:cxnSp>
      <p:cxnSp>
        <p:nvCxnSpPr>
          <p:cNvPr id="309" name="Google Shape;309;p14"/>
          <p:cNvCxnSpPr/>
          <p:nvPr/>
        </p:nvCxnSpPr>
        <p:spPr>
          <a:xfrm rot="5400000">
            <a:off x="0" y="4267200"/>
            <a:ext cx="4267200" cy="0"/>
          </a:xfrm>
          <a:prstGeom prst="straightConnector1">
            <a:avLst/>
          </a:prstGeom>
          <a:noFill/>
          <a:ln w="28575" cap="flat" cmpd="sng">
            <a:solidFill>
              <a:srgbClr val="00CC98"/>
            </a:solidFill>
            <a:prstDash val="solid"/>
            <a:miter lim="800000"/>
            <a:headEnd type="none" w="med" len="med"/>
            <a:tailEnd type="none" w="med" len="med"/>
          </a:ln>
        </p:spPr>
      </p:cxnSp>
      <p:sp>
        <p:nvSpPr>
          <p:cNvPr id="310" name="Google Shape;310;p14"/>
          <p:cNvSpPr txBox="1"/>
          <p:nvPr/>
        </p:nvSpPr>
        <p:spPr>
          <a:xfrm>
            <a:off x="76200" y="1676400"/>
            <a:ext cx="457200" cy="36988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A</a:t>
            </a:r>
            <a:endParaRPr/>
          </a:p>
        </p:txBody>
      </p:sp>
      <p:sp>
        <p:nvSpPr>
          <p:cNvPr id="311" name="Google Shape;311;p14"/>
          <p:cNvSpPr txBox="1"/>
          <p:nvPr/>
        </p:nvSpPr>
        <p:spPr>
          <a:xfrm>
            <a:off x="1905000" y="1676400"/>
            <a:ext cx="457200" cy="36988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B</a:t>
            </a:r>
            <a:endParaRPr/>
          </a:p>
        </p:txBody>
      </p:sp>
      <p:cxnSp>
        <p:nvCxnSpPr>
          <p:cNvPr id="312" name="Google Shape;312;p14"/>
          <p:cNvCxnSpPr/>
          <p:nvPr/>
        </p:nvCxnSpPr>
        <p:spPr>
          <a:xfrm>
            <a:off x="304800" y="2286000"/>
            <a:ext cx="1828800" cy="457200"/>
          </a:xfrm>
          <a:prstGeom prst="straightConnector1">
            <a:avLst/>
          </a:prstGeom>
          <a:noFill/>
          <a:ln w="9525" cap="flat" cmpd="sng">
            <a:solidFill>
              <a:srgbClr val="00B050"/>
            </a:solidFill>
            <a:prstDash val="solid"/>
            <a:miter lim="800000"/>
            <a:headEnd type="none" w="med" len="med"/>
            <a:tailEnd type="stealth" w="med" len="med"/>
          </a:ln>
        </p:spPr>
      </p:cxnSp>
      <p:cxnSp>
        <p:nvCxnSpPr>
          <p:cNvPr id="313" name="Google Shape;313;p14"/>
          <p:cNvCxnSpPr/>
          <p:nvPr/>
        </p:nvCxnSpPr>
        <p:spPr>
          <a:xfrm>
            <a:off x="304800" y="2971800"/>
            <a:ext cx="1524000" cy="381000"/>
          </a:xfrm>
          <a:prstGeom prst="straightConnector1">
            <a:avLst/>
          </a:prstGeom>
          <a:noFill/>
          <a:ln w="9525" cap="flat" cmpd="sng">
            <a:solidFill>
              <a:srgbClr val="00B050"/>
            </a:solidFill>
            <a:prstDash val="solid"/>
            <a:miter lim="800000"/>
            <a:headEnd type="none" w="med" len="med"/>
            <a:tailEnd type="stealth" w="med" len="med"/>
          </a:ln>
        </p:spPr>
      </p:cxnSp>
      <p:cxnSp>
        <p:nvCxnSpPr>
          <p:cNvPr id="314" name="Google Shape;314;p14"/>
          <p:cNvCxnSpPr/>
          <p:nvPr/>
        </p:nvCxnSpPr>
        <p:spPr>
          <a:xfrm flipH="1">
            <a:off x="304800" y="3200400"/>
            <a:ext cx="1828800" cy="228600"/>
          </a:xfrm>
          <a:prstGeom prst="straightConnector1">
            <a:avLst/>
          </a:prstGeom>
          <a:noFill/>
          <a:ln w="9525" cap="flat" cmpd="sng">
            <a:solidFill>
              <a:srgbClr val="00B050"/>
            </a:solidFill>
            <a:prstDash val="solid"/>
            <a:miter lim="800000"/>
            <a:headEnd type="none" w="med" len="med"/>
            <a:tailEnd type="stealth" w="med" len="med"/>
          </a:ln>
        </p:spPr>
      </p:cxnSp>
      <p:cxnSp>
        <p:nvCxnSpPr>
          <p:cNvPr id="315" name="Google Shape;315;p14"/>
          <p:cNvCxnSpPr/>
          <p:nvPr/>
        </p:nvCxnSpPr>
        <p:spPr>
          <a:xfrm>
            <a:off x="304800" y="3733800"/>
            <a:ext cx="1828800" cy="457200"/>
          </a:xfrm>
          <a:prstGeom prst="straightConnector1">
            <a:avLst/>
          </a:prstGeom>
          <a:noFill/>
          <a:ln w="9525" cap="flat" cmpd="sng">
            <a:solidFill>
              <a:srgbClr val="00B050"/>
            </a:solidFill>
            <a:prstDash val="solid"/>
            <a:miter lim="800000"/>
            <a:headEnd type="none" w="med" len="med"/>
            <a:tailEnd type="stealth" w="med" len="med"/>
          </a:ln>
        </p:spPr>
      </p:cxnSp>
      <p:cxnSp>
        <p:nvCxnSpPr>
          <p:cNvPr id="316" name="Google Shape;316;p14"/>
          <p:cNvCxnSpPr/>
          <p:nvPr/>
        </p:nvCxnSpPr>
        <p:spPr>
          <a:xfrm flipH="1">
            <a:off x="304800" y="4572000"/>
            <a:ext cx="1828800" cy="228600"/>
          </a:xfrm>
          <a:prstGeom prst="straightConnector1">
            <a:avLst/>
          </a:prstGeom>
          <a:noFill/>
          <a:ln w="9525" cap="flat" cmpd="sng">
            <a:solidFill>
              <a:srgbClr val="00B050"/>
            </a:solidFill>
            <a:prstDash val="solid"/>
            <a:miter lim="800000"/>
            <a:headEnd type="none" w="med" len="med"/>
            <a:tailEnd type="stealth" w="med" len="med"/>
          </a:ln>
        </p:spPr>
      </p:cxnSp>
      <p:cxnSp>
        <p:nvCxnSpPr>
          <p:cNvPr id="317" name="Google Shape;317;p14"/>
          <p:cNvCxnSpPr/>
          <p:nvPr/>
        </p:nvCxnSpPr>
        <p:spPr>
          <a:xfrm>
            <a:off x="304800" y="4343400"/>
            <a:ext cx="1828800" cy="457200"/>
          </a:xfrm>
          <a:prstGeom prst="straightConnector1">
            <a:avLst/>
          </a:prstGeom>
          <a:noFill/>
          <a:ln w="9525" cap="flat" cmpd="sng">
            <a:solidFill>
              <a:srgbClr val="00B050"/>
            </a:solidFill>
            <a:prstDash val="solid"/>
            <a:miter lim="800000"/>
            <a:headEnd type="none" w="med" len="med"/>
            <a:tailEnd type="stealth" w="med" len="med"/>
          </a:ln>
        </p:spPr>
      </p:cxnSp>
      <p:sp>
        <p:nvSpPr>
          <p:cNvPr id="318" name="Google Shape;318;p14"/>
          <p:cNvSpPr txBox="1"/>
          <p:nvPr/>
        </p:nvSpPr>
        <p:spPr>
          <a:xfrm>
            <a:off x="762000" y="2133600"/>
            <a:ext cx="762000" cy="3079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I( , )</a:t>
            </a:r>
            <a:endParaRPr/>
          </a:p>
        </p:txBody>
      </p:sp>
      <p:sp>
        <p:nvSpPr>
          <p:cNvPr id="319" name="Google Shape;319;p14"/>
          <p:cNvSpPr txBox="1"/>
          <p:nvPr/>
        </p:nvSpPr>
        <p:spPr>
          <a:xfrm>
            <a:off x="762000" y="2819400"/>
            <a:ext cx="762000" cy="3079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I( , )</a:t>
            </a:r>
            <a:endParaRPr/>
          </a:p>
        </p:txBody>
      </p:sp>
      <p:sp>
        <p:nvSpPr>
          <p:cNvPr id="320" name="Google Shape;320;p14"/>
          <p:cNvSpPr txBox="1"/>
          <p:nvPr/>
        </p:nvSpPr>
        <p:spPr>
          <a:xfrm>
            <a:off x="762000" y="3581400"/>
            <a:ext cx="762000" cy="3079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I( 6, 4)</a:t>
            </a:r>
            <a:endParaRPr/>
          </a:p>
        </p:txBody>
      </p:sp>
      <p:sp>
        <p:nvSpPr>
          <p:cNvPr id="321" name="Google Shape;321;p14"/>
          <p:cNvSpPr txBox="1"/>
          <p:nvPr/>
        </p:nvSpPr>
        <p:spPr>
          <a:xfrm>
            <a:off x="2209800" y="3048000"/>
            <a:ext cx="762000" cy="3079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I( , )</a:t>
            </a:r>
            <a:endParaRPr/>
          </a:p>
        </p:txBody>
      </p:sp>
      <p:sp>
        <p:nvSpPr>
          <p:cNvPr id="322" name="Google Shape;322;p14"/>
          <p:cNvSpPr txBox="1"/>
          <p:nvPr/>
        </p:nvSpPr>
        <p:spPr>
          <a:xfrm>
            <a:off x="2209800" y="4419600"/>
            <a:ext cx="914400" cy="3079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SREJ(5 )</a:t>
            </a:r>
            <a:endParaRPr/>
          </a:p>
        </p:txBody>
      </p:sp>
      <p:sp>
        <p:nvSpPr>
          <p:cNvPr id="323" name="Google Shape;323;p14"/>
          <p:cNvSpPr txBox="1"/>
          <p:nvPr/>
        </p:nvSpPr>
        <p:spPr>
          <a:xfrm>
            <a:off x="762000" y="4267200"/>
            <a:ext cx="762000" cy="3079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I( , )</a:t>
            </a:r>
            <a:endParaRPr/>
          </a:p>
        </p:txBody>
      </p:sp>
      <p:sp>
        <p:nvSpPr>
          <p:cNvPr id="324" name="Google Shape;324;p14"/>
          <p:cNvSpPr txBox="1"/>
          <p:nvPr/>
        </p:nvSpPr>
        <p:spPr>
          <a:xfrm>
            <a:off x="1828800" y="3352800"/>
            <a:ext cx="304800"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X</a:t>
            </a:r>
            <a:endParaRPr/>
          </a:p>
        </p:txBody>
      </p:sp>
      <p:cxnSp>
        <p:nvCxnSpPr>
          <p:cNvPr id="325" name="Google Shape;325;p14"/>
          <p:cNvCxnSpPr/>
          <p:nvPr/>
        </p:nvCxnSpPr>
        <p:spPr>
          <a:xfrm rot="5400000">
            <a:off x="990600" y="4267200"/>
            <a:ext cx="4267200" cy="0"/>
          </a:xfrm>
          <a:prstGeom prst="straightConnector1">
            <a:avLst/>
          </a:prstGeom>
          <a:noFill/>
          <a:ln w="28575" cap="flat" cmpd="sng">
            <a:solidFill>
              <a:srgbClr val="00CC98"/>
            </a:solidFill>
            <a:prstDash val="solid"/>
            <a:miter lim="800000"/>
            <a:headEnd type="none" w="med" len="med"/>
            <a:tailEnd type="none" w="med" len="med"/>
          </a:ln>
        </p:spPr>
      </p:cxnSp>
      <p:cxnSp>
        <p:nvCxnSpPr>
          <p:cNvPr id="326" name="Google Shape;326;p14"/>
          <p:cNvCxnSpPr/>
          <p:nvPr/>
        </p:nvCxnSpPr>
        <p:spPr>
          <a:xfrm rot="5400000">
            <a:off x="2819400" y="4267200"/>
            <a:ext cx="4267200" cy="0"/>
          </a:xfrm>
          <a:prstGeom prst="straightConnector1">
            <a:avLst/>
          </a:prstGeom>
          <a:noFill/>
          <a:ln w="28575" cap="flat" cmpd="sng">
            <a:solidFill>
              <a:srgbClr val="00CC98"/>
            </a:solidFill>
            <a:prstDash val="solid"/>
            <a:miter lim="800000"/>
            <a:headEnd type="none" w="med" len="med"/>
            <a:tailEnd type="none" w="med" len="med"/>
          </a:ln>
        </p:spPr>
      </p:cxnSp>
      <p:sp>
        <p:nvSpPr>
          <p:cNvPr id="327" name="Google Shape;327;p14"/>
          <p:cNvSpPr txBox="1"/>
          <p:nvPr/>
        </p:nvSpPr>
        <p:spPr>
          <a:xfrm>
            <a:off x="4724400" y="1676400"/>
            <a:ext cx="457200" cy="36988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B</a:t>
            </a:r>
            <a:endParaRPr/>
          </a:p>
        </p:txBody>
      </p:sp>
      <p:cxnSp>
        <p:nvCxnSpPr>
          <p:cNvPr id="328" name="Google Shape;328;p14"/>
          <p:cNvCxnSpPr/>
          <p:nvPr/>
        </p:nvCxnSpPr>
        <p:spPr>
          <a:xfrm>
            <a:off x="3124200" y="2286000"/>
            <a:ext cx="1828800" cy="457200"/>
          </a:xfrm>
          <a:prstGeom prst="straightConnector1">
            <a:avLst/>
          </a:prstGeom>
          <a:noFill/>
          <a:ln w="9525" cap="flat" cmpd="sng">
            <a:solidFill>
              <a:srgbClr val="00B050"/>
            </a:solidFill>
            <a:prstDash val="solid"/>
            <a:miter lim="800000"/>
            <a:headEnd type="none" w="med" len="med"/>
            <a:tailEnd type="stealth" w="med" len="med"/>
          </a:ln>
        </p:spPr>
      </p:cxnSp>
      <p:cxnSp>
        <p:nvCxnSpPr>
          <p:cNvPr id="329" name="Google Shape;329;p14"/>
          <p:cNvCxnSpPr/>
          <p:nvPr/>
        </p:nvCxnSpPr>
        <p:spPr>
          <a:xfrm>
            <a:off x="3124200" y="2971800"/>
            <a:ext cx="1524000" cy="381000"/>
          </a:xfrm>
          <a:prstGeom prst="straightConnector1">
            <a:avLst/>
          </a:prstGeom>
          <a:noFill/>
          <a:ln w="9525" cap="flat" cmpd="sng">
            <a:solidFill>
              <a:srgbClr val="00B050"/>
            </a:solidFill>
            <a:prstDash val="solid"/>
            <a:miter lim="800000"/>
            <a:headEnd type="none" w="med" len="med"/>
            <a:tailEnd type="stealth" w="med" len="med"/>
          </a:ln>
        </p:spPr>
      </p:cxnSp>
      <p:cxnSp>
        <p:nvCxnSpPr>
          <p:cNvPr id="330" name="Google Shape;330;p14"/>
          <p:cNvCxnSpPr/>
          <p:nvPr/>
        </p:nvCxnSpPr>
        <p:spPr>
          <a:xfrm flipH="1">
            <a:off x="3124200" y="3200400"/>
            <a:ext cx="1828800" cy="228600"/>
          </a:xfrm>
          <a:prstGeom prst="straightConnector1">
            <a:avLst/>
          </a:prstGeom>
          <a:noFill/>
          <a:ln w="9525" cap="flat" cmpd="sng">
            <a:solidFill>
              <a:srgbClr val="00B050"/>
            </a:solidFill>
            <a:prstDash val="solid"/>
            <a:miter lim="800000"/>
            <a:headEnd type="none" w="med" len="med"/>
            <a:tailEnd type="stealth" w="med" len="med"/>
          </a:ln>
        </p:spPr>
      </p:cxnSp>
      <p:cxnSp>
        <p:nvCxnSpPr>
          <p:cNvPr id="331" name="Google Shape;331;p14"/>
          <p:cNvCxnSpPr/>
          <p:nvPr/>
        </p:nvCxnSpPr>
        <p:spPr>
          <a:xfrm>
            <a:off x="3124200" y="3733800"/>
            <a:ext cx="1828800" cy="457200"/>
          </a:xfrm>
          <a:prstGeom prst="straightConnector1">
            <a:avLst/>
          </a:prstGeom>
          <a:noFill/>
          <a:ln w="9525" cap="flat" cmpd="sng">
            <a:solidFill>
              <a:srgbClr val="00B050"/>
            </a:solidFill>
            <a:prstDash val="solid"/>
            <a:miter lim="800000"/>
            <a:headEnd type="none" w="med" len="med"/>
            <a:tailEnd type="stealth" w="med" len="med"/>
          </a:ln>
        </p:spPr>
      </p:cxnSp>
      <p:cxnSp>
        <p:nvCxnSpPr>
          <p:cNvPr id="332" name="Google Shape;332;p14"/>
          <p:cNvCxnSpPr/>
          <p:nvPr/>
        </p:nvCxnSpPr>
        <p:spPr>
          <a:xfrm flipH="1">
            <a:off x="3124200" y="4572000"/>
            <a:ext cx="1828800" cy="228600"/>
          </a:xfrm>
          <a:prstGeom prst="straightConnector1">
            <a:avLst/>
          </a:prstGeom>
          <a:noFill/>
          <a:ln w="9525" cap="flat" cmpd="sng">
            <a:solidFill>
              <a:srgbClr val="00B050"/>
            </a:solidFill>
            <a:prstDash val="solid"/>
            <a:miter lim="800000"/>
            <a:headEnd type="none" w="med" len="med"/>
            <a:tailEnd type="stealth" w="med" len="med"/>
          </a:ln>
        </p:spPr>
      </p:cxnSp>
      <p:cxnSp>
        <p:nvCxnSpPr>
          <p:cNvPr id="333" name="Google Shape;333;p14"/>
          <p:cNvCxnSpPr/>
          <p:nvPr/>
        </p:nvCxnSpPr>
        <p:spPr>
          <a:xfrm>
            <a:off x="3124200" y="4343400"/>
            <a:ext cx="1828800" cy="457200"/>
          </a:xfrm>
          <a:prstGeom prst="straightConnector1">
            <a:avLst/>
          </a:prstGeom>
          <a:noFill/>
          <a:ln w="9525" cap="flat" cmpd="sng">
            <a:solidFill>
              <a:srgbClr val="00B050"/>
            </a:solidFill>
            <a:prstDash val="solid"/>
            <a:miter lim="800000"/>
            <a:headEnd type="none" w="med" len="med"/>
            <a:tailEnd type="stealth" w="med" len="med"/>
          </a:ln>
        </p:spPr>
      </p:cxnSp>
      <p:sp>
        <p:nvSpPr>
          <p:cNvPr id="334" name="Google Shape;334;p14"/>
          <p:cNvSpPr txBox="1"/>
          <p:nvPr/>
        </p:nvSpPr>
        <p:spPr>
          <a:xfrm>
            <a:off x="3581400" y="2133600"/>
            <a:ext cx="762000" cy="3079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I(4 , )</a:t>
            </a:r>
            <a:endParaRPr/>
          </a:p>
        </p:txBody>
      </p:sp>
      <p:sp>
        <p:nvSpPr>
          <p:cNvPr id="335" name="Google Shape;335;p14"/>
          <p:cNvSpPr txBox="1"/>
          <p:nvPr/>
        </p:nvSpPr>
        <p:spPr>
          <a:xfrm>
            <a:off x="3581400" y="2819400"/>
            <a:ext cx="762000" cy="3079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I(5 , )</a:t>
            </a:r>
            <a:endParaRPr/>
          </a:p>
        </p:txBody>
      </p:sp>
      <p:sp>
        <p:nvSpPr>
          <p:cNvPr id="336" name="Google Shape;336;p14"/>
          <p:cNvSpPr txBox="1"/>
          <p:nvPr/>
        </p:nvSpPr>
        <p:spPr>
          <a:xfrm>
            <a:off x="3581400" y="3581400"/>
            <a:ext cx="762000" cy="3079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I( 6, 4)</a:t>
            </a:r>
            <a:endParaRPr/>
          </a:p>
        </p:txBody>
      </p:sp>
      <p:sp>
        <p:nvSpPr>
          <p:cNvPr id="337" name="Google Shape;337;p14"/>
          <p:cNvSpPr txBox="1"/>
          <p:nvPr/>
        </p:nvSpPr>
        <p:spPr>
          <a:xfrm>
            <a:off x="5029200" y="3048000"/>
            <a:ext cx="762000" cy="3079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I( , 5)</a:t>
            </a:r>
            <a:endParaRPr/>
          </a:p>
        </p:txBody>
      </p:sp>
      <p:sp>
        <p:nvSpPr>
          <p:cNvPr id="338" name="Google Shape;338;p14"/>
          <p:cNvSpPr txBox="1"/>
          <p:nvPr/>
        </p:nvSpPr>
        <p:spPr>
          <a:xfrm>
            <a:off x="5029200" y="4419600"/>
            <a:ext cx="914400" cy="3079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SREJ(5 )</a:t>
            </a:r>
            <a:endParaRPr/>
          </a:p>
        </p:txBody>
      </p:sp>
      <p:sp>
        <p:nvSpPr>
          <p:cNvPr id="339" name="Google Shape;339;p14"/>
          <p:cNvSpPr txBox="1"/>
          <p:nvPr/>
        </p:nvSpPr>
        <p:spPr>
          <a:xfrm>
            <a:off x="3581400" y="4267200"/>
            <a:ext cx="762000" cy="3079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I(7 , )</a:t>
            </a:r>
            <a:endParaRPr/>
          </a:p>
        </p:txBody>
      </p:sp>
      <p:sp>
        <p:nvSpPr>
          <p:cNvPr id="340" name="Google Shape;340;p14"/>
          <p:cNvSpPr txBox="1"/>
          <p:nvPr/>
        </p:nvSpPr>
        <p:spPr>
          <a:xfrm>
            <a:off x="4648200" y="3352800"/>
            <a:ext cx="304800"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X</a:t>
            </a:r>
            <a:endParaRPr/>
          </a:p>
        </p:txBody>
      </p:sp>
      <p:cxnSp>
        <p:nvCxnSpPr>
          <p:cNvPr id="341" name="Google Shape;341;p14"/>
          <p:cNvCxnSpPr/>
          <p:nvPr/>
        </p:nvCxnSpPr>
        <p:spPr>
          <a:xfrm rot="5400000">
            <a:off x="3810000" y="4267200"/>
            <a:ext cx="4267200" cy="0"/>
          </a:xfrm>
          <a:prstGeom prst="straightConnector1">
            <a:avLst/>
          </a:prstGeom>
          <a:noFill/>
          <a:ln w="28575" cap="flat" cmpd="sng">
            <a:solidFill>
              <a:srgbClr val="00CC98"/>
            </a:solidFill>
            <a:prstDash val="solid"/>
            <a:miter lim="800000"/>
            <a:headEnd type="none" w="med" len="med"/>
            <a:tailEnd type="none" w="med" len="med"/>
          </a:ln>
        </p:spPr>
      </p:cxnSp>
      <p:cxnSp>
        <p:nvCxnSpPr>
          <p:cNvPr id="342" name="Google Shape;342;p14"/>
          <p:cNvCxnSpPr/>
          <p:nvPr/>
        </p:nvCxnSpPr>
        <p:spPr>
          <a:xfrm rot="5400000">
            <a:off x="5638800" y="4267200"/>
            <a:ext cx="4267200" cy="0"/>
          </a:xfrm>
          <a:prstGeom prst="straightConnector1">
            <a:avLst/>
          </a:prstGeom>
          <a:noFill/>
          <a:ln w="28575" cap="flat" cmpd="sng">
            <a:solidFill>
              <a:srgbClr val="00CC98"/>
            </a:solidFill>
            <a:prstDash val="solid"/>
            <a:miter lim="800000"/>
            <a:headEnd type="none" w="med" len="med"/>
            <a:tailEnd type="none" w="med" len="med"/>
          </a:ln>
        </p:spPr>
      </p:cxnSp>
      <p:sp>
        <p:nvSpPr>
          <p:cNvPr id="343" name="Google Shape;343;p14"/>
          <p:cNvSpPr txBox="1"/>
          <p:nvPr/>
        </p:nvSpPr>
        <p:spPr>
          <a:xfrm>
            <a:off x="7543800" y="1676400"/>
            <a:ext cx="457200" cy="36988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B</a:t>
            </a:r>
            <a:endParaRPr/>
          </a:p>
        </p:txBody>
      </p:sp>
      <p:cxnSp>
        <p:nvCxnSpPr>
          <p:cNvPr id="344" name="Google Shape;344;p14"/>
          <p:cNvCxnSpPr/>
          <p:nvPr/>
        </p:nvCxnSpPr>
        <p:spPr>
          <a:xfrm>
            <a:off x="5943600" y="2286000"/>
            <a:ext cx="1828800" cy="457200"/>
          </a:xfrm>
          <a:prstGeom prst="straightConnector1">
            <a:avLst/>
          </a:prstGeom>
          <a:noFill/>
          <a:ln w="9525" cap="flat" cmpd="sng">
            <a:solidFill>
              <a:srgbClr val="00B050"/>
            </a:solidFill>
            <a:prstDash val="solid"/>
            <a:miter lim="800000"/>
            <a:headEnd type="none" w="med" len="med"/>
            <a:tailEnd type="stealth" w="med" len="med"/>
          </a:ln>
        </p:spPr>
      </p:cxnSp>
      <p:cxnSp>
        <p:nvCxnSpPr>
          <p:cNvPr id="345" name="Google Shape;345;p14"/>
          <p:cNvCxnSpPr/>
          <p:nvPr/>
        </p:nvCxnSpPr>
        <p:spPr>
          <a:xfrm>
            <a:off x="5943600" y="2971800"/>
            <a:ext cx="1524000" cy="381000"/>
          </a:xfrm>
          <a:prstGeom prst="straightConnector1">
            <a:avLst/>
          </a:prstGeom>
          <a:noFill/>
          <a:ln w="9525" cap="flat" cmpd="sng">
            <a:solidFill>
              <a:srgbClr val="00B050"/>
            </a:solidFill>
            <a:prstDash val="solid"/>
            <a:miter lim="800000"/>
            <a:headEnd type="none" w="med" len="med"/>
            <a:tailEnd type="stealth" w="med" len="med"/>
          </a:ln>
        </p:spPr>
      </p:cxnSp>
      <p:cxnSp>
        <p:nvCxnSpPr>
          <p:cNvPr id="346" name="Google Shape;346;p14"/>
          <p:cNvCxnSpPr/>
          <p:nvPr/>
        </p:nvCxnSpPr>
        <p:spPr>
          <a:xfrm flipH="1">
            <a:off x="5943600" y="3200400"/>
            <a:ext cx="1828800" cy="228600"/>
          </a:xfrm>
          <a:prstGeom prst="straightConnector1">
            <a:avLst/>
          </a:prstGeom>
          <a:noFill/>
          <a:ln w="9525" cap="flat" cmpd="sng">
            <a:solidFill>
              <a:srgbClr val="00B050"/>
            </a:solidFill>
            <a:prstDash val="solid"/>
            <a:miter lim="800000"/>
            <a:headEnd type="none" w="med" len="med"/>
            <a:tailEnd type="stealth" w="med" len="med"/>
          </a:ln>
        </p:spPr>
      </p:cxnSp>
      <p:cxnSp>
        <p:nvCxnSpPr>
          <p:cNvPr id="347" name="Google Shape;347;p14"/>
          <p:cNvCxnSpPr/>
          <p:nvPr/>
        </p:nvCxnSpPr>
        <p:spPr>
          <a:xfrm>
            <a:off x="5943600" y="3733800"/>
            <a:ext cx="1828800" cy="457200"/>
          </a:xfrm>
          <a:prstGeom prst="straightConnector1">
            <a:avLst/>
          </a:prstGeom>
          <a:noFill/>
          <a:ln w="9525" cap="flat" cmpd="sng">
            <a:solidFill>
              <a:srgbClr val="00B050"/>
            </a:solidFill>
            <a:prstDash val="solid"/>
            <a:miter lim="800000"/>
            <a:headEnd type="none" w="med" len="med"/>
            <a:tailEnd type="stealth" w="med" len="med"/>
          </a:ln>
        </p:spPr>
      </p:cxnSp>
      <p:cxnSp>
        <p:nvCxnSpPr>
          <p:cNvPr id="348" name="Google Shape;348;p14"/>
          <p:cNvCxnSpPr/>
          <p:nvPr/>
        </p:nvCxnSpPr>
        <p:spPr>
          <a:xfrm flipH="1">
            <a:off x="5943600" y="4572000"/>
            <a:ext cx="1828800" cy="228600"/>
          </a:xfrm>
          <a:prstGeom prst="straightConnector1">
            <a:avLst/>
          </a:prstGeom>
          <a:noFill/>
          <a:ln w="9525" cap="flat" cmpd="sng">
            <a:solidFill>
              <a:srgbClr val="00B050"/>
            </a:solidFill>
            <a:prstDash val="solid"/>
            <a:miter lim="800000"/>
            <a:headEnd type="none" w="med" len="med"/>
            <a:tailEnd type="stealth" w="med" len="med"/>
          </a:ln>
        </p:spPr>
      </p:cxnSp>
      <p:cxnSp>
        <p:nvCxnSpPr>
          <p:cNvPr id="349" name="Google Shape;349;p14"/>
          <p:cNvCxnSpPr/>
          <p:nvPr/>
        </p:nvCxnSpPr>
        <p:spPr>
          <a:xfrm>
            <a:off x="5943600" y="4343400"/>
            <a:ext cx="1828800" cy="457200"/>
          </a:xfrm>
          <a:prstGeom prst="straightConnector1">
            <a:avLst/>
          </a:prstGeom>
          <a:noFill/>
          <a:ln w="9525" cap="flat" cmpd="sng">
            <a:solidFill>
              <a:srgbClr val="00B050"/>
            </a:solidFill>
            <a:prstDash val="solid"/>
            <a:miter lim="800000"/>
            <a:headEnd type="none" w="med" len="med"/>
            <a:tailEnd type="stealth" w="med" len="med"/>
          </a:ln>
        </p:spPr>
      </p:cxnSp>
      <p:sp>
        <p:nvSpPr>
          <p:cNvPr id="350" name="Google Shape;350;p14"/>
          <p:cNvSpPr txBox="1"/>
          <p:nvPr/>
        </p:nvSpPr>
        <p:spPr>
          <a:xfrm>
            <a:off x="6400800" y="2133600"/>
            <a:ext cx="762000" cy="3079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I(4 , 3)</a:t>
            </a:r>
            <a:endParaRPr/>
          </a:p>
        </p:txBody>
      </p:sp>
      <p:sp>
        <p:nvSpPr>
          <p:cNvPr id="351" name="Google Shape;351;p14"/>
          <p:cNvSpPr txBox="1"/>
          <p:nvPr/>
        </p:nvSpPr>
        <p:spPr>
          <a:xfrm>
            <a:off x="6400800" y="2819400"/>
            <a:ext cx="762000" cy="3079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I(5 , 3)</a:t>
            </a:r>
            <a:endParaRPr/>
          </a:p>
        </p:txBody>
      </p:sp>
      <p:sp>
        <p:nvSpPr>
          <p:cNvPr id="352" name="Google Shape;352;p14"/>
          <p:cNvSpPr txBox="1"/>
          <p:nvPr/>
        </p:nvSpPr>
        <p:spPr>
          <a:xfrm>
            <a:off x="6400800" y="3581400"/>
            <a:ext cx="762000" cy="3079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I( 6, 4)</a:t>
            </a:r>
            <a:endParaRPr/>
          </a:p>
        </p:txBody>
      </p:sp>
      <p:sp>
        <p:nvSpPr>
          <p:cNvPr id="353" name="Google Shape;353;p14"/>
          <p:cNvSpPr txBox="1"/>
          <p:nvPr/>
        </p:nvSpPr>
        <p:spPr>
          <a:xfrm>
            <a:off x="7848600" y="3048000"/>
            <a:ext cx="762000" cy="3079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I(3 , 5)</a:t>
            </a:r>
            <a:endParaRPr/>
          </a:p>
        </p:txBody>
      </p:sp>
      <p:sp>
        <p:nvSpPr>
          <p:cNvPr id="354" name="Google Shape;354;p14"/>
          <p:cNvSpPr txBox="1"/>
          <p:nvPr/>
        </p:nvSpPr>
        <p:spPr>
          <a:xfrm>
            <a:off x="7848600" y="4419600"/>
            <a:ext cx="914400" cy="3079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SREJ(5 )</a:t>
            </a:r>
            <a:endParaRPr/>
          </a:p>
        </p:txBody>
      </p:sp>
      <p:sp>
        <p:nvSpPr>
          <p:cNvPr id="355" name="Google Shape;355;p14"/>
          <p:cNvSpPr txBox="1"/>
          <p:nvPr/>
        </p:nvSpPr>
        <p:spPr>
          <a:xfrm>
            <a:off x="6400800" y="4267200"/>
            <a:ext cx="762000" cy="3079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I(7 , 4)</a:t>
            </a:r>
            <a:endParaRPr/>
          </a:p>
        </p:txBody>
      </p:sp>
      <p:sp>
        <p:nvSpPr>
          <p:cNvPr id="356" name="Google Shape;356;p14"/>
          <p:cNvSpPr txBox="1"/>
          <p:nvPr/>
        </p:nvSpPr>
        <p:spPr>
          <a:xfrm>
            <a:off x="7467600" y="3352800"/>
            <a:ext cx="304800"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X</a:t>
            </a:r>
            <a:endParaRPr/>
          </a:p>
        </p:txBody>
      </p:sp>
      <p:sp>
        <p:nvSpPr>
          <p:cNvPr id="357" name="Google Shape;357;p14"/>
          <p:cNvSpPr txBox="1"/>
          <p:nvPr/>
        </p:nvSpPr>
        <p:spPr>
          <a:xfrm>
            <a:off x="2895600" y="1676400"/>
            <a:ext cx="457200" cy="36988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A</a:t>
            </a:r>
            <a:endParaRPr/>
          </a:p>
        </p:txBody>
      </p:sp>
      <p:sp>
        <p:nvSpPr>
          <p:cNvPr id="358" name="Google Shape;358;p14"/>
          <p:cNvSpPr txBox="1"/>
          <p:nvPr/>
        </p:nvSpPr>
        <p:spPr>
          <a:xfrm>
            <a:off x="5715000" y="1676400"/>
            <a:ext cx="457200" cy="36988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A</a:t>
            </a:r>
            <a:endParaRPr/>
          </a:p>
        </p:txBody>
      </p:sp>
      <p:cxnSp>
        <p:nvCxnSpPr>
          <p:cNvPr id="359" name="Google Shape;359;p14"/>
          <p:cNvCxnSpPr/>
          <p:nvPr/>
        </p:nvCxnSpPr>
        <p:spPr>
          <a:xfrm>
            <a:off x="5943600" y="5105400"/>
            <a:ext cx="1828800" cy="457200"/>
          </a:xfrm>
          <a:prstGeom prst="straightConnector1">
            <a:avLst/>
          </a:prstGeom>
          <a:noFill/>
          <a:ln w="9525" cap="flat" cmpd="sng">
            <a:solidFill>
              <a:srgbClr val="00B050"/>
            </a:solidFill>
            <a:prstDash val="solid"/>
            <a:miter lim="800000"/>
            <a:headEnd type="none" w="med" len="med"/>
            <a:tailEnd type="stealth" w="med" len="med"/>
          </a:ln>
        </p:spPr>
      </p:cxnSp>
      <p:sp>
        <p:nvSpPr>
          <p:cNvPr id="360" name="Google Shape;360;p14"/>
          <p:cNvSpPr txBox="1"/>
          <p:nvPr/>
        </p:nvSpPr>
        <p:spPr>
          <a:xfrm>
            <a:off x="6400800" y="5029200"/>
            <a:ext cx="762000" cy="3079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I(5 , 4)</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a:extLst>
              <a:ext uri="{FF2B5EF4-FFF2-40B4-BE49-F238E27FC236}">
                <a16:creationId xmlns:a16="http://schemas.microsoft.com/office/drawing/2014/main" id="{3AFF546A-DBFF-4059-B315-9DE475505D04}"/>
              </a:ext>
            </a:extLst>
          </p:cNvPr>
          <p:cNvSpPr>
            <a:spLocks noChangeArrowheads="1"/>
          </p:cNvSpPr>
          <p:nvPr/>
        </p:nvSpPr>
        <p:spPr bwMode="auto">
          <a:xfrm>
            <a:off x="-11113" y="914400"/>
            <a:ext cx="9144001"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b="1" dirty="0">
                <a:solidFill>
                  <a:srgbClr val="FF0000"/>
                </a:solidFill>
              </a:rPr>
              <a:t>In addition to the office hours listed in </a:t>
            </a:r>
            <a:r>
              <a:rPr lang="en-US" altLang="zh-CN" sz="2400" b="1" dirty="0">
                <a:solidFill>
                  <a:srgbClr val="FF0000"/>
                </a:solidFill>
              </a:rPr>
              <a:t>Lecture</a:t>
            </a:r>
            <a:r>
              <a:rPr lang="zh-CN" altLang="en-US" sz="2400" b="1" dirty="0">
                <a:solidFill>
                  <a:srgbClr val="FF0000"/>
                </a:solidFill>
              </a:rPr>
              <a:t> </a:t>
            </a:r>
            <a:r>
              <a:rPr lang="en-US" altLang="zh-CN" sz="2400" b="1" dirty="0">
                <a:solidFill>
                  <a:srgbClr val="FF0000"/>
                </a:solidFill>
              </a:rPr>
              <a:t>Note</a:t>
            </a:r>
            <a:r>
              <a:rPr lang="zh-CN" altLang="en-US" sz="2400" b="1" dirty="0">
                <a:solidFill>
                  <a:srgbClr val="FF0000"/>
                </a:solidFill>
              </a:rPr>
              <a:t> </a:t>
            </a:r>
            <a:r>
              <a:rPr lang="en-US" altLang="zh-CN" sz="2400" b="1" dirty="0">
                <a:solidFill>
                  <a:srgbClr val="FF0000"/>
                </a:solidFill>
              </a:rPr>
              <a:t>1</a:t>
            </a:r>
            <a:r>
              <a:rPr lang="en-US" altLang="en-US" sz="2400" b="1" dirty="0">
                <a:solidFill>
                  <a:srgbClr val="FF0000"/>
                </a:solidFill>
              </a:rPr>
              <a:t>, please feel free to contact Assistant Professor Jun ZHAO </a:t>
            </a:r>
            <a:br>
              <a:rPr lang="en-US" altLang="en-US" sz="2400" b="1" dirty="0">
                <a:solidFill>
                  <a:srgbClr val="FF0000"/>
                </a:solidFill>
              </a:rPr>
            </a:br>
            <a:r>
              <a:rPr lang="en-US" altLang="en-US" sz="2400" b="1" dirty="0">
                <a:solidFill>
                  <a:srgbClr val="FF0000"/>
                </a:solidFill>
              </a:rPr>
              <a:t>as follows to schedule appointments to ask questions. Thanks!</a:t>
            </a:r>
          </a:p>
          <a:p>
            <a:pPr>
              <a:spcBef>
                <a:spcPct val="0"/>
              </a:spcBef>
              <a:buFontTx/>
              <a:buNone/>
            </a:pPr>
            <a:endParaRPr lang="en-US" altLang="en-US" sz="2400" b="1" dirty="0">
              <a:solidFill>
                <a:srgbClr val="FF0000"/>
              </a:solidFill>
            </a:endParaRPr>
          </a:p>
          <a:p>
            <a:pPr>
              <a:spcBef>
                <a:spcPct val="0"/>
              </a:spcBef>
              <a:buFontTx/>
              <a:buNone/>
            </a:pPr>
            <a:r>
              <a:rPr lang="en-US" altLang="en-US" sz="2400" dirty="0"/>
              <a:t>WhatsApp: </a:t>
            </a:r>
            <a:r>
              <a:rPr lang="en-US" altLang="en-US" sz="2400" dirty="0">
                <a:hlinkClick r:id="rId2"/>
              </a:rPr>
              <a:t>http://personal.ntu.edu.sg/JunZhao/whatsapp.png</a:t>
            </a:r>
            <a:r>
              <a:rPr lang="en-US" altLang="en-US" sz="2400" dirty="0"/>
              <a:t> </a:t>
            </a:r>
          </a:p>
          <a:p>
            <a:pPr>
              <a:spcBef>
                <a:spcPct val="0"/>
              </a:spcBef>
              <a:buFontTx/>
              <a:buNone/>
            </a:pPr>
            <a:r>
              <a:rPr lang="en-US" altLang="en-US" sz="2400" dirty="0"/>
              <a:t>WeChat: </a:t>
            </a:r>
            <a:r>
              <a:rPr lang="en-US" altLang="en-US" sz="2400" dirty="0">
                <a:hlinkClick r:id="rId3"/>
              </a:rPr>
              <a:t>https://personal.ntu.edu.sg/JunZhao/wechat.png</a:t>
            </a:r>
            <a:r>
              <a:rPr lang="en-US" altLang="en-US" sz="2400" dirty="0"/>
              <a:t> </a:t>
            </a:r>
          </a:p>
          <a:p>
            <a:pPr>
              <a:spcBef>
                <a:spcPct val="0"/>
              </a:spcBef>
              <a:buFontTx/>
              <a:buNone/>
            </a:pPr>
            <a:r>
              <a:rPr lang="en-US" altLang="en-US" sz="2400" dirty="0"/>
              <a:t>Singapore Phone Number (WhatsApp): 8648 3534</a:t>
            </a:r>
          </a:p>
          <a:p>
            <a:pPr>
              <a:spcBef>
                <a:spcPct val="0"/>
              </a:spcBef>
              <a:buFontTx/>
              <a:buNone/>
            </a:pPr>
            <a:r>
              <a:rPr lang="en-US" altLang="en-US" sz="2400" dirty="0"/>
              <a:t>Email or Microsoft Teams: </a:t>
            </a:r>
            <a:r>
              <a:rPr lang="en-US" altLang="en-US" sz="2400" dirty="0">
                <a:hlinkClick r:id="rId4"/>
              </a:rPr>
              <a:t>JunZhao@ntu.edu.sg</a:t>
            </a:r>
            <a:r>
              <a:rPr lang="en-US" altLang="en-US" sz="2400" dirty="0"/>
              <a:t>  </a:t>
            </a:r>
          </a:p>
          <a:p>
            <a:pPr>
              <a:spcBef>
                <a:spcPct val="0"/>
              </a:spcBef>
              <a:buFontTx/>
              <a:buNone/>
            </a:pPr>
            <a:r>
              <a:rPr lang="en-US" altLang="en-US" sz="2400" dirty="0"/>
              <a:t>Skype ID: </a:t>
            </a:r>
            <a:r>
              <a:rPr lang="en-US" altLang="en-US" sz="2400" dirty="0" err="1"/>
              <a:t>live:junzhaocmu</a:t>
            </a:r>
            <a:r>
              <a:rPr lang="en-US" altLang="en-US" sz="2400" dirty="0"/>
              <a:t> </a:t>
            </a:r>
          </a:p>
          <a:p>
            <a:pPr>
              <a:spcBef>
                <a:spcPct val="0"/>
              </a:spcBef>
              <a:buFontTx/>
              <a:buNone/>
            </a:pPr>
            <a:r>
              <a:rPr lang="en-US" altLang="en-US" sz="2400" dirty="0"/>
              <a:t>Office: Block N4, Room 02C-111, 50 Nanyang Ave, Singapore 639798</a:t>
            </a:r>
          </a:p>
          <a:p>
            <a:pPr>
              <a:spcBef>
                <a:spcPct val="0"/>
              </a:spcBef>
              <a:buFontTx/>
              <a:buNone/>
            </a:pPr>
            <a:r>
              <a:rPr lang="en-US" altLang="en-US" sz="2400" dirty="0"/>
              <a:t>Homepage: </a:t>
            </a:r>
            <a:r>
              <a:rPr lang="en-US" altLang="en-US" sz="2400" dirty="0">
                <a:hlinkClick r:id="rId5"/>
              </a:rPr>
              <a:t>http://personal.ntu.edu.sg/JunZhao/</a:t>
            </a:r>
            <a:r>
              <a:rPr lang="en-US" altLang="en-US" sz="2400" dirty="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2"/>
          <p:cNvSpPr txBox="1">
            <a:spLocks noGrp="1"/>
          </p:cNvSpPr>
          <p:nvPr>
            <p:ph type="title"/>
          </p:nvPr>
        </p:nvSpPr>
        <p:spPr>
          <a:xfrm>
            <a:off x="685800" y="152400"/>
            <a:ext cx="7772400" cy="1143000"/>
          </a:xfrm>
          <a:prstGeom prst="rect">
            <a:avLst/>
          </a:prstGeom>
          <a:noFill/>
          <a:ln>
            <a:noFill/>
          </a:ln>
        </p:spPr>
        <p:txBody>
          <a:bodyPr spcFirstLastPara="1" wrap="square" lIns="90475" tIns="44450" rIns="90475" bIns="44450" anchor="ctr" anchorCtr="0">
            <a:noAutofit/>
          </a:bodyPr>
          <a:lstStyle/>
          <a:p>
            <a:pPr marL="0" lvl="0" indent="0" algn="ctr" rtl="0">
              <a:lnSpc>
                <a:spcPct val="100000"/>
              </a:lnSpc>
              <a:spcBef>
                <a:spcPts val="0"/>
              </a:spcBef>
              <a:spcAft>
                <a:spcPts val="0"/>
              </a:spcAft>
              <a:buClr>
                <a:srgbClr val="CC0000"/>
              </a:buClr>
              <a:buSzPts val="3600"/>
              <a:buFont typeface="Comic Sans MS"/>
              <a:buNone/>
            </a:pPr>
            <a:r>
              <a:rPr lang="en-US" sz="3600" b="1" i="0" u="none">
                <a:solidFill>
                  <a:srgbClr val="CC0000"/>
                </a:solidFill>
                <a:latin typeface="Comic Sans MS"/>
                <a:ea typeface="Comic Sans MS"/>
                <a:cs typeface="Comic Sans MS"/>
                <a:sym typeface="Comic Sans MS"/>
              </a:rPr>
              <a:t>Question 1</a:t>
            </a:r>
            <a:endParaRPr/>
          </a:p>
        </p:txBody>
      </p:sp>
      <p:sp>
        <p:nvSpPr>
          <p:cNvPr id="61" name="Google Shape;61;p2"/>
          <p:cNvSpPr txBox="1">
            <a:spLocks noGrp="1"/>
          </p:cNvSpPr>
          <p:nvPr>
            <p:ph type="body" idx="1"/>
          </p:nvPr>
        </p:nvSpPr>
        <p:spPr>
          <a:xfrm>
            <a:off x="685800" y="1981200"/>
            <a:ext cx="7772400" cy="4114800"/>
          </a:xfrm>
          <a:prstGeom prst="rect">
            <a:avLst/>
          </a:prstGeom>
          <a:noFill/>
          <a:ln>
            <a:noFill/>
          </a:ln>
        </p:spPr>
        <p:txBody>
          <a:bodyPr spcFirstLastPara="1" wrap="square" lIns="90475" tIns="44450" rIns="90475" bIns="44450" anchor="t" anchorCtr="0">
            <a:noAutofit/>
          </a:bodyPr>
          <a:lstStyle/>
          <a:p>
            <a:pPr marL="342900" marR="0" lvl="0" indent="-342900" algn="l" rtl="0">
              <a:lnSpc>
                <a:spcPct val="100000"/>
              </a:lnSpc>
              <a:spcBef>
                <a:spcPts val="0"/>
              </a:spcBef>
              <a:spcAft>
                <a:spcPts val="0"/>
              </a:spcAft>
              <a:buClr>
                <a:schemeClr val="dk1"/>
              </a:buClr>
              <a:buSzPts val="2400"/>
              <a:buFont typeface="Times New Roman"/>
              <a:buNone/>
            </a:pPr>
            <a:r>
              <a:rPr lang="en-US" sz="2400" b="0" i="0" u="none" strike="noStrike" cap="none" dirty="0">
                <a:solidFill>
                  <a:schemeClr val="dk1"/>
                </a:solidFill>
                <a:latin typeface="Times New Roman"/>
                <a:ea typeface="Times New Roman"/>
                <a:cs typeface="Times New Roman"/>
                <a:sym typeface="Times New Roman"/>
              </a:rPr>
              <a:t>     A 64 kbps leased line connects two bank branches and is used for transferring secure bank information. A link layer protocol with 3-bit sequence number is deployed. Determine the minimum window size required to ensure that the throughput is at least 32 Kbps. Assume that the average packet size is 80 bytes, the signal propagation delay between the two sites is 10 </a:t>
            </a:r>
            <a:r>
              <a:rPr lang="en-US" sz="2400" b="0" i="0" u="none" strike="noStrike" cap="none" dirty="0" err="1">
                <a:solidFill>
                  <a:schemeClr val="dk1"/>
                </a:solidFill>
                <a:latin typeface="Times New Roman"/>
                <a:ea typeface="Times New Roman"/>
                <a:cs typeface="Times New Roman"/>
                <a:sym typeface="Times New Roman"/>
              </a:rPr>
              <a:t>ms</a:t>
            </a:r>
            <a:r>
              <a:rPr lang="en-US" sz="2400" b="0" i="0" u="none" strike="noStrike" cap="none" dirty="0">
                <a:solidFill>
                  <a:schemeClr val="dk1"/>
                </a:solidFill>
                <a:latin typeface="Times New Roman"/>
                <a:ea typeface="Times New Roman"/>
                <a:cs typeface="Times New Roman"/>
                <a:sym typeface="Times New Roman"/>
              </a:rPr>
              <a:t>, and the probability of error is negligible</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3"/>
          <p:cNvSpPr txBox="1">
            <a:spLocks noGrp="1"/>
          </p:cNvSpPr>
          <p:nvPr>
            <p:ph type="title"/>
          </p:nvPr>
        </p:nvSpPr>
        <p:spPr>
          <a:xfrm>
            <a:off x="685800" y="152400"/>
            <a:ext cx="7772400" cy="1143000"/>
          </a:xfrm>
          <a:prstGeom prst="rect">
            <a:avLst/>
          </a:prstGeom>
          <a:noFill/>
          <a:ln>
            <a:noFill/>
          </a:ln>
        </p:spPr>
        <p:txBody>
          <a:bodyPr spcFirstLastPara="1" wrap="square" lIns="90475" tIns="44450" rIns="90475" bIns="44450" anchor="ctr" anchorCtr="0">
            <a:noAutofit/>
          </a:bodyPr>
          <a:lstStyle/>
          <a:p>
            <a:pPr marL="0" lvl="0" indent="0" algn="ctr" rtl="0">
              <a:lnSpc>
                <a:spcPct val="100000"/>
              </a:lnSpc>
              <a:spcBef>
                <a:spcPts val="0"/>
              </a:spcBef>
              <a:spcAft>
                <a:spcPts val="0"/>
              </a:spcAft>
              <a:buClr>
                <a:srgbClr val="CC0000"/>
              </a:buClr>
              <a:buSzPts val="3600"/>
              <a:buFont typeface="Comic Sans MS"/>
              <a:buNone/>
            </a:pPr>
            <a:r>
              <a:rPr lang="en-US" sz="3600" b="1" i="0" u="none">
                <a:solidFill>
                  <a:srgbClr val="CC0000"/>
                </a:solidFill>
                <a:latin typeface="Comic Sans MS"/>
                <a:ea typeface="Comic Sans MS"/>
                <a:cs typeface="Comic Sans MS"/>
                <a:sym typeface="Comic Sans MS"/>
              </a:rPr>
              <a:t>Q1 answer</a:t>
            </a:r>
            <a:endParaRPr/>
          </a:p>
        </p:txBody>
      </p:sp>
      <p:sp>
        <p:nvSpPr>
          <p:cNvPr id="67" name="Google Shape;67;p3"/>
          <p:cNvSpPr txBox="1"/>
          <p:nvPr/>
        </p:nvSpPr>
        <p:spPr>
          <a:xfrm>
            <a:off x="1066800" y="1600200"/>
            <a:ext cx="5830887" cy="19383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Given:</a:t>
            </a:r>
            <a:endParaRPr/>
          </a:p>
          <a:p>
            <a:pPr marL="0" marR="0" lvl="0" indent="0" algn="l" rtl="0">
              <a:lnSpc>
                <a:spcPct val="100000"/>
              </a:lnSpc>
              <a:spcBef>
                <a:spcPts val="0"/>
              </a:spcBef>
              <a:spcAft>
                <a:spcPts val="0"/>
              </a:spcAft>
              <a:buClr>
                <a:srgbClr val="FF0000"/>
              </a:buClr>
              <a:buSzPts val="2400"/>
              <a:buFont typeface="Times New Roman"/>
              <a:buNone/>
            </a:pPr>
            <a:r>
              <a:rPr lang="en-US" sz="2400" b="0" i="0" u="none" strike="noStrike" cap="none">
                <a:solidFill>
                  <a:srgbClr val="FF0000"/>
                </a:solidFill>
                <a:latin typeface="Times New Roman"/>
                <a:ea typeface="Times New Roman"/>
                <a:cs typeface="Times New Roman"/>
                <a:sym typeface="Times New Roman"/>
              </a:rPr>
              <a:t>Tx_rate = 64 Kbps</a:t>
            </a:r>
            <a:endParaRPr/>
          </a:p>
          <a:p>
            <a:pPr marL="0" marR="0" lvl="0" indent="0" algn="l" rtl="0">
              <a:lnSpc>
                <a:spcPct val="100000"/>
              </a:lnSpc>
              <a:spcBef>
                <a:spcPts val="0"/>
              </a:spcBef>
              <a:spcAft>
                <a:spcPts val="0"/>
              </a:spcAft>
              <a:buClr>
                <a:srgbClr val="FF0000"/>
              </a:buClr>
              <a:buSzPts val="2400"/>
              <a:buFont typeface="Times New Roman"/>
              <a:buNone/>
            </a:pPr>
            <a:r>
              <a:rPr lang="en-US" sz="2400" b="0" i="0" u="none" strike="noStrike" cap="none">
                <a:solidFill>
                  <a:srgbClr val="FF0000"/>
                </a:solidFill>
                <a:latin typeface="Times New Roman"/>
                <a:ea typeface="Times New Roman"/>
                <a:cs typeface="Times New Roman"/>
                <a:sym typeface="Times New Roman"/>
              </a:rPr>
              <a:t>Propagation delay (P_delay) = 10 millisecond</a:t>
            </a:r>
            <a:endParaRPr/>
          </a:p>
          <a:p>
            <a:pPr marL="0" marR="0" lvl="0" indent="0" algn="l" rtl="0">
              <a:lnSpc>
                <a:spcPct val="100000"/>
              </a:lnSpc>
              <a:spcBef>
                <a:spcPts val="0"/>
              </a:spcBef>
              <a:spcAft>
                <a:spcPts val="0"/>
              </a:spcAft>
              <a:buClr>
                <a:srgbClr val="FF0000"/>
              </a:buClr>
              <a:buSzPts val="2400"/>
              <a:buFont typeface="Times New Roman"/>
              <a:buNone/>
            </a:pPr>
            <a:r>
              <a:rPr lang="en-US" sz="2400" b="0" i="0" u="none" strike="noStrike" cap="none">
                <a:solidFill>
                  <a:srgbClr val="FF0000"/>
                </a:solidFill>
                <a:latin typeface="Times New Roman"/>
                <a:ea typeface="Times New Roman"/>
                <a:cs typeface="Times New Roman"/>
                <a:sym typeface="Times New Roman"/>
              </a:rPr>
              <a:t>Packet size = 80 bytes = 640 bits</a:t>
            </a:r>
            <a:endParaRPr/>
          </a:p>
          <a:p>
            <a:pPr marL="0" marR="0" lvl="0" indent="0" algn="l" rtl="0">
              <a:lnSpc>
                <a:spcPct val="100000"/>
              </a:lnSpc>
              <a:spcBef>
                <a:spcPts val="0"/>
              </a:spcBef>
              <a:spcAft>
                <a:spcPts val="0"/>
              </a:spcAft>
              <a:buClr>
                <a:srgbClr val="FF0000"/>
              </a:buClr>
              <a:buSzPts val="2400"/>
              <a:buFont typeface="Times New Roman"/>
              <a:buNone/>
            </a:pPr>
            <a:r>
              <a:rPr lang="en-US" sz="2400" b="0" i="0" u="none" strike="noStrike" cap="none">
                <a:solidFill>
                  <a:srgbClr val="FF0000"/>
                </a:solidFill>
                <a:latin typeface="Times New Roman"/>
                <a:ea typeface="Times New Roman"/>
                <a:cs typeface="Times New Roman"/>
                <a:sym typeface="Times New Roman"/>
              </a:rPr>
              <a:t>3 bit used for frame sequencing</a:t>
            </a:r>
            <a:endParaRPr/>
          </a:p>
        </p:txBody>
      </p:sp>
      <p:sp>
        <p:nvSpPr>
          <p:cNvPr id="68" name="Google Shape;68;p3"/>
          <p:cNvSpPr txBox="1"/>
          <p:nvPr/>
        </p:nvSpPr>
        <p:spPr>
          <a:xfrm>
            <a:off x="838200" y="3581400"/>
            <a:ext cx="7040562" cy="26781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Calculate Normalised propagation delay</a:t>
            </a:r>
            <a:endParaRPr/>
          </a:p>
          <a:p>
            <a:pPr marL="0" marR="0" lvl="0" indent="0" algn="l" rtl="0">
              <a:lnSpc>
                <a:spcPct val="100000"/>
              </a:lnSpc>
              <a:spcBef>
                <a:spcPts val="0"/>
              </a:spcBef>
              <a:spcAft>
                <a:spcPts val="0"/>
              </a:spcAft>
              <a:buClr>
                <a:schemeClr val="dk1"/>
              </a:buClr>
              <a:buSzPts val="2400"/>
              <a:buFont typeface="Times New Roman"/>
              <a:buNone/>
            </a:pPr>
            <a:endParaRPr sz="24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a = Propagation delay /average frame transmission time</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Ave frame tx_time = ave. frame size /Tx_rate</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                               = 640 bit /64 K</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                               = 10 msec.</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a = 10 msec. /10 msec  = 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4"/>
          <p:cNvSpPr txBox="1">
            <a:spLocks noGrp="1"/>
          </p:cNvSpPr>
          <p:nvPr>
            <p:ph type="title"/>
          </p:nvPr>
        </p:nvSpPr>
        <p:spPr>
          <a:xfrm>
            <a:off x="685800" y="152400"/>
            <a:ext cx="7772400" cy="1143000"/>
          </a:xfrm>
          <a:prstGeom prst="rect">
            <a:avLst/>
          </a:prstGeom>
          <a:noFill/>
          <a:ln>
            <a:noFill/>
          </a:ln>
        </p:spPr>
        <p:txBody>
          <a:bodyPr spcFirstLastPara="1" wrap="square" lIns="90475" tIns="44450" rIns="90475" bIns="44450" anchor="ctr" anchorCtr="0">
            <a:noAutofit/>
          </a:bodyPr>
          <a:lstStyle/>
          <a:p>
            <a:pPr marL="0" lvl="0" indent="0" algn="ctr" rtl="0">
              <a:lnSpc>
                <a:spcPct val="100000"/>
              </a:lnSpc>
              <a:spcBef>
                <a:spcPts val="0"/>
              </a:spcBef>
              <a:spcAft>
                <a:spcPts val="0"/>
              </a:spcAft>
              <a:buClr>
                <a:srgbClr val="CC0000"/>
              </a:buClr>
              <a:buSzPts val="3600"/>
              <a:buFont typeface="Comic Sans MS"/>
              <a:buNone/>
            </a:pPr>
            <a:r>
              <a:rPr lang="en-US" sz="3600" b="1" i="0" u="none">
                <a:solidFill>
                  <a:srgbClr val="CC0000"/>
                </a:solidFill>
                <a:latin typeface="Comic Sans MS"/>
                <a:ea typeface="Comic Sans MS"/>
                <a:cs typeface="Comic Sans MS"/>
                <a:sym typeface="Comic Sans MS"/>
              </a:rPr>
              <a:t>Q1 answer</a:t>
            </a:r>
            <a:endParaRPr/>
          </a:p>
        </p:txBody>
      </p:sp>
      <p:sp>
        <p:nvSpPr>
          <p:cNvPr id="74" name="Google Shape;74;p4"/>
          <p:cNvSpPr txBox="1"/>
          <p:nvPr/>
        </p:nvSpPr>
        <p:spPr>
          <a:xfrm>
            <a:off x="990600" y="1828800"/>
            <a:ext cx="7148512" cy="48942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strike="noStrike" cap="none" dirty="0">
                <a:solidFill>
                  <a:schemeClr val="dk1"/>
                </a:solidFill>
                <a:latin typeface="Times New Roman"/>
                <a:ea typeface="Times New Roman"/>
                <a:cs typeface="Times New Roman"/>
                <a:sym typeface="Times New Roman"/>
              </a:rPr>
              <a:t>The link </a:t>
            </a:r>
            <a:r>
              <a:rPr lang="en-US" sz="2400" b="0" i="0" u="none" strike="noStrike" cap="none" dirty="0" err="1">
                <a:solidFill>
                  <a:schemeClr val="dk1"/>
                </a:solidFill>
                <a:latin typeface="Times New Roman"/>
                <a:ea typeface="Times New Roman"/>
                <a:cs typeface="Times New Roman"/>
                <a:sym typeface="Times New Roman"/>
              </a:rPr>
              <a:t>utilisation</a:t>
            </a:r>
            <a:r>
              <a:rPr lang="en-US" sz="2400" b="0" i="0" u="none" strike="noStrike" cap="none" dirty="0">
                <a:solidFill>
                  <a:schemeClr val="dk1"/>
                </a:solidFill>
                <a:latin typeface="Times New Roman"/>
                <a:ea typeface="Times New Roman"/>
                <a:cs typeface="Times New Roman"/>
                <a:sym typeface="Times New Roman"/>
              </a:rPr>
              <a:t> for 32 Kbps is 32K/64K which is 0.5</a:t>
            </a:r>
            <a:endParaRPr dirty="0"/>
          </a:p>
          <a:p>
            <a:pPr marL="0" marR="0" lvl="0" indent="0" algn="l" rtl="0">
              <a:lnSpc>
                <a:spcPct val="100000"/>
              </a:lnSpc>
              <a:spcBef>
                <a:spcPts val="0"/>
              </a:spcBef>
              <a:spcAft>
                <a:spcPts val="0"/>
              </a:spcAft>
              <a:buClr>
                <a:schemeClr val="dk1"/>
              </a:buClr>
              <a:buSzPts val="2400"/>
              <a:buFont typeface="Times New Roman"/>
              <a:buNone/>
            </a:pPr>
            <a:endParaRPr sz="24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strike="noStrike" cap="none" dirty="0" err="1">
                <a:solidFill>
                  <a:schemeClr val="dk1"/>
                </a:solidFill>
                <a:latin typeface="Times New Roman"/>
                <a:ea typeface="Times New Roman"/>
                <a:cs typeface="Times New Roman"/>
                <a:sym typeface="Times New Roman"/>
              </a:rPr>
              <a:t>Utilisation</a:t>
            </a:r>
            <a:r>
              <a:rPr lang="en-US" sz="2400" b="0" i="0" u="none" strike="noStrike" cap="none" dirty="0">
                <a:solidFill>
                  <a:schemeClr val="dk1"/>
                </a:solidFill>
                <a:latin typeface="Times New Roman"/>
                <a:ea typeface="Times New Roman"/>
                <a:cs typeface="Times New Roman"/>
                <a:sym typeface="Times New Roman"/>
              </a:rPr>
              <a:t> of the link is given by </a:t>
            </a:r>
            <a:endParaRPr dirty="0"/>
          </a:p>
          <a:p>
            <a:pPr marL="0" marR="0" lvl="0" indent="0" algn="l" rtl="0">
              <a:lnSpc>
                <a:spcPct val="100000"/>
              </a:lnSpc>
              <a:spcBef>
                <a:spcPts val="0"/>
              </a:spcBef>
              <a:spcAft>
                <a:spcPts val="0"/>
              </a:spcAft>
              <a:buClr>
                <a:schemeClr val="dk1"/>
              </a:buClr>
              <a:buSzPts val="2400"/>
              <a:buFont typeface="Times New Roman"/>
              <a:buNone/>
            </a:pPr>
            <a:endParaRPr sz="24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strike="noStrike" cap="none" dirty="0">
                <a:solidFill>
                  <a:schemeClr val="dk1"/>
                </a:solidFill>
                <a:latin typeface="Times New Roman"/>
                <a:ea typeface="Times New Roman"/>
                <a:cs typeface="Times New Roman"/>
                <a:sym typeface="Times New Roman"/>
              </a:rPr>
              <a:t>U = N/(1 +2a) where N is the window size</a:t>
            </a:r>
            <a:endParaRPr dirty="0"/>
          </a:p>
          <a:p>
            <a:pPr marL="0" marR="0" lvl="0" indent="0" algn="l" rtl="0">
              <a:lnSpc>
                <a:spcPct val="100000"/>
              </a:lnSpc>
              <a:spcBef>
                <a:spcPts val="0"/>
              </a:spcBef>
              <a:spcAft>
                <a:spcPts val="0"/>
              </a:spcAft>
              <a:buClr>
                <a:schemeClr val="dk1"/>
              </a:buClr>
              <a:buSzPts val="2400"/>
              <a:buFont typeface="Times New Roman"/>
              <a:buNone/>
            </a:pPr>
            <a:endParaRPr sz="24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strike="noStrike" cap="none" dirty="0">
                <a:solidFill>
                  <a:schemeClr val="dk1"/>
                </a:solidFill>
                <a:latin typeface="Times New Roman"/>
                <a:ea typeface="Times New Roman"/>
                <a:cs typeface="Times New Roman"/>
                <a:sym typeface="Times New Roman"/>
              </a:rPr>
              <a:t>0.5 ≤ N /( 1+ 2*1)</a:t>
            </a:r>
            <a:endParaRPr dirty="0"/>
          </a:p>
          <a:p>
            <a:pPr marL="0" marR="0" lvl="0" indent="0" algn="l" rtl="0">
              <a:lnSpc>
                <a:spcPct val="100000"/>
              </a:lnSpc>
              <a:spcBef>
                <a:spcPts val="0"/>
              </a:spcBef>
              <a:spcAft>
                <a:spcPts val="0"/>
              </a:spcAft>
              <a:buClr>
                <a:schemeClr val="dk1"/>
              </a:buClr>
              <a:buSzPts val="2400"/>
              <a:buFont typeface="Times New Roman"/>
              <a:buNone/>
            </a:pPr>
            <a:endParaRPr sz="24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strike="noStrike" cap="none" dirty="0">
                <a:solidFill>
                  <a:schemeClr val="dk1"/>
                </a:solidFill>
                <a:latin typeface="Times New Roman"/>
                <a:ea typeface="Times New Roman"/>
                <a:cs typeface="Times New Roman"/>
                <a:sym typeface="Times New Roman"/>
              </a:rPr>
              <a:t>N ≥ 3/2 = 1.5</a:t>
            </a:r>
            <a:endParaRPr dirty="0"/>
          </a:p>
          <a:p>
            <a:pPr marL="0" marR="0" lvl="0" indent="0" algn="l" rtl="0">
              <a:lnSpc>
                <a:spcPct val="100000"/>
              </a:lnSpc>
              <a:spcBef>
                <a:spcPts val="0"/>
              </a:spcBef>
              <a:spcAft>
                <a:spcPts val="0"/>
              </a:spcAft>
              <a:buClr>
                <a:schemeClr val="dk1"/>
              </a:buClr>
              <a:buSzPts val="2400"/>
              <a:buFont typeface="Times New Roman"/>
              <a:buNone/>
            </a:pPr>
            <a:endParaRPr sz="24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strike="noStrike" cap="none" dirty="0">
                <a:solidFill>
                  <a:schemeClr val="dk1"/>
                </a:solidFill>
                <a:latin typeface="Times New Roman"/>
                <a:ea typeface="Times New Roman"/>
                <a:cs typeface="Times New Roman"/>
                <a:sym typeface="Times New Roman"/>
              </a:rPr>
              <a:t>Round up the window size , i.e., </a:t>
            </a:r>
            <a:r>
              <a:rPr lang="en-US" sz="2400" b="1" i="0" u="none" strike="noStrike" cap="none" dirty="0">
                <a:solidFill>
                  <a:schemeClr val="dk1"/>
                </a:solidFill>
                <a:latin typeface="Times New Roman"/>
                <a:ea typeface="Times New Roman"/>
                <a:cs typeface="Times New Roman"/>
                <a:sym typeface="Times New Roman"/>
              </a:rPr>
              <a:t>2 (&lt; 2</a:t>
            </a:r>
            <a:r>
              <a:rPr lang="en-US" sz="2400" b="1" i="0" u="none" strike="noStrike" cap="none" baseline="30000" dirty="0">
                <a:solidFill>
                  <a:schemeClr val="dk1"/>
                </a:solidFill>
                <a:latin typeface="Times New Roman"/>
                <a:ea typeface="Times New Roman"/>
                <a:cs typeface="Times New Roman"/>
                <a:sym typeface="Times New Roman"/>
              </a:rPr>
              <a:t>3</a:t>
            </a:r>
            <a:r>
              <a:rPr lang="en-US" sz="2400" b="1" i="0" u="none" strike="noStrike" cap="none" dirty="0">
                <a:solidFill>
                  <a:schemeClr val="dk1"/>
                </a:solidFill>
                <a:latin typeface="Times New Roman"/>
                <a:ea typeface="Times New Roman"/>
                <a:cs typeface="Times New Roman"/>
                <a:sym typeface="Times New Roman"/>
              </a:rPr>
              <a:t>=8)</a:t>
            </a:r>
            <a:endParaRPr dirty="0"/>
          </a:p>
          <a:p>
            <a:pPr marL="0" marR="0" lvl="0" indent="0" algn="l" rtl="0">
              <a:lnSpc>
                <a:spcPct val="100000"/>
              </a:lnSpc>
              <a:spcBef>
                <a:spcPts val="0"/>
              </a:spcBef>
              <a:spcAft>
                <a:spcPts val="0"/>
              </a:spcAft>
              <a:buClr>
                <a:schemeClr val="dk1"/>
              </a:buClr>
              <a:buSzPts val="2400"/>
              <a:buFont typeface="Times New Roman"/>
              <a:buNone/>
            </a:pPr>
            <a:endParaRPr sz="24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400" b="0" i="0" u="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txBox="1">
            <a:spLocks noGrp="1"/>
          </p:cNvSpPr>
          <p:nvPr>
            <p:ph type="title"/>
          </p:nvPr>
        </p:nvSpPr>
        <p:spPr>
          <a:xfrm>
            <a:off x="685800" y="152400"/>
            <a:ext cx="7772400" cy="1143000"/>
          </a:xfrm>
          <a:prstGeom prst="rect">
            <a:avLst/>
          </a:prstGeom>
          <a:noFill/>
          <a:ln>
            <a:noFill/>
          </a:ln>
        </p:spPr>
        <p:txBody>
          <a:bodyPr spcFirstLastPara="1" wrap="square" lIns="90475" tIns="44450" rIns="90475" bIns="44450" anchor="ctr" anchorCtr="0">
            <a:noAutofit/>
          </a:bodyPr>
          <a:lstStyle/>
          <a:p>
            <a:pPr marL="0" lvl="0" indent="0" algn="ctr" rtl="0">
              <a:lnSpc>
                <a:spcPct val="100000"/>
              </a:lnSpc>
              <a:spcBef>
                <a:spcPts val="0"/>
              </a:spcBef>
              <a:spcAft>
                <a:spcPts val="0"/>
              </a:spcAft>
              <a:buClr>
                <a:srgbClr val="CC0000"/>
              </a:buClr>
              <a:buSzPts val="3600"/>
              <a:buFont typeface="Comic Sans MS"/>
              <a:buNone/>
            </a:pPr>
            <a:r>
              <a:rPr lang="en-US" sz="3600" b="1" i="0" u="none">
                <a:solidFill>
                  <a:srgbClr val="CC0000"/>
                </a:solidFill>
                <a:latin typeface="Comic Sans MS"/>
                <a:ea typeface="Comic Sans MS"/>
                <a:cs typeface="Comic Sans MS"/>
                <a:sym typeface="Comic Sans MS"/>
              </a:rPr>
              <a:t>Question 2</a:t>
            </a:r>
            <a:endParaRPr/>
          </a:p>
        </p:txBody>
      </p:sp>
      <p:sp>
        <p:nvSpPr>
          <p:cNvPr id="80" name="Google Shape;80;p5"/>
          <p:cNvSpPr txBox="1">
            <a:spLocks noGrp="1"/>
          </p:cNvSpPr>
          <p:nvPr>
            <p:ph type="body" idx="1"/>
          </p:nvPr>
        </p:nvSpPr>
        <p:spPr>
          <a:xfrm>
            <a:off x="533400" y="1143000"/>
            <a:ext cx="8153400" cy="4648200"/>
          </a:xfrm>
          <a:prstGeom prst="rect">
            <a:avLst/>
          </a:prstGeom>
          <a:noFill/>
          <a:ln>
            <a:noFill/>
          </a:ln>
        </p:spPr>
        <p:txBody>
          <a:bodyPr spcFirstLastPara="1" wrap="square" lIns="90475" tIns="44450" rIns="90475" bIns="44450" anchor="t" anchorCtr="0">
            <a:no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strike="noStrike" cap="none" dirty="0">
                <a:solidFill>
                  <a:schemeClr val="dk1"/>
                </a:solidFill>
                <a:latin typeface="Times New Roman"/>
                <a:ea typeface="Times New Roman"/>
                <a:cs typeface="Times New Roman"/>
                <a:sym typeface="Times New Roman"/>
              </a:rPr>
              <a:t>In the figure below, frames are generated at node A and sent to node C through node B. Determine the minimum transmission rate required between nodes B and C so that the buffers of node B are not flooded, based on the following:</a:t>
            </a:r>
            <a:endParaRPr dirty="0"/>
          </a:p>
          <a:p>
            <a:pPr marL="0" marR="0" lvl="0" indent="0" algn="l" rtl="0">
              <a:lnSpc>
                <a:spcPct val="100000"/>
              </a:lnSpc>
              <a:spcBef>
                <a:spcPts val="400"/>
              </a:spcBef>
              <a:spcAft>
                <a:spcPts val="0"/>
              </a:spcAft>
              <a:buClr>
                <a:schemeClr val="dk1"/>
              </a:buClr>
              <a:buSzPts val="2000"/>
              <a:buFont typeface="Times New Roman"/>
              <a:buNone/>
            </a:pPr>
            <a:r>
              <a:rPr lang="en-US" sz="2000" b="0" i="0" u="none" strike="noStrike" cap="none" dirty="0">
                <a:solidFill>
                  <a:schemeClr val="dk1"/>
                </a:solidFill>
                <a:latin typeface="Times New Roman"/>
                <a:ea typeface="Times New Roman"/>
                <a:cs typeface="Times New Roman"/>
                <a:sym typeface="Times New Roman"/>
              </a:rPr>
              <a:t>(a)   The data rate between A and B is 100 </a:t>
            </a:r>
            <a:r>
              <a:rPr lang="en-US" sz="2000" b="0" i="1" u="none" strike="noStrike" cap="none" dirty="0">
                <a:solidFill>
                  <a:schemeClr val="dk1"/>
                </a:solidFill>
                <a:latin typeface="Times New Roman"/>
                <a:ea typeface="Times New Roman"/>
                <a:cs typeface="Times New Roman"/>
                <a:sym typeface="Times New Roman"/>
              </a:rPr>
              <a:t>Kbps</a:t>
            </a:r>
            <a:r>
              <a:rPr lang="en-US" sz="2000" b="0" i="0" u="none" strike="noStrike" cap="none" dirty="0">
                <a:solidFill>
                  <a:schemeClr val="dk1"/>
                </a:solidFill>
                <a:latin typeface="Times New Roman"/>
                <a:ea typeface="Times New Roman"/>
                <a:cs typeface="Times New Roman"/>
                <a:sym typeface="Times New Roman"/>
              </a:rPr>
              <a:t>.</a:t>
            </a:r>
            <a:endParaRPr dirty="0"/>
          </a:p>
          <a:p>
            <a:pPr marL="0" marR="0" lvl="0" indent="0" algn="l" rtl="0">
              <a:lnSpc>
                <a:spcPct val="100000"/>
              </a:lnSpc>
              <a:spcBef>
                <a:spcPts val="400"/>
              </a:spcBef>
              <a:spcAft>
                <a:spcPts val="0"/>
              </a:spcAft>
              <a:buClr>
                <a:schemeClr val="dk1"/>
              </a:buClr>
              <a:buSzPts val="2000"/>
              <a:buFont typeface="Times New Roman"/>
              <a:buNone/>
            </a:pPr>
            <a:r>
              <a:rPr lang="en-US" sz="2000" b="0" i="0" u="none" strike="noStrike" cap="none" dirty="0">
                <a:solidFill>
                  <a:schemeClr val="dk1"/>
                </a:solidFill>
                <a:latin typeface="Times New Roman"/>
                <a:ea typeface="Times New Roman"/>
                <a:cs typeface="Times New Roman"/>
                <a:sym typeface="Times New Roman"/>
              </a:rPr>
              <a:t>(b)   The propagation delay is 10 </a:t>
            </a:r>
            <a:r>
              <a:rPr lang="en-US" sz="2000" b="0" i="1" u="none" strike="noStrike" cap="none" dirty="0" err="1">
                <a:solidFill>
                  <a:schemeClr val="dk1"/>
                </a:solidFill>
                <a:latin typeface="Times New Roman"/>
                <a:ea typeface="Times New Roman"/>
                <a:cs typeface="Times New Roman"/>
                <a:sym typeface="Times New Roman"/>
              </a:rPr>
              <a:t>μsec</a:t>
            </a:r>
            <a:r>
              <a:rPr lang="en-US" sz="2000" b="0" i="0" u="none" strike="noStrike" cap="none" dirty="0">
                <a:solidFill>
                  <a:schemeClr val="dk1"/>
                </a:solidFill>
                <a:latin typeface="Times New Roman"/>
                <a:ea typeface="Times New Roman"/>
                <a:cs typeface="Times New Roman"/>
                <a:sym typeface="Times New Roman"/>
              </a:rPr>
              <a:t>/</a:t>
            </a:r>
            <a:r>
              <a:rPr lang="en-US" sz="2000" b="0" i="1" u="none" strike="noStrike" cap="none" dirty="0">
                <a:solidFill>
                  <a:schemeClr val="dk1"/>
                </a:solidFill>
                <a:latin typeface="Times New Roman"/>
                <a:ea typeface="Times New Roman"/>
                <a:cs typeface="Times New Roman"/>
                <a:sym typeface="Times New Roman"/>
              </a:rPr>
              <a:t>km</a:t>
            </a:r>
            <a:r>
              <a:rPr lang="en-US" sz="2000" b="0" i="0" u="none" strike="noStrike" cap="none" dirty="0">
                <a:solidFill>
                  <a:schemeClr val="dk1"/>
                </a:solidFill>
                <a:latin typeface="Times New Roman"/>
                <a:ea typeface="Times New Roman"/>
                <a:cs typeface="Times New Roman"/>
                <a:sym typeface="Times New Roman"/>
              </a:rPr>
              <a:t> for both links.</a:t>
            </a:r>
            <a:endParaRPr dirty="0"/>
          </a:p>
          <a:p>
            <a:pPr marL="0" marR="0" lvl="0" indent="0" algn="l" rtl="0">
              <a:lnSpc>
                <a:spcPct val="100000"/>
              </a:lnSpc>
              <a:spcBef>
                <a:spcPts val="400"/>
              </a:spcBef>
              <a:spcAft>
                <a:spcPts val="0"/>
              </a:spcAft>
              <a:buClr>
                <a:schemeClr val="dk1"/>
              </a:buClr>
              <a:buSzPts val="2000"/>
              <a:buFont typeface="Times New Roman"/>
              <a:buNone/>
            </a:pPr>
            <a:r>
              <a:rPr lang="en-US" sz="2000" b="0" i="0" u="none" strike="noStrike" cap="none" dirty="0">
                <a:solidFill>
                  <a:schemeClr val="dk1"/>
                </a:solidFill>
                <a:latin typeface="Times New Roman"/>
                <a:ea typeface="Times New Roman"/>
                <a:cs typeface="Times New Roman"/>
                <a:sym typeface="Times New Roman"/>
              </a:rPr>
              <a:t>(c)   The lines are full duplex between the nodes.</a:t>
            </a:r>
            <a:endParaRPr dirty="0"/>
          </a:p>
          <a:p>
            <a:pPr marL="0" marR="0" lvl="0" indent="0" algn="l" rtl="0">
              <a:lnSpc>
                <a:spcPct val="100000"/>
              </a:lnSpc>
              <a:spcBef>
                <a:spcPts val="400"/>
              </a:spcBef>
              <a:spcAft>
                <a:spcPts val="0"/>
              </a:spcAft>
              <a:buClr>
                <a:schemeClr val="dk1"/>
              </a:buClr>
              <a:buSzPts val="2000"/>
              <a:buFont typeface="Times New Roman"/>
              <a:buNone/>
            </a:pPr>
            <a:r>
              <a:rPr lang="en-US" sz="2000" b="0" i="0" u="none" strike="noStrike" cap="none" dirty="0">
                <a:solidFill>
                  <a:schemeClr val="dk1"/>
                </a:solidFill>
                <a:latin typeface="Times New Roman"/>
                <a:ea typeface="Times New Roman"/>
                <a:cs typeface="Times New Roman"/>
                <a:sym typeface="Times New Roman"/>
              </a:rPr>
              <a:t>(d) 	All data frames are 1000 bit long; ACK frames are separate frames  of negligible length.</a:t>
            </a:r>
            <a:endParaRPr dirty="0"/>
          </a:p>
          <a:p>
            <a:pPr marL="0" marR="0" lvl="0" indent="0" algn="l" rtl="0">
              <a:lnSpc>
                <a:spcPct val="100000"/>
              </a:lnSpc>
              <a:spcBef>
                <a:spcPts val="400"/>
              </a:spcBef>
              <a:spcAft>
                <a:spcPts val="0"/>
              </a:spcAft>
              <a:buClr>
                <a:schemeClr val="dk1"/>
              </a:buClr>
              <a:buSzPts val="2000"/>
              <a:buFont typeface="Times New Roman"/>
              <a:buNone/>
            </a:pPr>
            <a:r>
              <a:rPr lang="en-US" sz="2000" b="0" i="0" u="none" strike="noStrike" cap="none" dirty="0">
                <a:solidFill>
                  <a:schemeClr val="dk1"/>
                </a:solidFill>
                <a:latin typeface="Times New Roman"/>
                <a:ea typeface="Times New Roman"/>
                <a:cs typeface="Times New Roman"/>
                <a:sym typeface="Times New Roman"/>
              </a:rPr>
              <a:t>(e)   Between A and B, a sliding-window protocol with a window size of 3 is used, and each frame is acknowledged individually.</a:t>
            </a:r>
            <a:endParaRPr dirty="0"/>
          </a:p>
          <a:p>
            <a:pPr marL="0" marR="0" lvl="0" indent="0" algn="l" rtl="0">
              <a:lnSpc>
                <a:spcPct val="100000"/>
              </a:lnSpc>
              <a:spcBef>
                <a:spcPts val="400"/>
              </a:spcBef>
              <a:spcAft>
                <a:spcPts val="0"/>
              </a:spcAft>
              <a:buClr>
                <a:schemeClr val="dk1"/>
              </a:buClr>
              <a:buSzPts val="2000"/>
              <a:buFont typeface="Times New Roman"/>
              <a:buNone/>
            </a:pPr>
            <a:r>
              <a:rPr lang="en-US" sz="2000" b="0" i="0" u="none" strike="noStrike" cap="none" dirty="0">
                <a:solidFill>
                  <a:schemeClr val="dk1"/>
                </a:solidFill>
                <a:latin typeface="Times New Roman"/>
                <a:ea typeface="Times New Roman"/>
                <a:cs typeface="Times New Roman"/>
                <a:sym typeface="Times New Roman"/>
              </a:rPr>
              <a:t>(f)    Between B and C, a stop and wait is used.</a:t>
            </a:r>
            <a:endParaRPr dirty="0"/>
          </a:p>
          <a:p>
            <a:pPr marL="0" marR="0" lvl="0" indent="0" algn="l" rtl="0">
              <a:lnSpc>
                <a:spcPct val="100000"/>
              </a:lnSpc>
              <a:spcBef>
                <a:spcPts val="400"/>
              </a:spcBef>
              <a:spcAft>
                <a:spcPts val="0"/>
              </a:spcAft>
              <a:buClr>
                <a:schemeClr val="dk1"/>
              </a:buClr>
              <a:buSzPts val="2000"/>
              <a:buFont typeface="Times New Roman"/>
              <a:buNone/>
            </a:pPr>
            <a:r>
              <a:rPr lang="en-US" sz="2000" b="0" i="0" u="none" strike="noStrike" cap="none" dirty="0">
                <a:solidFill>
                  <a:schemeClr val="dk1"/>
                </a:solidFill>
                <a:latin typeface="Times New Roman"/>
                <a:ea typeface="Times New Roman"/>
                <a:cs typeface="Times New Roman"/>
                <a:sym typeface="Times New Roman"/>
              </a:rPr>
              <a:t>(g)   There is no error, and the processing delay at the nodes is negligible.</a:t>
            </a:r>
            <a:endParaRPr dirty="0"/>
          </a:p>
        </p:txBody>
      </p:sp>
      <p:pic>
        <p:nvPicPr>
          <p:cNvPr id="81" name="Google Shape;81;p5"/>
          <p:cNvPicPr preferRelativeResize="0"/>
          <p:nvPr/>
        </p:nvPicPr>
        <p:blipFill rotWithShape="1">
          <a:blip r:embed="rId3">
            <a:alphaModFix/>
          </a:blip>
          <a:srcRect/>
          <a:stretch/>
        </p:blipFill>
        <p:spPr>
          <a:xfrm>
            <a:off x="1981200" y="5715000"/>
            <a:ext cx="4581525" cy="809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6"/>
          <p:cNvSpPr txBox="1">
            <a:spLocks noGrp="1"/>
          </p:cNvSpPr>
          <p:nvPr>
            <p:ph type="title"/>
          </p:nvPr>
        </p:nvSpPr>
        <p:spPr>
          <a:xfrm>
            <a:off x="685800" y="152400"/>
            <a:ext cx="7772400" cy="1143000"/>
          </a:xfrm>
          <a:prstGeom prst="rect">
            <a:avLst/>
          </a:prstGeom>
          <a:noFill/>
          <a:ln>
            <a:noFill/>
          </a:ln>
        </p:spPr>
        <p:txBody>
          <a:bodyPr spcFirstLastPara="1" wrap="square" lIns="90475" tIns="44450" rIns="90475" bIns="44450" anchor="ctr" anchorCtr="0">
            <a:noAutofit/>
          </a:bodyPr>
          <a:lstStyle/>
          <a:p>
            <a:pPr marL="0" lvl="0" indent="0" algn="ctr" rtl="0">
              <a:lnSpc>
                <a:spcPct val="100000"/>
              </a:lnSpc>
              <a:spcBef>
                <a:spcPts val="0"/>
              </a:spcBef>
              <a:spcAft>
                <a:spcPts val="0"/>
              </a:spcAft>
              <a:buClr>
                <a:srgbClr val="CC0000"/>
              </a:buClr>
              <a:buSzPts val="3200"/>
              <a:buFont typeface="Times New Roman"/>
              <a:buNone/>
            </a:pPr>
            <a:r>
              <a:rPr lang="en-US" sz="3200" b="1" i="0" u="none">
                <a:solidFill>
                  <a:srgbClr val="CC0000"/>
                </a:solidFill>
                <a:latin typeface="Times New Roman"/>
                <a:ea typeface="Times New Roman"/>
                <a:cs typeface="Times New Roman"/>
                <a:sym typeface="Times New Roman"/>
              </a:rPr>
              <a:t>Question 2: Transmission Rate Calculation</a:t>
            </a:r>
            <a:br>
              <a:rPr lang="en-US" sz="3200" b="1" i="0" u="none">
                <a:solidFill>
                  <a:srgbClr val="CC0000"/>
                </a:solidFill>
                <a:latin typeface="Times New Roman"/>
                <a:ea typeface="Times New Roman"/>
                <a:cs typeface="Times New Roman"/>
                <a:sym typeface="Times New Roman"/>
              </a:rPr>
            </a:br>
            <a:endParaRPr/>
          </a:p>
        </p:txBody>
      </p:sp>
      <p:sp>
        <p:nvSpPr>
          <p:cNvPr id="87" name="Google Shape;87;p6"/>
          <p:cNvSpPr txBox="1"/>
          <p:nvPr/>
        </p:nvSpPr>
        <p:spPr>
          <a:xfrm>
            <a:off x="55562" y="609600"/>
            <a:ext cx="9017000" cy="2182812"/>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A      B: Propagation Time = 2000 *10 μsec = 20 msec</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Transmission Time = 1000/(100*10</a:t>
            </a:r>
            <a:r>
              <a:rPr lang="en-US" sz="2400" b="0" i="0" u="none" baseline="30000">
                <a:solidFill>
                  <a:schemeClr val="dk1"/>
                </a:solidFill>
                <a:latin typeface="Times New Roman"/>
                <a:ea typeface="Times New Roman"/>
                <a:cs typeface="Times New Roman"/>
                <a:sym typeface="Times New Roman"/>
              </a:rPr>
              <a:t>3</a:t>
            </a:r>
            <a:r>
              <a:rPr lang="en-US" sz="2400" b="0" i="0" u="none">
                <a:solidFill>
                  <a:schemeClr val="dk1"/>
                </a:solidFill>
                <a:latin typeface="Times New Roman"/>
                <a:ea typeface="Times New Roman"/>
                <a:cs typeface="Times New Roman"/>
                <a:sym typeface="Times New Roman"/>
              </a:rPr>
              <a:t>) = 10 msec</a:t>
            </a:r>
            <a:endParaRPr/>
          </a:p>
          <a:p>
            <a:pPr marL="0" marR="0" lvl="0" indent="0" algn="l" rtl="0">
              <a:lnSpc>
                <a:spcPct val="100000"/>
              </a:lnSpc>
              <a:spcBef>
                <a:spcPts val="0"/>
              </a:spcBef>
              <a:spcAft>
                <a:spcPts val="0"/>
              </a:spcAft>
              <a:buClr>
                <a:schemeClr val="dk1"/>
              </a:buClr>
              <a:buSzPts val="1600"/>
              <a:buFont typeface="Times New Roman"/>
              <a:buNone/>
            </a:pPr>
            <a:endParaRPr sz="16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B      C: Propagation Time = 500 *10 μsec = 5 msec</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Transmission Time = x = 1000/R msec</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R = Data rate between B and C in kbps</a:t>
            </a:r>
            <a:endParaRPr/>
          </a:p>
        </p:txBody>
      </p:sp>
      <p:sp>
        <p:nvSpPr>
          <p:cNvPr id="88" name="Google Shape;88;p6"/>
          <p:cNvSpPr txBox="1"/>
          <p:nvPr/>
        </p:nvSpPr>
        <p:spPr>
          <a:xfrm>
            <a:off x="304800" y="4321175"/>
            <a:ext cx="5813425" cy="393700"/>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Ack recd for 1st packet, start sending 4th packet  50</a:t>
            </a:r>
            <a:endParaRPr/>
          </a:p>
        </p:txBody>
      </p:sp>
      <p:sp>
        <p:nvSpPr>
          <p:cNvPr id="89" name="Google Shape;89;p6"/>
          <p:cNvSpPr txBox="1"/>
          <p:nvPr/>
        </p:nvSpPr>
        <p:spPr>
          <a:xfrm>
            <a:off x="223837" y="4625975"/>
            <a:ext cx="5913437" cy="393700"/>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Ack recd for 2nd packet, start sending 5th packet  60</a:t>
            </a:r>
            <a:endParaRPr/>
          </a:p>
        </p:txBody>
      </p:sp>
      <p:sp>
        <p:nvSpPr>
          <p:cNvPr id="90" name="Google Shape;90;p6"/>
          <p:cNvSpPr txBox="1"/>
          <p:nvPr/>
        </p:nvSpPr>
        <p:spPr>
          <a:xfrm>
            <a:off x="252412" y="4954587"/>
            <a:ext cx="5884862" cy="393700"/>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Ack recd for 3rd packet, start sending 6th packet  70</a:t>
            </a:r>
            <a:endParaRPr/>
          </a:p>
        </p:txBody>
      </p:sp>
      <p:grpSp>
        <p:nvGrpSpPr>
          <p:cNvPr id="91" name="Google Shape;91;p6"/>
          <p:cNvGrpSpPr/>
          <p:nvPr/>
        </p:nvGrpSpPr>
        <p:grpSpPr>
          <a:xfrm>
            <a:off x="6021387" y="3000375"/>
            <a:ext cx="203200" cy="3416300"/>
            <a:chOff x="3793" y="2031"/>
            <a:chExt cx="128" cy="2152"/>
          </a:xfrm>
        </p:grpSpPr>
        <p:cxnSp>
          <p:nvCxnSpPr>
            <p:cNvPr id="92" name="Google Shape;92;p6"/>
            <p:cNvCxnSpPr/>
            <p:nvPr/>
          </p:nvCxnSpPr>
          <p:spPr>
            <a:xfrm>
              <a:off x="3881" y="2039"/>
              <a:ext cx="0" cy="2144"/>
            </a:xfrm>
            <a:prstGeom prst="straightConnector1">
              <a:avLst/>
            </a:prstGeom>
            <a:noFill/>
            <a:ln w="25400" cap="flat" cmpd="sng">
              <a:solidFill>
                <a:schemeClr val="dk1"/>
              </a:solidFill>
              <a:prstDash val="solid"/>
              <a:miter lim="800000"/>
              <a:headEnd type="none" w="med" len="med"/>
              <a:tailEnd type="none" w="med" len="med"/>
            </a:ln>
          </p:spPr>
        </p:cxnSp>
        <p:cxnSp>
          <p:nvCxnSpPr>
            <p:cNvPr id="93" name="Google Shape;93;p6"/>
            <p:cNvCxnSpPr/>
            <p:nvPr/>
          </p:nvCxnSpPr>
          <p:spPr>
            <a:xfrm>
              <a:off x="3793" y="2031"/>
              <a:ext cx="128" cy="0"/>
            </a:xfrm>
            <a:prstGeom prst="straightConnector1">
              <a:avLst/>
            </a:prstGeom>
            <a:noFill/>
            <a:ln w="25400" cap="flat" cmpd="sng">
              <a:solidFill>
                <a:schemeClr val="dk1"/>
              </a:solidFill>
              <a:prstDash val="solid"/>
              <a:miter lim="800000"/>
              <a:headEnd type="none" w="med" len="med"/>
              <a:tailEnd type="none" w="med" len="med"/>
            </a:ln>
          </p:spPr>
        </p:cxnSp>
        <p:cxnSp>
          <p:nvCxnSpPr>
            <p:cNvPr id="94" name="Google Shape;94;p6"/>
            <p:cNvCxnSpPr/>
            <p:nvPr/>
          </p:nvCxnSpPr>
          <p:spPr>
            <a:xfrm>
              <a:off x="3793" y="2223"/>
              <a:ext cx="128" cy="0"/>
            </a:xfrm>
            <a:prstGeom prst="straightConnector1">
              <a:avLst/>
            </a:prstGeom>
            <a:noFill/>
            <a:ln w="25400" cap="flat" cmpd="sng">
              <a:solidFill>
                <a:schemeClr val="dk1"/>
              </a:solidFill>
              <a:prstDash val="solid"/>
              <a:miter lim="800000"/>
              <a:headEnd type="none" w="med" len="med"/>
              <a:tailEnd type="none" w="med" len="med"/>
            </a:ln>
          </p:spPr>
        </p:cxnSp>
        <p:cxnSp>
          <p:nvCxnSpPr>
            <p:cNvPr id="95" name="Google Shape;95;p6"/>
            <p:cNvCxnSpPr/>
            <p:nvPr/>
          </p:nvCxnSpPr>
          <p:spPr>
            <a:xfrm>
              <a:off x="3793" y="2415"/>
              <a:ext cx="128" cy="0"/>
            </a:xfrm>
            <a:prstGeom prst="straightConnector1">
              <a:avLst/>
            </a:prstGeom>
            <a:noFill/>
            <a:ln w="25400" cap="flat" cmpd="sng">
              <a:solidFill>
                <a:schemeClr val="dk1"/>
              </a:solidFill>
              <a:prstDash val="solid"/>
              <a:miter lim="800000"/>
              <a:headEnd type="none" w="med" len="med"/>
              <a:tailEnd type="none" w="med" len="med"/>
            </a:ln>
          </p:spPr>
        </p:cxnSp>
        <p:cxnSp>
          <p:nvCxnSpPr>
            <p:cNvPr id="96" name="Google Shape;96;p6"/>
            <p:cNvCxnSpPr/>
            <p:nvPr/>
          </p:nvCxnSpPr>
          <p:spPr>
            <a:xfrm>
              <a:off x="3793" y="2607"/>
              <a:ext cx="128" cy="0"/>
            </a:xfrm>
            <a:prstGeom prst="straightConnector1">
              <a:avLst/>
            </a:prstGeom>
            <a:noFill/>
            <a:ln w="25400" cap="flat" cmpd="sng">
              <a:solidFill>
                <a:schemeClr val="dk1"/>
              </a:solidFill>
              <a:prstDash val="solid"/>
              <a:miter lim="800000"/>
              <a:headEnd type="none" w="med" len="med"/>
              <a:tailEnd type="none" w="med" len="med"/>
            </a:ln>
          </p:spPr>
        </p:cxnSp>
        <p:cxnSp>
          <p:nvCxnSpPr>
            <p:cNvPr id="97" name="Google Shape;97;p6"/>
            <p:cNvCxnSpPr/>
            <p:nvPr/>
          </p:nvCxnSpPr>
          <p:spPr>
            <a:xfrm>
              <a:off x="3793" y="2799"/>
              <a:ext cx="128" cy="0"/>
            </a:xfrm>
            <a:prstGeom prst="straightConnector1">
              <a:avLst/>
            </a:prstGeom>
            <a:noFill/>
            <a:ln w="25400" cap="flat" cmpd="sng">
              <a:solidFill>
                <a:schemeClr val="dk1"/>
              </a:solidFill>
              <a:prstDash val="solid"/>
              <a:miter lim="800000"/>
              <a:headEnd type="none" w="med" len="med"/>
              <a:tailEnd type="none" w="med" len="med"/>
            </a:ln>
          </p:spPr>
        </p:cxnSp>
        <p:cxnSp>
          <p:nvCxnSpPr>
            <p:cNvPr id="98" name="Google Shape;98;p6"/>
            <p:cNvCxnSpPr/>
            <p:nvPr/>
          </p:nvCxnSpPr>
          <p:spPr>
            <a:xfrm>
              <a:off x="3793" y="2991"/>
              <a:ext cx="128" cy="0"/>
            </a:xfrm>
            <a:prstGeom prst="straightConnector1">
              <a:avLst/>
            </a:prstGeom>
            <a:noFill/>
            <a:ln w="25400" cap="flat" cmpd="sng">
              <a:solidFill>
                <a:schemeClr val="dk1"/>
              </a:solidFill>
              <a:prstDash val="solid"/>
              <a:miter lim="800000"/>
              <a:headEnd type="none" w="med" len="med"/>
              <a:tailEnd type="none" w="med" len="med"/>
            </a:ln>
          </p:spPr>
        </p:cxnSp>
        <p:cxnSp>
          <p:nvCxnSpPr>
            <p:cNvPr id="99" name="Google Shape;99;p6"/>
            <p:cNvCxnSpPr/>
            <p:nvPr/>
          </p:nvCxnSpPr>
          <p:spPr>
            <a:xfrm>
              <a:off x="3793" y="3183"/>
              <a:ext cx="128" cy="0"/>
            </a:xfrm>
            <a:prstGeom prst="straightConnector1">
              <a:avLst/>
            </a:prstGeom>
            <a:noFill/>
            <a:ln w="25400" cap="flat" cmpd="sng">
              <a:solidFill>
                <a:schemeClr val="dk1"/>
              </a:solidFill>
              <a:prstDash val="solid"/>
              <a:miter lim="800000"/>
              <a:headEnd type="none" w="med" len="med"/>
              <a:tailEnd type="none" w="med" len="med"/>
            </a:ln>
          </p:spPr>
        </p:cxnSp>
        <p:cxnSp>
          <p:nvCxnSpPr>
            <p:cNvPr id="100" name="Google Shape;100;p6"/>
            <p:cNvCxnSpPr/>
            <p:nvPr/>
          </p:nvCxnSpPr>
          <p:spPr>
            <a:xfrm>
              <a:off x="3793" y="3375"/>
              <a:ext cx="128" cy="0"/>
            </a:xfrm>
            <a:prstGeom prst="straightConnector1">
              <a:avLst/>
            </a:prstGeom>
            <a:noFill/>
            <a:ln w="25400" cap="flat" cmpd="sng">
              <a:solidFill>
                <a:schemeClr val="dk1"/>
              </a:solidFill>
              <a:prstDash val="solid"/>
              <a:miter lim="800000"/>
              <a:headEnd type="none" w="med" len="med"/>
              <a:tailEnd type="none" w="med" len="med"/>
            </a:ln>
          </p:spPr>
        </p:cxnSp>
        <p:cxnSp>
          <p:nvCxnSpPr>
            <p:cNvPr id="101" name="Google Shape;101;p6"/>
            <p:cNvCxnSpPr/>
            <p:nvPr/>
          </p:nvCxnSpPr>
          <p:spPr>
            <a:xfrm>
              <a:off x="3793" y="3567"/>
              <a:ext cx="128" cy="0"/>
            </a:xfrm>
            <a:prstGeom prst="straightConnector1">
              <a:avLst/>
            </a:prstGeom>
            <a:noFill/>
            <a:ln w="25400" cap="flat" cmpd="sng">
              <a:solidFill>
                <a:schemeClr val="dk1"/>
              </a:solidFill>
              <a:prstDash val="solid"/>
              <a:miter lim="800000"/>
              <a:headEnd type="none" w="med" len="med"/>
              <a:tailEnd type="none" w="med" len="med"/>
            </a:ln>
          </p:spPr>
        </p:cxnSp>
        <p:cxnSp>
          <p:nvCxnSpPr>
            <p:cNvPr id="102" name="Google Shape;102;p6"/>
            <p:cNvCxnSpPr/>
            <p:nvPr/>
          </p:nvCxnSpPr>
          <p:spPr>
            <a:xfrm>
              <a:off x="3793" y="3759"/>
              <a:ext cx="128" cy="0"/>
            </a:xfrm>
            <a:prstGeom prst="straightConnector1">
              <a:avLst/>
            </a:prstGeom>
            <a:noFill/>
            <a:ln w="25400" cap="flat" cmpd="sng">
              <a:solidFill>
                <a:schemeClr val="dk1"/>
              </a:solidFill>
              <a:prstDash val="solid"/>
              <a:miter lim="800000"/>
              <a:headEnd type="none" w="med" len="med"/>
              <a:tailEnd type="none" w="med" len="med"/>
            </a:ln>
          </p:spPr>
        </p:cxnSp>
        <p:cxnSp>
          <p:nvCxnSpPr>
            <p:cNvPr id="103" name="Google Shape;103;p6"/>
            <p:cNvCxnSpPr/>
            <p:nvPr/>
          </p:nvCxnSpPr>
          <p:spPr>
            <a:xfrm>
              <a:off x="3793" y="3951"/>
              <a:ext cx="128" cy="0"/>
            </a:xfrm>
            <a:prstGeom prst="straightConnector1">
              <a:avLst/>
            </a:prstGeom>
            <a:noFill/>
            <a:ln w="25400" cap="flat" cmpd="sng">
              <a:solidFill>
                <a:schemeClr val="dk1"/>
              </a:solidFill>
              <a:prstDash val="solid"/>
              <a:miter lim="800000"/>
              <a:headEnd type="none" w="med" len="med"/>
              <a:tailEnd type="none" w="med" len="med"/>
            </a:ln>
          </p:spPr>
        </p:cxnSp>
        <p:cxnSp>
          <p:nvCxnSpPr>
            <p:cNvPr id="104" name="Google Shape;104;p6"/>
            <p:cNvCxnSpPr/>
            <p:nvPr/>
          </p:nvCxnSpPr>
          <p:spPr>
            <a:xfrm>
              <a:off x="3793" y="4143"/>
              <a:ext cx="128" cy="0"/>
            </a:xfrm>
            <a:prstGeom prst="straightConnector1">
              <a:avLst/>
            </a:prstGeom>
            <a:noFill/>
            <a:ln w="25400" cap="flat" cmpd="sng">
              <a:solidFill>
                <a:schemeClr val="dk1"/>
              </a:solidFill>
              <a:prstDash val="solid"/>
              <a:miter lim="800000"/>
              <a:headEnd type="none" w="med" len="med"/>
              <a:tailEnd type="none" w="med" len="med"/>
            </a:ln>
          </p:spPr>
        </p:cxnSp>
      </p:grpSp>
      <p:sp>
        <p:nvSpPr>
          <p:cNvPr id="105" name="Google Shape;105;p6"/>
          <p:cNvSpPr txBox="1"/>
          <p:nvPr/>
        </p:nvSpPr>
        <p:spPr>
          <a:xfrm>
            <a:off x="152400" y="5892800"/>
            <a:ext cx="5983287" cy="393700"/>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Ack recd for 4th packet, start sending 7th packet  100</a:t>
            </a:r>
            <a:endParaRPr/>
          </a:p>
        </p:txBody>
      </p:sp>
      <p:sp>
        <p:nvSpPr>
          <p:cNvPr id="106" name="Google Shape;106;p6"/>
          <p:cNvSpPr txBox="1"/>
          <p:nvPr/>
        </p:nvSpPr>
        <p:spPr>
          <a:xfrm>
            <a:off x="2771775" y="2797175"/>
            <a:ext cx="3225800" cy="393700"/>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Start sending 1st  packet  00</a:t>
            </a:r>
            <a:endParaRPr/>
          </a:p>
        </p:txBody>
      </p:sp>
      <p:sp>
        <p:nvSpPr>
          <p:cNvPr id="107" name="Google Shape;107;p6"/>
          <p:cNvSpPr txBox="1"/>
          <p:nvPr/>
        </p:nvSpPr>
        <p:spPr>
          <a:xfrm>
            <a:off x="2671762" y="3125787"/>
            <a:ext cx="3325812" cy="393700"/>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Start sending 2nd  packet  10</a:t>
            </a:r>
            <a:endParaRPr/>
          </a:p>
        </p:txBody>
      </p:sp>
      <p:sp>
        <p:nvSpPr>
          <p:cNvPr id="108" name="Google Shape;108;p6"/>
          <p:cNvSpPr txBox="1"/>
          <p:nvPr/>
        </p:nvSpPr>
        <p:spPr>
          <a:xfrm>
            <a:off x="2700337" y="3430587"/>
            <a:ext cx="3297237" cy="393700"/>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Start sending 3rd  packet  20</a:t>
            </a:r>
            <a:endParaRPr/>
          </a:p>
        </p:txBody>
      </p:sp>
      <p:sp>
        <p:nvSpPr>
          <p:cNvPr id="109" name="Google Shape;109;p6"/>
          <p:cNvSpPr txBox="1"/>
          <p:nvPr/>
        </p:nvSpPr>
        <p:spPr>
          <a:xfrm>
            <a:off x="152400" y="6197600"/>
            <a:ext cx="5983287" cy="393700"/>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Ack recd for 5th packet, start sending 8th packet  110</a:t>
            </a:r>
            <a:endParaRPr/>
          </a:p>
        </p:txBody>
      </p:sp>
      <p:sp>
        <p:nvSpPr>
          <p:cNvPr id="110" name="Google Shape;110;p6"/>
          <p:cNvSpPr/>
          <p:nvPr/>
        </p:nvSpPr>
        <p:spPr>
          <a:xfrm>
            <a:off x="439737" y="701675"/>
            <a:ext cx="368300" cy="292100"/>
          </a:xfrm>
          <a:prstGeom prst="rightArrow">
            <a:avLst>
              <a:gd name="adj1" fmla="val 10799"/>
              <a:gd name="adj2" fmla="val 50000"/>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11" name="Google Shape;111;p6"/>
          <p:cNvSpPr/>
          <p:nvPr/>
        </p:nvSpPr>
        <p:spPr>
          <a:xfrm>
            <a:off x="439737" y="1639887"/>
            <a:ext cx="368300" cy="292100"/>
          </a:xfrm>
          <a:prstGeom prst="rightArrow">
            <a:avLst>
              <a:gd name="adj1" fmla="val 10799"/>
              <a:gd name="adj2" fmla="val 50000"/>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grpSp>
        <p:nvGrpSpPr>
          <p:cNvPr id="112" name="Google Shape;112;p6"/>
          <p:cNvGrpSpPr/>
          <p:nvPr/>
        </p:nvGrpSpPr>
        <p:grpSpPr>
          <a:xfrm>
            <a:off x="8612187" y="3000375"/>
            <a:ext cx="203200" cy="3416300"/>
            <a:chOff x="5425" y="2031"/>
            <a:chExt cx="128" cy="2152"/>
          </a:xfrm>
        </p:grpSpPr>
        <p:cxnSp>
          <p:nvCxnSpPr>
            <p:cNvPr id="113" name="Google Shape;113;p6"/>
            <p:cNvCxnSpPr/>
            <p:nvPr/>
          </p:nvCxnSpPr>
          <p:spPr>
            <a:xfrm>
              <a:off x="5513" y="2039"/>
              <a:ext cx="0" cy="2144"/>
            </a:xfrm>
            <a:prstGeom prst="straightConnector1">
              <a:avLst/>
            </a:prstGeom>
            <a:noFill/>
            <a:ln w="25400" cap="flat" cmpd="sng">
              <a:solidFill>
                <a:schemeClr val="dk1"/>
              </a:solidFill>
              <a:prstDash val="solid"/>
              <a:miter lim="800000"/>
              <a:headEnd type="none" w="med" len="med"/>
              <a:tailEnd type="none" w="med" len="med"/>
            </a:ln>
          </p:spPr>
        </p:cxnSp>
        <p:cxnSp>
          <p:nvCxnSpPr>
            <p:cNvPr id="114" name="Google Shape;114;p6"/>
            <p:cNvCxnSpPr/>
            <p:nvPr/>
          </p:nvCxnSpPr>
          <p:spPr>
            <a:xfrm>
              <a:off x="5425" y="2031"/>
              <a:ext cx="128" cy="0"/>
            </a:xfrm>
            <a:prstGeom prst="straightConnector1">
              <a:avLst/>
            </a:prstGeom>
            <a:noFill/>
            <a:ln w="25400" cap="flat" cmpd="sng">
              <a:solidFill>
                <a:schemeClr val="dk1"/>
              </a:solidFill>
              <a:prstDash val="solid"/>
              <a:miter lim="800000"/>
              <a:headEnd type="none" w="med" len="med"/>
              <a:tailEnd type="none" w="med" len="med"/>
            </a:ln>
          </p:spPr>
        </p:cxnSp>
        <p:cxnSp>
          <p:nvCxnSpPr>
            <p:cNvPr id="115" name="Google Shape;115;p6"/>
            <p:cNvCxnSpPr/>
            <p:nvPr/>
          </p:nvCxnSpPr>
          <p:spPr>
            <a:xfrm>
              <a:off x="5425" y="2223"/>
              <a:ext cx="128" cy="0"/>
            </a:xfrm>
            <a:prstGeom prst="straightConnector1">
              <a:avLst/>
            </a:prstGeom>
            <a:noFill/>
            <a:ln w="25400" cap="flat" cmpd="sng">
              <a:solidFill>
                <a:schemeClr val="dk1"/>
              </a:solidFill>
              <a:prstDash val="solid"/>
              <a:miter lim="800000"/>
              <a:headEnd type="none" w="med" len="med"/>
              <a:tailEnd type="none" w="med" len="med"/>
            </a:ln>
          </p:spPr>
        </p:cxnSp>
        <p:cxnSp>
          <p:nvCxnSpPr>
            <p:cNvPr id="116" name="Google Shape;116;p6"/>
            <p:cNvCxnSpPr/>
            <p:nvPr/>
          </p:nvCxnSpPr>
          <p:spPr>
            <a:xfrm>
              <a:off x="5425" y="2415"/>
              <a:ext cx="128" cy="0"/>
            </a:xfrm>
            <a:prstGeom prst="straightConnector1">
              <a:avLst/>
            </a:prstGeom>
            <a:noFill/>
            <a:ln w="25400" cap="flat" cmpd="sng">
              <a:solidFill>
                <a:schemeClr val="dk1"/>
              </a:solidFill>
              <a:prstDash val="solid"/>
              <a:miter lim="800000"/>
              <a:headEnd type="none" w="med" len="med"/>
              <a:tailEnd type="none" w="med" len="med"/>
            </a:ln>
          </p:spPr>
        </p:cxnSp>
        <p:cxnSp>
          <p:nvCxnSpPr>
            <p:cNvPr id="117" name="Google Shape;117;p6"/>
            <p:cNvCxnSpPr/>
            <p:nvPr/>
          </p:nvCxnSpPr>
          <p:spPr>
            <a:xfrm>
              <a:off x="5425" y="2607"/>
              <a:ext cx="128" cy="0"/>
            </a:xfrm>
            <a:prstGeom prst="straightConnector1">
              <a:avLst/>
            </a:prstGeom>
            <a:noFill/>
            <a:ln w="25400" cap="flat" cmpd="sng">
              <a:solidFill>
                <a:schemeClr val="dk1"/>
              </a:solidFill>
              <a:prstDash val="solid"/>
              <a:miter lim="800000"/>
              <a:headEnd type="none" w="med" len="med"/>
              <a:tailEnd type="none" w="med" len="med"/>
            </a:ln>
          </p:spPr>
        </p:cxnSp>
        <p:cxnSp>
          <p:nvCxnSpPr>
            <p:cNvPr id="118" name="Google Shape;118;p6"/>
            <p:cNvCxnSpPr/>
            <p:nvPr/>
          </p:nvCxnSpPr>
          <p:spPr>
            <a:xfrm>
              <a:off x="5425" y="2799"/>
              <a:ext cx="128" cy="0"/>
            </a:xfrm>
            <a:prstGeom prst="straightConnector1">
              <a:avLst/>
            </a:prstGeom>
            <a:noFill/>
            <a:ln w="25400" cap="flat" cmpd="sng">
              <a:solidFill>
                <a:schemeClr val="dk1"/>
              </a:solidFill>
              <a:prstDash val="solid"/>
              <a:miter lim="800000"/>
              <a:headEnd type="none" w="med" len="med"/>
              <a:tailEnd type="none" w="med" len="med"/>
            </a:ln>
          </p:spPr>
        </p:cxnSp>
        <p:cxnSp>
          <p:nvCxnSpPr>
            <p:cNvPr id="119" name="Google Shape;119;p6"/>
            <p:cNvCxnSpPr/>
            <p:nvPr/>
          </p:nvCxnSpPr>
          <p:spPr>
            <a:xfrm>
              <a:off x="5425" y="2991"/>
              <a:ext cx="128" cy="0"/>
            </a:xfrm>
            <a:prstGeom prst="straightConnector1">
              <a:avLst/>
            </a:prstGeom>
            <a:noFill/>
            <a:ln w="25400" cap="flat" cmpd="sng">
              <a:solidFill>
                <a:schemeClr val="dk1"/>
              </a:solidFill>
              <a:prstDash val="solid"/>
              <a:miter lim="800000"/>
              <a:headEnd type="none" w="med" len="med"/>
              <a:tailEnd type="none" w="med" len="med"/>
            </a:ln>
          </p:spPr>
        </p:cxnSp>
        <p:cxnSp>
          <p:nvCxnSpPr>
            <p:cNvPr id="120" name="Google Shape;120;p6"/>
            <p:cNvCxnSpPr/>
            <p:nvPr/>
          </p:nvCxnSpPr>
          <p:spPr>
            <a:xfrm>
              <a:off x="5425" y="3183"/>
              <a:ext cx="128" cy="0"/>
            </a:xfrm>
            <a:prstGeom prst="straightConnector1">
              <a:avLst/>
            </a:prstGeom>
            <a:noFill/>
            <a:ln w="25400" cap="flat" cmpd="sng">
              <a:solidFill>
                <a:schemeClr val="dk1"/>
              </a:solidFill>
              <a:prstDash val="solid"/>
              <a:miter lim="800000"/>
              <a:headEnd type="none" w="med" len="med"/>
              <a:tailEnd type="none" w="med" len="med"/>
            </a:ln>
          </p:spPr>
        </p:cxnSp>
        <p:cxnSp>
          <p:nvCxnSpPr>
            <p:cNvPr id="121" name="Google Shape;121;p6"/>
            <p:cNvCxnSpPr/>
            <p:nvPr/>
          </p:nvCxnSpPr>
          <p:spPr>
            <a:xfrm>
              <a:off x="5425" y="3375"/>
              <a:ext cx="128" cy="0"/>
            </a:xfrm>
            <a:prstGeom prst="straightConnector1">
              <a:avLst/>
            </a:prstGeom>
            <a:noFill/>
            <a:ln w="25400" cap="flat" cmpd="sng">
              <a:solidFill>
                <a:schemeClr val="dk1"/>
              </a:solidFill>
              <a:prstDash val="solid"/>
              <a:miter lim="800000"/>
              <a:headEnd type="none" w="med" len="med"/>
              <a:tailEnd type="none" w="med" len="med"/>
            </a:ln>
          </p:spPr>
        </p:cxnSp>
        <p:cxnSp>
          <p:nvCxnSpPr>
            <p:cNvPr id="122" name="Google Shape;122;p6"/>
            <p:cNvCxnSpPr/>
            <p:nvPr/>
          </p:nvCxnSpPr>
          <p:spPr>
            <a:xfrm>
              <a:off x="5425" y="3567"/>
              <a:ext cx="128" cy="0"/>
            </a:xfrm>
            <a:prstGeom prst="straightConnector1">
              <a:avLst/>
            </a:prstGeom>
            <a:noFill/>
            <a:ln w="25400" cap="flat" cmpd="sng">
              <a:solidFill>
                <a:schemeClr val="dk1"/>
              </a:solidFill>
              <a:prstDash val="solid"/>
              <a:miter lim="800000"/>
              <a:headEnd type="none" w="med" len="med"/>
              <a:tailEnd type="none" w="med" len="med"/>
            </a:ln>
          </p:spPr>
        </p:cxnSp>
        <p:cxnSp>
          <p:nvCxnSpPr>
            <p:cNvPr id="123" name="Google Shape;123;p6"/>
            <p:cNvCxnSpPr/>
            <p:nvPr/>
          </p:nvCxnSpPr>
          <p:spPr>
            <a:xfrm>
              <a:off x="5425" y="3759"/>
              <a:ext cx="128" cy="0"/>
            </a:xfrm>
            <a:prstGeom prst="straightConnector1">
              <a:avLst/>
            </a:prstGeom>
            <a:noFill/>
            <a:ln w="25400" cap="flat" cmpd="sng">
              <a:solidFill>
                <a:schemeClr val="dk1"/>
              </a:solidFill>
              <a:prstDash val="solid"/>
              <a:miter lim="800000"/>
              <a:headEnd type="none" w="med" len="med"/>
              <a:tailEnd type="none" w="med" len="med"/>
            </a:ln>
          </p:spPr>
        </p:cxnSp>
        <p:cxnSp>
          <p:nvCxnSpPr>
            <p:cNvPr id="124" name="Google Shape;124;p6"/>
            <p:cNvCxnSpPr/>
            <p:nvPr/>
          </p:nvCxnSpPr>
          <p:spPr>
            <a:xfrm>
              <a:off x="5425" y="3951"/>
              <a:ext cx="128" cy="0"/>
            </a:xfrm>
            <a:prstGeom prst="straightConnector1">
              <a:avLst/>
            </a:prstGeom>
            <a:noFill/>
            <a:ln w="25400" cap="flat" cmpd="sng">
              <a:solidFill>
                <a:schemeClr val="dk1"/>
              </a:solidFill>
              <a:prstDash val="solid"/>
              <a:miter lim="800000"/>
              <a:headEnd type="none" w="med" len="med"/>
              <a:tailEnd type="none" w="med" len="med"/>
            </a:ln>
          </p:spPr>
        </p:cxnSp>
        <p:cxnSp>
          <p:nvCxnSpPr>
            <p:cNvPr id="125" name="Google Shape;125;p6"/>
            <p:cNvCxnSpPr/>
            <p:nvPr/>
          </p:nvCxnSpPr>
          <p:spPr>
            <a:xfrm>
              <a:off x="5425" y="4143"/>
              <a:ext cx="128" cy="0"/>
            </a:xfrm>
            <a:prstGeom prst="straightConnector1">
              <a:avLst/>
            </a:prstGeom>
            <a:noFill/>
            <a:ln w="25400" cap="flat" cmpd="sng">
              <a:solidFill>
                <a:schemeClr val="dk1"/>
              </a:solidFill>
              <a:prstDash val="solid"/>
              <a:miter lim="800000"/>
              <a:headEnd type="none" w="med" len="med"/>
              <a:tailEnd type="none" w="med" len="med"/>
            </a:ln>
          </p:spPr>
        </p:cxnSp>
      </p:grpSp>
      <p:cxnSp>
        <p:nvCxnSpPr>
          <p:cNvPr id="126" name="Google Shape;126;p6"/>
          <p:cNvCxnSpPr/>
          <p:nvPr/>
        </p:nvCxnSpPr>
        <p:spPr>
          <a:xfrm>
            <a:off x="6170612" y="3006725"/>
            <a:ext cx="2578100" cy="596900"/>
          </a:xfrm>
          <a:prstGeom prst="straightConnector1">
            <a:avLst/>
          </a:prstGeom>
          <a:noFill/>
          <a:ln w="12700" cap="flat" cmpd="sng">
            <a:solidFill>
              <a:schemeClr val="dk1"/>
            </a:solidFill>
            <a:prstDash val="solid"/>
            <a:miter lim="800000"/>
            <a:headEnd type="none" w="med" len="med"/>
            <a:tailEnd type="none" w="med" len="med"/>
          </a:ln>
        </p:spPr>
      </p:cxnSp>
      <p:grpSp>
        <p:nvGrpSpPr>
          <p:cNvPr id="127" name="Google Shape;127;p6"/>
          <p:cNvGrpSpPr/>
          <p:nvPr/>
        </p:nvGrpSpPr>
        <p:grpSpPr>
          <a:xfrm>
            <a:off x="6102350" y="3001962"/>
            <a:ext cx="85725" cy="280987"/>
            <a:chOff x="3844" y="2032"/>
            <a:chExt cx="54" cy="177"/>
          </a:xfrm>
        </p:grpSpPr>
        <p:sp>
          <p:nvSpPr>
            <p:cNvPr id="128" name="Google Shape;128;p6"/>
            <p:cNvSpPr txBox="1"/>
            <p:nvPr/>
          </p:nvSpPr>
          <p:spPr>
            <a:xfrm>
              <a:off x="3844" y="2034"/>
              <a:ext cx="54" cy="175"/>
            </a:xfrm>
            <a:prstGeom prst="rect">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29" name="Google Shape;129;p6"/>
            <p:cNvSpPr txBox="1"/>
            <p:nvPr/>
          </p:nvSpPr>
          <p:spPr>
            <a:xfrm>
              <a:off x="3844" y="2032"/>
              <a:ext cx="54" cy="38"/>
            </a:xfrm>
            <a:prstGeom prst="rect">
              <a:avLst/>
            </a:prstGeom>
            <a:solidFill>
              <a:schemeClr val="dk2"/>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grpSp>
      <p:grpSp>
        <p:nvGrpSpPr>
          <p:cNvPr id="130" name="Google Shape;130;p6"/>
          <p:cNvGrpSpPr/>
          <p:nvPr/>
        </p:nvGrpSpPr>
        <p:grpSpPr>
          <a:xfrm>
            <a:off x="8707437" y="3611562"/>
            <a:ext cx="85725" cy="280987"/>
            <a:chOff x="5485" y="2416"/>
            <a:chExt cx="54" cy="177"/>
          </a:xfrm>
        </p:grpSpPr>
        <p:sp>
          <p:nvSpPr>
            <p:cNvPr id="131" name="Google Shape;131;p6"/>
            <p:cNvSpPr txBox="1"/>
            <p:nvPr/>
          </p:nvSpPr>
          <p:spPr>
            <a:xfrm>
              <a:off x="5485" y="2418"/>
              <a:ext cx="54" cy="175"/>
            </a:xfrm>
            <a:prstGeom prst="rect">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32" name="Google Shape;132;p6"/>
            <p:cNvSpPr txBox="1"/>
            <p:nvPr/>
          </p:nvSpPr>
          <p:spPr>
            <a:xfrm>
              <a:off x="5485" y="2416"/>
              <a:ext cx="54" cy="38"/>
            </a:xfrm>
            <a:prstGeom prst="rect">
              <a:avLst/>
            </a:prstGeom>
            <a:solidFill>
              <a:schemeClr val="dk2"/>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grpSp>
      <p:grpSp>
        <p:nvGrpSpPr>
          <p:cNvPr id="133" name="Google Shape;133;p6"/>
          <p:cNvGrpSpPr/>
          <p:nvPr/>
        </p:nvGrpSpPr>
        <p:grpSpPr>
          <a:xfrm>
            <a:off x="6102350" y="3306762"/>
            <a:ext cx="85725" cy="280987"/>
            <a:chOff x="3844" y="2224"/>
            <a:chExt cx="54" cy="177"/>
          </a:xfrm>
        </p:grpSpPr>
        <p:sp>
          <p:nvSpPr>
            <p:cNvPr id="134" name="Google Shape;134;p6"/>
            <p:cNvSpPr txBox="1"/>
            <p:nvPr/>
          </p:nvSpPr>
          <p:spPr>
            <a:xfrm>
              <a:off x="3844" y="2226"/>
              <a:ext cx="54" cy="175"/>
            </a:xfrm>
            <a:prstGeom prst="rect">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35" name="Google Shape;135;p6"/>
            <p:cNvSpPr txBox="1"/>
            <p:nvPr/>
          </p:nvSpPr>
          <p:spPr>
            <a:xfrm>
              <a:off x="3844" y="2224"/>
              <a:ext cx="54" cy="38"/>
            </a:xfrm>
            <a:prstGeom prst="rect">
              <a:avLst/>
            </a:prstGeom>
            <a:solidFill>
              <a:schemeClr val="dk2"/>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grpSp>
      <p:grpSp>
        <p:nvGrpSpPr>
          <p:cNvPr id="136" name="Google Shape;136;p6"/>
          <p:cNvGrpSpPr/>
          <p:nvPr/>
        </p:nvGrpSpPr>
        <p:grpSpPr>
          <a:xfrm>
            <a:off x="6102350" y="3611562"/>
            <a:ext cx="85725" cy="280987"/>
            <a:chOff x="3844" y="2416"/>
            <a:chExt cx="54" cy="177"/>
          </a:xfrm>
        </p:grpSpPr>
        <p:sp>
          <p:nvSpPr>
            <p:cNvPr id="137" name="Google Shape;137;p6"/>
            <p:cNvSpPr txBox="1"/>
            <p:nvPr/>
          </p:nvSpPr>
          <p:spPr>
            <a:xfrm>
              <a:off x="3844" y="2418"/>
              <a:ext cx="54" cy="175"/>
            </a:xfrm>
            <a:prstGeom prst="rect">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38" name="Google Shape;138;p6"/>
            <p:cNvSpPr txBox="1"/>
            <p:nvPr/>
          </p:nvSpPr>
          <p:spPr>
            <a:xfrm>
              <a:off x="3844" y="2416"/>
              <a:ext cx="54" cy="38"/>
            </a:xfrm>
            <a:prstGeom prst="rect">
              <a:avLst/>
            </a:prstGeom>
            <a:solidFill>
              <a:schemeClr val="dk2"/>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grpSp>
      <p:cxnSp>
        <p:nvCxnSpPr>
          <p:cNvPr id="139" name="Google Shape;139;p6"/>
          <p:cNvCxnSpPr/>
          <p:nvPr/>
        </p:nvCxnSpPr>
        <p:spPr>
          <a:xfrm>
            <a:off x="7092950" y="3221037"/>
            <a:ext cx="261937" cy="52387"/>
          </a:xfrm>
          <a:prstGeom prst="straightConnector1">
            <a:avLst/>
          </a:prstGeom>
          <a:noFill/>
          <a:ln w="12700" cap="flat" cmpd="sng">
            <a:solidFill>
              <a:schemeClr val="dk1"/>
            </a:solidFill>
            <a:prstDash val="solid"/>
            <a:miter lim="800000"/>
            <a:headEnd type="none" w="med" len="med"/>
            <a:tailEnd type="triangle" w="med" len="med"/>
          </a:ln>
        </p:spPr>
      </p:cxnSp>
      <p:cxnSp>
        <p:nvCxnSpPr>
          <p:cNvPr id="140" name="Google Shape;140;p6"/>
          <p:cNvCxnSpPr/>
          <p:nvPr/>
        </p:nvCxnSpPr>
        <p:spPr>
          <a:xfrm rot="10800000" flipH="1">
            <a:off x="6159500" y="3908425"/>
            <a:ext cx="2589212" cy="625475"/>
          </a:xfrm>
          <a:prstGeom prst="straightConnector1">
            <a:avLst/>
          </a:prstGeom>
          <a:noFill/>
          <a:ln w="12700" cap="flat" cmpd="sng">
            <a:solidFill>
              <a:schemeClr val="dk1"/>
            </a:solidFill>
            <a:prstDash val="solid"/>
            <a:miter lim="800000"/>
            <a:headEnd type="none" w="med" len="med"/>
            <a:tailEnd type="none" w="med" len="med"/>
          </a:ln>
        </p:spPr>
      </p:cxnSp>
      <p:cxnSp>
        <p:nvCxnSpPr>
          <p:cNvPr id="141" name="Google Shape;141;p6"/>
          <p:cNvCxnSpPr/>
          <p:nvPr/>
        </p:nvCxnSpPr>
        <p:spPr>
          <a:xfrm rot="10800000" flipH="1">
            <a:off x="7108825" y="4241800"/>
            <a:ext cx="254000" cy="71437"/>
          </a:xfrm>
          <a:prstGeom prst="straightConnector1">
            <a:avLst/>
          </a:prstGeom>
          <a:noFill/>
          <a:ln w="12700" cap="flat" cmpd="sng">
            <a:solidFill>
              <a:schemeClr val="dk1"/>
            </a:solidFill>
            <a:prstDash val="solid"/>
            <a:miter lim="800000"/>
            <a:headEnd type="triangle" w="med" len="med"/>
            <a:tailEnd type="none" w="med" len="med"/>
          </a:ln>
        </p:spPr>
      </p:cxnSp>
      <p:grpSp>
        <p:nvGrpSpPr>
          <p:cNvPr id="142" name="Google Shape;142;p6"/>
          <p:cNvGrpSpPr/>
          <p:nvPr/>
        </p:nvGrpSpPr>
        <p:grpSpPr>
          <a:xfrm>
            <a:off x="8707437" y="3916362"/>
            <a:ext cx="85725" cy="280987"/>
            <a:chOff x="5485" y="2608"/>
            <a:chExt cx="54" cy="177"/>
          </a:xfrm>
        </p:grpSpPr>
        <p:sp>
          <p:nvSpPr>
            <p:cNvPr id="143" name="Google Shape;143;p6"/>
            <p:cNvSpPr txBox="1"/>
            <p:nvPr/>
          </p:nvSpPr>
          <p:spPr>
            <a:xfrm>
              <a:off x="5485" y="2610"/>
              <a:ext cx="54" cy="175"/>
            </a:xfrm>
            <a:prstGeom prst="rect">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44" name="Google Shape;144;p6"/>
            <p:cNvSpPr txBox="1"/>
            <p:nvPr/>
          </p:nvSpPr>
          <p:spPr>
            <a:xfrm>
              <a:off x="5485" y="2608"/>
              <a:ext cx="54" cy="38"/>
            </a:xfrm>
            <a:prstGeom prst="rect">
              <a:avLst/>
            </a:prstGeom>
            <a:solidFill>
              <a:schemeClr val="dk2"/>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grpSp>
      <p:grpSp>
        <p:nvGrpSpPr>
          <p:cNvPr id="145" name="Google Shape;145;p6"/>
          <p:cNvGrpSpPr/>
          <p:nvPr/>
        </p:nvGrpSpPr>
        <p:grpSpPr>
          <a:xfrm>
            <a:off x="8707437" y="4221162"/>
            <a:ext cx="85725" cy="280987"/>
            <a:chOff x="5485" y="2800"/>
            <a:chExt cx="54" cy="177"/>
          </a:xfrm>
        </p:grpSpPr>
        <p:sp>
          <p:nvSpPr>
            <p:cNvPr id="146" name="Google Shape;146;p6"/>
            <p:cNvSpPr txBox="1"/>
            <p:nvPr/>
          </p:nvSpPr>
          <p:spPr>
            <a:xfrm>
              <a:off x="5485" y="2802"/>
              <a:ext cx="54" cy="175"/>
            </a:xfrm>
            <a:prstGeom prst="rect">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47" name="Google Shape;147;p6"/>
            <p:cNvSpPr txBox="1"/>
            <p:nvPr/>
          </p:nvSpPr>
          <p:spPr>
            <a:xfrm>
              <a:off x="5485" y="2800"/>
              <a:ext cx="54" cy="38"/>
            </a:xfrm>
            <a:prstGeom prst="rect">
              <a:avLst/>
            </a:prstGeom>
            <a:solidFill>
              <a:schemeClr val="dk2"/>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grpSp>
      <p:cxnSp>
        <p:nvCxnSpPr>
          <p:cNvPr id="148" name="Google Shape;148;p6"/>
          <p:cNvCxnSpPr/>
          <p:nvPr/>
        </p:nvCxnSpPr>
        <p:spPr>
          <a:xfrm>
            <a:off x="6151562" y="3308350"/>
            <a:ext cx="996950" cy="238125"/>
          </a:xfrm>
          <a:prstGeom prst="straightConnector1">
            <a:avLst/>
          </a:prstGeom>
          <a:noFill/>
          <a:ln w="12700" cap="flat" cmpd="sng">
            <a:solidFill>
              <a:schemeClr val="dk1"/>
            </a:solidFill>
            <a:prstDash val="solid"/>
            <a:miter lim="800000"/>
            <a:headEnd type="none" w="med" len="med"/>
            <a:tailEnd type="triangle" w="med" len="med"/>
          </a:ln>
        </p:spPr>
      </p:cxnSp>
      <p:cxnSp>
        <p:nvCxnSpPr>
          <p:cNvPr id="149" name="Google Shape;149;p6"/>
          <p:cNvCxnSpPr/>
          <p:nvPr/>
        </p:nvCxnSpPr>
        <p:spPr>
          <a:xfrm>
            <a:off x="6151562" y="3917950"/>
            <a:ext cx="996950" cy="238125"/>
          </a:xfrm>
          <a:prstGeom prst="straightConnector1">
            <a:avLst/>
          </a:prstGeom>
          <a:noFill/>
          <a:ln w="12700" cap="flat" cmpd="sng">
            <a:solidFill>
              <a:schemeClr val="dk1"/>
            </a:solidFill>
            <a:prstDash val="solid"/>
            <a:miter lim="800000"/>
            <a:headEnd type="none" w="med" len="med"/>
            <a:tailEnd type="triangle" w="med" len="med"/>
          </a:ln>
        </p:spPr>
      </p:cxnSp>
      <p:cxnSp>
        <p:nvCxnSpPr>
          <p:cNvPr id="150" name="Google Shape;150;p6"/>
          <p:cNvCxnSpPr/>
          <p:nvPr/>
        </p:nvCxnSpPr>
        <p:spPr>
          <a:xfrm>
            <a:off x="6151562" y="3613150"/>
            <a:ext cx="996950" cy="238125"/>
          </a:xfrm>
          <a:prstGeom prst="straightConnector1">
            <a:avLst/>
          </a:prstGeom>
          <a:noFill/>
          <a:ln w="12700" cap="flat" cmpd="sng">
            <a:solidFill>
              <a:schemeClr val="dk1"/>
            </a:solidFill>
            <a:prstDash val="solid"/>
            <a:miter lim="800000"/>
            <a:headEnd type="none" w="med" len="med"/>
            <a:tailEnd type="triangle" w="med" len="med"/>
          </a:ln>
        </p:spPr>
      </p:cxnSp>
      <p:cxnSp>
        <p:nvCxnSpPr>
          <p:cNvPr id="151" name="Google Shape;151;p6"/>
          <p:cNvCxnSpPr/>
          <p:nvPr/>
        </p:nvCxnSpPr>
        <p:spPr>
          <a:xfrm rot="10800000" flipH="1">
            <a:off x="7764462" y="4205287"/>
            <a:ext cx="995362" cy="252412"/>
          </a:xfrm>
          <a:prstGeom prst="straightConnector1">
            <a:avLst/>
          </a:prstGeom>
          <a:noFill/>
          <a:ln w="12700" cap="flat" cmpd="sng">
            <a:solidFill>
              <a:schemeClr val="dk1"/>
            </a:solidFill>
            <a:prstDash val="solid"/>
            <a:miter lim="800000"/>
            <a:headEnd type="triangle" w="med" len="med"/>
            <a:tailEnd type="none" w="med" len="med"/>
          </a:ln>
        </p:spPr>
      </p:cxnSp>
      <p:cxnSp>
        <p:nvCxnSpPr>
          <p:cNvPr id="152" name="Google Shape;152;p6"/>
          <p:cNvCxnSpPr/>
          <p:nvPr/>
        </p:nvCxnSpPr>
        <p:spPr>
          <a:xfrm rot="10800000" flipH="1">
            <a:off x="7747000" y="4511675"/>
            <a:ext cx="995362" cy="252412"/>
          </a:xfrm>
          <a:prstGeom prst="straightConnector1">
            <a:avLst/>
          </a:prstGeom>
          <a:noFill/>
          <a:ln w="12700" cap="flat" cmpd="sng">
            <a:solidFill>
              <a:schemeClr val="dk1"/>
            </a:solidFill>
            <a:prstDash val="solid"/>
            <a:miter lim="800000"/>
            <a:headEnd type="triangle" w="med" len="med"/>
            <a:tailEnd type="none" w="med" len="med"/>
          </a:ln>
        </p:spPr>
      </p:cxnSp>
      <p:cxnSp>
        <p:nvCxnSpPr>
          <p:cNvPr id="153" name="Google Shape;153;p6"/>
          <p:cNvCxnSpPr/>
          <p:nvPr/>
        </p:nvCxnSpPr>
        <p:spPr>
          <a:xfrm>
            <a:off x="6170612" y="4530725"/>
            <a:ext cx="2578100" cy="596900"/>
          </a:xfrm>
          <a:prstGeom prst="straightConnector1">
            <a:avLst/>
          </a:prstGeom>
          <a:noFill/>
          <a:ln w="12700" cap="flat" cmpd="sng">
            <a:solidFill>
              <a:schemeClr val="dk1"/>
            </a:solidFill>
            <a:prstDash val="solid"/>
            <a:miter lim="800000"/>
            <a:headEnd type="none" w="med" len="med"/>
            <a:tailEnd type="none" w="med" len="med"/>
          </a:ln>
        </p:spPr>
      </p:cxnSp>
      <p:grpSp>
        <p:nvGrpSpPr>
          <p:cNvPr id="154" name="Google Shape;154;p6"/>
          <p:cNvGrpSpPr/>
          <p:nvPr/>
        </p:nvGrpSpPr>
        <p:grpSpPr>
          <a:xfrm>
            <a:off x="6102350" y="4525962"/>
            <a:ext cx="85725" cy="280987"/>
            <a:chOff x="3844" y="2992"/>
            <a:chExt cx="54" cy="177"/>
          </a:xfrm>
        </p:grpSpPr>
        <p:sp>
          <p:nvSpPr>
            <p:cNvPr id="155" name="Google Shape;155;p6"/>
            <p:cNvSpPr txBox="1"/>
            <p:nvPr/>
          </p:nvSpPr>
          <p:spPr>
            <a:xfrm>
              <a:off x="3844" y="2994"/>
              <a:ext cx="54" cy="175"/>
            </a:xfrm>
            <a:prstGeom prst="rect">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56" name="Google Shape;156;p6"/>
            <p:cNvSpPr txBox="1"/>
            <p:nvPr/>
          </p:nvSpPr>
          <p:spPr>
            <a:xfrm>
              <a:off x="3844" y="2992"/>
              <a:ext cx="54" cy="38"/>
            </a:xfrm>
            <a:prstGeom prst="rect">
              <a:avLst/>
            </a:prstGeom>
            <a:solidFill>
              <a:schemeClr val="dk2"/>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grpSp>
      <p:grpSp>
        <p:nvGrpSpPr>
          <p:cNvPr id="157" name="Google Shape;157;p6"/>
          <p:cNvGrpSpPr/>
          <p:nvPr/>
        </p:nvGrpSpPr>
        <p:grpSpPr>
          <a:xfrm>
            <a:off x="6102350" y="4830762"/>
            <a:ext cx="85725" cy="280987"/>
            <a:chOff x="3844" y="3184"/>
            <a:chExt cx="54" cy="177"/>
          </a:xfrm>
        </p:grpSpPr>
        <p:sp>
          <p:nvSpPr>
            <p:cNvPr id="158" name="Google Shape;158;p6"/>
            <p:cNvSpPr txBox="1"/>
            <p:nvPr/>
          </p:nvSpPr>
          <p:spPr>
            <a:xfrm>
              <a:off x="3844" y="3186"/>
              <a:ext cx="54" cy="175"/>
            </a:xfrm>
            <a:prstGeom prst="rect">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59" name="Google Shape;159;p6"/>
            <p:cNvSpPr txBox="1"/>
            <p:nvPr/>
          </p:nvSpPr>
          <p:spPr>
            <a:xfrm>
              <a:off x="3844" y="3184"/>
              <a:ext cx="54" cy="38"/>
            </a:xfrm>
            <a:prstGeom prst="rect">
              <a:avLst/>
            </a:prstGeom>
            <a:solidFill>
              <a:schemeClr val="dk2"/>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grpSp>
      <p:grpSp>
        <p:nvGrpSpPr>
          <p:cNvPr id="160" name="Google Shape;160;p6"/>
          <p:cNvGrpSpPr/>
          <p:nvPr/>
        </p:nvGrpSpPr>
        <p:grpSpPr>
          <a:xfrm>
            <a:off x="6102350" y="5135562"/>
            <a:ext cx="85725" cy="280987"/>
            <a:chOff x="3844" y="3376"/>
            <a:chExt cx="54" cy="177"/>
          </a:xfrm>
        </p:grpSpPr>
        <p:sp>
          <p:nvSpPr>
            <p:cNvPr id="161" name="Google Shape;161;p6"/>
            <p:cNvSpPr txBox="1"/>
            <p:nvPr/>
          </p:nvSpPr>
          <p:spPr>
            <a:xfrm>
              <a:off x="3844" y="3378"/>
              <a:ext cx="54" cy="175"/>
            </a:xfrm>
            <a:prstGeom prst="rect">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62" name="Google Shape;162;p6"/>
            <p:cNvSpPr txBox="1"/>
            <p:nvPr/>
          </p:nvSpPr>
          <p:spPr>
            <a:xfrm>
              <a:off x="3844" y="3376"/>
              <a:ext cx="54" cy="38"/>
            </a:xfrm>
            <a:prstGeom prst="rect">
              <a:avLst/>
            </a:prstGeom>
            <a:solidFill>
              <a:schemeClr val="dk2"/>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grpSp>
      <p:cxnSp>
        <p:nvCxnSpPr>
          <p:cNvPr id="163" name="Google Shape;163;p6"/>
          <p:cNvCxnSpPr/>
          <p:nvPr/>
        </p:nvCxnSpPr>
        <p:spPr>
          <a:xfrm>
            <a:off x="6151562" y="4832350"/>
            <a:ext cx="996950" cy="238125"/>
          </a:xfrm>
          <a:prstGeom prst="straightConnector1">
            <a:avLst/>
          </a:prstGeom>
          <a:noFill/>
          <a:ln w="12700" cap="flat" cmpd="sng">
            <a:solidFill>
              <a:schemeClr val="dk1"/>
            </a:solidFill>
            <a:prstDash val="solid"/>
            <a:miter lim="800000"/>
            <a:headEnd type="none" w="med" len="med"/>
            <a:tailEnd type="triangle" w="med" len="med"/>
          </a:ln>
        </p:spPr>
      </p:cxnSp>
      <p:cxnSp>
        <p:nvCxnSpPr>
          <p:cNvPr id="164" name="Google Shape;164;p6"/>
          <p:cNvCxnSpPr/>
          <p:nvPr/>
        </p:nvCxnSpPr>
        <p:spPr>
          <a:xfrm>
            <a:off x="6151562" y="5441950"/>
            <a:ext cx="996950" cy="238125"/>
          </a:xfrm>
          <a:prstGeom prst="straightConnector1">
            <a:avLst/>
          </a:prstGeom>
          <a:noFill/>
          <a:ln w="12700" cap="flat" cmpd="sng">
            <a:solidFill>
              <a:schemeClr val="dk1"/>
            </a:solidFill>
            <a:prstDash val="solid"/>
            <a:miter lim="800000"/>
            <a:headEnd type="none" w="med" len="med"/>
            <a:tailEnd type="triangle" w="med" len="med"/>
          </a:ln>
        </p:spPr>
      </p:cxnSp>
      <p:cxnSp>
        <p:nvCxnSpPr>
          <p:cNvPr id="165" name="Google Shape;165;p6"/>
          <p:cNvCxnSpPr/>
          <p:nvPr/>
        </p:nvCxnSpPr>
        <p:spPr>
          <a:xfrm>
            <a:off x="6151562" y="5137150"/>
            <a:ext cx="996950" cy="238125"/>
          </a:xfrm>
          <a:prstGeom prst="straightConnector1">
            <a:avLst/>
          </a:prstGeom>
          <a:noFill/>
          <a:ln w="12700" cap="flat" cmpd="sng">
            <a:solidFill>
              <a:schemeClr val="dk1"/>
            </a:solidFill>
            <a:prstDash val="solid"/>
            <a:miter lim="800000"/>
            <a:headEnd type="none" w="med" len="med"/>
            <a:tailEnd type="triangle" w="med" len="med"/>
          </a:ln>
        </p:spPr>
      </p:cxnSp>
      <p:cxnSp>
        <p:nvCxnSpPr>
          <p:cNvPr id="166" name="Google Shape;166;p6"/>
          <p:cNvCxnSpPr/>
          <p:nvPr/>
        </p:nvCxnSpPr>
        <p:spPr>
          <a:xfrm>
            <a:off x="7016750" y="4725987"/>
            <a:ext cx="261937" cy="52387"/>
          </a:xfrm>
          <a:prstGeom prst="straightConnector1">
            <a:avLst/>
          </a:prstGeom>
          <a:noFill/>
          <a:ln w="12700" cap="flat" cmpd="sng">
            <a:solidFill>
              <a:schemeClr val="dk1"/>
            </a:solidFill>
            <a:prstDash val="solid"/>
            <a:miter lim="800000"/>
            <a:headEnd type="none" w="med" len="med"/>
            <a:tailEnd type="triangle" w="med" len="med"/>
          </a:ln>
        </p:spPr>
      </p:cxnSp>
      <p:grpSp>
        <p:nvGrpSpPr>
          <p:cNvPr id="167" name="Google Shape;167;p6"/>
          <p:cNvGrpSpPr/>
          <p:nvPr/>
        </p:nvGrpSpPr>
        <p:grpSpPr>
          <a:xfrm>
            <a:off x="6102350" y="6049962"/>
            <a:ext cx="85725" cy="280987"/>
            <a:chOff x="3844" y="3952"/>
            <a:chExt cx="54" cy="177"/>
          </a:xfrm>
        </p:grpSpPr>
        <p:sp>
          <p:nvSpPr>
            <p:cNvPr id="168" name="Google Shape;168;p6"/>
            <p:cNvSpPr txBox="1"/>
            <p:nvPr/>
          </p:nvSpPr>
          <p:spPr>
            <a:xfrm>
              <a:off x="3844" y="3954"/>
              <a:ext cx="54" cy="175"/>
            </a:xfrm>
            <a:prstGeom prst="rect">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69" name="Google Shape;169;p6"/>
            <p:cNvSpPr txBox="1"/>
            <p:nvPr/>
          </p:nvSpPr>
          <p:spPr>
            <a:xfrm>
              <a:off x="3844" y="3952"/>
              <a:ext cx="54" cy="38"/>
            </a:xfrm>
            <a:prstGeom prst="rect">
              <a:avLst/>
            </a:prstGeom>
            <a:solidFill>
              <a:schemeClr val="dk2"/>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grpSp>
      <p:cxnSp>
        <p:nvCxnSpPr>
          <p:cNvPr id="170" name="Google Shape;170;p6"/>
          <p:cNvCxnSpPr/>
          <p:nvPr/>
        </p:nvCxnSpPr>
        <p:spPr>
          <a:xfrm>
            <a:off x="6151562" y="6356350"/>
            <a:ext cx="996950" cy="238125"/>
          </a:xfrm>
          <a:prstGeom prst="straightConnector1">
            <a:avLst/>
          </a:prstGeom>
          <a:noFill/>
          <a:ln w="12700" cap="flat" cmpd="sng">
            <a:solidFill>
              <a:schemeClr val="dk1"/>
            </a:solidFill>
            <a:prstDash val="solid"/>
            <a:miter lim="800000"/>
            <a:headEnd type="none" w="med" len="med"/>
            <a:tailEnd type="triangle" w="med" len="med"/>
          </a:ln>
        </p:spPr>
      </p:cxnSp>
      <p:cxnSp>
        <p:nvCxnSpPr>
          <p:cNvPr id="171" name="Google Shape;171;p6"/>
          <p:cNvCxnSpPr/>
          <p:nvPr/>
        </p:nvCxnSpPr>
        <p:spPr>
          <a:xfrm>
            <a:off x="6151562" y="6051550"/>
            <a:ext cx="2193925" cy="549275"/>
          </a:xfrm>
          <a:prstGeom prst="straightConnector1">
            <a:avLst/>
          </a:prstGeom>
          <a:noFill/>
          <a:ln w="12700" cap="flat" cmpd="sng">
            <a:solidFill>
              <a:schemeClr val="dk1"/>
            </a:solidFill>
            <a:prstDash val="solid"/>
            <a:miter lim="800000"/>
            <a:headEnd type="none" w="med" len="med"/>
            <a:tailEnd type="none" w="med" len="med"/>
          </a:ln>
        </p:spPr>
      </p:cxnSp>
      <p:sp>
        <p:nvSpPr>
          <p:cNvPr id="172" name="Google Shape;172;p6"/>
          <p:cNvSpPr txBox="1"/>
          <p:nvPr/>
        </p:nvSpPr>
        <p:spPr>
          <a:xfrm>
            <a:off x="6102350" y="6357937"/>
            <a:ext cx="85725" cy="257175"/>
          </a:xfrm>
          <a:prstGeom prst="rect">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73" name="Google Shape;173;p6"/>
          <p:cNvSpPr txBox="1"/>
          <p:nvPr/>
        </p:nvSpPr>
        <p:spPr>
          <a:xfrm>
            <a:off x="6102350" y="6354762"/>
            <a:ext cx="85725" cy="60325"/>
          </a:xfrm>
          <a:prstGeom prst="rect">
            <a:avLst/>
          </a:prstGeom>
          <a:solidFill>
            <a:schemeClr val="dk2"/>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cxnSp>
        <p:nvCxnSpPr>
          <p:cNvPr id="174" name="Google Shape;174;p6"/>
          <p:cNvCxnSpPr/>
          <p:nvPr/>
        </p:nvCxnSpPr>
        <p:spPr>
          <a:xfrm>
            <a:off x="6940550" y="6249987"/>
            <a:ext cx="261937" cy="52387"/>
          </a:xfrm>
          <a:prstGeom prst="straightConnector1">
            <a:avLst/>
          </a:prstGeom>
          <a:noFill/>
          <a:ln w="12700" cap="flat" cmpd="sng">
            <a:solidFill>
              <a:schemeClr val="dk1"/>
            </a:solidFill>
            <a:prstDash val="solid"/>
            <a:miter lim="800000"/>
            <a:headEnd type="none" w="med" len="med"/>
            <a:tailEnd type="triangle" w="med" len="med"/>
          </a:ln>
        </p:spPr>
      </p:cxnSp>
      <p:grpSp>
        <p:nvGrpSpPr>
          <p:cNvPr id="175" name="Google Shape;175;p6"/>
          <p:cNvGrpSpPr/>
          <p:nvPr/>
        </p:nvGrpSpPr>
        <p:grpSpPr>
          <a:xfrm>
            <a:off x="8707437" y="5135562"/>
            <a:ext cx="85725" cy="280987"/>
            <a:chOff x="5485" y="3376"/>
            <a:chExt cx="54" cy="177"/>
          </a:xfrm>
        </p:grpSpPr>
        <p:sp>
          <p:nvSpPr>
            <p:cNvPr id="176" name="Google Shape;176;p6"/>
            <p:cNvSpPr txBox="1"/>
            <p:nvPr/>
          </p:nvSpPr>
          <p:spPr>
            <a:xfrm>
              <a:off x="5485" y="3378"/>
              <a:ext cx="54" cy="175"/>
            </a:xfrm>
            <a:prstGeom prst="rect">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77" name="Google Shape;177;p6"/>
            <p:cNvSpPr txBox="1"/>
            <p:nvPr/>
          </p:nvSpPr>
          <p:spPr>
            <a:xfrm>
              <a:off x="5485" y="3376"/>
              <a:ext cx="54" cy="38"/>
            </a:xfrm>
            <a:prstGeom prst="rect">
              <a:avLst/>
            </a:prstGeom>
            <a:solidFill>
              <a:schemeClr val="dk2"/>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grpSp>
      <p:grpSp>
        <p:nvGrpSpPr>
          <p:cNvPr id="178" name="Google Shape;178;p6"/>
          <p:cNvGrpSpPr/>
          <p:nvPr/>
        </p:nvGrpSpPr>
        <p:grpSpPr>
          <a:xfrm>
            <a:off x="8707437" y="5440362"/>
            <a:ext cx="85725" cy="280987"/>
            <a:chOff x="5485" y="3568"/>
            <a:chExt cx="54" cy="177"/>
          </a:xfrm>
        </p:grpSpPr>
        <p:sp>
          <p:nvSpPr>
            <p:cNvPr id="179" name="Google Shape;179;p6"/>
            <p:cNvSpPr txBox="1"/>
            <p:nvPr/>
          </p:nvSpPr>
          <p:spPr>
            <a:xfrm>
              <a:off x="5485" y="3570"/>
              <a:ext cx="54" cy="175"/>
            </a:xfrm>
            <a:prstGeom prst="rect">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80" name="Google Shape;180;p6"/>
            <p:cNvSpPr txBox="1"/>
            <p:nvPr/>
          </p:nvSpPr>
          <p:spPr>
            <a:xfrm>
              <a:off x="5485" y="3568"/>
              <a:ext cx="54" cy="38"/>
            </a:xfrm>
            <a:prstGeom prst="rect">
              <a:avLst/>
            </a:prstGeom>
            <a:solidFill>
              <a:schemeClr val="dk2"/>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grpSp>
      <p:grpSp>
        <p:nvGrpSpPr>
          <p:cNvPr id="181" name="Google Shape;181;p6"/>
          <p:cNvGrpSpPr/>
          <p:nvPr/>
        </p:nvGrpSpPr>
        <p:grpSpPr>
          <a:xfrm>
            <a:off x="8707437" y="5745162"/>
            <a:ext cx="85725" cy="280987"/>
            <a:chOff x="5485" y="3760"/>
            <a:chExt cx="54" cy="177"/>
          </a:xfrm>
        </p:grpSpPr>
        <p:sp>
          <p:nvSpPr>
            <p:cNvPr id="182" name="Google Shape;182;p6"/>
            <p:cNvSpPr txBox="1"/>
            <p:nvPr/>
          </p:nvSpPr>
          <p:spPr>
            <a:xfrm>
              <a:off x="5485" y="3762"/>
              <a:ext cx="54" cy="175"/>
            </a:xfrm>
            <a:prstGeom prst="rect">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83" name="Google Shape;183;p6"/>
            <p:cNvSpPr txBox="1"/>
            <p:nvPr/>
          </p:nvSpPr>
          <p:spPr>
            <a:xfrm>
              <a:off x="5485" y="3760"/>
              <a:ext cx="54" cy="38"/>
            </a:xfrm>
            <a:prstGeom prst="rect">
              <a:avLst/>
            </a:prstGeom>
            <a:solidFill>
              <a:schemeClr val="dk2"/>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grpSp>
      <p:sp>
        <p:nvSpPr>
          <p:cNvPr id="184" name="Google Shape;184;p6"/>
          <p:cNvSpPr txBox="1"/>
          <p:nvPr/>
        </p:nvSpPr>
        <p:spPr>
          <a:xfrm>
            <a:off x="5946775" y="2622550"/>
            <a:ext cx="404812"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A</a:t>
            </a:r>
            <a:endParaRPr/>
          </a:p>
        </p:txBody>
      </p:sp>
      <p:sp>
        <p:nvSpPr>
          <p:cNvPr id="185" name="Google Shape;185;p6"/>
          <p:cNvSpPr txBox="1"/>
          <p:nvPr/>
        </p:nvSpPr>
        <p:spPr>
          <a:xfrm>
            <a:off x="8510587" y="2619375"/>
            <a:ext cx="38735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B</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7"/>
          <p:cNvSpPr txBox="1">
            <a:spLocks noGrp="1"/>
          </p:cNvSpPr>
          <p:nvPr>
            <p:ph type="title"/>
          </p:nvPr>
        </p:nvSpPr>
        <p:spPr>
          <a:xfrm>
            <a:off x="685800" y="152400"/>
            <a:ext cx="7772400" cy="1143000"/>
          </a:xfrm>
          <a:prstGeom prst="rect">
            <a:avLst/>
          </a:prstGeom>
          <a:noFill/>
          <a:ln>
            <a:noFill/>
          </a:ln>
        </p:spPr>
        <p:txBody>
          <a:bodyPr spcFirstLastPara="1" wrap="square" lIns="90475" tIns="44450" rIns="90475" bIns="44450" anchor="ctr" anchorCtr="0">
            <a:noAutofit/>
          </a:bodyPr>
          <a:lstStyle/>
          <a:p>
            <a:pPr marL="0" lvl="0" indent="0" algn="ctr" rtl="0">
              <a:lnSpc>
                <a:spcPct val="100000"/>
              </a:lnSpc>
              <a:spcBef>
                <a:spcPts val="0"/>
              </a:spcBef>
              <a:spcAft>
                <a:spcPts val="0"/>
              </a:spcAft>
              <a:buClr>
                <a:srgbClr val="CC0000"/>
              </a:buClr>
              <a:buSzPts val="3200"/>
              <a:buFont typeface="Times New Roman"/>
              <a:buNone/>
            </a:pPr>
            <a:r>
              <a:rPr lang="en-US" sz="3200" b="1" i="0" u="none">
                <a:solidFill>
                  <a:srgbClr val="CC0000"/>
                </a:solidFill>
                <a:latin typeface="Times New Roman"/>
                <a:ea typeface="Times New Roman"/>
                <a:cs typeface="Times New Roman"/>
                <a:sym typeface="Times New Roman"/>
              </a:rPr>
              <a:t>Question 2: Transmission Rate Calculation</a:t>
            </a:r>
            <a:endParaRPr/>
          </a:p>
        </p:txBody>
      </p:sp>
      <p:sp>
        <p:nvSpPr>
          <p:cNvPr id="191" name="Google Shape;191;p7"/>
          <p:cNvSpPr txBox="1"/>
          <p:nvPr/>
        </p:nvSpPr>
        <p:spPr>
          <a:xfrm>
            <a:off x="1143000" y="1485900"/>
            <a:ext cx="7035800" cy="3659187"/>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dirty="0">
                <a:solidFill>
                  <a:schemeClr val="dk1"/>
                </a:solidFill>
                <a:latin typeface="Times New Roman"/>
                <a:ea typeface="Times New Roman"/>
                <a:cs typeface="Times New Roman"/>
                <a:sym typeface="Times New Roman"/>
              </a:rPr>
              <a:t>A      B: Takes 50 msec to transmit 3 frames.</a:t>
            </a:r>
            <a:endParaRPr dirty="0"/>
          </a:p>
          <a:p>
            <a:pPr marL="0" marR="0" lvl="0" indent="0" algn="l" rtl="0">
              <a:lnSpc>
                <a:spcPct val="100000"/>
              </a:lnSpc>
              <a:spcBef>
                <a:spcPts val="0"/>
              </a:spcBef>
              <a:spcAft>
                <a:spcPts val="0"/>
              </a:spcAft>
              <a:buClr>
                <a:schemeClr val="dk1"/>
              </a:buClr>
              <a:buSzPts val="2400"/>
              <a:buFont typeface="Times New Roman"/>
              <a:buNone/>
            </a:pPr>
            <a:r>
              <a:rPr lang="en-US" sz="2400" b="0" i="0" u="none" dirty="0">
                <a:solidFill>
                  <a:schemeClr val="dk1"/>
                </a:solidFill>
                <a:latin typeface="Times New Roman"/>
                <a:ea typeface="Times New Roman"/>
                <a:cs typeface="Times New Roman"/>
                <a:sym typeface="Times New Roman"/>
              </a:rPr>
              <a:t>	</a:t>
            </a:r>
            <a:endParaRPr dirty="0"/>
          </a:p>
          <a:p>
            <a:pPr marL="0" marR="0" lvl="0" indent="0" algn="l" rtl="0">
              <a:lnSpc>
                <a:spcPct val="100000"/>
              </a:lnSpc>
              <a:spcBef>
                <a:spcPts val="0"/>
              </a:spcBef>
              <a:spcAft>
                <a:spcPts val="0"/>
              </a:spcAft>
              <a:buClr>
                <a:schemeClr val="dk1"/>
              </a:buClr>
              <a:buSzPts val="1600"/>
              <a:buFont typeface="Times New Roman"/>
              <a:buNone/>
            </a:pPr>
            <a:endParaRPr sz="1600" b="0" i="0" u="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dirty="0">
                <a:solidFill>
                  <a:schemeClr val="dk1"/>
                </a:solidFill>
                <a:latin typeface="Times New Roman"/>
                <a:ea typeface="Times New Roman"/>
                <a:cs typeface="Times New Roman"/>
                <a:sym typeface="Times New Roman"/>
              </a:rPr>
              <a:t>B      C: Takes 10 + x msec to transmit one frame</a:t>
            </a:r>
            <a:endParaRPr dirty="0"/>
          </a:p>
          <a:p>
            <a:pPr marL="0" marR="0" lvl="0" indent="0" algn="l" rtl="0">
              <a:lnSpc>
                <a:spcPct val="100000"/>
              </a:lnSpc>
              <a:spcBef>
                <a:spcPts val="0"/>
              </a:spcBef>
              <a:spcAft>
                <a:spcPts val="0"/>
              </a:spcAft>
              <a:buClr>
                <a:schemeClr val="dk1"/>
              </a:buClr>
              <a:buSzPts val="2400"/>
              <a:buFont typeface="Times New Roman"/>
              <a:buNone/>
            </a:pPr>
            <a:r>
              <a:rPr lang="en-US" sz="2400" b="0" i="0" u="none" dirty="0">
                <a:solidFill>
                  <a:schemeClr val="dk1"/>
                </a:solidFill>
                <a:latin typeface="Times New Roman"/>
                <a:ea typeface="Times New Roman"/>
                <a:cs typeface="Times New Roman"/>
                <a:sym typeface="Times New Roman"/>
              </a:rPr>
              <a:t>	  </a:t>
            </a:r>
            <a:endParaRPr dirty="0"/>
          </a:p>
          <a:p>
            <a:pPr marL="0" marR="0" lvl="0" indent="0" algn="l" rtl="0">
              <a:lnSpc>
                <a:spcPct val="100000"/>
              </a:lnSpc>
              <a:spcBef>
                <a:spcPts val="0"/>
              </a:spcBef>
              <a:spcAft>
                <a:spcPts val="0"/>
              </a:spcAft>
              <a:buClr>
                <a:schemeClr val="dk1"/>
              </a:buClr>
              <a:buSzPts val="2400"/>
              <a:buFont typeface="Times New Roman"/>
              <a:buNone/>
            </a:pPr>
            <a:endParaRPr sz="2400" b="0" i="0" u="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dirty="0">
                <a:solidFill>
                  <a:schemeClr val="dk1"/>
                </a:solidFill>
                <a:latin typeface="Times New Roman"/>
                <a:ea typeface="Times New Roman"/>
                <a:cs typeface="Times New Roman"/>
                <a:sym typeface="Times New Roman"/>
              </a:rPr>
              <a:t>Therefore, </a:t>
            </a:r>
            <a:endParaRPr dirty="0"/>
          </a:p>
          <a:p>
            <a:pPr marL="0" marR="0" lvl="0" indent="0" algn="l" rtl="0">
              <a:lnSpc>
                <a:spcPct val="100000"/>
              </a:lnSpc>
              <a:spcBef>
                <a:spcPts val="0"/>
              </a:spcBef>
              <a:spcAft>
                <a:spcPts val="0"/>
              </a:spcAft>
              <a:buClr>
                <a:schemeClr val="dk1"/>
              </a:buClr>
              <a:buSzPts val="2400"/>
              <a:buFont typeface="Times New Roman"/>
              <a:buNone/>
            </a:pPr>
            <a:r>
              <a:rPr lang="en-US" sz="2400" b="0" i="0" u="none" dirty="0">
                <a:solidFill>
                  <a:schemeClr val="dk1"/>
                </a:solidFill>
                <a:latin typeface="Times New Roman"/>
                <a:ea typeface="Times New Roman"/>
                <a:cs typeface="Times New Roman"/>
                <a:sym typeface="Times New Roman"/>
              </a:rPr>
              <a:t>50 = 3 (10 + x)             x = 20/3</a:t>
            </a:r>
            <a:endParaRPr dirty="0"/>
          </a:p>
          <a:p>
            <a:pPr marL="0" marR="0" lvl="0" indent="0" algn="l" rtl="0">
              <a:lnSpc>
                <a:spcPct val="100000"/>
              </a:lnSpc>
              <a:spcBef>
                <a:spcPts val="0"/>
              </a:spcBef>
              <a:spcAft>
                <a:spcPts val="0"/>
              </a:spcAft>
              <a:buClr>
                <a:schemeClr val="dk1"/>
              </a:buClr>
              <a:buSzPts val="2400"/>
              <a:buFont typeface="Times New Roman"/>
              <a:buNone/>
            </a:pPr>
            <a:endParaRPr sz="2400" b="0" i="0" u="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dirty="0">
                <a:solidFill>
                  <a:schemeClr val="dk1"/>
                </a:solidFill>
                <a:latin typeface="Times New Roman"/>
                <a:ea typeface="Times New Roman"/>
                <a:cs typeface="Times New Roman"/>
                <a:sym typeface="Times New Roman"/>
              </a:rPr>
              <a:t>x = 1000/R                   </a:t>
            </a:r>
            <a:r>
              <a:rPr lang="en-US" sz="2400" b="0" i="0" u="none" dirty="0" err="1">
                <a:solidFill>
                  <a:schemeClr val="dk1"/>
                </a:solidFill>
                <a:latin typeface="Times New Roman"/>
                <a:ea typeface="Times New Roman"/>
                <a:cs typeface="Times New Roman"/>
                <a:sym typeface="Times New Roman"/>
              </a:rPr>
              <a:t>R</a:t>
            </a:r>
            <a:r>
              <a:rPr lang="en-US" sz="2400" b="0" i="0" u="none" dirty="0">
                <a:solidFill>
                  <a:schemeClr val="dk1"/>
                </a:solidFill>
                <a:latin typeface="Times New Roman"/>
                <a:ea typeface="Times New Roman"/>
                <a:cs typeface="Times New Roman"/>
                <a:sym typeface="Times New Roman"/>
              </a:rPr>
              <a:t> = 1000/x = 150 kbps</a:t>
            </a:r>
            <a:endParaRPr dirty="0"/>
          </a:p>
        </p:txBody>
      </p:sp>
      <p:sp>
        <p:nvSpPr>
          <p:cNvPr id="192" name="Google Shape;192;p7"/>
          <p:cNvSpPr/>
          <p:nvPr/>
        </p:nvSpPr>
        <p:spPr>
          <a:xfrm>
            <a:off x="1544637" y="1600200"/>
            <a:ext cx="284162" cy="292100"/>
          </a:xfrm>
          <a:prstGeom prst="rightArrow">
            <a:avLst>
              <a:gd name="adj1" fmla="val 10799"/>
              <a:gd name="adj2" fmla="val 50000"/>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93" name="Google Shape;193;p7"/>
          <p:cNvSpPr/>
          <p:nvPr/>
        </p:nvSpPr>
        <p:spPr>
          <a:xfrm>
            <a:off x="1544637" y="2514600"/>
            <a:ext cx="284162" cy="292100"/>
          </a:xfrm>
          <a:prstGeom prst="rightArrow">
            <a:avLst>
              <a:gd name="adj1" fmla="val 10799"/>
              <a:gd name="adj2" fmla="val 50000"/>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94" name="Google Shape;194;p7"/>
          <p:cNvSpPr/>
          <p:nvPr/>
        </p:nvSpPr>
        <p:spPr>
          <a:xfrm>
            <a:off x="3389312" y="3962400"/>
            <a:ext cx="344487" cy="368300"/>
          </a:xfrm>
          <a:prstGeom prst="rightArrow">
            <a:avLst>
              <a:gd name="adj1" fmla="val 10799"/>
              <a:gd name="adj2" fmla="val 2700"/>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95" name="Google Shape;195;p7"/>
          <p:cNvSpPr/>
          <p:nvPr/>
        </p:nvSpPr>
        <p:spPr>
          <a:xfrm>
            <a:off x="3389312" y="4648200"/>
            <a:ext cx="344487" cy="368300"/>
          </a:xfrm>
          <a:prstGeom prst="rightArrow">
            <a:avLst>
              <a:gd name="adj1" fmla="val 10799"/>
              <a:gd name="adj2" fmla="val 2700"/>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3625F86-2025-49DD-B450-25C30DF8CBDB}"/>
                  </a:ext>
                </a:extLst>
              </p:cNvPr>
              <p:cNvSpPr txBox="1"/>
              <p:nvPr/>
            </p:nvSpPr>
            <p:spPr>
              <a:xfrm>
                <a:off x="540326" y="2394644"/>
                <a:ext cx="5967884" cy="57817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000" i="1" smtClean="0">
                              <a:latin typeface="Cambria Math" panose="02040503050406030204" pitchFamily="18" charset="0"/>
                            </a:rPr>
                          </m:ctrlPr>
                        </m:fPr>
                        <m:num>
                          <m:r>
                            <a:rPr lang="en-US" sz="2000" b="0" i="1" smtClean="0">
                              <a:latin typeface="Cambria Math" panose="02040503050406030204" pitchFamily="18" charset="0"/>
                            </a:rPr>
                            <m:t>3</m:t>
                          </m:r>
                        </m:num>
                        <m:den>
                          <m:r>
                            <a:rPr lang="en-US" sz="2000" b="0" i="1" smtClean="0">
                              <a:latin typeface="Cambria Math" panose="02040503050406030204" pitchFamily="18" charset="0"/>
                            </a:rPr>
                            <m:t>5</m:t>
                          </m:r>
                        </m:den>
                      </m:f>
                      <m:r>
                        <a:rPr lang="en-US" altLang="zh-CN" sz="2000" i="1">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100 </m:t>
                      </m:r>
                      <m:r>
                        <a:rPr lang="en-US" altLang="zh-CN" sz="2000" b="0" i="1" smtClean="0">
                          <a:latin typeface="Cambria Math" panose="02040503050406030204" pitchFamily="18" charset="0"/>
                          <a:ea typeface="Cambria Math" panose="02040503050406030204" pitchFamily="18" charset="0"/>
                        </a:rPr>
                        <m:t>𝑘𝑏𝑝𝑠</m:t>
                      </m:r>
                      <m:r>
                        <a:rPr lang="en-US" sz="2000" b="0" i="1" smtClean="0">
                          <a:latin typeface="Cambria Math" panose="02040503050406030204" pitchFamily="18" charset="0"/>
                          <a:ea typeface="Cambria Math" panose="02040503050406030204" pitchFamily="18" charset="0"/>
                        </a:rPr>
                        <m:t>=60 </m:t>
                      </m:r>
                      <m:r>
                        <a:rPr lang="en-US" altLang="zh-CN" sz="2000" b="0" i="1" smtClean="0">
                          <a:latin typeface="Cambria Math" panose="02040503050406030204" pitchFamily="18" charset="0"/>
                          <a:ea typeface="Cambria Math" panose="02040503050406030204" pitchFamily="18" charset="0"/>
                        </a:rPr>
                        <m:t>𝑘𝑏𝑝𝑠</m:t>
                      </m:r>
                    </m:oMath>
                  </m:oMathPara>
                </a14:m>
                <a:endParaRPr lang="en-US" sz="2000" dirty="0"/>
              </a:p>
            </p:txBody>
          </p:sp>
        </mc:Choice>
        <mc:Fallback xmlns="">
          <p:sp>
            <p:nvSpPr>
              <p:cNvPr id="4" name="TextBox 3">
                <a:extLst>
                  <a:ext uri="{FF2B5EF4-FFF2-40B4-BE49-F238E27FC236}">
                    <a16:creationId xmlns:a16="http://schemas.microsoft.com/office/drawing/2014/main" id="{13625F86-2025-49DD-B450-25C30DF8CBDB}"/>
                  </a:ext>
                </a:extLst>
              </p:cNvPr>
              <p:cNvSpPr txBox="1">
                <a:spLocks noRot="1" noChangeAspect="1" noMove="1" noResize="1" noEditPoints="1" noAdjustHandles="1" noChangeArrowheads="1" noChangeShapeType="1" noTextEdit="1"/>
              </p:cNvSpPr>
              <p:nvPr/>
            </p:nvSpPr>
            <p:spPr>
              <a:xfrm>
                <a:off x="540326" y="2394644"/>
                <a:ext cx="5967884" cy="57817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0490FFF-4063-4B9C-B2D3-0FB296344EE0}"/>
                  </a:ext>
                </a:extLst>
              </p:cNvPr>
              <p:cNvSpPr txBox="1"/>
              <p:nvPr/>
            </p:nvSpPr>
            <p:spPr>
              <a:xfrm>
                <a:off x="849744" y="3587703"/>
                <a:ext cx="8986981" cy="119430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00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r>
                            <a:rPr lang="en-US" sz="2000" b="0" i="1" smtClean="0">
                              <a:latin typeface="Cambria Math" panose="02040503050406030204" pitchFamily="18" charset="0"/>
                              <a:ea typeface="Cambria Math" panose="02040503050406030204" pitchFamily="18" charset="0"/>
                            </a:rPr>
                            <m:t>1</m:t>
                          </m:r>
                          <m:r>
                            <a:rPr lang="en-US" altLang="zh-CN" sz="2000" i="1">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2×</m:t>
                          </m:r>
                          <m:f>
                            <m:fPr>
                              <m:ctrlPr>
                                <a:rPr lang="en-US" altLang="zh-CN" sz="2000" b="0" i="1" smtClean="0">
                                  <a:latin typeface="Cambria Math" panose="02040503050406030204" pitchFamily="18" charset="0"/>
                                  <a:ea typeface="Cambria Math" panose="02040503050406030204" pitchFamily="18" charset="0"/>
                                </a:rPr>
                              </m:ctrlPr>
                            </m:fPr>
                            <m:num>
                              <m:r>
                                <a:rPr lang="en-US" altLang="zh-CN" sz="2000" b="0" i="1" smtClean="0">
                                  <a:latin typeface="Cambria Math" panose="02040503050406030204" pitchFamily="18" charset="0"/>
                                  <a:ea typeface="Cambria Math" panose="02040503050406030204" pitchFamily="18" charset="0"/>
                                </a:rPr>
                                <m:t>5</m:t>
                              </m:r>
                            </m:num>
                            <m:den>
                              <m:r>
                                <a:rPr lang="en-US" altLang="zh-CN" sz="2000" b="0" i="1" smtClean="0">
                                  <a:latin typeface="Cambria Math" panose="02040503050406030204" pitchFamily="18" charset="0"/>
                                  <a:ea typeface="Cambria Math" panose="02040503050406030204" pitchFamily="18" charset="0"/>
                                </a:rPr>
                                <m:t>𝑥</m:t>
                              </m:r>
                            </m:den>
                          </m:f>
                        </m:den>
                      </m:f>
                      <m:r>
                        <a:rPr lang="en-US" altLang="zh-CN" sz="2000" i="1">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𝑅</m:t>
                      </m:r>
                      <m:r>
                        <a:rPr lang="en-US" altLang="zh-CN" sz="2000" b="0" i="1" smtClean="0">
                          <a:latin typeface="Cambria Math" panose="02040503050406030204" pitchFamily="18" charset="0"/>
                          <a:ea typeface="Cambria Math" panose="02040503050406030204" pitchFamily="18" charset="0"/>
                        </a:rPr>
                        <m:t> </m:t>
                      </m:r>
                      <m:r>
                        <a:rPr lang="en-US" altLang="zh-CN" sz="2000" b="0" i="1" smtClean="0">
                          <a:latin typeface="Cambria Math" panose="02040503050406030204" pitchFamily="18" charset="0"/>
                          <a:ea typeface="Cambria Math" panose="02040503050406030204" pitchFamily="18" charset="0"/>
                        </a:rPr>
                        <m:t>𝑘𝑏𝑝𝑠</m:t>
                      </m:r>
                      <m:r>
                        <a:rPr lang="en-US" altLang="zh-CN" sz="2000" b="0" i="1" smtClean="0">
                          <a:latin typeface="Cambria Math" panose="02040503050406030204" pitchFamily="18" charset="0"/>
                          <a:ea typeface="Cambria Math" panose="02040503050406030204" pitchFamily="18" charset="0"/>
                        </a:rPr>
                        <m:t>=</m:t>
                      </m:r>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1</m:t>
                          </m:r>
                        </m:num>
                        <m:den>
                          <m:r>
                            <a:rPr lang="en-US" sz="2000" i="1">
                              <a:latin typeface="Cambria Math" panose="02040503050406030204" pitchFamily="18" charset="0"/>
                              <a:ea typeface="Cambria Math" panose="02040503050406030204" pitchFamily="18" charset="0"/>
                            </a:rPr>
                            <m:t>1</m:t>
                          </m:r>
                          <m:r>
                            <a:rPr lang="en-US" altLang="zh-CN" sz="2000" i="1">
                              <a:latin typeface="Cambria Math" panose="02040503050406030204" pitchFamily="18" charset="0"/>
                              <a:ea typeface="Cambria Math" panose="02040503050406030204" pitchFamily="18" charset="0"/>
                            </a:rPr>
                            <m:t>+2×</m:t>
                          </m:r>
                          <m:f>
                            <m:fPr>
                              <m:ctrlPr>
                                <a:rPr lang="en-US" altLang="zh-CN" sz="2000" i="1">
                                  <a:latin typeface="Cambria Math" panose="02040503050406030204" pitchFamily="18" charset="0"/>
                                  <a:ea typeface="Cambria Math" panose="02040503050406030204" pitchFamily="18" charset="0"/>
                                </a:rPr>
                              </m:ctrlPr>
                            </m:fPr>
                            <m:num>
                              <m:r>
                                <a:rPr lang="en-US" altLang="zh-CN" sz="2000" i="1">
                                  <a:latin typeface="Cambria Math" panose="02040503050406030204" pitchFamily="18" charset="0"/>
                                  <a:ea typeface="Cambria Math" panose="02040503050406030204" pitchFamily="18" charset="0"/>
                                </a:rPr>
                                <m:t>5</m:t>
                              </m:r>
                            </m:num>
                            <m:den>
                              <m:r>
                                <a:rPr lang="en-US" altLang="zh-CN" sz="2000" b="0" i="1" smtClean="0">
                                  <a:latin typeface="Cambria Math" panose="02040503050406030204" pitchFamily="18" charset="0"/>
                                  <a:ea typeface="Cambria Math" panose="02040503050406030204" pitchFamily="18" charset="0"/>
                                </a:rPr>
                                <m:t>1000/</m:t>
                              </m:r>
                              <m:r>
                                <a:rPr lang="en-US" altLang="zh-CN" sz="2000" b="0" i="1" smtClean="0">
                                  <a:latin typeface="Cambria Math" panose="02040503050406030204" pitchFamily="18" charset="0"/>
                                  <a:ea typeface="Cambria Math" panose="02040503050406030204" pitchFamily="18" charset="0"/>
                                </a:rPr>
                                <m:t>𝑅</m:t>
                              </m:r>
                            </m:den>
                          </m:f>
                        </m:den>
                      </m:f>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𝑅</m:t>
                      </m:r>
                      <m:r>
                        <a:rPr lang="en-US" altLang="zh-CN" sz="2000" i="1">
                          <a:latin typeface="Cambria Math" panose="02040503050406030204" pitchFamily="18" charset="0"/>
                          <a:ea typeface="Cambria Math" panose="02040503050406030204" pitchFamily="18" charset="0"/>
                        </a:rPr>
                        <m:t> </m:t>
                      </m:r>
                      <m:r>
                        <a:rPr lang="en-US" altLang="zh-CN" sz="2000" i="1">
                          <a:latin typeface="Cambria Math" panose="02040503050406030204" pitchFamily="18" charset="0"/>
                          <a:ea typeface="Cambria Math" panose="02040503050406030204" pitchFamily="18" charset="0"/>
                        </a:rPr>
                        <m:t>𝑘𝑏𝑝𝑠</m:t>
                      </m:r>
                      <m:r>
                        <a:rPr lang="en-US" altLang="zh-CN" sz="2000" i="1">
                          <a:latin typeface="Cambria Math" panose="02040503050406030204" pitchFamily="18" charset="0"/>
                          <a:ea typeface="Cambria Math" panose="02040503050406030204" pitchFamily="18" charset="0"/>
                        </a:rPr>
                        <m:t>=</m:t>
                      </m:r>
                      <m:f>
                        <m:fPr>
                          <m:ctrlPr>
                            <a:rPr lang="en-US" sz="200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100</m:t>
                          </m:r>
                          <m:r>
                            <a:rPr lang="en-US" sz="2000" b="0" i="1" smtClean="0">
                              <a:latin typeface="Cambria Math" panose="02040503050406030204" pitchFamily="18" charset="0"/>
                              <a:ea typeface="Cambria Math" panose="02040503050406030204" pitchFamily="18" charset="0"/>
                            </a:rPr>
                            <m:t>𝑅</m:t>
                          </m:r>
                        </m:num>
                        <m:den>
                          <m:r>
                            <a:rPr lang="en-US" sz="2000" i="1">
                              <a:latin typeface="Cambria Math" panose="02040503050406030204" pitchFamily="18" charset="0"/>
                              <a:ea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00</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𝑅</m:t>
                          </m:r>
                        </m:den>
                      </m:f>
                      <m:r>
                        <a:rPr lang="en-US" altLang="zh-CN" sz="2000" b="0" i="1" smtClean="0">
                          <a:latin typeface="Cambria Math" panose="02040503050406030204" pitchFamily="18" charset="0"/>
                          <a:ea typeface="Cambria Math" panose="02040503050406030204" pitchFamily="18" charset="0"/>
                        </a:rPr>
                        <m:t> </m:t>
                      </m:r>
                      <m:r>
                        <a:rPr lang="en-US" altLang="zh-CN" sz="2000" i="1">
                          <a:latin typeface="Cambria Math" panose="02040503050406030204" pitchFamily="18" charset="0"/>
                          <a:ea typeface="Cambria Math" panose="02040503050406030204" pitchFamily="18" charset="0"/>
                        </a:rPr>
                        <m:t>𝑘𝑏𝑝𝑠</m:t>
                      </m:r>
                    </m:oMath>
                  </m:oMathPara>
                </a14:m>
                <a:endParaRPr lang="en-US" sz="2000" dirty="0"/>
              </a:p>
              <a:p>
                <a:endParaRPr lang="en-US" sz="2000" dirty="0"/>
              </a:p>
            </p:txBody>
          </p:sp>
        </mc:Choice>
        <mc:Fallback xmlns="">
          <p:sp>
            <p:nvSpPr>
              <p:cNvPr id="5" name="TextBox 4">
                <a:extLst>
                  <a:ext uri="{FF2B5EF4-FFF2-40B4-BE49-F238E27FC236}">
                    <a16:creationId xmlns:a16="http://schemas.microsoft.com/office/drawing/2014/main" id="{30490FFF-4063-4B9C-B2D3-0FB296344EE0}"/>
                  </a:ext>
                </a:extLst>
              </p:cNvPr>
              <p:cNvSpPr txBox="1">
                <a:spLocks noRot="1" noChangeAspect="1" noMove="1" noResize="1" noEditPoints="1" noAdjustHandles="1" noChangeArrowheads="1" noChangeShapeType="1" noTextEdit="1"/>
              </p:cNvSpPr>
              <p:nvPr/>
            </p:nvSpPr>
            <p:spPr>
              <a:xfrm>
                <a:off x="849744" y="3587703"/>
                <a:ext cx="8986981" cy="1194301"/>
              </a:xfrm>
              <a:prstGeom prst="rect">
                <a:avLst/>
              </a:prstGeom>
              <a:blipFill>
                <a:blip r:embed="rId3"/>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740A3A22-E2DE-444B-9B5C-563376FFE4D6}"/>
              </a:ext>
            </a:extLst>
          </p:cNvPr>
          <p:cNvSpPr txBox="1"/>
          <p:nvPr/>
        </p:nvSpPr>
        <p:spPr>
          <a:xfrm>
            <a:off x="1029853" y="4624791"/>
            <a:ext cx="3760966" cy="400110"/>
          </a:xfrm>
          <a:prstGeom prst="rect">
            <a:avLst/>
          </a:prstGeom>
          <a:noFill/>
        </p:spPr>
        <p:txBody>
          <a:bodyPr wrap="none" rtlCol="0">
            <a:spAutoFit/>
          </a:bodyPr>
          <a:lstStyle/>
          <a:p>
            <a:r>
              <a:rPr lang="en-US" sz="2000" dirty="0">
                <a:solidFill>
                  <a:schemeClr val="tx1"/>
                </a:solidFill>
              </a:rPr>
              <a:t>the required condition becomes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A386176-6ED2-486E-8D32-ACEFC66E0C05}"/>
                  </a:ext>
                </a:extLst>
              </p:cNvPr>
              <p:cNvSpPr txBox="1"/>
              <p:nvPr/>
            </p:nvSpPr>
            <p:spPr>
              <a:xfrm>
                <a:off x="78509" y="5240446"/>
                <a:ext cx="5967884" cy="58336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60 </m:t>
                      </m:r>
                      <m:r>
                        <a:rPr lang="en-US" altLang="zh-CN" sz="2000" b="0" i="1" smtClean="0">
                          <a:latin typeface="Cambria Math" panose="02040503050406030204" pitchFamily="18" charset="0"/>
                          <a:ea typeface="Cambria Math" panose="02040503050406030204" pitchFamily="18" charset="0"/>
                        </a:rPr>
                        <m:t>𝑘𝑏𝑝𝑠</m:t>
                      </m:r>
                      <m:r>
                        <a:rPr lang="en-US" sz="2000" i="1" smtClean="0">
                          <a:latin typeface="Cambria Math" panose="02040503050406030204" pitchFamily="18" charset="0"/>
                          <a:ea typeface="Cambria Math" panose="02040503050406030204" pitchFamily="18" charset="0"/>
                        </a:rPr>
                        <m:t>≤</m:t>
                      </m:r>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100</m:t>
                          </m:r>
                          <m:r>
                            <a:rPr lang="en-US" sz="2000" i="1">
                              <a:latin typeface="Cambria Math" panose="02040503050406030204" pitchFamily="18" charset="0"/>
                              <a:ea typeface="Cambria Math" panose="02040503050406030204" pitchFamily="18" charset="0"/>
                            </a:rPr>
                            <m:t>𝑅</m:t>
                          </m:r>
                        </m:num>
                        <m:den>
                          <m:r>
                            <a:rPr lang="en-US" sz="2000" i="1">
                              <a:latin typeface="Cambria Math" panose="02040503050406030204" pitchFamily="18" charset="0"/>
                              <a:ea typeface="Cambria Math" panose="02040503050406030204" pitchFamily="18" charset="0"/>
                            </a:rPr>
                            <m:t>100</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𝑅</m:t>
                          </m:r>
                        </m:den>
                      </m:f>
                      <m:r>
                        <a:rPr lang="en-US" altLang="zh-CN" sz="2000" i="1">
                          <a:latin typeface="Cambria Math" panose="02040503050406030204" pitchFamily="18" charset="0"/>
                          <a:ea typeface="Cambria Math" panose="02040503050406030204" pitchFamily="18" charset="0"/>
                        </a:rPr>
                        <m:t> </m:t>
                      </m:r>
                      <m:r>
                        <a:rPr lang="en-US" altLang="zh-CN" sz="2000" i="1">
                          <a:latin typeface="Cambria Math" panose="02040503050406030204" pitchFamily="18" charset="0"/>
                          <a:ea typeface="Cambria Math" panose="02040503050406030204" pitchFamily="18" charset="0"/>
                        </a:rPr>
                        <m:t>𝑘𝑏𝑝𝑠</m:t>
                      </m:r>
                    </m:oMath>
                  </m:oMathPara>
                </a14:m>
                <a:endParaRPr lang="en-US" sz="2000" dirty="0"/>
              </a:p>
            </p:txBody>
          </p:sp>
        </mc:Choice>
        <mc:Fallback xmlns="">
          <p:sp>
            <p:nvSpPr>
              <p:cNvPr id="7" name="TextBox 6">
                <a:extLst>
                  <a:ext uri="{FF2B5EF4-FFF2-40B4-BE49-F238E27FC236}">
                    <a16:creationId xmlns:a16="http://schemas.microsoft.com/office/drawing/2014/main" id="{8A386176-6ED2-486E-8D32-ACEFC66E0C05}"/>
                  </a:ext>
                </a:extLst>
              </p:cNvPr>
              <p:cNvSpPr txBox="1">
                <a:spLocks noRot="1" noChangeAspect="1" noMove="1" noResize="1" noEditPoints="1" noAdjustHandles="1" noChangeArrowheads="1" noChangeShapeType="1" noTextEdit="1"/>
              </p:cNvSpPr>
              <p:nvPr/>
            </p:nvSpPr>
            <p:spPr>
              <a:xfrm>
                <a:off x="78509" y="5240446"/>
                <a:ext cx="5967884" cy="583365"/>
              </a:xfrm>
              <a:prstGeom prst="rect">
                <a:avLst/>
              </a:prstGeom>
              <a:blipFill>
                <a:blip r:embed="rId4"/>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ADF91D26-9AB3-41F5-8151-253258460699}"/>
              </a:ext>
            </a:extLst>
          </p:cNvPr>
          <p:cNvSpPr txBox="1"/>
          <p:nvPr/>
        </p:nvSpPr>
        <p:spPr>
          <a:xfrm>
            <a:off x="849744" y="1536385"/>
            <a:ext cx="1183337" cy="400110"/>
          </a:xfrm>
          <a:prstGeom prst="rect">
            <a:avLst/>
          </a:prstGeom>
          <a:noFill/>
        </p:spPr>
        <p:txBody>
          <a:bodyPr wrap="none" rtlCol="0">
            <a:spAutoFit/>
          </a:bodyPr>
          <a:lstStyle/>
          <a:p>
            <a:r>
              <a:rPr lang="en-US" sz="2000" dirty="0"/>
              <a:t>Because</a:t>
            </a:r>
          </a:p>
        </p:txBody>
      </p:sp>
      <p:sp>
        <p:nvSpPr>
          <p:cNvPr id="9" name="TextBox 8">
            <a:extLst>
              <a:ext uri="{FF2B5EF4-FFF2-40B4-BE49-F238E27FC236}">
                <a16:creationId xmlns:a16="http://schemas.microsoft.com/office/drawing/2014/main" id="{C25B1C43-58C9-4FB9-AADA-07973A6859AE}"/>
              </a:ext>
            </a:extLst>
          </p:cNvPr>
          <p:cNvSpPr txBox="1"/>
          <p:nvPr/>
        </p:nvSpPr>
        <p:spPr>
          <a:xfrm>
            <a:off x="859520" y="3117573"/>
            <a:ext cx="612668" cy="400110"/>
          </a:xfrm>
          <a:prstGeom prst="rect">
            <a:avLst/>
          </a:prstGeom>
          <a:noFill/>
        </p:spPr>
        <p:txBody>
          <a:bodyPr wrap="none" rtlCol="0">
            <a:spAutoFit/>
          </a:bodyPr>
          <a:lstStyle/>
          <a:p>
            <a:r>
              <a:rPr lang="en-US" sz="2000" dirty="0"/>
              <a:t>and</a:t>
            </a:r>
          </a:p>
        </p:txBody>
      </p:sp>
      <p:sp>
        <p:nvSpPr>
          <p:cNvPr id="10" name="TextBox 9">
            <a:extLst>
              <a:ext uri="{FF2B5EF4-FFF2-40B4-BE49-F238E27FC236}">
                <a16:creationId xmlns:a16="http://schemas.microsoft.com/office/drawing/2014/main" id="{07E2C709-EB90-41CC-924F-7D51FBEEE92A}"/>
              </a:ext>
            </a:extLst>
          </p:cNvPr>
          <p:cNvSpPr txBox="1"/>
          <p:nvPr/>
        </p:nvSpPr>
        <p:spPr>
          <a:xfrm>
            <a:off x="980134" y="5996190"/>
            <a:ext cx="1866217" cy="400110"/>
          </a:xfrm>
          <a:prstGeom prst="rect">
            <a:avLst/>
          </a:prstGeom>
          <a:noFill/>
        </p:spPr>
        <p:txBody>
          <a:bodyPr wrap="none" rtlCol="0">
            <a:spAutoFit/>
          </a:bodyPr>
          <a:lstStyle/>
          <a:p>
            <a:r>
              <a:rPr lang="en-US" sz="2000" dirty="0"/>
              <a:t>which leads to</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6E8E60B-10B0-4B72-A28F-4C82708ABDCD}"/>
                  </a:ext>
                </a:extLst>
              </p:cNvPr>
              <p:cNvSpPr txBox="1"/>
              <p:nvPr/>
            </p:nvSpPr>
            <p:spPr>
              <a:xfrm>
                <a:off x="-55418" y="6464267"/>
                <a:ext cx="5967884"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𝑅</m:t>
                      </m:r>
                      <m:r>
                        <a:rPr lang="en-US" sz="2000" b="0" i="1" smtClean="0">
                          <a:latin typeface="Cambria Math" panose="02040503050406030204" pitchFamily="18" charset="0"/>
                        </a:rPr>
                        <m:t> ≥150 </m:t>
                      </m:r>
                      <m:r>
                        <a:rPr lang="en-US" altLang="zh-CN" sz="2000" i="1">
                          <a:latin typeface="Cambria Math" panose="02040503050406030204" pitchFamily="18" charset="0"/>
                          <a:ea typeface="Cambria Math" panose="02040503050406030204" pitchFamily="18" charset="0"/>
                        </a:rPr>
                        <m:t>𝑘𝑏𝑝𝑠</m:t>
                      </m:r>
                      <m:r>
                        <a:rPr lang="en-US" altLang="zh-CN"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11" name="TextBox 10">
                <a:extLst>
                  <a:ext uri="{FF2B5EF4-FFF2-40B4-BE49-F238E27FC236}">
                    <a16:creationId xmlns:a16="http://schemas.microsoft.com/office/drawing/2014/main" id="{76E8E60B-10B0-4B72-A28F-4C82708ABDCD}"/>
                  </a:ext>
                </a:extLst>
              </p:cNvPr>
              <p:cNvSpPr txBox="1">
                <a:spLocks noRot="1" noChangeAspect="1" noMove="1" noResize="1" noEditPoints="1" noAdjustHandles="1" noChangeArrowheads="1" noChangeShapeType="1" noTextEdit="1"/>
              </p:cNvSpPr>
              <p:nvPr/>
            </p:nvSpPr>
            <p:spPr>
              <a:xfrm>
                <a:off x="-55418" y="6464267"/>
                <a:ext cx="5967884" cy="307777"/>
              </a:xfrm>
              <a:prstGeom prst="rect">
                <a:avLst/>
              </a:prstGeom>
              <a:blipFill>
                <a:blip r:embed="rId5"/>
                <a:stretch>
                  <a:fillRect b="-37255"/>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186C5613-49E8-44CD-856A-D154023FB905}"/>
              </a:ext>
            </a:extLst>
          </p:cNvPr>
          <p:cNvSpPr txBox="1"/>
          <p:nvPr/>
        </p:nvSpPr>
        <p:spPr>
          <a:xfrm>
            <a:off x="234870" y="963896"/>
            <a:ext cx="3118161" cy="400110"/>
          </a:xfrm>
          <a:prstGeom prst="rect">
            <a:avLst/>
          </a:prstGeom>
          <a:noFill/>
        </p:spPr>
        <p:txBody>
          <a:bodyPr wrap="none" rtlCol="0">
            <a:spAutoFit/>
          </a:bodyPr>
          <a:lstStyle/>
          <a:p>
            <a:r>
              <a:rPr lang="en-US" sz="2000" b="1" dirty="0">
                <a:solidFill>
                  <a:srgbClr val="FF0000"/>
                </a:solidFill>
              </a:rPr>
              <a:t>The required condition: </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672583E-3ABA-4ACF-8ECF-F5CD051BCA8F}"/>
                  </a:ext>
                </a:extLst>
              </p:cNvPr>
              <p:cNvSpPr txBox="1"/>
              <p:nvPr/>
            </p:nvSpPr>
            <p:spPr>
              <a:xfrm>
                <a:off x="2493818" y="916235"/>
                <a:ext cx="5967884" cy="83279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000" i="1" smtClean="0">
                              <a:solidFill>
                                <a:srgbClr val="FF0000"/>
                              </a:solidFill>
                              <a:latin typeface="Cambria Math" panose="02040503050406030204" pitchFamily="18" charset="0"/>
                            </a:rPr>
                          </m:ctrlPr>
                        </m:fPr>
                        <m:num>
                          <m:r>
                            <a:rPr lang="en-US" sz="2000" b="0" i="1" smtClean="0">
                              <a:solidFill>
                                <a:srgbClr val="FF0000"/>
                              </a:solidFill>
                              <a:latin typeface="Cambria Math" panose="02040503050406030204" pitchFamily="18" charset="0"/>
                            </a:rPr>
                            <m:t>3</m:t>
                          </m:r>
                        </m:num>
                        <m:den>
                          <m:r>
                            <a:rPr lang="en-US" sz="2000" b="0" i="1" smtClean="0">
                              <a:solidFill>
                                <a:srgbClr val="FF0000"/>
                              </a:solidFill>
                              <a:latin typeface="Cambria Math" panose="02040503050406030204" pitchFamily="18" charset="0"/>
                            </a:rPr>
                            <m:t>5</m:t>
                          </m:r>
                        </m:den>
                      </m:f>
                      <m:r>
                        <a:rPr lang="en-US" altLang="zh-CN" sz="2000" i="1">
                          <a:solidFill>
                            <a:srgbClr val="FF0000"/>
                          </a:solidFill>
                          <a:latin typeface="Cambria Math" panose="02040503050406030204" pitchFamily="18" charset="0"/>
                          <a:ea typeface="Cambria Math" panose="02040503050406030204" pitchFamily="18" charset="0"/>
                        </a:rPr>
                        <m:t>×</m:t>
                      </m:r>
                      <m:r>
                        <a:rPr lang="en-US" altLang="zh-CN" sz="2000" b="0" i="1" smtClean="0">
                          <a:solidFill>
                            <a:srgbClr val="FF0000"/>
                          </a:solidFill>
                          <a:latin typeface="Cambria Math" panose="02040503050406030204" pitchFamily="18" charset="0"/>
                          <a:ea typeface="Cambria Math" panose="02040503050406030204" pitchFamily="18" charset="0"/>
                        </a:rPr>
                        <m:t>100 </m:t>
                      </m:r>
                      <m:r>
                        <a:rPr lang="en-US" altLang="zh-CN" sz="2000" b="0" i="1" smtClean="0">
                          <a:solidFill>
                            <a:srgbClr val="FF0000"/>
                          </a:solidFill>
                          <a:latin typeface="Cambria Math" panose="02040503050406030204" pitchFamily="18" charset="0"/>
                          <a:ea typeface="Cambria Math" panose="02040503050406030204" pitchFamily="18" charset="0"/>
                        </a:rPr>
                        <m:t>𝑘𝑏𝑝𝑠</m:t>
                      </m:r>
                      <m:r>
                        <a:rPr lang="en-US" sz="2000" i="1" smtClean="0">
                          <a:solidFill>
                            <a:srgbClr val="FF0000"/>
                          </a:solidFill>
                          <a:latin typeface="Cambria Math" panose="02040503050406030204" pitchFamily="18" charset="0"/>
                          <a:ea typeface="Cambria Math" panose="02040503050406030204" pitchFamily="18" charset="0"/>
                        </a:rPr>
                        <m:t>≤</m:t>
                      </m:r>
                      <m:f>
                        <m:fPr>
                          <m:ctrlPr>
                            <a:rPr lang="en-US" sz="2000" i="1" smtClean="0">
                              <a:solidFill>
                                <a:srgbClr val="FF0000"/>
                              </a:solidFill>
                              <a:latin typeface="Cambria Math" panose="02040503050406030204" pitchFamily="18" charset="0"/>
                              <a:ea typeface="Cambria Math" panose="02040503050406030204" pitchFamily="18" charset="0"/>
                            </a:rPr>
                          </m:ctrlPr>
                        </m:fPr>
                        <m:num>
                          <m:r>
                            <a:rPr lang="en-US" sz="2000" b="0" i="1" smtClean="0">
                              <a:solidFill>
                                <a:srgbClr val="FF0000"/>
                              </a:solidFill>
                              <a:latin typeface="Cambria Math" panose="02040503050406030204" pitchFamily="18" charset="0"/>
                              <a:ea typeface="Cambria Math" panose="02040503050406030204" pitchFamily="18" charset="0"/>
                            </a:rPr>
                            <m:t>1</m:t>
                          </m:r>
                        </m:num>
                        <m:den>
                          <m:r>
                            <a:rPr lang="en-US" sz="2000" b="0" i="1" smtClean="0">
                              <a:solidFill>
                                <a:srgbClr val="FF0000"/>
                              </a:solidFill>
                              <a:latin typeface="Cambria Math" panose="02040503050406030204" pitchFamily="18" charset="0"/>
                              <a:ea typeface="Cambria Math" panose="02040503050406030204" pitchFamily="18" charset="0"/>
                            </a:rPr>
                            <m:t>1</m:t>
                          </m:r>
                          <m:r>
                            <a:rPr lang="en-US" altLang="zh-CN" sz="2000" i="1">
                              <a:solidFill>
                                <a:srgbClr val="FF0000"/>
                              </a:solidFill>
                              <a:latin typeface="Cambria Math" panose="02040503050406030204" pitchFamily="18" charset="0"/>
                              <a:ea typeface="Cambria Math" panose="02040503050406030204" pitchFamily="18" charset="0"/>
                            </a:rPr>
                            <m:t>+</m:t>
                          </m:r>
                          <m:r>
                            <a:rPr lang="en-US" altLang="zh-CN" sz="2000" b="0" i="1" smtClean="0">
                              <a:solidFill>
                                <a:srgbClr val="FF0000"/>
                              </a:solidFill>
                              <a:latin typeface="Cambria Math" panose="02040503050406030204" pitchFamily="18" charset="0"/>
                              <a:ea typeface="Cambria Math" panose="02040503050406030204" pitchFamily="18" charset="0"/>
                            </a:rPr>
                            <m:t>2×</m:t>
                          </m:r>
                          <m:f>
                            <m:fPr>
                              <m:ctrlPr>
                                <a:rPr lang="en-US" altLang="zh-CN" sz="2000" b="0" i="1" smtClean="0">
                                  <a:solidFill>
                                    <a:srgbClr val="FF0000"/>
                                  </a:solidFill>
                                  <a:latin typeface="Cambria Math" panose="02040503050406030204" pitchFamily="18" charset="0"/>
                                  <a:ea typeface="Cambria Math" panose="02040503050406030204" pitchFamily="18" charset="0"/>
                                </a:rPr>
                              </m:ctrlPr>
                            </m:fPr>
                            <m:num>
                              <m:r>
                                <a:rPr lang="en-US" altLang="zh-CN" sz="2000" b="0" i="1" smtClean="0">
                                  <a:solidFill>
                                    <a:srgbClr val="FF0000"/>
                                  </a:solidFill>
                                  <a:latin typeface="Cambria Math" panose="02040503050406030204" pitchFamily="18" charset="0"/>
                                  <a:ea typeface="Cambria Math" panose="02040503050406030204" pitchFamily="18" charset="0"/>
                                </a:rPr>
                                <m:t>5</m:t>
                              </m:r>
                            </m:num>
                            <m:den>
                              <m:r>
                                <a:rPr lang="en-US" altLang="zh-CN" sz="2000" b="0" i="1" smtClean="0">
                                  <a:solidFill>
                                    <a:srgbClr val="FF0000"/>
                                  </a:solidFill>
                                  <a:latin typeface="Cambria Math" panose="02040503050406030204" pitchFamily="18" charset="0"/>
                                  <a:ea typeface="Cambria Math" panose="02040503050406030204" pitchFamily="18" charset="0"/>
                                </a:rPr>
                                <m:t>𝑥</m:t>
                              </m:r>
                            </m:den>
                          </m:f>
                        </m:den>
                      </m:f>
                      <m:r>
                        <a:rPr lang="en-US" altLang="zh-CN" sz="2000" i="1">
                          <a:solidFill>
                            <a:srgbClr val="FF0000"/>
                          </a:solidFill>
                          <a:latin typeface="Cambria Math" panose="02040503050406030204" pitchFamily="18" charset="0"/>
                          <a:ea typeface="Cambria Math" panose="02040503050406030204" pitchFamily="18" charset="0"/>
                        </a:rPr>
                        <m:t>×</m:t>
                      </m:r>
                      <m:r>
                        <a:rPr lang="en-US" altLang="zh-CN" sz="2000" b="0" i="1" smtClean="0">
                          <a:solidFill>
                            <a:srgbClr val="FF0000"/>
                          </a:solidFill>
                          <a:latin typeface="Cambria Math" panose="02040503050406030204" pitchFamily="18" charset="0"/>
                          <a:ea typeface="Cambria Math" panose="02040503050406030204" pitchFamily="18" charset="0"/>
                        </a:rPr>
                        <m:t>𝑅</m:t>
                      </m:r>
                      <m:r>
                        <a:rPr lang="en-US" altLang="zh-CN" sz="2000" b="0" i="1" smtClean="0">
                          <a:solidFill>
                            <a:srgbClr val="FF0000"/>
                          </a:solidFill>
                          <a:latin typeface="Cambria Math" panose="02040503050406030204" pitchFamily="18" charset="0"/>
                          <a:ea typeface="Cambria Math" panose="02040503050406030204" pitchFamily="18" charset="0"/>
                        </a:rPr>
                        <m:t> </m:t>
                      </m:r>
                      <m:r>
                        <a:rPr lang="en-US" altLang="zh-CN" sz="2000" b="0" i="1" smtClean="0">
                          <a:solidFill>
                            <a:srgbClr val="FF0000"/>
                          </a:solidFill>
                          <a:latin typeface="Cambria Math" panose="02040503050406030204" pitchFamily="18" charset="0"/>
                          <a:ea typeface="Cambria Math" panose="02040503050406030204" pitchFamily="18" charset="0"/>
                        </a:rPr>
                        <m:t>𝑘𝑏𝑝𝑠</m:t>
                      </m:r>
                    </m:oMath>
                  </m:oMathPara>
                </a14:m>
                <a:endParaRPr lang="en-US" sz="2000" dirty="0">
                  <a:solidFill>
                    <a:srgbClr val="FF0000"/>
                  </a:solidFill>
                </a:endParaRPr>
              </a:p>
            </p:txBody>
          </p:sp>
        </mc:Choice>
        <mc:Fallback xmlns="">
          <p:sp>
            <p:nvSpPr>
              <p:cNvPr id="13" name="TextBox 12">
                <a:extLst>
                  <a:ext uri="{FF2B5EF4-FFF2-40B4-BE49-F238E27FC236}">
                    <a16:creationId xmlns:a16="http://schemas.microsoft.com/office/drawing/2014/main" id="{5672583E-3ABA-4ACF-8ECF-F5CD051BCA8F}"/>
                  </a:ext>
                </a:extLst>
              </p:cNvPr>
              <p:cNvSpPr txBox="1">
                <a:spLocks noRot="1" noChangeAspect="1" noMove="1" noResize="1" noEditPoints="1" noAdjustHandles="1" noChangeArrowheads="1" noChangeShapeType="1" noTextEdit="1"/>
              </p:cNvSpPr>
              <p:nvPr/>
            </p:nvSpPr>
            <p:spPr>
              <a:xfrm>
                <a:off x="2493818" y="916235"/>
                <a:ext cx="5967884" cy="832792"/>
              </a:xfrm>
              <a:prstGeom prst="rect">
                <a:avLst/>
              </a:prstGeom>
              <a:blipFill>
                <a:blip r:embed="rId6"/>
                <a:stretch>
                  <a:fillRect/>
                </a:stretch>
              </a:blipFill>
            </p:spPr>
            <p:txBody>
              <a:bodyPr/>
              <a:lstStyle/>
              <a:p>
                <a:r>
                  <a:rPr lang="en-US">
                    <a:noFill/>
                  </a:rPr>
                  <a:t> </a:t>
                </a:r>
              </a:p>
            </p:txBody>
          </p:sp>
        </mc:Fallback>
      </mc:AlternateContent>
      <p:sp>
        <p:nvSpPr>
          <p:cNvPr id="14" name="Title 1">
            <a:extLst>
              <a:ext uri="{FF2B5EF4-FFF2-40B4-BE49-F238E27FC236}">
                <a16:creationId xmlns:a16="http://schemas.microsoft.com/office/drawing/2014/main" id="{BBA04FB9-6F22-4914-905E-45A40392AF87}"/>
              </a:ext>
            </a:extLst>
          </p:cNvPr>
          <p:cNvSpPr>
            <a:spLocks noGrp="1"/>
          </p:cNvSpPr>
          <p:nvPr>
            <p:ph type="title"/>
          </p:nvPr>
        </p:nvSpPr>
        <p:spPr>
          <a:xfrm>
            <a:off x="0" y="-180110"/>
            <a:ext cx="9144000" cy="1143000"/>
          </a:xfrm>
        </p:spPr>
        <p:txBody>
          <a:bodyPr/>
          <a:lstStyle/>
          <a:p>
            <a:r>
              <a:rPr lang="en-US" dirty="0"/>
              <a:t>Another approach to solve this question</a:t>
            </a:r>
          </a:p>
        </p:txBody>
      </p:sp>
    </p:spTree>
    <p:extLst>
      <p:ext uri="{BB962C8B-B14F-4D97-AF65-F5344CB8AC3E}">
        <p14:creationId xmlns:p14="http://schemas.microsoft.com/office/powerpoint/2010/main" val="950194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8"/>
          <p:cNvSpPr txBox="1">
            <a:spLocks noGrp="1"/>
          </p:cNvSpPr>
          <p:nvPr>
            <p:ph type="title"/>
          </p:nvPr>
        </p:nvSpPr>
        <p:spPr>
          <a:xfrm>
            <a:off x="685800" y="152400"/>
            <a:ext cx="7772400" cy="1143000"/>
          </a:xfrm>
          <a:prstGeom prst="rect">
            <a:avLst/>
          </a:prstGeom>
          <a:noFill/>
          <a:ln>
            <a:noFill/>
          </a:ln>
        </p:spPr>
        <p:txBody>
          <a:bodyPr spcFirstLastPara="1" wrap="square" lIns="90475" tIns="44450" rIns="90475" bIns="44450" anchor="ctr" anchorCtr="0">
            <a:noAutofit/>
          </a:bodyPr>
          <a:lstStyle/>
          <a:p>
            <a:pPr marL="0" lvl="0" indent="0" algn="ctr" rtl="0">
              <a:lnSpc>
                <a:spcPct val="100000"/>
              </a:lnSpc>
              <a:spcBef>
                <a:spcPts val="0"/>
              </a:spcBef>
              <a:spcAft>
                <a:spcPts val="0"/>
              </a:spcAft>
              <a:buClr>
                <a:srgbClr val="CC0000"/>
              </a:buClr>
              <a:buSzPts val="3600"/>
              <a:buFont typeface="Comic Sans MS"/>
              <a:buNone/>
            </a:pPr>
            <a:r>
              <a:rPr lang="en-US" sz="3600" b="1" i="0" u="none">
                <a:solidFill>
                  <a:srgbClr val="CC0000"/>
                </a:solidFill>
                <a:latin typeface="Comic Sans MS"/>
                <a:ea typeface="Comic Sans MS"/>
                <a:cs typeface="Comic Sans MS"/>
                <a:sym typeface="Comic Sans MS"/>
              </a:rPr>
              <a:t>Question 3</a:t>
            </a:r>
            <a:endParaRPr/>
          </a:p>
        </p:txBody>
      </p:sp>
      <p:sp>
        <p:nvSpPr>
          <p:cNvPr id="201" name="Google Shape;201;p8"/>
          <p:cNvSpPr txBox="1">
            <a:spLocks noGrp="1"/>
          </p:cNvSpPr>
          <p:nvPr>
            <p:ph type="body" idx="1"/>
          </p:nvPr>
        </p:nvSpPr>
        <p:spPr>
          <a:xfrm>
            <a:off x="533400" y="1143000"/>
            <a:ext cx="8153400" cy="4648200"/>
          </a:xfrm>
          <a:prstGeom prst="rect">
            <a:avLst/>
          </a:prstGeom>
          <a:noFill/>
          <a:ln>
            <a:noFill/>
          </a:ln>
        </p:spPr>
        <p:txBody>
          <a:bodyPr spcFirstLastPara="1" wrap="square" lIns="90475" tIns="44450" rIns="90475" bIns="44450" anchor="t" anchorCtr="0">
            <a:no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strike="noStrike" cap="none" dirty="0">
                <a:solidFill>
                  <a:schemeClr val="dk1"/>
                </a:solidFill>
                <a:latin typeface="Times New Roman"/>
                <a:ea typeface="Times New Roman"/>
                <a:cs typeface="Times New Roman"/>
                <a:sym typeface="Times New Roman"/>
              </a:rPr>
              <a:t>Consider a communication link between two cities of City </a:t>
            </a:r>
            <a:r>
              <a:rPr lang="en-US" sz="2000" b="0" i="1" u="none" strike="noStrike" cap="none" dirty="0">
                <a:solidFill>
                  <a:schemeClr val="dk1"/>
                </a:solidFill>
                <a:latin typeface="Times New Roman"/>
                <a:ea typeface="Times New Roman"/>
                <a:cs typeface="Times New Roman"/>
                <a:sym typeface="Times New Roman"/>
              </a:rPr>
              <a:t>S</a:t>
            </a:r>
            <a:r>
              <a:rPr lang="en-US" sz="2000" b="0" i="0" u="none" strike="noStrike" cap="none" dirty="0">
                <a:solidFill>
                  <a:schemeClr val="dk1"/>
                </a:solidFill>
                <a:latin typeface="Times New Roman"/>
                <a:ea typeface="Times New Roman"/>
                <a:cs typeface="Times New Roman"/>
                <a:sym typeface="Times New Roman"/>
              </a:rPr>
              <a:t> and City </a:t>
            </a:r>
            <a:r>
              <a:rPr lang="en-US" sz="2000" b="0" i="1" u="none" strike="noStrike" cap="none" dirty="0">
                <a:solidFill>
                  <a:schemeClr val="dk1"/>
                </a:solidFill>
                <a:latin typeface="Times New Roman"/>
                <a:ea typeface="Times New Roman"/>
                <a:cs typeface="Times New Roman"/>
                <a:sym typeface="Times New Roman"/>
              </a:rPr>
              <a:t>D</a:t>
            </a:r>
            <a:r>
              <a:rPr lang="en-US" sz="2000" b="0" i="0" u="none" strike="noStrike" cap="none" dirty="0">
                <a:solidFill>
                  <a:schemeClr val="dk1"/>
                </a:solidFill>
                <a:latin typeface="Times New Roman"/>
                <a:ea typeface="Times New Roman"/>
                <a:cs typeface="Times New Roman"/>
                <a:sym typeface="Times New Roman"/>
              </a:rPr>
              <a:t>. The frame transmission rate on the link is 100 </a:t>
            </a:r>
            <a:r>
              <a:rPr lang="en-US" sz="2000" b="0" i="1" u="none" strike="noStrike" cap="none" dirty="0">
                <a:solidFill>
                  <a:schemeClr val="dk1"/>
                </a:solidFill>
                <a:latin typeface="Times New Roman"/>
                <a:ea typeface="Times New Roman"/>
                <a:cs typeface="Times New Roman"/>
                <a:sym typeface="Times New Roman"/>
              </a:rPr>
              <a:t>kbps</a:t>
            </a:r>
            <a:r>
              <a:rPr lang="en-US" sz="2000" b="0" i="0" u="none" strike="noStrike" cap="none" dirty="0">
                <a:solidFill>
                  <a:schemeClr val="dk1"/>
                </a:solidFill>
                <a:latin typeface="Times New Roman"/>
                <a:ea typeface="Times New Roman"/>
                <a:cs typeface="Times New Roman"/>
                <a:sym typeface="Times New Roman"/>
              </a:rPr>
              <a:t> and the frame length is 25 bytes. The distance between City </a:t>
            </a:r>
            <a:r>
              <a:rPr lang="en-US" sz="2000" b="0" i="1" u="none" strike="noStrike" cap="none" dirty="0">
                <a:solidFill>
                  <a:schemeClr val="dk1"/>
                </a:solidFill>
                <a:latin typeface="Times New Roman"/>
                <a:ea typeface="Times New Roman"/>
                <a:cs typeface="Times New Roman"/>
                <a:sym typeface="Times New Roman"/>
              </a:rPr>
              <a:t>S</a:t>
            </a:r>
            <a:r>
              <a:rPr lang="en-US" sz="2000" b="0" i="0" u="none" strike="noStrike" cap="none" dirty="0">
                <a:solidFill>
                  <a:schemeClr val="dk1"/>
                </a:solidFill>
                <a:latin typeface="Times New Roman"/>
                <a:ea typeface="Times New Roman"/>
                <a:cs typeface="Times New Roman"/>
                <a:sym typeface="Times New Roman"/>
              </a:rPr>
              <a:t> and City </a:t>
            </a:r>
            <a:r>
              <a:rPr lang="en-US" sz="2000" b="0" i="1" u="none" strike="noStrike" cap="none" dirty="0">
                <a:solidFill>
                  <a:schemeClr val="dk1"/>
                </a:solidFill>
                <a:latin typeface="Times New Roman"/>
                <a:ea typeface="Times New Roman"/>
                <a:cs typeface="Times New Roman"/>
                <a:sym typeface="Times New Roman"/>
              </a:rPr>
              <a:t>D</a:t>
            </a:r>
            <a:r>
              <a:rPr lang="en-US" sz="2000" b="0" i="0" u="none" strike="noStrike" cap="none" dirty="0">
                <a:solidFill>
                  <a:schemeClr val="dk1"/>
                </a:solidFill>
                <a:latin typeface="Times New Roman"/>
                <a:ea typeface="Times New Roman"/>
                <a:cs typeface="Times New Roman"/>
                <a:sym typeface="Times New Roman"/>
              </a:rPr>
              <a:t> is 5 </a:t>
            </a:r>
            <a:r>
              <a:rPr lang="en-US" sz="2000" b="0" i="1" u="none" strike="noStrike" cap="none" dirty="0">
                <a:solidFill>
                  <a:schemeClr val="dk1"/>
                </a:solidFill>
                <a:latin typeface="Times New Roman"/>
                <a:ea typeface="Times New Roman"/>
                <a:cs typeface="Times New Roman"/>
                <a:sym typeface="Times New Roman"/>
              </a:rPr>
              <a:t>km</a:t>
            </a:r>
            <a:r>
              <a:rPr lang="en-US" sz="2000" b="0" i="0" u="none" strike="noStrike" cap="none" dirty="0">
                <a:solidFill>
                  <a:schemeClr val="dk1"/>
                </a:solidFill>
                <a:latin typeface="Times New Roman"/>
                <a:ea typeface="Times New Roman"/>
                <a:cs typeface="Times New Roman"/>
                <a:sym typeface="Times New Roman"/>
              </a:rPr>
              <a:t> and the propagation delay 3 </a:t>
            </a:r>
            <a:r>
              <a:rPr lang="en-US" sz="2000" b="0" i="1" u="none" strike="noStrike" cap="none" dirty="0" err="1">
                <a:solidFill>
                  <a:schemeClr val="dk1"/>
                </a:solidFill>
                <a:latin typeface="Times New Roman"/>
                <a:ea typeface="Times New Roman"/>
                <a:cs typeface="Times New Roman"/>
                <a:sym typeface="Times New Roman"/>
              </a:rPr>
              <a:t>ms</a:t>
            </a:r>
            <a:r>
              <a:rPr lang="en-US" sz="2000" b="0" i="0" u="none" strike="noStrike" cap="none" dirty="0">
                <a:solidFill>
                  <a:schemeClr val="dk1"/>
                </a:solidFill>
                <a:latin typeface="Times New Roman"/>
                <a:ea typeface="Times New Roman"/>
                <a:cs typeface="Times New Roman"/>
                <a:sym typeface="Times New Roman"/>
              </a:rPr>
              <a:t>/</a:t>
            </a:r>
            <a:r>
              <a:rPr lang="en-US" sz="2000" b="0" i="1" u="none" strike="noStrike" cap="none" dirty="0">
                <a:solidFill>
                  <a:schemeClr val="dk1"/>
                </a:solidFill>
                <a:latin typeface="Times New Roman"/>
                <a:ea typeface="Times New Roman"/>
                <a:cs typeface="Times New Roman"/>
                <a:sym typeface="Times New Roman"/>
              </a:rPr>
              <a:t>km</a:t>
            </a:r>
            <a:r>
              <a:rPr lang="en-US" sz="2000" b="0" i="0" u="none" strike="noStrike" cap="none" dirty="0">
                <a:solidFill>
                  <a:schemeClr val="dk1"/>
                </a:solidFill>
                <a:latin typeface="Times New Roman"/>
                <a:ea typeface="Times New Roman"/>
                <a:cs typeface="Times New Roman"/>
                <a:sym typeface="Times New Roman"/>
              </a:rPr>
              <a:t>. The communication link suffers from an average frame error probability of 0.2 and we adopt a Selective-Reject ARQ mechanism between City </a:t>
            </a:r>
            <a:r>
              <a:rPr lang="en-US" sz="2000" b="0" i="1" u="none" strike="noStrike" cap="none" dirty="0">
                <a:solidFill>
                  <a:schemeClr val="dk1"/>
                </a:solidFill>
                <a:latin typeface="Times New Roman"/>
                <a:ea typeface="Times New Roman"/>
                <a:cs typeface="Times New Roman"/>
                <a:sym typeface="Times New Roman"/>
              </a:rPr>
              <a:t>S</a:t>
            </a:r>
            <a:r>
              <a:rPr lang="en-US" sz="2000" b="0" i="0" u="none" strike="noStrike" cap="none" dirty="0">
                <a:solidFill>
                  <a:schemeClr val="dk1"/>
                </a:solidFill>
                <a:latin typeface="Times New Roman"/>
                <a:ea typeface="Times New Roman"/>
                <a:cs typeface="Times New Roman"/>
                <a:sym typeface="Times New Roman"/>
              </a:rPr>
              <a:t> and City </a:t>
            </a:r>
            <a:r>
              <a:rPr lang="en-US" sz="2000" b="0" i="1" u="none" strike="noStrike" cap="none" dirty="0">
                <a:solidFill>
                  <a:schemeClr val="dk1"/>
                </a:solidFill>
                <a:latin typeface="Times New Roman"/>
                <a:ea typeface="Times New Roman"/>
                <a:cs typeface="Times New Roman"/>
                <a:sym typeface="Times New Roman"/>
              </a:rPr>
              <a:t>D</a:t>
            </a:r>
            <a:r>
              <a:rPr lang="en-US" sz="2000" b="0" i="0" u="none" strike="noStrike" cap="none" dirty="0">
                <a:solidFill>
                  <a:schemeClr val="dk1"/>
                </a:solidFill>
                <a:latin typeface="Times New Roman"/>
                <a:ea typeface="Times New Roman"/>
                <a:cs typeface="Times New Roman"/>
                <a:sym typeface="Times New Roman"/>
              </a:rPr>
              <a:t> for reliable communication.  </a:t>
            </a:r>
            <a:endParaRPr dirty="0"/>
          </a:p>
          <a:p>
            <a:pPr marL="0" marR="0" lvl="0" indent="0" algn="l" rtl="0">
              <a:lnSpc>
                <a:spcPct val="100000"/>
              </a:lnSpc>
              <a:spcBef>
                <a:spcPts val="400"/>
              </a:spcBef>
              <a:spcAft>
                <a:spcPts val="0"/>
              </a:spcAft>
              <a:buClr>
                <a:schemeClr val="dk1"/>
              </a:buClr>
              <a:buSzPts val="2000"/>
              <a:buFont typeface="Times New Roman"/>
              <a:buNone/>
            </a:pPr>
            <a:endParaRPr sz="2000" b="0" i="0" u="none" strike="noStrike" cap="none" dirty="0">
              <a:solidFill>
                <a:schemeClr val="dk1"/>
              </a:solidFill>
              <a:latin typeface="Times New Roman"/>
              <a:ea typeface="Times New Roman"/>
              <a:cs typeface="Times New Roman"/>
              <a:sym typeface="Times New Roman"/>
            </a:endParaRPr>
          </a:p>
          <a:p>
            <a:pPr marL="0" marR="0" lvl="0" indent="-127000" algn="l" rtl="0">
              <a:lnSpc>
                <a:spcPct val="100000"/>
              </a:lnSpc>
              <a:spcBef>
                <a:spcPts val="400"/>
              </a:spcBef>
              <a:spcAft>
                <a:spcPts val="0"/>
              </a:spcAft>
              <a:buClr>
                <a:schemeClr val="dk1"/>
              </a:buClr>
              <a:buSzPts val="2000"/>
              <a:buFont typeface="Comic Sans MS"/>
              <a:buAutoNum type="alphaLcParenR"/>
            </a:pPr>
            <a:r>
              <a:rPr lang="en-US" sz="2000" b="0" i="0" u="none" strike="noStrike" cap="none" dirty="0">
                <a:solidFill>
                  <a:schemeClr val="dk1"/>
                </a:solidFill>
                <a:latin typeface="Times New Roman"/>
                <a:ea typeface="Times New Roman"/>
                <a:cs typeface="Times New Roman"/>
                <a:sym typeface="Times New Roman"/>
              </a:rPr>
              <a:t> If the window size is 10, compute the link utilization from City S to City D.</a:t>
            </a:r>
            <a:endParaRPr dirty="0"/>
          </a:p>
          <a:p>
            <a:pPr marL="0" marR="0" lvl="0" indent="0" algn="l" rtl="0">
              <a:lnSpc>
                <a:spcPct val="100000"/>
              </a:lnSpc>
              <a:spcBef>
                <a:spcPts val="400"/>
              </a:spcBef>
              <a:spcAft>
                <a:spcPts val="0"/>
              </a:spcAft>
              <a:buClr>
                <a:schemeClr val="dk1"/>
              </a:buClr>
              <a:buSzPts val="2000"/>
              <a:buFont typeface="Comic Sans MS"/>
              <a:buNone/>
            </a:pPr>
            <a:endParaRPr sz="2000" b="0" i="0" u="none" strike="noStrike" cap="none" dirty="0">
              <a:solidFill>
                <a:schemeClr val="dk1"/>
              </a:solidFill>
              <a:latin typeface="Times New Roman"/>
              <a:ea typeface="Times New Roman"/>
              <a:cs typeface="Times New Roman"/>
              <a:sym typeface="Times New Roman"/>
            </a:endParaRPr>
          </a:p>
          <a:p>
            <a:pPr marL="0" marR="0" lvl="0" indent="-127000" algn="l" rtl="0">
              <a:lnSpc>
                <a:spcPct val="100000"/>
              </a:lnSpc>
              <a:spcBef>
                <a:spcPts val="400"/>
              </a:spcBef>
              <a:spcAft>
                <a:spcPts val="0"/>
              </a:spcAft>
              <a:buClr>
                <a:schemeClr val="dk1"/>
              </a:buClr>
              <a:buSzPts val="2000"/>
              <a:buFont typeface="Comic Sans MS"/>
              <a:buAutoNum type="alphaLcParenR"/>
            </a:pPr>
            <a:r>
              <a:rPr lang="en-US" sz="2000" b="0" i="0" u="none" strike="noStrike" cap="none" dirty="0">
                <a:solidFill>
                  <a:schemeClr val="dk1"/>
                </a:solidFill>
                <a:latin typeface="Times New Roman"/>
                <a:ea typeface="Times New Roman"/>
                <a:cs typeface="Times New Roman"/>
                <a:sym typeface="Times New Roman"/>
              </a:rPr>
              <a:t> Compute the minimum window size and the corresponding number of bits reserved for frame sequence in the header, in order to maximize the link utilization between City S and City D.</a:t>
            </a:r>
            <a:endParaRPr dirty="0"/>
          </a:p>
        </p:txBody>
      </p:sp>
      <p:pic>
        <p:nvPicPr>
          <p:cNvPr id="202" name="Google Shape;202;p8"/>
          <p:cNvPicPr preferRelativeResize="0"/>
          <p:nvPr/>
        </p:nvPicPr>
        <p:blipFill rotWithShape="1">
          <a:blip r:embed="rId3">
            <a:alphaModFix/>
          </a:blip>
          <a:srcRect/>
          <a:stretch/>
        </p:blipFill>
        <p:spPr>
          <a:xfrm>
            <a:off x="2895600" y="5638800"/>
            <a:ext cx="3521075" cy="852487"/>
          </a:xfrm>
          <a:prstGeom prst="rect">
            <a:avLst/>
          </a:prstGeom>
          <a:noFill/>
          <a:ln>
            <a:noFill/>
          </a:ln>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271</TotalTime>
  <Words>1221</Words>
  <Application>Microsoft Macintosh PowerPoint</Application>
  <PresentationFormat>On-screen Show (4:3)</PresentationFormat>
  <Paragraphs>169</Paragraphs>
  <Slides>16</Slides>
  <Notes>14</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2" baseType="lpstr">
      <vt:lpstr>Arial</vt:lpstr>
      <vt:lpstr>Cambria Math</vt:lpstr>
      <vt:lpstr>Comic Sans MS</vt:lpstr>
      <vt:lpstr>Times New Roman</vt:lpstr>
      <vt:lpstr>Default Design</vt:lpstr>
      <vt:lpstr>MSDraw.Drawing.8.1</vt:lpstr>
      <vt:lpstr> Computer Networks</vt:lpstr>
      <vt:lpstr>Question 1</vt:lpstr>
      <vt:lpstr>Q1 answer</vt:lpstr>
      <vt:lpstr>Q1 answer</vt:lpstr>
      <vt:lpstr>Question 2</vt:lpstr>
      <vt:lpstr>Question 2: Transmission Rate Calculation </vt:lpstr>
      <vt:lpstr>Question 2: Transmission Rate Calculation</vt:lpstr>
      <vt:lpstr>Another approach to solve this question</vt:lpstr>
      <vt:lpstr>Question 3</vt:lpstr>
      <vt:lpstr>Q3(a): Selective-Reject ARQ Utilization</vt:lpstr>
      <vt:lpstr>Q3(b): Minimum Window Size</vt:lpstr>
      <vt:lpstr>PowerPoint Presentation</vt:lpstr>
      <vt:lpstr>Question 4(a)</vt:lpstr>
      <vt:lpstr>PowerPoint Presentation</vt:lpstr>
      <vt:lpstr>Question 4(b)</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Computer Networks</dc:title>
  <dc:creator/>
  <cp:lastModifiedBy>Jun Zhao</cp:lastModifiedBy>
  <cp:revision>16</cp:revision>
  <dcterms:created xsi:type="dcterms:W3CDTF">1996-09-30T18:28:10Z</dcterms:created>
  <dcterms:modified xsi:type="dcterms:W3CDTF">2023-02-02T05:10:17Z</dcterms:modified>
</cp:coreProperties>
</file>