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2"/>
  </p:notesMasterIdLst>
  <p:sldIdLst>
    <p:sldId id="318" r:id="rId3"/>
    <p:sldId id="739" r:id="rId4"/>
    <p:sldId id="740" r:id="rId5"/>
    <p:sldId id="741" r:id="rId6"/>
    <p:sldId id="420" r:id="rId7"/>
    <p:sldId id="706" r:id="rId8"/>
    <p:sldId id="716" r:id="rId9"/>
    <p:sldId id="709" r:id="rId10"/>
    <p:sldId id="705" r:id="rId11"/>
    <p:sldId id="707" r:id="rId12"/>
    <p:sldId id="708" r:id="rId13"/>
    <p:sldId id="710" r:id="rId14"/>
    <p:sldId id="715" r:id="rId15"/>
    <p:sldId id="714" r:id="rId16"/>
    <p:sldId id="738" r:id="rId17"/>
    <p:sldId id="712" r:id="rId18"/>
    <p:sldId id="711" r:id="rId19"/>
    <p:sldId id="713" r:id="rId20"/>
    <p:sldId id="717" r:id="rId21"/>
    <p:sldId id="719" r:id="rId22"/>
    <p:sldId id="720" r:id="rId23"/>
    <p:sldId id="721" r:id="rId24"/>
    <p:sldId id="722" r:id="rId25"/>
    <p:sldId id="723" r:id="rId26"/>
    <p:sldId id="728" r:id="rId27"/>
    <p:sldId id="729" r:id="rId28"/>
    <p:sldId id="724" r:id="rId29"/>
    <p:sldId id="725" r:id="rId30"/>
    <p:sldId id="726" r:id="rId31"/>
    <p:sldId id="727" r:id="rId32"/>
    <p:sldId id="730" r:id="rId33"/>
    <p:sldId id="733" r:id="rId34"/>
    <p:sldId id="732" r:id="rId35"/>
    <p:sldId id="734" r:id="rId36"/>
    <p:sldId id="735" r:id="rId37"/>
    <p:sldId id="736" r:id="rId38"/>
    <p:sldId id="737" r:id="rId39"/>
    <p:sldId id="731" r:id="rId40"/>
    <p:sldId id="742" r:id="rId41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3" autoAdjust="0"/>
    <p:restoredTop sz="94680" autoAdjust="0"/>
  </p:normalViewPr>
  <p:slideViewPr>
    <p:cSldViewPr showGuides="1">
      <p:cViewPr varScale="1">
        <p:scale>
          <a:sx n="78" d="100"/>
          <a:sy n="78" d="100"/>
        </p:scale>
        <p:origin x="60" y="684"/>
      </p:cViewPr>
      <p:guideLst>
        <p:guide orient="horz" pos="6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13:5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1518 24575,'13'0'0,"0"0"0,0-1 0,-1 0 0,1-1 0,-1-1 0,1 0 0,-1 0 0,0-1 0,0-1 0,0 0 0,-1-1 0,0 0 0,18-13 0,54-26 0,-59 34 0,-1-1 0,27-19 0,-1-1 0,2 2 0,54-24 0,9-4 0,185-88 0,10-6 0,-44 2-1279,-166 90 1424,181-120 465,-55 36-682,-49 4 89,-137 107 66,67-68 372,-93 88-414,-12 12-41,0 1 0,0-1 0,-1 0 0,1 1 0,0-1 0,-1 0 0,1 0 0,-1 1 0,1-1 0,-1 0 0,1 0 0,-1 0 0,1 0 0,-1 0 0,0 0 0,1 0 0,-1 0 0,0 0 0,0 0 0,-11-5 0,-28 14 0,18 1 0,-42 18 0,-79 24 0,0-12 0,112-31 0,2 1 0,-1 2 0,-27 14 0,-37 13 0,24-10 0,1 2 0,-66 43 0,73-40 0,-99 69 0,116-72 0,-68 56 0,45-33 0,3 5 0,46-40 0,-2-1 0,-23 18 0,-12 6 0,1 3 0,3 2 0,2 2 0,-60 76 0,67-69 0,4 2 0,-44 84 0,35-57 0,-155 223 0,121-190 0,175-178 0,140-112 0,-189 141 0,53-27 0,-80 48 0,0 0 0,-2-1 0,17-15 0,27-20 0,186-108 0,-97 66-605,31-21-200,63-40 448,-105 68 207,13 4 150,-31 19 0,73-63 0,-128 90 591,-47 24-331,-1 0 1,27-17-1,133-90 285,-253 183-545,-161 92-624,59-55 48,20-11 458,139-83 121,-134 70-3,-73 44 0,190-105 0,-67 27 0,-18 10 0,-137 69-712,158-82 177,-135 83 0,191-101 912,-92 37 1,10-5-403,12-2 277,-53 29 205,149-74-434,0-1 79,1 1 1,-1 0-1,2 2 0,0 0 0,0 0 1,-25 30-1,78-65 664,55-45-587,84-54-205,113-50-821,347-197-1111,-33 23-82,-459 274 1415,29-17-197,564-296 822,-404 214 1198,-290 148-581,54-18 0,-2 0 1374,-95 40-1985,0 0 1,0 1-1,0-1 0,0 0 1,0 0-1,0 0 0,0 0 1,0 1-1,0-1 0,1 0 1,-1 0-1,0 0 0,0 0 1,0 0-1,0 0 0,0 1 1,0-1-1,0 0 0,0 0 1,0 0-1,0 0 1,0 0-1,1 0 0,-1 1 1,0-1-1,0 0 0,0 0 1,0 0-1,0 0 0,0 0 1,1 0-1,-1 0 0,0 0 1,0 0-1,0 0 0,0 0 1,0 0-1,1 0 0,-1 0 1,0 0-1,0 0 1,0 0-1,0 0 0,1 0 1,-1 0-1,-20 23 637,-33 28 291,-9 4-1081,-138 109-673,69-69 291,-65 43-423,-87 58 246,16-11-875,193-137 1581,-102 61 0,-167 97-1587,-31 10-302,189-105 1844,16-8 63,65-46-18,-351 207 0,223-134 249,95-56-137,76-44 226,36-18 147,1 0 0,-23 17 0,-190 148 1404,235-176-1630,-38 29 1415,39-29-1599,-1 0-1,1 1 1,-1-1 0,1 0 0,-1 1 0,1-1 0,0 1-1,0-1 1,0 1 0,0 0 0,0-1 0,0 1 0,0 0-1,0 0 1,1 0 0,-1-1 0,1 1 0,-1 0 0,1 0-1,0 4 1,5-7-3,-1-1 0,1 1 0,0 0 0,-1-1 1,1 0-1,-1 0 0,1 0 0,5-5 0,-1 2-30,13-7-42,0 0 0,-1-2 0,0 0 0,21-20 0,-9 8 0,64-36 0,-45 30 0,195-118-1966,-114 63 1304,214-125-1677,-96 62 2041,-154 89 225,320-200 73,-270 180-218,-93 54 82,62-42-1,-41 17 137,121-62 0,-158 93 224,-1-2-1,51-42 0,-54 38 0,2 1-1,57-30 0,-54 33-173,0-1 0,-1-2 0,67-61 0,-104 87-29,-1 0 1,1 0 0,-1-1 0,1 1 0,-1 0 0,1-1 0,-1 1 0,1-1-1,-1 1 1,1 0 0,-1-1 0,0 1 0,1-1 0,-1 0 0,0 1 0,1-1-1,-1 1 1,0-1 0,0 1 0,1-1 0,-1 0 0,0 1 0,0-1 0,0 1-1,0-1 1,0 0 0,0 1 0,0-1 0,0 1 0,0-1 0,0 0 0,0 1-1,0-1 1,0 0 0,-1 1 0,1-1 0,-1 0 0,0 0 84,-1 0 0,1 0 0,-1 0 0,0 1-1,0-1 1,1 0 0,-1 1 0,0 0 0,0-1 0,0 1 0,0 0 0,-2 0 0,-59 4 1759,31 7-1805,1 1 0,0 2 0,-39 23 0,5-2-228,-87 40-1811,-287 139 1159,211-97 821,-22 5-1617,-28 15 837,-164 112-235,387-217 731,-192 119 1211,184-108-205,-101 88 0,156-119 1593,25-18-1235,28-18-488,38-36-418,165-87-1,-177 109-173,67-47 0,-2-1 0,-32 26 0,176-95 0,-242 136-1365,-4 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18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1 385,'1862'0,"-1838"1,0 1,29 7,41 4,129 5,-177-14,70-2,-75-3,1 2,49 7,160 26,-164-27,82 11,106 11,-270-28,79 9,-51-4,47 0,-30-3,97 18,-99-12,1-2,60 1,634-9,-716 3,54 9,-53-6,51 3,425-9,-487 0,1-2,-1 1,0-2,0 0,24-10,25-6,-12 7,6-2,62-7,-102 19,-1-1,33-12,-36 10,1 1,-1 1,1 1,19-3,-5 3,0-1,0-2,-1-1,0-1,31-14,-48 17,0-2,0 1,0-2,-1 0,0 0,0-1,-1 0,16-18,-26 26,-1-1,0 1,1 0,-1 0,0 0,0 0,0-1,1 1,-1 0,-1 0,1 0,0-1,0 1,0 0,-1 0,1 0,0 0,-1 0,1-1,-1 1,1 0,-1 0,0 0,0 0,1 1,-1-1,0 0,0 0,0 0,0 1,0-1,0 0,0 1,0-1,-2 0,-45-25,41 23,-71-29,-112-31,178 60,-32-9,-1 2,-47-3,25 2,40 6,-1 1,-28 0,-116-7,-12-1,-1681 13,1848-2,-1-1,-32-8,-31-2,77 12,-41-2,-74-10,86 8,-1 1,-53 2,-23-1,38-10,51 8,0 0,-32-1,29 4,-47-9,47 5,-49-2,-479 8,534 0,0 1,-32 7,-31 3,-633-10,349-5,348 4,-1 1,-33 8,-30 2,56-10,-47 11,25-4,32-6,-1 1,-28 12,32-11,0-1,0 0,0 0,-1-1,-18 2,-36 0,52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42.8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0,'1'1,"-1"0,0 0,1 1,-1-1,1 0,-1-1,1 1,0 0,0 0,-1 0,1 0,0 0,0-1,0 1,0 0,-1-1,1 1,0 0,0-1,1 0,-1 1,0-1,0 1,0-1,0 0,0 0,2 0,36 5,-34-5,420 3,-217-5,2562 2,-2590 12,-13 0,151-14,139 4,-322 10,54 1,144 4,-222-9,142-8,-100-3,-83 3,-11-2,1 3,94 14,-92-7,-1-3,124-6,-66-1,2713 2,-2812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45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28,'0'-1,"0"0,1 0,-1 0,1 0,-1 0,1 0,0 0,-1 0,1 0,0 0,0 1,0-1,-1 0,1 0,0 1,0-1,0 0,0 1,0-1,0 1,0 0,0-1,0 1,1 0,-1-1,0 1,2 0,36-4,-34 3,435-2,-225 6,931-3,-1098 4,-28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46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79,'18'-1,"-1"-1,34-8,31-2,36 11,-49 2,120-15,-141 9,56 0,-60 4,82-12,-66 5,1 3,0 2,67 7,-8-2,-1-2,-98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47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50,'166'2,"179"-5,-246-8,-53 4,50 0,52 9,109-3,-131-10,66-2,1695 12,-862 3,-1005-2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48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74,'538'0,"-500"-2,52-9,32-1,-34 11,-11 1,102-13,-87 4,160 5,-157 6,139-15,-119 3,-94 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49.8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1,'1846'0,"-1826"0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51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0 241,'10'-1,"1"0,-1-1,0 0,11-3,36-7,238-22,-69 15,-58 8,343-22,-195 18,-196 6,304-16,-234 15,200-4,825 15,-983-13,-5 0,2794 13,-3003-3,0 1,32-8,31-4,345 12,-204 3,-200-1,-1 2,1 0,0 2,23 7,-23-5,1-2,0 0,40 2,-20-6,13-1,89 13,-61-4,-1-4,116-7,-58 0,-70 1,372 16,87-4,-332-13,446 2,-603 2,51 9,-49-5,47 1,1225-8,-1309 0,-3 1,0 0,0 0,0 0,0 0,0 0,0 1,0-1,0 1,0 0,0 0,-1 0,1 0,5 3,-8-4,0 0,0 1,0-1,0 0,0 1,0-1,0 0,0 0,0 1,0-1,0 0,0 1,0-1,0 0,0 0,0 1,-1-1,1 0,0 1,0-1,0 0,0 0,-1 0,1 1,0-1,0 0,0 0,-1 0,1 1,0-1,0 0,-1 0,1 0,0 0,-1 0,1 0,0 0,0 0,-1 1,1-1,0 0,-1 0,1 0,0 0,0 0,-1-1,-16 5,0-2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52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0,'23'2,"-1"0,0 1,0 2,25 8,-24-7,0 0,0-1,42 3,186 4,230 0,-298-14,885 2,-1033 1,52 10,26 2,253-14,-346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55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50,'1309'0,"-993"-13,-4 1,6 0,9 0,6126 13,-6425 0,53 10,-53-6,51 3,-13-11,-47 1,1 1,-1 1,0 1,1 0,32 7,-31 2,-21-10,1 0,0 1,-1-1,1 0,-1 1,1-1,-1 1,1-1,-1 1,1 0,-1-1,1 1,-1-1,0 1,1 0,-1-1,0 1,0 0,1-1,-1 1,0 0,0-1,0 1,0 0,0 0,0-1,0 1,0 1,-5 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57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1,'1032'0,"-1009"1,0 2,34 7,6 1,-2 0,-36-7,0 0,32 1,1887-5,-893-1,-1030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22.0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0 366,'2734'0,"-2716"-1,0-1,32-7,31-3,648 10,-355 4,-250 1,135-6,-179-9,-51 7,54-3,-47 8,-6 1,-1-2,1-1,46-9,-30 0,-1 2,2 2,68-1,-92 7,0-1,28-7,-27 5,47-3,-37 5,1-1,34-9,-57 10,77-6,-62 7,-1-1,28-7,14-5,92-7,-85 11,21-2,9 0,-74 6,52-1,55-5,7 0,-121 11,-1-1,29-7,39-3,334 11,-205 3,-176-4,48-8,40-3,41 2,13-1,-164 12,28 2,0-3,91-14,-84 8,0 1,0 4,67 5,-12-1,1901-2,-1986 2,54 9,-53-6,52 3,423-9,-485 2,1 1,30 7,32 3,569-10,-317-5,-304 5,51 9,-51-6,49 2,17-8,-74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59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50,'93'1,"103"-3,-116-9,-48 6,43-2,97-6,24 1,721 13,-768 11,5 1,-127-13,-1 0,1 2,45 9,-42-6,1-1,0-2,57-2,-39-1,-29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6:47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51,'27'2,"0"0,28 7,-28-4,53 3,-58-8,7-1,0 2,0 1,40 9,-37-5,0-2,53 0,-46-3,49 8,103 20,-121-23,93-4,-97-3,122 13,-97-3,1-4,103-7,-49 0,715 2,-843-2,-1 0,0-1,0 0,0-2,21-8,31-7,-35 12,0 2,0 0,54 0,-66 5,1-1,29-6,-29 3,48-2,-30 4,-1-1,55-13,-57 9,1 1,68-2,2122 10,-2211-2,0-1,32-8,32-2,615 10,-340 4,314-2,-651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6:49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26,'1'-1,"-1"0,1 0,-1 0,1 0,-1 0,1 0,0 0,-1 0,1 0,0 1,0-1,0 0,-1 0,1 1,0-1,0 0,0 1,0-1,0 1,0-1,0 1,1 0,-1-1,0 1,0 0,0 0,2 0,36-5,-34 5,432-3,-223 6,3020-3,-3213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6:52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0,'4026'0,"-4006"0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6:53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0,'3954'0,"-3933"0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6:55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79,'23'-1,"0"-1,30-7,39-4,-36 12,5 0,73-11,-47 4,2 2,102 9,-47-1,4559-2,-4695 0,1 0,-1-1,1 0,-1 0,1-1,-1-1,0 1,0-1,13-7,-9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6:56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1,'3787'0,"-3767"0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57:02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24575,'1'1'0,"-1"0"0,0 0 0,1 0 0,-1 0 0,0 0 0,1 0 0,-1 0 0,1 0 0,-1-1 0,1 1 0,0 0 0,-1 0 0,1-1 0,0 1 0,0 0 0,-1-1 0,1 1 0,0-1 0,0 1 0,0-1 0,0 1 0,0-1 0,0 0 0,0 1 0,0-1 0,0 0 0,1 0 0,35 6 0,-26-5 0,136 24 0,-82-14 0,-42-7 0,1 0 0,32 1 0,39-7 0,74 4 0,-98 9 0,-49-7 0,1 0 0,29 0 0,1622-3 0,-783-3 0,-873 1 0,0 0 0,31-9 0,33-2 0,9 0 0,-67 7 0,0 2 0,28-2 0,379 6-1365,-410-1-5461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57:04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24575,'3332'0'0,"-3314"1"0,0 0 0,32 9 0,31 3 0,89-15 0,68 4 0,-167 9 0,-49-6 0,0-2 0,30 2 0,-27-4 0,45 9 0,-46-5 0,49 2 0,77 5 0,12 0 0,-119-12 0,-8-2 0,0 3 0,0 0 0,67 13 0,-62-8 0,1-1 0,1-2 0,-1-2 0,48-4 0,7 0 0,120 3-1365,-196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57:06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24575,'3507'1'-2735,"-2029"-2"4105,-1457 1-8196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24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0,'2230'0,"-2212"1,1 1,30 7,32 3,12-11,-47-2,1 2,79 12,-69-5,0-3,-1-2,69-6,-13 0,-11 1,110 5,-126 8,-48-6,57 3,-72-7,0 1,30 7,-30-5,1 0,27 0,190-5,-220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7:15.7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73,'51'19,"2"-8,-26-5,0-1,0-1,28 0,-22-3,1 2,38 8,-61-9,67 7,16 3,14 1,-15-2,-29 1,0-2,101 1,-115-9,55 9,46 1,1676-13,-1800-1,54-9,-53 6,51-3,-43 8,-6 1,0-2,-1-1,47-9,20-1,0 0,-81 9,0 1,30 0,-34 3,0-2,1 1,-1-1,0-1,0 0,18-6,-28 8,0-1,0 1,0 0,0 0,0-1,0 1,0-1,0 1,0-1,0 1,-1-1,1 1,0-1,0 0,-1 0,1 1,0-1,-1 0,1 0,-1 0,1 1,-1-1,0 0,1 0,-1 0,1-1,-2 1,1 0,-1-1,1 1,-1 0,0 0,1 0,-1 0,0 0,0 1,0-1,0 0,1 0,-1 0,0 1,0-1,-1 0,1 1,-1-1,-67-24,54 20,-6-1,1 1,-2 1,-36-3,-28-6,43 6,1 3,-1 1,-83 5,29 1,-1245-3,1314-2,-52-8,51 5,-49-3,-1336 9,1397-2,-1 0,-33-9,-30-3,-278 14,338-1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7:17.8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74,'1727'0,"-1704"1,1 2,31 7,10 1,4-2,-29-2,67 1,732-9,-821 0,-1-1,34-7,30-4,0 13,-47 1,0-1,-1-2,59-11,-51 7,0 1,0 2,1 2,46 4,9 0,5989-3,-6068-1,0-1,33-7,-31 4,-1 2,26-2,108 7,73-4,-105-21,-71 13,-26 5,0 1,45-3,362 9,-410-2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7:24.35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1,'648'0,"-621"1,54 10,-53-6,52 3,113 4,22-1,-188-10,0 1,44 9,-48-6,30 1,1-2,96-6,-43-1,2112 3,-2191 1,52 10,-51-6,49 3,-76-8,41-1,0 3,61 10,3-1,-77-9,58 10,-43-6,1-1,-1-2,88-6,-28 1,422 2,-507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7:25.9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51,'977'0,"-812"-12,-3-1,1736 13,-880 1,-979-3,50-8,30-3,880 11,-488 5,4847-3,-5338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30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98,'456'0,"-435"1,-1 1,30 7,36 3,-30-11,-6-1,97 13,-104-7,69 0,-71-6,76 12,-68-6,1-2,-1-2,61-5,-46 1,69 5,-62 9,-50-8,1 0,31 1,29-4,101 15,-107-9,151-6,-99-4,1885 3,-1985-1,52-10,-51 6,50-2,952 8,-1004-3,0 0,27-7,-26 4,51-3,26 10,78-3,-113-11,-48 8,0 0,30 0,0 4,-6 1,-1-3,77-11,-82 7,1 2,59 2,-58 2,-1-2,54-8,-33 2,0 3,0 3,63 5,-4 0,592-3,-684-2,53-9,-52 6,50-3,663 9,-707-2,49-10,-49 6,47-2,-59 5,46-8,-46 6,48-4,600 9,-654-2,-1-1,34-7,30-4,266 12,-167 3,-159-2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34.3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26,'28'-1,"53"-10,-52 6,49-3,1629 8,-801 1,-877 1,51 9,-51-6,49 2,50 5,-86-6,52 0,768-7,-833 3,50 9,-49-6,48 2,976-8,-1036 2,-1 1,34 7,30 4,233-12,-148-3,-148 3,1 1,30 7,32 4,-46-13,-8 0,1 2,-1 0,34 8,-42-5,14 3,0-1,0-1,54 2,-58-6,51 8,-50-5,48 2,-42-5,44 8,-45-5,53 2,-63-7,6-1,0 1,0 2,53 10,107 13,-149-19,0-1,0-2,0-2,44-4,10 0,503 3,-570 1,51 10,-51-6,49 2,2314-5,-1142-4,-171 2,-1036-5,-28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45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74,'15'-1,"-1"0,1-1,17-6,35-4,386 9,-233 6,5484-3,-5686-1,0-1,32-7,31-3,68 13,62-2,-131-11,-51 7,54-3,1354 9,-1417-1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47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1 195,'0'0,"0"-1,1 0,-1 0,0 0,1 0,-1 1,1-1,-1 0,1 0,-1 1,1-1,0 0,-1 1,1-1,0 0,0 1,-1-1,1 1,0 0,0-1,0 1,0-1,-1 1,3 0,29-8,-16 4,15-4,1 1,-1 2,1 1,0 2,62 2,-49 1,0-2,54-8,-41 2,0 3,64 2,-62 3,108-13,-112 6,113 2,-111 6,107-13,-90 3,128 4,-21 1,-71-9,39-1,485 14,-592-2,47-10,-48 5,53 0,18 5,128-16,-147 9,153 8,-103 2,2426-2,-2533 2,53 9,-54-5,58 1,504-8,-580 2,1 1,30 7,32 3,-1-12,-47-1,0 1,-1 2,64 11,-72-8,1-1,36 0,-35-3,0 1,27 6,129 17,-149-20,51 0,-54-4,0 1,43 8,-45-5,0-2,0-1,52-2,-51-1,0 1,-1 1,48 8,-43-3,1-2,0-2,41-1,36 2,-81 1,58 15,-64-12,0-1,0-1,49 2,71-8,-123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1:01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0,'1'1,"-1"0,1 1,-1-1,1 0,0 0,-1 0,1 0,0 0,0-1,-1 1,1 0,0 0,0 0,0-1,0 1,0 0,0-1,0 1,1-1,0 1,31 11,-25-9,12 3,0-1,0 0,38 2,5 0,112 17,-99-9,99 5,-82-9,-56-6,55 2,22-9,129 4,-159 9,-53-6,52 3,609-9,-659 3,1 1,-1 2,33 9,-33-6,1-1,67 3,-60-8,48 8,-48-4,52 0,1080-7,-1152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1:02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3,'156'-3,"169"7,-225 6,74 4,1038-15,-1194 2,0 1,31 7,32 3,-31-10,97 15,-130-14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1:03.3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3,'140'-3,"152"7,-207 7,-50-5,61 1,1024-8,-913 14,6-1,1050-13,-1242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3:59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1 146,'47'-2,"56"-10,-13 1,-6 1,-31 3,54 1,39 9,160-6,-214-8,72-3,-1 16,123-3,-194-11,-56 7,50-2,1037 8,-1078-3,47-9,37-1,52 14,87-4,-176-9,38-2,715 12,-410 3,-392 0,48 8,-49-4,52 0,-36-6,-6-2,0 3,97 14,-90-7,1-3,0-2,72-7,-12 2,-3 0,125 4,-171 10,-49-8,0 0,30 0,1240-3,-595-3,-676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1:04.1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0,'1415'0,"-1200"13,6 0,-46-16,191 5,-237 8,128 4,273-15,-510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1:05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0,'605'0,"-563"2,49 9,36 1,80 0,43 0,321 6,-341-10,45 4,369 0,-390-15,-1 16,9-1,529-12,-748 4,-28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1:06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1,'2589'0,"-2554"1,51 10,-50-6,47 2,39-9,92 4,-47 23,-104-15,-39-5,1-1,31 0,-33-4,-3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1:09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1,'2613'0,"-2584"1,51 10,-51-6,49 2,473-8,-533 2,-1 1,34 8,30 2,39-12,-100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1:11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1,'2313'0,"-2139"12,-4 1,1751-14,-1893 2,52 10,-51-6,50 2,831-7,-892 1,-1 0,34 9,30 3,601-12,-333-3,-330 3,0 1,31 7,34 3,578-11,-321-2,-323 2,0 0,31 9,33 2,-60-12,-1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2:08.1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3,'109'-2,"118"5,-155 8,-51-6,0-2,33 2,4-5,-25-1,1 1,-1 2,59 11,-51-7,0-1,0-2,1-2,46-5,9 2,-13 0,94 5,-106 8,-51-6,0-2,33 2,-28-4,18-2,1 3,57 10,-41-5,2-1,-1-4,63-5,-5 0,-43 2,85 3,-91 9,-49-7,0 0,30 0,1431-3,-688-3,-777 3,-1 1,34 8,30 2,58-13,57 3,-125 9,-49-7,1 0,29 0,116-5,-148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2:11.44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26,'600'0,"-582"1,1 1,30 7,32 3,-1-12,-47-1,0 1,-1 2,64 11,-65-7,1-2,-1-2,1 0,49-5,-35 1,50 4,-25 9,-49-7,1 0,29 0,1075-4,-1110 1,1 0,33 9,30 3,179-15,61 4,-203 9,47 1,52 1,14-1,-79-15,196 6,-219 7,120 3,-11 0,-3-1,17 0,0-1,1004-11,-1073 12,7 0,2611-13,-2789 1,0-1,0 0,0-1,0 0,0-1,-1-1,22-8,-33 12,1-1,-1 1,0 0,1 0,-1 0,1 0,-1 0,0-1,1 1,-1 0,0 0,0-1,1 1,-1 0,0 0,0-1,1 1,-1 0,0-1,0 1,0 0,1-1,-1 1,0 0,0-1,0 1,0 0,0-1,0 1,0-1,0 1,0 0,0-1,0 1,0-1,0 1,0 0,0-1,0 1,0 0,0-1,-1 0,-18-11,-29-4,46 15,-59-24,48 19,0 0,-1 1,-15-4,-280-41,189 28,68 12,28 5,-1 0,-41-1,38 7,-1-2,1-1,-42-9,42 7,-1 0,0 2,-1 1,-32 3,-61-3,52-10,50 6,-1 1,-31 0,-1338 5,1373 0,1 0,-34 9,-30 3,-617-11,341-5,-841 3,1179 1,1 1,-31 7,-32 3,-362-11,213-2,203 2,0 2,-27 5,27-3,-52 3,-712-9,772 2,1 1,-31 7,-33 3,-7-12,54-2,1 3,-1 0,0 2,-34 8,29-4,0-2,1-2,-2-2,-53-4,-2 0,-239 3,315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2:13.2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0,'888'0,"-863"1,0 2,26 5,44 4,807-10,-442-4,1313 2,-1756 1,1 0,33 9,30 3,616-11,-339-5,-303 3,-17-2,0 2,0 2,66 12,-76-9,0-1,0-2,1-1,33-3,-35 0,1 1,0 2,-1 1,37 7,-43-3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2:14.9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0,'1427'0,"-1402"1,0 2,27 5,-26-3,50 3,95 4,18 0,-86-14,153 4,-171 9,-49-6,59 3,58 4,6 0,1322-13,-1436 3,46 8,46 3,1751-14,-1871 2,0 0,34 9,-33-6,1 0,26 1,712-3,-369-5,600 3,-970 1,0 1,32 7,31 3,649-10,-357-4,250 2,-580-4,-28-2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22:18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24575,'1918'0'-1365,"-1897"0"-5461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01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1 122,'504'0,"-468"-1,50-10,-50 6,47-2,994 7,-489 1,-546-3,49-8,21-2,586 9,-358 5,-276-1,41-1,130-15,-38 3,-3 0,-68 2,187 9,-140 3,-2 1,184-6,-239-8,78-3,1598 16,-1036-3,-864-1,-122 5,159 8,50-6,-1-2,-31 2,25-5,6 0,0 0,0 2,-28 5,29-2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22:20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24575,'1990'0'-1365,"-1969"0"-5461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22:22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24575,'913'0'0,"-895"-1"0,0-1 0,31-7 0,33-3 0,373 13-1365,-435-1-5461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22:24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24575,'1080'0'0,"-1062"1"0,0 1 0,32 7 0,31 3 0,86 12-1365,-146-23-5461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2:44.7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1,'27'1,"0"1,28 7,-28-4,53 3,-16-8,-14-1,-1 2,77 12,-65-5,1-3,0-2,64-7,-6 2,383 2,-474 1,51 10,-51-6,49 2,-16-7,-14-1,0 2,82 13,-74-7,1-1,1-4,66-5,-12 1,559 2,-643 1,52 10,-51-6,49 2,1357-6,-665-3,-752 1,1-1,30-7,32-3,648 10,-355 5,176-3,-529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22:47.2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75,'51'-19,"-1"4,1 2,0 3,60-5,368 13,-240 4,7525-2,-7746 1,0 1,32 7,31 3,86-12,-146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33:5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1699 60 24575,'-1'2'0,"0"0"0,0 0 0,0 0 0,0 0 0,0 0 0,0 0 0,0-1 0,0 1 0,-1 0 0,1-1 0,-1 1 0,1-1 0,-1 1 0,0-1 0,1 0 0,-1 0 0,0 0 0,-3 1 0,-40 21 0,40-21 0,-30 13 0,1 1 0,0 2 0,2 1 0,0 1 0,-56 49 0,-67 89 0,-15 43 0,101-123 0,-117 102 0,-5 5 0,53-46 0,98-107 0,35-29 0,0 0 0,0 0 0,0 1 0,0 0 0,0 0 0,1 1 0,0-1 0,-1 1 0,2 0 0,-1 0 0,1 0 0,-1 0 0,-2 8 0,6-13 0,0 0 0,0 1 0,0-1 0,0 0 0,0 1 0,0-1 0,0 0 0,0 1 0,0-1 0,0 0 0,0 0 0,0 1 0,0-1 0,0 0 0,0 1 0,0-1 0,0 0 0,0 1 0,0-1 0,1 0 0,-1 0 0,0 1 0,0-1 0,0 0 0,1 0 0,-1 1 0,0-1 0,0 0 0,0 0 0,1 0 0,-1 0 0,0 1 0,0-1 0,1 0 0,-1 0 0,0 0 0,1 0 0,-1 0 0,0 0 0,0 0 0,1 1 0,19-4 0,16-11 0,132-92 0,-60 44 0,-5 5 0,-75 40 0,41-18 0,-43 23 0,0-2 0,34-22 0,-28 15 0,64-32 0,-60 36 0,53-36 0,147-90 0,-146 93 0,4-16 0,-64 43 0,39-23 0,36-25 0,-11 6 0,-64 45 0,33-28 0,17-13 0,77-55 0,-113 88 0,-31 22 0,-1-2 0,0 0 0,-1 0 0,17-17 0,-27 24 0,0 1 0,0-1 0,-1 0 0,1 1 0,0-1 0,-1 0 0,1 0 0,-1 0 0,1 1 0,-1-1 0,0 0 0,1 0 0,-1 0 0,0 0 0,1 0 0,-1 0 0,0 0 0,0 0 0,0 0 0,0 0 0,0 0 0,0-1 0,-1 1 0,1 0 0,-1 1 0,1-1 0,-1 1 0,1-1 0,-1 0 0,0 1 0,1-1 0,-1 1 0,0 0 0,1-1 0,-1 1 0,0-1 0,0 1 0,1 0 0,-1 0 0,0-1 0,0 1 0,-1 0 0,-4-1 0,0 1 0,1 0 0,-1 0 0,0 0 0,1 1 0,-7 1 0,-31 12-5,1 2-1,1 2 0,0 2 0,-72 47 1,63-36-74,-24 19-234,-18 10 87,-78 50-1074,106-65 989,-93 79 311,45-33 0,-222 195 5,193-160-818,-265 239 755,359-327 1341,-97 59 0,139-94-1279,-25 19-18,26-17 22,-1-1 0,0 0 0,0 0 0,-1-1 1,1 0-1,-1 0 0,1 0 0,-1 0 0,0-1 1,0 0-1,0 0 0,-8 1 0,13-3-4,1 0 0,-1 0 0,1 0 0,-1 0 0,1 0 0,0 0 0,-1 0 0,1 0 0,-1 0 0,1 0 0,0 0 0,-1 0-1,1 0 1,-1 0 0,1-1 0,0 1 0,-1 0 0,1 0 0,-1 0 0,1-1 0,0 1 0,-1 0 0,1-1 0,0 1 0,0 0 0,-1-1 0,1 1 0,0 0 0,0-1-1,-1 1 1,1 0 0,0-1 0,0 1 0,0-1 0,0 1 0,0 0 0,-1-1 0,8-18 146,19-15 11,177-174-161,-64 75 0,158-114 0,-211 183 0,31-24 0,-48 37 0,7-5 0,-51 35 0,1 2 0,40-23 0,-20 13 0,76-43 0,45-30 0,-78 45 0,-56 39 0,43-34 0,-56 37 0,1 1 0,34-16 0,0 0 0,-43 18 0,-27 12 0,-31 11 0,1 5 0,-79 40 0,-27 11 0,-399 134-1292,208-63-123,307-123 1413,-4 1 297,1 0-263,-42 25 0,-138 92-100,164-102 68,39-24 0,1 1 0,0 1 0,-20 15 0,-33 28 680,49-40-391,0 0 1,1 2 0,1 0 0,0 1-1,-18 22 1,33-36-282,1-1 0,-1 1 0,1 0-1,-1-1 1,1 1 0,-1-1 0,1 1-1,0 0 1,-1-1 0,1 1 0,0 0-1,-1 0 1,1-1 0,0 1 0,0 0-1,0 0 1,0-1 0,0 1 0,0 0-1,0 0 1,0 0 0,0-1 0,0 1-1,0 0 1,0 0 0,0-1 0,1 1-1,-1 0 1,0-1 0,0 1 0,1 0-1,-1 0 1,1-1 0,-1 1 0,1-1 0,-1 1-1,1 0 1,-1-1 0,1 1 0,-1-1-1,1 1 1,0-1 0,0 1 0,2 0-164,0 0 1,-1 0 0,1 0 0,0-1 0,0 1 0,-1-1 0,1 1-1,0-1 1,0 0 0,5-1 0,17-4-6671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16.2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0,'1178'0,"-974"13,-11-1,5-12,272 14,-125 1,-72-6,92 0,70 6,233-3,-406-15,1882 3,-2139 0,27-2,-31 2,0 0,0 0,0-1,0 1,0 0,0 0,0-1,0 1,0-1,0 1,-1-1,1 0,0 1,0-1,0 0,-1 1,1-1,0 0,-1 0,1 0,0 0,-1 1,1-1,-1 0,1-2,0-6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19.6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95 504,'6183'0,"-6167"-1,0 0,0-2,-1 0,1 0,-1-2,0 1,0-2,0 0,14-9,-21 11,0 0,0-1,-1 0,1-1,-1 1,0-2,-1 1,0 0,0-1,0 0,-1-1,0 1,0-1,-1 0,0 0,0-1,3-10,-7 17,0 0,1-1,-1 1,0 0,0-1,-1 1,1 0,0 0,-1-1,1 1,-1 0,0 0,0 0,0 0,0 0,0 0,0 0,-2-3,-1 1,0-1,-1 1,1 0,-1 0,1 1,-1-1,-6-2,-9-4,-2 1,-37-12,53 19,-55-19,26 9,-1 1,-49-9,67 16,-1 0,-23-10,26 8,0 1,-1 0,-22-2,-38-6,50 8,1 1,-36-1,-91-7,-6 0,-4538 13,4677-2,1-1,-38-9,9 1,7 2,8 2,-1 1,-49-1,-372 7,434-1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20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0,'770'0,"-732"2,52 9,30 1,-114-12,254 14,-193-9,68-4,35 3,-87 7,23 2,63 11,-149-24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22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0,'51'19,"21"-7,0-3,104 0,1034-11,-643 3,-305 11,9 1,-47-15,247 3,-307 11,52 1,2236-14,-2432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03.2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43,'1919'0,"-1900"-1,-1-1,31-7,32-3,67 14,64-4,-155-12,-41 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24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1,'32'0,"21"-1,-1 3,76 11,78 12,-95-15,142-7,80 7,165 2,-307-14,127 14,8 1,1329-14,-1446 13,5 1,-102-13,136 18,-163-11,151-6,-102-4,583 3,-696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28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0 218,'1812'0,"-1628"12,-17 0,27 3,-73-5,-20-2,205 8,-223-13,104 18,-102-10,95 2,270 23,18 0,-365-37,387 15,-334-3,165-10,-138-3,1031 2,-1186 1,53 10,-53-5,52 1,1164-6,-571-3,-655 1,0-1,32-7,31-4,31 1,-75 7,54-2,-63 6,53-10,-52 6,49-2,-53 7,19 0,1-2,57-9,75-14,-146 19,-1 2,57 0,-52 4,61-10,-3-2,-59 8,0-1,58-16,-70 15,1 1,0 1,0 2,30-1,52-7,-65 5,65-2,-65 6,63-9,-57 4,0 2,1 2,49 4,76-2,-29-24,-22 0,-120 24,0 0,0 0,0 0,0 0,0 0,0 0,0 0,0 0,0-1,0 1,0 0,0-1,0 1,0 0,0-1,0 1,0-1,0 0,-1 1,1-1,0 0,0 1,-1-1,1 0,0 0,-1 0,2-1,-3 1,0-1,0 1,0 0,0 0,0 0,0 0,0 0,0 0,0 0,0 0,0 0,-1 0,1 1,0-1,-1 1,-1-1,-67-25,67 25,-134-28,28 8,68 14,0 2,-1 1,1 2,-50 4,41 0,-1-2,-61-9,7-2,-1 4,-111 8,-132-8,-381-10,464 20,-4776-3,5013 1,-51 10,51-6,-49 2,-665-8,725 2,0 1,-32 8,-31 2,35-9,-54 11,96-13,-83 7,61-7,1 1,-33 7,-18 5,-1-4,0-3,-115-5,165 0,0 0,-28 7,28-4,-53 3,-806-9,866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29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0 123,'51'-19,"216"-29,-221 43,-1 2,73 6,-63-1,59-4,-31-9,-47 5,62-1,1818 8,-1898-2,-1-1,34-8,30-2,617 10,-340 4,312-2,-627 5,-28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33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98,'57'0,"-3"1,0-2,94-14,-89 7,1 3,-1 2,72 6,-13 0,1346-3,-1267-12,-6 0,1588 11,-805 3,-956-4,-1 1,34-9,30-3,617 12,-341 3,1100-2,-1427-1,51-10,-50 6,48-2,1406 8,-1456 0,0 2,33 8,-15-3,53 14,-73-14,1-2,0-1,52 3,-47-6,0 1,39 8,-59-9,87 6,-73-7,-1 0,40 9,-61-9,6 1,-1 1,1 0,17 8,-27-10,0-1,0 0,0 1,0-1,0 0,0 1,0-1,0 1,0 0,0-1,0 1,0 0,-1 0,1-1,0 1,-1 0,1 0,0 0,-1 0,1 0,-1 0,1 0,-1 0,0 0,0 0,1 0,-1 0,0 0,0 0,0 0,0 0,0 0,0 0,0 0,0 0,-1 1,1-1,0 0,-1 0,1 0,0 0,-1 0,0-1,1 1,-1 0,1 0,-1 0,0 0,0 0,1-1,-3 2,-5 4,-1 0,0-1,-1 0,1 0,-1-1,0-1,0 1,-1-1,1-1,0 0,-1-1,-12 1,-27 6,25-3,-14 4,0-2,0-1,-49 0,33-7,18 0,0 1,-1 1,-70 13,66-7,-1-2,0-2,-1-2,-47-5,-11 2,-2489 2,2568-2,-1 0,-27-7,26 5,1 0,-25 0,-65 6,-85-4,120-9,50 6,-54-3,-141 11,-156-6,279-8,-46-2,86 13,-96-13,73 4,0 4,-108 7,53 1,-520-3,638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35.0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49,'133'-2,"143"5,-191 8,-49-5,45 1,76-9,80 4,-142 9,49 2,-9-1,-89-6,50 1,1116-8,-1184 2,52 10,-51-6,49 2,1677-6,-825-3,-912 1,0-1,31-7,32-3,69 14,60-4,-129-9,-47 5,43-1,44-5,13 0,-93 12,4 0,-1-1,74-12,-80 8,0 1,0 2,45 4,53-3,-62-11,-52 8,0 0,29 0,62 6,86-4,-128-10,-50 8,1 0,31-1,332 6,-376-1,-1 1,1 0,0 0,-1 1,11 3,-4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35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26,'1790'0,"-1760"-2,53-9,-52 6,50-3,349 9,-410-1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38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51,'10'-1,"0"0,0-1,1 0,9-4,37-5,396 8,-232 5,2654-2,-2857-1,-1-1,34-7,30-4,618 11,-342 5,481-3,-826 1,1 0,-1 1,20 6,0-1,-15-4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4:39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1,'4485'0,"-4454"1,49 10,23 1,-12 0,-68-7,1-2,27 1,36-5,66 2,-133 3,-5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35:1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16 24575,'100'-2'0,"112"4"0,-210-2 0,0 1 0,1-1 0,-1 0 0,0 0 0,0 1 0,0 0 0,0-1 0,0 1 0,0 0 0,0 0 0,0 0 0,0 0 0,-1 0 0,1 0 0,0 1 0,0-1 0,2 3 0,-3-2 0,0-1 0,-1 1 0,1-1 0,-1 1 0,1-1 0,-1 1 0,1-1 0,-1 1 0,0-1 0,0 1 0,0 0 0,0-1 0,0 1 0,0-1 0,0 1 0,0 0 0,-1-1 0,0 3 0,-1 1 0,0 0 0,0 0 0,0-1 0,-1 1 0,0-1 0,0 1 0,0-1 0,-1 0 0,1 0 0,-1-1 0,0 1 0,0-1 0,-5 4 0,-32 21 0,32-20 0,-1-1 0,-1 0 0,1-1 0,-1 0 0,0-1 0,0 0 0,-14 4 0,-104 16 0,113-23 0,0-1 0,0-1 0,0 0 0,0-1 0,0-1 0,-18-4 0,30 5 0,1-1 0,-1 1 0,1-1 0,0 0 0,-1-1 0,1 1 0,0 0 0,0-1 0,0 0 0,1 0 0,-1 0 0,1 0 0,-1 0 0,1 0 0,0-1 0,0 1 0,1-1 0,-1 1 0,1-1 0,0 0 0,-1 1 0,2-1 0,-1 0 0,0 0 0,1 0 0,0-6 0,-1 0 0,0 0 0,1-1 0,1 1 0,0 0 0,0-1 0,1 1 0,0 0 0,1 0 0,5-13 0,-8 22 0,1 0 0,-1-1 0,1 1 0,0 0 0,-1-1 0,1 1 0,0 0 0,0 0 0,0 0 0,0-1 0,0 1 0,0 0 0,0 0 0,0 0 0,0 1 0,0-1 0,0 0 0,1 0 0,-1 1 0,0-1 0,1 0 0,-1 1 0,0 0 0,1-1 0,-1 1 0,1 0 0,-1-1 0,0 1 0,1 0 0,1 0 0,-1 1 0,-1 0 0,1 0 0,-1-1 0,1 1 0,-1 0 0,1 0 0,-1 1 0,0-1 0,1 0 0,-1 0 0,0 1 0,0-1 0,0 1 0,0-1 0,0 1 0,0-1 0,0 1 0,-1-1 0,1 1 0,0 0 0,-1-1 0,1 1 0,-1 0 0,0 2 0,5 32 0,-2 1 0,-2 0 0,-5 53 0,1 3 0,3 337-1365,0-409-5461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35:1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24575,'5'-2'0,"0"0"0,0-1 0,0 0 0,0 1 0,0-2 0,0 1 0,-1 0 0,0-1 0,0 0 0,6-6 0,8-6 0,-7 9 0,1 1 0,-1 0 0,1 1 0,1 0 0,-1 1 0,0 0 0,1 1 0,0 1 0,0 0 0,0 1 0,0 0 0,0 1 0,0 0 0,0 1 0,13 3 0,-23-4 0,-1 0 0,0 1 0,0-1 0,1 1 0,-1 0 0,0 0 0,0 0 0,0 0 0,0 0 0,0 0 0,0 0 0,0 1 0,0-1 0,-1 1 0,1 0 0,-1-1 0,1 1 0,-1 0 0,2 2 0,0 1 0,-1-1 0,0 1 0,0-1 0,-1 1 0,1 0 0,-1 0 0,0 0 0,0 9 0,0-4 0,-1 0 0,0 0 0,-1 0 0,0 0 0,-1 0 0,0 0 0,-1 0 0,-5 16 0,5-23 0,1 0 0,-1 0 0,0 1 0,0-2 0,0 1 0,0 0 0,0-1 0,-1 1 0,1-1 0,-1 0 0,1 0 0,-1 0 0,0-1 0,0 1 0,0-1 0,0 0 0,0 0 0,0 0 0,0-1 0,0 1 0,0-1 0,-1 0 0,1 0 0,0-1 0,0 1 0,-6-2 0,2 1 0,0-1 0,0 1 0,0-1 0,0 0 0,1-1 0,-1 0 0,1 0 0,0-1 0,0 1 0,0-2 0,0 1 0,0-1 0,-5-5 0,9 7 0,1 1 0,0-1 0,0 1 0,0-1 0,0 0 0,1 1 0,-1-1 0,1 0 0,0 0 0,0 0 0,0 0 0,0 0 0,0-1 0,0 1 0,1 0 0,0 0 0,0 0 0,0-1 0,0 1 0,0 0 0,0 0 0,1-1 0,0 1 0,-1 0 0,1 0 0,0 0 0,1 0 0,-1 0 0,1 0 0,-1 0 0,1 1 0,0-1 0,0 0 0,0 1 0,0-1 0,0 1 0,1 0 0,-1 0 0,1 0 0,-1 0 0,1 0 0,0 1 0,0-1 0,0 1 0,0-1 0,0 1 0,0 0 0,0 1 0,0-1 0,0 0 0,0 1 0,5-1 0,56-8-1365,-47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05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1 193,'2774'0,"-2665"-5,148-26,69-4,-93 7,-72 6,-30-1,-95 15,0 1,72-3,-86 9,0-1,28-7,37-3,-82 12,-10 0,-3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35:2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76 24575,'0'-3'0,"-1"0"0,1 0 0,0 1 0,1-1 0,-1 0 0,0 0 0,1 1 0,0-1 0,0 0 0,-1 1 0,2-1 0,-1 0 0,0 1 0,0-1 0,1 1 0,-1 0 0,1 0 0,0-1 0,0 1 0,0 0 0,0 0 0,2-1 0,2 0 0,-1 1 0,0 0 0,1 0 0,-1 0 0,1 1 0,0 0 0,-1 0 0,1 0 0,0 1 0,6 0 0,0-1 0,0 1 0,1 0 0,-1 1 0,0 0 0,1 1 0,-1 1 0,13 4 0,-21-6 0,0 1 0,-1 0 0,1 0 0,-1 0 0,1 0 0,-1 1 0,0-1 0,0 1 0,0 0 0,0 0 0,0 0 0,-1 0 0,0 0 0,1 1 0,-1-1 0,0 1 0,-1-1 0,1 1 0,0 0 0,-1 0 0,0 0 0,0 0 0,0 0 0,-1 0 0,1 5 0,0 1 0,-1 0 0,0-1 0,0 1 0,-1 0 0,-1-1 0,-2 13 0,3-18 0,0 0 0,-1 0 0,1 0 0,-1-1 0,0 1 0,0-1 0,0 1 0,0-1 0,-1 0 0,1 1 0,-1-1 0,0-1 0,0 1 0,0 0 0,0-1 0,0 1 0,-6 2 0,-5 1 0,1-1 0,-2 0 0,1-1 0,0-1 0,-1 0 0,-28 1 0,8-3 0,-62-6 0,80 2 0,1 0 0,-1-1 0,1-1 0,1-1 0,-1-1 0,1 0 0,0 0 0,0-2 0,1 0 0,-14-11 0,25 17 0,0 0 0,0-1 0,0 1 0,0-1 0,0 1 0,1-1 0,0 0 0,0 0 0,0 0 0,0 0 0,0-1 0,1 1 0,0 0 0,0-1 0,0 1 0,0-7 0,0-4 0,0 0 0,2 0 0,2-24 0,-3 38 0,0 0 0,0-1 0,0 1 0,0 0 0,1 0 0,-1 0 0,0-1 0,1 1 0,-1 0 0,1 0 0,-1 0 0,1 0 0,-1 0 0,1 0 0,0 0 0,0 0 0,1-1 0,-2 2 0,1 0 0,-1-1 0,1 1 0,-1 0 0,1 0 0,-1 0 0,1 0 0,-1 0 0,1 0 0,-1 0 0,1 0 0,-1 0 0,1 1 0,-1-1 0,1 0 0,-1 0 0,1 0 0,-1 1 0,1-1 0,-1 0 0,1 0 0,-1 1 0,1-1 0,-1 0 0,0 1 0,1 0 0,2 1 0,-1 1 0,1 0 0,-1 0 0,0 0 0,0 0 0,-1 1 0,1-1 0,0 0 0,1 6 0,2 26 0,-1 0 0,-2 0 0,-1 1 0,-5 46 0,1 11 0,3 409-1365,0-481-5461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35:2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73 115 24575,'2'-3'0,"0"0"0,1 0 0,-1 0 0,0 1 0,1-1 0,0 1 0,-1 0 0,1 0 0,0 0 0,0 0 0,0 0 0,1 0 0,-1 1 0,6-2 0,-2-1 0,32-14 0,1 1 0,77-21 0,-115 38 0,0-1 0,0 0 0,0 1 0,0 0 0,1 0 0,-1-1 0,0 1 0,0 0 0,0 1 0,0-1 0,1 0 0,-1 1 0,0-1 0,0 1 0,0-1 0,0 1 0,0 0 0,0 0 0,0 0 0,0 0 0,-1 0 0,1 1 0,0-1 0,-1 1 0,1-1 0,-1 1 0,1-1 0,-1 1 0,1 0 0,-1 0 0,0-1 0,0 1 0,0 0 0,0 0 0,-1 0 0,1 0 0,0 0 0,-1 1 0,1-1 0,-1 0 0,0 0 0,0 0 0,0 0 0,0 4 0,0 0 0,0-1 0,0 1 0,0-1 0,-1 1 0,0-1 0,0 0 0,0 1 0,-1-1 0,1 0 0,-1 0 0,-1 0 0,1 0 0,-1 0 0,1 0 0,-1-1 0,-1 0 0,-5 7 0,-4-2 0,0-1 0,-1-1 0,0-1 0,0 0 0,-1 0 0,0-1 0,0-1 0,0-1 0,0 0 0,0-1 0,-1 0 0,1-2 0,-1 1 0,1-2 0,-22-3 0,35 4 0,0-1 0,-1 1 0,1-1 0,-1 0 0,1 1 0,0-1 0,0 0 0,-1-1 0,1 1 0,0 0 0,0 0 0,0-1 0,0 0 0,0 1 0,1-1 0,-1 0 0,0 0 0,1 0 0,-1 0 0,1 0 0,0 0 0,0 0 0,0 0 0,0 0 0,0-1 0,0 1 0,0-1 0,1 1 0,-1-4 0,-1-6 0,1 0 0,1-1 0,0 1 0,2-18 0,-1 27 0,-2 90 0,2-57 0,-1 0 0,-1 0 0,-10 57 0,6-62 0,2 0 0,0 1 0,2 31 0,1-31 0,-2 1 0,-8 50 0,6-58-455,2 0 0,-2 28 0,4-27-6371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35:3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6 223 24575,'47'1'0,"-33"1"0,0-1 0,0-1 0,0 0 0,0-1 0,0-1 0,-1 0 0,25-7 0,-34 7 0,-1-1 0,0 1 0,0-1 0,0 0 0,0 1 0,-1-1 0,1 0 0,-1-1 0,1 1 0,-1 0 0,0-1 0,-1 1 0,1-1 0,-1 0 0,1 1 0,-1-1 0,0 0 0,0 0 0,-1 0 0,1 0 0,-1 0 0,0 0 0,0 0 0,0 0 0,-1-6 0,1 5 0,-1-1 0,1 0 0,-1 1 0,0 0 0,-1-1 0,1 1 0,-1 0 0,0-1 0,0 1 0,0 0 0,-1 0 0,0 1 0,0-1 0,0 0 0,-1 1 0,1 0 0,-1 0 0,-5-4 0,4 5 0,-1 0 0,-1 0 0,1 1 0,0 0 0,0 0 0,-1 1 0,1 0 0,-1 0 0,1 0 0,-1 1 0,0 0 0,1 0 0,-1 0 0,1 1 0,-8 2 0,10-3 0,1 1 0,-1 0 0,1 0 0,-1 1 0,1-1 0,-1 1 0,1-1 0,0 1 0,0 0 0,0 1 0,0-1 0,0 0 0,0 1 0,1-1 0,-1 1 0,1 0 0,0 0 0,0 0 0,0 0 0,0 1 0,0-1 0,0 0 0,1 1 0,0-1 0,0 1 0,0-1 0,-1 6 0,0 33 0,1 0 0,7 67 0,-4-99 0,-1 0 0,2-1 0,0 0 0,0 1 0,0-1 0,1 0 0,1-1 0,10 17 0,-13-20 0,1-1 0,0 0 0,1 0 0,-1 0 0,1 0 0,0-1 0,-1 0 0,2 1 0,-1-1 0,0-1 0,1 1 0,-1-1 0,1 1 0,0-1 0,-1-1 0,1 1 0,0-1 0,8 2 0,-11-3-91,-1 0 0,1 0 0,0 0 0,-1 0 0,1-1 0,0 1 0,-1 0 0,1-1 0,-1 0 0,1 1 0,0-1 0,-1 0 0,0 1 0,2-2 0,7-6-6735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35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24575,'19'51'0,"-13"-2"0,-3 1 0,-1 0 0,-5 53 0,0 3 0,4-76 0,-2 1 0,-1-1 0,-1 0 0,-14 57 0,17-95 0,-1 0 0,0 1 0,0-1 0,-1 0 0,-4-12 0,-7-34 0,11 39 0,0 0 0,-1 0 0,-1 1 0,-1-1 0,-8-19 0,11 30 0,-1-1 0,1 1 0,-1-1 0,0 1 0,0 0 0,0 0 0,-1 0 0,1 1 0,-5-4 0,6 6 0,0-1 0,0 1 0,0 0 0,0 0 0,0 0 0,0 1 0,0-1 0,0 0 0,-1 1 0,1-1 0,0 1 0,0 0 0,-1 0 0,1 0 0,0 0 0,-1 0 0,1 0 0,0 0 0,0 1 0,-4 1 0,2-1 0,1 1 0,0 0 0,-1 0 0,1 1 0,0-1 0,0 1 0,0-1 0,1 1 0,-1 0 0,0 0 0,1 0 0,0 1 0,0-1 0,0 0 0,0 1 0,1 0 0,-1-1 0,1 1 0,0 0 0,-1 6 0,-1 2 0,1 0 0,0 1 0,1-1 0,0 0 0,2 17 0,-1-26 3,1 1-1,-1-1 1,1 0-1,0 1 1,0-1-1,0 0 0,0 0 1,0 0-1,1 0 1,-1 0-1,1 0 1,0 0-1,0 0 1,0-1-1,0 1 1,1-1-1,-1 1 1,1-1-1,-1 0 1,1 0-1,0 0 0,0 0 1,0-1-1,0 1 1,0-1-1,0 0 1,0 0-1,0 0 1,7 1-1,7 1-109,1-1 0,-1-1 0,1-1 0,28-3-1,-12 1-795,-13 1-5923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3:35:3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24575,'27'0'0,"0"-1"0,0-1 0,44-10 0,74-12 0,-104 17-1365,-23 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5:53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2,'41'0,"1"1,-1 3,0 1,0 2,-1 2,51 18,-36-10,1-3,64 9,-54-11,68 20,-83-18,68 8,25 6,45 8,-124-26,86 24,-119-26,63 7,-31-6,152 14,-100-7,0-5,168-5,-277-6,23 1,54 11,-53-7,53 2,86-9,134 4,-212 9,-52-5,49 1,47 5,7-1,-107-11,11-1,1 2,84 13,-75-6,0-3,0-3,67-5,-12 1,367 2,-459-1,-1-2,1 0,-1-1,29-9,-28 6,1 2,1 0,29-2,47-5,-64 7,50-2,-61 5,0 0,25-7,-24 5,-1 0,27 0,19 0,108-20,-40 4,-130 19,-1 0,1-1,-1 0,1 0,-1 0,0 0,0-1,0 0,0-1,0 1,-1-1,1 0,-1 0,0-1,-1 0,1 0,6-8,-3 4,-3 4,1 0,0 1,0-1,1 1,-1 1,9-5,-8 5,0 0,0-1,-1 0,12-9,-18 12,0 1,0 0,0-1,0 1,0 0,0-1,-1 1,1 0,0-1,0 1,0 0,0-1,0 1,0 0,-1 0,1-1,0 1,0 0,0 0,-1-1,1 1,0 0,0 0,-1 0,1-1,0 1,-1 0,1 0,0 0,0 0,-1 0,1 0,0 0,-1 0,1-1,0 1,-1 0,1 0,0 0,-1 1,1-1,0 0,-1 0,1 0,0 0,-1 0,1 0,-25-2,21 1,-134-19,82 10,0 2,-63 0,-186-9,93 8,144 10,-97-13,56-4,-178-2,46 4,101 3,8 1,-88-3,-1614 13,1806-1,-52-10,51 6,-49-2,-785 8,845 0,-1 1,-30 7,-32 3,40-9,-43 9,18-2,28-1,22-4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5:55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3,'110'-2,"116"4,-154 10,-50-8,0 0,30 0,99-6,101 4,-149 9,35 2,-82-13,89 14,-60-5,-1-4,111-7,-53-1,3659 3,-3780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5:56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1,'0'1,"0"0,0 0,1-1,-1 1,1 0,-1 0,0 0,1-1,0 1,-1 0,1 0,-1-1,1 1,0 0,-1-1,1 1,0-1,0 1,0-1,-1 1,1-1,0 0,0 1,0-1,1 0,30 9,-16-6,29 9,0-1,57 5,-95-15,72 5,144-5,-93-4,-69 3,28-1,136 17,-156-10,121-2,-115-5,99 10,-113 0,144 18,233 1,-58 0,-182-8,-135-15,289 14,-7-2,-222-10,49 6,-72-3,194-8,-141-4,345 2,-474-2,-1 0,0-2,44-12,-42 9,1 1,50-5,387 9,-232 4,-210-2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5:57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0,'0'2,"1"-1,-1 0,1 0,-1 0,1 0,-1 0,1 0,0 0,0 0,-1-1,1 1,0 0,0 0,0-1,0 1,0 0,0-1,0 1,0-1,0 1,0-1,0 1,0-1,0 0,0 0,0 0,3 1,35 3,-35-4,412 4,-213-7,-21 0,194 7,-267 6,77 3,-118-14,-10-1,0 3,112 15,-114-8,1-3,0-3,68-5,-13 1,37-1,157 7,-258 4,-28-3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6:02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3,'183'-3,"197"6,-282 8,35 2,-104-11,48 8,-48-5,50 2,51-8,94 2,-132 10,-53-5,49 1,478-8,-542 2,0 2,30 6,-30-4,1-2,26 2,1100-6,-1133 0,-1-1,34-8,30-2,111 12,-172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07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0,'1448'0,"-1312"12,-22-1,15 2,-78-6,53-1,-16-8,96 4,-113 9,-49-6,0-2,31 2,690-6,-725 2,-1 1,34 7,30 4,303-14,-364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6:19.2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73,'10'1,"0"1,-1-1,1 2,14 4,8 2,-13-5,108 19,41 0,-94-13,-36-3,66 0,-72-5,0 1,0 2,35 9,-31-5,71 6,-12-13,-40-1,78 10,98 13,-119-14,185-8,-138-5,586 3,-717 2,52 9,-51-6,49 2,132 11,-168-15,63-2,17 1,-51 10,-49-8,1 0,28 0,499-5,-515 3,53 9,25 1,-65-9,84 18,-90-12,2-2,64 2,-36-10,-13-1,-1 2,104 16,-101-9,0-1,0-4,64-5,-6 0,-63 6,104 18,-106-11,1-2,55-1,-81-6,52 10,-51-6,46 1,763-6,-830-1,0 0,1-1,-1 1,0-2,0 1,0-1,0-1,-1 1,1-2,-1 1,15-12,-19 14,-1 0,0 0,0-1,0 0,0 1,0-1,-1 0,0-1,1 1,-1 0,0-1,0 1,-1-1,1 1,-1-1,0 0,0 0,0 1,0-1,0 0,-1 0,0 0,0 0,0 0,0 0,-1 0,0 0,0 0,0 0,-2-4,1 4,0 0,-1 0,0 0,0 1,0 0,0-1,0 1,-1 0,1 0,-1 1,0-1,0 1,-5-3,-64-23,38 15,-159-60,141 55,-1 3,-1 1,-71-7,-18-2,72 13,33 3,-66-1,-570 9,635-2,-48-10,49 6,-54-2,-2326 8,2384-3,-52-9,52 6,-49-3,-38 11,-91-5,128-9,49 5,-58-1,-688 8,758 0,-1 2,-26 5,26-3,-50 2,56-5,0 0,-28 6,-37 4,75-11,-10-1,0 1,-37 7,37-3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6:20.95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53,'0'-3,"0"1,1 0,-1 0,1 0,0-1,-1 1,1 0,0 0,0 0,1 0,-1 0,0 0,1 1,-1-1,1 0,0 1,-1-1,1 1,0-1,0 1,0 0,0 0,0 0,0 0,0 0,0 0,1 1,-1-1,0 1,0-1,1 1,2 0,13-2,0 0,0 2,21 1,-19 0,672 1,-669-1,-1 1,31 7,-30-4,1-1,27 0,-46-4,39 0,1 2,54 9,-50-4,-1-3,2-2,54-5,75 3,-90 12,-55-6,60 1,29-9,137 4,-175 9,-49-6,59 3,1391-9,-1461 2,1 2,26 5,46 5,114-15,88 4,-209 9,-54-5,56 1,31-10,135 5,-179 10,-51-7,54 3,540-9,-605 0,-1-1,34-7,30-4,63 13,-124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6:21.9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2,'94'-1,"101"3,-55 21,-112-19,241 17,45 3,4 1,-153-14,-18 0,127 13,416-23,-328-3,-341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6:28.28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0,'1875'0,"-1837"2,52 9,-52-5,56 1,-52-7,0 1,65 11,-44-4,-1-3,1-2,64-7,-6 1,13 2,145 3,-190 9,-55-5,49 1,-53-5,47 8,-48-5,50 2,-17-6,96 12,78 15,-198-24,44-1,-53-3,1 1,-1 1,35 8,-22-4,-1-1,1-2,0-2,45-4,9 0,-69 3,-1 1,0 1,49 10,-44-7,0-1,1-1,-1-2,51-4,-36 1,50 4,-25 9,-49-6,0-1,30 0,572-5,-604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6:31.39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1,'1463'0,"-1445"1,0 1,32 7,32 4,-35-10,0 2,0 1,61 18,-92-19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6:45.0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1,'3165'0,"-3141"1,0 1,27 7,42 3,10 0,-72-7,50 3,590-9,-651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7:42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72,'504'0,"-477"2,54 9,-53-6,52 3,48 3,-85-5,50 0,-75-5,0 1,32 7,31 3,-46-11,-7-1,1 1,-1 2,29 6,45 5,-22-4,-15-2,1-3,114-7,-59 0,1005 2,-1105-2,-1 0,36-9,-9 2,72-15,1 0,71-25,-101 27,-71 15,0 2,0 0,1 2,29-3,22-5,-20 2,-32 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7:44.9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2,'109'-2,"119"5,-157 8,-49-6,0-2,30 2,109 6,14 1,1191-13,-1346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7:46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2,'68'0,"26"-1,141 16,-168-8,91-3,-95-4,107 13,71 12,-110-8,211-1,-158-4,-2 0,187 2,133-2,-311-14,-146 2,-9-2,0 3,0 1,60 11,-55-6,0-3,1-1,0-1,45-6,10 1,-50 5,-1 1,58 11,-73-10,1-1,43-3,-52 0,-2-1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7:46.9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2,'101'-2,"111"5,-132 8,-48-6,43 2,119 5,36 1,-128-13,119 17,-61 0,182-4,-184-1,-7 0,-60-12,9 0,127 14,-150-7,94-3,-99-5,121 15,-105-5,0-4,105-7,-51 0,-119 2,-2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10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31,'32'0,"-1"-1,1-1,50-10,-40 5,0 2,0 2,0 2,45 5,10-2,3559-2,-3645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7:48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0,'821'0,"-645"12,-3 1,676-14,-657 13,-5 0,140 6,-209-3,132 0,85-16,-314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7:49.4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0,'1335'0,"-1271"3,110 20,20 1,24-2,99 2,-147-10,-65-3,4-2,119 5,-154-15,-20-1,1 3,-1 2,55 10,-54-5,1-3,-1-3,73-5,-15 1,1608 2,-1721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7:50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0,'0'1,"1"0,-1 1,1-1,-1 0,1 0,0 0,-1-1,1 1,0 0,-1 0,1 0,0 0,0-1,0 1,0 0,0-1,0 1,0-1,0 1,0-1,0 1,0-1,0 0,0 0,1 1,-1-1,2 0,36 4,-34-4,122 4,78 8,-118-5,138-6,13 1,-135 9,-54-4,53-1,468-7,-543 2,0 2,27 6,-27-4,53 2,111-8,-171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02.9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3,'141'-2,"151"5,-207 8,-49-6,59 3,-70-9,1 2,0 1,50 9,33 14,-89-20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04.7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0,'43'0,"-1"2,65 11,5 0,-81-11,0 1,60 15,-62-11,0-2,54 5,-57-8,44 9,-46-7,0 0,25-1,29-1,109 14,-114-9,1-3,83-6,-30-1,-95 3,20-1,0 3,76 11,159 23,-216-25,-48-7,1-1,25 1,29-2,109 14,-139-10,55-2,-57-4,66 10,112 19,-166-23,0-2,91-6,-37-1,-58 5,87 14,-101-12,0-2,51-3,46 2,-66 10,-49-6,0-1,30 0,-31-4,7 0,0 1,0 1,45 9,-47-6,-1-2,1 0,30-2,-29-1,0 1,50 10,-35-5,0-1,0-2,0-2,43-4,12 0,813 3,-890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22.0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2,'109'-2,"119"5,-157 8,-49-6,0-2,30 2,15-6,-33 0,1 1,-1 2,1 1,34 8,-43-6,1-2,-1 0,40-2,-38-1,-1 1,1 1,32 7,97 15,-124-19,49 0,-54-5,1 2,49 9,-48-5,0-3,1 0,-1-2,42-4,60 4,-11 21,-94-19,0 2,43 11,-46-9,0-1,1-1,41 3,-36-8,-3 0,0 1,0 1,39 8,-29-3,0-2,0-2,74-3,-70-2,1 2,75 11,-78-5,54 0,-55-4,56 8,-33-2,0-3,1-2,65-6,-7 0,-12 5,120-5,-191-2,52-13,-60 10,1 2,0 1,41-1,-49 4,-1 0,35-9,-10 2,-2 2,-11 0,0 3,48-2,15 7,-76-1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30.0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2,'93'-2,"103"4,-111 9,-49-5,58 1,-68-7,0 0,0 2,49 10,-46-6,56 3,7 0,-51-3,48 0,-51-5,58 10,-25 2,1-3,121 1,-175-10,0 0,33 9,29 1,-52-10,13 0,82 12,-84-8,0-1,40-1,-39-3,75 11,-53-3,0-3,125-6,-67-1,359 2,-461 1,-1 1,34 7,30 4,617-11,-341-5,-261 3,-76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32.82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0,'39'2,"52"9,-52-5,56 1,-27-8,-11-1,-1 3,99 14,-110-6,-6-1,0-1,77 3,-70-8,53 8,-52-4,49 0,-73-4,0 0,27 6,-26-3,47 2,-43-7,-1 0,1 3,43 8,72 13,-116-19,0-2,1-1,34-2,-48 0,6-1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37.0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2,'85'-1,"95"3,-109 9,-49-6,0-2,30 2,956-6,-991 2,1 1,33 7,29 4,-60-13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47.1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0,'2470'0,"-2452"1,-1 1,34 8,30 2,23-11,-45-1,115 13,21 16,-149-24,62-2,-67-3,0 1,50 9,-57-5,62 0,-66-5,0 2,59 10,-63-7,0-2,1-1,48-2,-47-1,-1 2,1 0,36 7,115 17,-100-16,-13-4,80-4,-91-2,1 2,81 12,-71-5,-1-3,116-6,-61-2,-27 2,101 3,-123 9,-49-6,0-2,30 2,380-6,-414 2,0 1,32 7,32 4,-49-13,-11 0,0 1,0 0,0 2,39 10,-163-88,88 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12.4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0,'1782'0,"-1579"12,1 1,-66-15,-1 0,181 19,-192-6,161-7,83 5,183 3,-337-14,-7 15,-75-2,110-12,37 3,-197 9,-48-6,58 3,889-9,-955 2,52 10,-51-6,50 2,1022-8,-1080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48.6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1,'1'1,"-1"0,0 0,1 0,0 0,-1 0,1 0,-1 0,1 0,0 0,0 0,-1-1,1 1,0 0,0-1,0 1,0 0,0-1,0 1,0-1,0 1,0-1,0 0,1 1,-1-1,0 0,0 0,2 0,36 5,-34-5,436 3,-225-6,-24 16,3 0,-61-15,147 3,-174 11,44 0,39 0,15 1,52 4,-146-9,138-8,-98-3,423 3,-546 2,53 9,-53-6,51 3,1053-8,-515-1,-588 2,51 10,-51-6,49 2,-14-7,-26-1,1 1,0 3,55 9,87 13,-132-19,1-3,71-3,-54-1,-46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55.20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3,'100'-2,"113"4,-128 9,-49-5,58 1,649-8,-725 2,-1 1,34 8,30 2,617-10,-341-4,506 2,-835 1,50 10,22 1,586-11,-332-3,-337 3,1 1,33 8,30 2,616-10,-339-4,624 2,-973 0,0 0,0 1,0 1,17 4,-11-1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38:57.23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50,'71'-21,"13"9,-42 5,73-2,1323 10,-1420 0,0 1,32 7,31 4,22-1,-70-7,47 2,-56-6,47 9,-47-5,49 2,-53-7,8 0,0 1,0 1,46 9,-36-1,0-2,1-1,75 2,-60-10,-18 0,0 1,-1 1,1 2,41 9,-38-5,1-2,0-2,0-2,54-5,3 2,670 2,-739 1,52 10,-51-6,49 2,569-8,-629 2,0 1,32 8,31 2,29-13,44 2,-83 11,-49-8,1 0,29 0,428-5,-463 2,1 1,32 8,32 2,312-11,-189-2,-185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7:31.1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7:39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40,'49'2,"1"1,49 11,85 6,-117-12,1-3,107-7,-102-1,139 14,-71 1,237-8,-193-6,2528 2,-2669-2,55-10,-14 1,2 1,-28 3,64 0,-97 7,0 0,0-2,48-9,-47 6,0 1,41 0,-40 3,1-1,31-7,17-10,-62 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7:40.6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54,'28'-2,"52"-8,-51 5,50-3,-45 8,12 1,-1-3,65-10,-49 4,0 3,0 2,64 6,-7 0,2048-3,-2145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7:42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0,'1240'0,"-1031"12,-11 0,117 1,48-1,209 1,253 0,-497-16,145 0,511 6,-726 9,96 1,3545-14,-3881 2,1 1,30 7,32 3,345-11,-205-2,-201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7:48.5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1,'1147'0,"-1005"12,-4 0,-94-12,37 0,106 14,-84-4,197-8,-146-4,1770 2,-1891 2,60 11,-29-3,-1 0,-39-5,-1-1,34 1,-10-5,-15-1,-1 1,1 2,53 10,-64-8,0-1,1-1,22-1,-23-1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7:49.5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0,'39'2,"52"9,-52-5,56 1,-47-8,0 3,67 10,-51-4,0-3,121-6,-65-2,68 1,202 5,-281 9,33 1,949-14,-1071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7:52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1,'1332'0,"-1289"2,50 8,35 3,1037-11,-567-5,-72 3,-494 2,48 8,17 1,581-8,-346-5,915 2,-1220 1,54 10,-53-6,51 3,1311-9,-1372 0,-1-1,34-7,30-4,111 15,72-4,-179-9,-48 5,57-1,960 8,-1034-1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14:14.3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0 268,'51'-19,"46"-5,-73 16,0 2,1 0,-1 2,44-2,-46 4,1 0,28-6,-28 3,1 2,24-1,129-11,-89 6,-14 1,161-7,150-3,-215 10,-104 7,74-10,-39 1,194 8,-142 5,12-16,7 0,-20 16,207-6,-254-7,66-3,-130 13,0-2,59-10,-31 4,-1 2,123 8,-65 0,664-2,-775 1,-1 1,0 0,0 1,0 1,26 10,40 9,64 2,-77-15,34 3,-73-11,-1 1,0 2,30 9,-31-7,0-1,0-2,44 3,-8-7,-225-3,-120 6,211 8,50-6,0-2,-30 2,-120-8,-121 5,181 9,-81 3,42-17,-222 6,272 8,47-5,-56 0,-707-6,777-2,-48-9,48 6,-54-2,78 7,-29 1,0-2,-77-13,82 9,0 1,-54 1,53 3,0-1,-49-10,-5 1,65 8,-46-10,31 6,-1 1,0 2,-86 6,27 0,-421-3,505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7:53.8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1,'1863'0,"-1647"12,1 1,2203-12,-1097-3,-1076 14,-28 0,132 13,1327-23,-818-5,50 3,-890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8:03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49,'4752'0,"-4704"-2,47-8,47-3,71 16,159-6,-277-8,-57 5,55-1,3138 9,-1814-3,-1397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8:04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2,'95'-1,"107"3,-121 10,-56-8,0 0,27 0,115-6,122 4,-204 9,-49-5,58 1,433-8,-507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48:05.1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28,'10'-1,"0"0,0-1,-1 0,13-4,35-6,388 8,-228 7,1560-3,-1598 13,5 0,-45-15,151 3,-192 11,-60-7,48 2,969-8,-1037 2,-1 1,34 8,30 2,-58-11,-2-1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18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32.7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0,'857'0,"-673"12,10 1,113 1,-66-4,17 3,-117-2,182-10,-142-3,612 2,-591 12,-2 1,93 0,-135-1,183-11,-145-4,1740 3,-1915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34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1,'32'-1,"0"2,-1 1,52 11,-42-7,1-1,0-2,0-2,46-4,8 0,201 22,-185-11,146-9,-100-1,4025 2,-4163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36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53,'50'-18,"-19"14,0 1,34 2,-37 2,-1-2,0-1,36-7,-21 2,-1 2,1 2,0 2,45 5,9-2,762-2,-814 2,48 9,39 1,10 0,7-1,-139-10,0-1,0 1,0 0,17 5,-11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37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0,'2406'0,"-2222"13,-14-1,-35-11,-23-2,121 15,-101-3,188-10,-145-4,986 3,-995 13,2 0,-72-14,329 15,-272-3,171-10,-141-4,-128 3,-17-2,0 3,0 1,66 12,-63-8,0-1,1-2,-1-2,47-4,9 0,357 3,-433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4T13:53:40.2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49,'50'-19,"0"12,0 4,0 1,55 5,3 0,4392-3,-4486-1,0 0,-1-1,19-5,17-3,-31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F8253A-EF6E-4685-BA18-7709DA443C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9B41E-DEC6-4A7E-AD3A-4006B51142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340F3C-4F6E-48A4-AEEF-899567BE58C4}" type="datetimeFigureOut">
              <a:rPr lang="en-US"/>
              <a:pPr>
                <a:defRPr/>
              </a:pPr>
              <a:t>2/24/2023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5B81444-64AA-4294-9C18-87BA27C36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E3E1AA-02CB-40EF-A9E2-BD3A2614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C8DB-9213-4742-80F2-882A642CB2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2ECA-3960-4871-A2EC-EEAE23D12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321F81-FF7E-42D8-81F4-22D878425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6D4DD63-31C3-4770-9766-69C71C3244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8350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C98E1D-D808-48B4-8C36-E3F1ECAFB5DA}" type="slidenum">
              <a:rPr lang="en-US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0CD515F-C972-44C3-9024-C215B6736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ADFFB26-E0DA-443E-9E57-752AAC945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8213" y="5276850"/>
            <a:ext cx="5160962" cy="500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488" tIns="51244" rIns="102488" bIns="51244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/>
              <a:t>When the malloc() function is called with the required size, </a:t>
            </a:r>
            <a:r>
              <a:rPr lang="en-US" altLang="en-US"/>
              <a:t>it returns a pointer to a newly allocated block </a:t>
            </a:r>
            <a:r>
              <a:rPr lang="en-US" altLang="en-US" i="1"/>
              <a:t>size</a:t>
            </a:r>
            <a:r>
              <a:rPr lang="en-US" altLang="en-US"/>
              <a:t> bytes long.</a:t>
            </a:r>
          </a:p>
          <a:p>
            <a:endParaRPr lang="en-SG" altLang="en-US"/>
          </a:p>
          <a:p>
            <a:r>
              <a:rPr lang="en-SG" altLang="en-US"/>
              <a:t>If the requested size of the memory is not available on the heap, the function returns a </a:t>
            </a:r>
            <a:r>
              <a:rPr lang="en-US" altLang="en-US"/>
              <a:t>null pointer</a:t>
            </a:r>
            <a:r>
              <a:rPr lang="en-SG" altLang="en-US"/>
              <a:t>.</a:t>
            </a:r>
            <a:endParaRPr lang="en-GB" altLang="en-US"/>
          </a:p>
          <a:p>
            <a:r>
              <a:rPr lang="en-SG" altLang="en-US"/>
              <a:t> </a:t>
            </a:r>
            <a:endParaRPr lang="en-GB" altLang="en-US"/>
          </a:p>
          <a:p>
            <a:r>
              <a:rPr lang="en-SG" altLang="en-US"/>
              <a:t>As you can see, the return type for malloc() is void*.   </a:t>
            </a:r>
          </a:p>
          <a:p>
            <a:endParaRPr lang="en-SG" altLang="en-US"/>
          </a:p>
          <a:p>
            <a:r>
              <a:rPr lang="en-US" altLang="en-US"/>
              <a:t>A void pointer is a pointer that has no associated data type with it. A void pointer can hold address of any type and can be typcasted to any type.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/>
              <a:t>For instance, malloc() returns void* which can be typecasted to any type like int*, char*, etc.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B2B6155B-BDEE-41D1-9BFC-097936F625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fr-FR" altLang="en-US" sz="1300">
                <a:solidFill>
                  <a:prstClr val="black"/>
                </a:solidFill>
              </a:rPr>
              <a:t>Dr Hui Siu Cheung, SCE, NTU</a:t>
            </a:r>
            <a:endParaRPr lang="en-US" altLang="en-US" sz="1300">
              <a:solidFill>
                <a:prstClr val="black"/>
              </a:solidFill>
            </a:endParaRPr>
          </a:p>
        </p:txBody>
      </p:sp>
      <p:sp>
        <p:nvSpPr>
          <p:cNvPr id="46086" name="Date Placeholder 1">
            <a:extLst>
              <a:ext uri="{FF2B5EF4-FFF2-40B4-BE49-F238E27FC236}">
                <a16:creationId xmlns:a16="http://schemas.microsoft.com/office/drawing/2014/main" id="{F5135951-4EF9-4D8F-B76C-EA833F378D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A25EB726-0CCA-4DD0-B5AC-A1EE75C4FA07}" type="datetime3">
              <a:rPr lang="en-US" altLang="en-US" sz="13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24 February 2023</a:t>
            </a:fld>
            <a:endParaRPr lang="en-US" alt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BC4079AD-33AB-4956-9CA8-CD165E888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480F6-E1C9-460C-83A7-7758C099317C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26C7DB80-3C5B-475B-A69C-D49B71F75F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462A75A-A948-4B87-9A81-3C164592B9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413641-1059-450A-A742-391B4D630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0E20E5C-AE68-4982-B086-937B940F8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2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7B0E16-8959-4216-A09B-9B19D35795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E9298A8-CB69-47AC-B682-1C614F9E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34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6E470C-6F22-47FA-B1E8-10AC413CF8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8934A67-4239-4027-B8D8-F3E39DCEA2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25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D5CF78CF-32B2-49BF-AD3A-F1AE96DBE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921297-DE3E-4ECA-A0FB-3BEA5CA91D8A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D6E43180-54F1-45A8-B5F0-D43E0E09C1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062FD8F3-0491-481D-90B9-D44EF85FC0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6909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D8511FBD-F6F8-4951-8635-D7829C0C82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96365-8E28-442D-A9DC-FCDB5A4F3D2B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D3BB2C5C-B0C5-40E7-B4E2-F27D3F4EF3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66EC7869-E8F9-4B52-96AA-0A3C81A17E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9FFF804-B704-429E-AA42-543A09AD9A80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F2A4-E643-4A1F-8702-0C76FA960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845A96F-11FF-4EB3-BFC4-E6CECD6054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21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ADD7B6AD-B9ED-4C48-BBA7-9F84CB1D22F9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E65A-B79F-410B-A509-8C2B4CF4F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3920142-E640-47F8-8504-76285CEA7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42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545D5A-E6E6-4298-96CB-9489E4B3A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B7BD31A-B0BB-418F-A309-80CE0A712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841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5FB2DF5-1F18-46DB-8048-548AC04538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F578-C676-44F0-981B-DE2F3B487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9879152-08D7-41CB-ADEA-C86D69222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612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4A2E49-6661-4BC9-856E-E2FAF2DAB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FB73709-6922-4AE8-A117-D6CB3F97E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8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B5104D09-8340-40C6-8B43-476D555CD571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225C-7415-4EB9-8B6D-CF742683E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8052843-C4BF-4F66-A2AB-306E14521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100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6904D1F-0BA9-4BA6-BFD8-FBC21BD7D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783140D-79FA-4268-99F7-DB69DBBE73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49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88824DC-FD49-4D58-9061-83B41DE64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5591BFD-CD56-461E-9A33-A2365A1B3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15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03536E-72D6-4FF8-B9E2-8D25778D1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6D64A6E-CA88-49FC-9848-5C35C62BE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192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476D1A-8226-4A06-9532-9AFA49250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8BC637A-1F0E-4CE3-ACCB-DD3E809BA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559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52832-C785-4EA9-9609-4E3858390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BFE87B4-13AE-4096-AA86-21FE5958B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594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ABE29A-5DC0-4072-9F8C-D41FEC41A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9860F60-B5B4-4AC1-9FEC-760435CD3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5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5C51AB6D-A454-4797-A091-9CEEEF0C36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3F589E-6550-4DBE-8850-CB742FD524A2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9C27D74C-C4EE-42F9-B351-FA92CE46C0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F352CCC2-E3DA-4261-A75B-96470F6528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87630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06DB4BA5-26D2-42F5-A476-1764A842B037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87E2-FEAC-4033-A20E-42898A52DB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2DD734D-5453-4B47-8A4E-CA7660118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03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FE292F-6FE0-4D0D-BE38-F85DF5107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37FC79D-8EAF-487F-BC22-8E048A1C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2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2307D5B-A38F-4D61-9287-86E96D65B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0EC2-F915-44AF-8C7F-5E8AC5A72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F308F18-9CE1-416A-936F-D57306058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7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511982-943C-45C8-BAEC-B6B9C98E6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DDE752B-7AAD-4C61-BFB3-ADCFE35D2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3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352CDFE-ABCD-46D9-95E6-5A8BC75A0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95F8436-BE4C-43F8-8A9E-D01319C039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DBD1440-72C5-4C13-AC25-F52765913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3D62330-D1D5-4BD5-B8E1-D095101BCC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68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FD5E38-DDB3-4959-A41B-72218C99F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B0B579E-04FB-46A5-B3B0-4B8F97FED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6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>
            <a:extLst>
              <a:ext uri="{FF2B5EF4-FFF2-40B4-BE49-F238E27FC236}">
                <a16:creationId xmlns:a16="http://schemas.microsoft.com/office/drawing/2014/main" id="{661540A6-CABF-4C37-9BB1-78844FED61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DFBCC-0A33-46B4-8C75-CFEAF3E3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65DF3-3948-4CB5-9EAA-CFAB78C50A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5892679-EB1E-4433-91E8-E16D9019124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982D0B6-6F41-4762-8CCC-CA4C249EF2EB}" type="slidenum">
              <a:rPr lang="en-US" altLang="en-US" sz="90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35890CB1-DA84-4FE0-88BF-A886171947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EBA29FD8-CB85-4086-8CCE-466C1393B5D8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75B56F5A-F912-4B10-8682-894B6F9228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  <p:sldLayoutId id="2147484589" r:id="rId12"/>
    <p:sldLayoutId id="2147484590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3A7A08B2-E19C-4AE4-8451-E9EC1067EB9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25820-809C-4817-81DA-C0CE18BE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CBA34-7CDA-4C52-8DC4-2B958944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5AEEB6B-62B4-4AE7-8061-3371188AA18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E585011F-78C4-44C7-B8BA-DA8A7E381162}" type="slidenum">
              <a:rPr lang="en-US" altLang="en-US" sz="90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AA360385-8D19-4DD3-8EC6-3CC0B4C112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2D5F281D-FDFE-4E1D-801F-D69CF0A8625C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AC56F07C-F067-4D68-BE43-AFB175FD5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  <p:sldLayoutId id="2147484600" r:id="rId10"/>
    <p:sldLayoutId id="2147484601" r:id="rId11"/>
    <p:sldLayoutId id="2147484602" r:id="rId12"/>
    <p:sldLayoutId id="2147484603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21" Type="http://schemas.openxmlformats.org/officeDocument/2006/relationships/image" Target="../media/image34.png"/><Relationship Id="rId34" Type="http://schemas.openxmlformats.org/officeDocument/2006/relationships/customXml" Target="../ink/ink33.xml"/><Relationship Id="rId7" Type="http://schemas.openxmlformats.org/officeDocument/2006/relationships/image" Target="../media/image27.png"/><Relationship Id="rId12" Type="http://schemas.openxmlformats.org/officeDocument/2006/relationships/customXml" Target="../ink/ink22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9.xml"/><Relationship Id="rId11" Type="http://schemas.openxmlformats.org/officeDocument/2006/relationships/image" Target="../media/image29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42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33.png"/><Relationship Id="rId31" Type="http://schemas.openxmlformats.org/officeDocument/2006/relationships/image" Target="../media/image39.png"/><Relationship Id="rId4" Type="http://schemas.openxmlformats.org/officeDocument/2006/relationships/customXml" Target="../ink/ink18.xml"/><Relationship Id="rId9" Type="http://schemas.openxmlformats.org/officeDocument/2006/relationships/image" Target="../media/image28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7.png"/><Relationship Id="rId30" Type="http://schemas.openxmlformats.org/officeDocument/2006/relationships/customXml" Target="../ink/ink31.xml"/><Relationship Id="rId35" Type="http://schemas.openxmlformats.org/officeDocument/2006/relationships/image" Target="../media/image41.png"/><Relationship Id="rId8" Type="http://schemas.openxmlformats.org/officeDocument/2006/relationships/customXml" Target="../ink/ink20.xml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customXml" Target="../ink/ink40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37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54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" Type="http://schemas.openxmlformats.org/officeDocument/2006/relationships/image" Target="../media/image49.png"/><Relationship Id="rId21" Type="http://schemas.openxmlformats.org/officeDocument/2006/relationships/image" Target="../media/image58.png"/><Relationship Id="rId7" Type="http://schemas.openxmlformats.org/officeDocument/2006/relationships/image" Target="../media/image51.png"/><Relationship Id="rId12" Type="http://schemas.openxmlformats.org/officeDocument/2006/relationships/customXml" Target="../ink/ink46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43.xml"/><Relationship Id="rId11" Type="http://schemas.openxmlformats.org/officeDocument/2006/relationships/image" Target="../media/image53.png"/><Relationship Id="rId24" Type="http://schemas.openxmlformats.org/officeDocument/2006/relationships/customXml" Target="../ink/ink52.xml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54.xml"/><Relationship Id="rId10" Type="http://schemas.openxmlformats.org/officeDocument/2006/relationships/customXml" Target="../ink/ink45.xml"/><Relationship Id="rId19" Type="http://schemas.openxmlformats.org/officeDocument/2006/relationships/image" Target="../media/image57.png"/><Relationship Id="rId4" Type="http://schemas.openxmlformats.org/officeDocument/2006/relationships/customXml" Target="../ink/ink42.xml"/><Relationship Id="rId9" Type="http://schemas.openxmlformats.org/officeDocument/2006/relationships/image" Target="../media/image52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68.png"/><Relationship Id="rId18" Type="http://schemas.openxmlformats.org/officeDocument/2006/relationships/customXml" Target="../ink/ink63.xml"/><Relationship Id="rId3" Type="http://schemas.openxmlformats.org/officeDocument/2006/relationships/image" Target="../media/image63.png"/><Relationship Id="rId21" Type="http://schemas.openxmlformats.org/officeDocument/2006/relationships/image" Target="../media/image72.png"/><Relationship Id="rId7" Type="http://schemas.openxmlformats.org/officeDocument/2006/relationships/image" Target="../media/image65.png"/><Relationship Id="rId12" Type="http://schemas.openxmlformats.org/officeDocument/2006/relationships/customXml" Target="../ink/ink60.xml"/><Relationship Id="rId17" Type="http://schemas.openxmlformats.org/officeDocument/2006/relationships/image" Target="../media/image70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57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23" Type="http://schemas.openxmlformats.org/officeDocument/2006/relationships/image" Target="../media/image73.png"/><Relationship Id="rId10" Type="http://schemas.openxmlformats.org/officeDocument/2006/relationships/customXml" Target="../ink/ink59.xml"/><Relationship Id="rId19" Type="http://schemas.openxmlformats.org/officeDocument/2006/relationships/image" Target="../media/image71.png"/><Relationship Id="rId4" Type="http://schemas.openxmlformats.org/officeDocument/2006/relationships/customXml" Target="../ink/ink56.xml"/><Relationship Id="rId9" Type="http://schemas.openxmlformats.org/officeDocument/2006/relationships/image" Target="../media/image66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" Type="http://schemas.openxmlformats.org/officeDocument/2006/relationships/image" Target="../media/image74.png"/><Relationship Id="rId21" Type="http://schemas.openxmlformats.org/officeDocument/2006/relationships/image" Target="../media/image83.png"/><Relationship Id="rId34" Type="http://schemas.openxmlformats.org/officeDocument/2006/relationships/customXml" Target="../ink/ink82.xml"/><Relationship Id="rId7" Type="http://schemas.openxmlformats.org/officeDocument/2006/relationships/image" Target="../media/image76.png"/><Relationship Id="rId12" Type="http://schemas.openxmlformats.org/officeDocument/2006/relationships/customXml" Target="../ink/ink71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68.xml"/><Relationship Id="rId11" Type="http://schemas.openxmlformats.org/officeDocument/2006/relationships/image" Target="../media/image78.png"/><Relationship Id="rId24" Type="http://schemas.openxmlformats.org/officeDocument/2006/relationships/customXml" Target="../ink/ink77.xml"/><Relationship Id="rId32" Type="http://schemas.openxmlformats.org/officeDocument/2006/relationships/customXml" Target="../ink/ink81.xml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79.xml"/><Relationship Id="rId10" Type="http://schemas.openxmlformats.org/officeDocument/2006/relationships/customXml" Target="../ink/ink70.xml"/><Relationship Id="rId19" Type="http://schemas.openxmlformats.org/officeDocument/2006/relationships/image" Target="../media/image82.png"/><Relationship Id="rId31" Type="http://schemas.openxmlformats.org/officeDocument/2006/relationships/image" Target="../media/image88.png"/><Relationship Id="rId4" Type="http://schemas.openxmlformats.org/officeDocument/2006/relationships/customXml" Target="../ink/ink67.xml"/><Relationship Id="rId9" Type="http://schemas.openxmlformats.org/officeDocument/2006/relationships/image" Target="../media/image77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86.png"/><Relationship Id="rId30" Type="http://schemas.openxmlformats.org/officeDocument/2006/relationships/customXml" Target="../ink/ink80.xml"/><Relationship Id="rId35" Type="http://schemas.openxmlformats.org/officeDocument/2006/relationships/image" Target="../media/image90.png"/><Relationship Id="rId8" Type="http://schemas.openxmlformats.org/officeDocument/2006/relationships/customXml" Target="../ink/ink6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85.xml"/><Relationship Id="rId5" Type="http://schemas.openxmlformats.org/officeDocument/2006/relationships/image" Target="../media/image92.png"/><Relationship Id="rId4" Type="http://schemas.openxmlformats.org/officeDocument/2006/relationships/customXml" Target="../ink/ink84.xml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12" Type="http://schemas.openxmlformats.org/officeDocument/2006/relationships/customXml" Target="../ink/ink92.xml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89.xml"/><Relationship Id="rId11" Type="http://schemas.openxmlformats.org/officeDocument/2006/relationships/image" Target="../media/image99.png"/><Relationship Id="rId5" Type="http://schemas.openxmlformats.org/officeDocument/2006/relationships/image" Target="../media/image96.png"/><Relationship Id="rId15" Type="http://schemas.openxmlformats.org/officeDocument/2006/relationships/image" Target="../media/image101.png"/><Relationship Id="rId10" Type="http://schemas.openxmlformats.org/officeDocument/2006/relationships/customXml" Target="../ink/ink91.xml"/><Relationship Id="rId4" Type="http://schemas.openxmlformats.org/officeDocument/2006/relationships/customXml" Target="../ink/ink88.xml"/><Relationship Id="rId9" Type="http://schemas.openxmlformats.org/officeDocument/2006/relationships/image" Target="../media/image98.png"/><Relationship Id="rId14" Type="http://schemas.openxmlformats.org/officeDocument/2006/relationships/customXml" Target="../ink/ink9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customXml" Target="../ink/ink102.xml"/><Relationship Id="rId26" Type="http://schemas.openxmlformats.org/officeDocument/2006/relationships/customXml" Target="../ink/ink106.xml"/><Relationship Id="rId3" Type="http://schemas.openxmlformats.org/officeDocument/2006/relationships/image" Target="../media/image102.png"/><Relationship Id="rId21" Type="http://schemas.openxmlformats.org/officeDocument/2006/relationships/image" Target="../media/image111.png"/><Relationship Id="rId34" Type="http://schemas.openxmlformats.org/officeDocument/2006/relationships/customXml" Target="../ink/ink110.xml"/><Relationship Id="rId7" Type="http://schemas.openxmlformats.org/officeDocument/2006/relationships/image" Target="../media/image104.png"/><Relationship Id="rId12" Type="http://schemas.openxmlformats.org/officeDocument/2006/relationships/customXml" Target="../ink/ink99.xml"/><Relationship Id="rId17" Type="http://schemas.openxmlformats.org/officeDocument/2006/relationships/image" Target="../media/image109.png"/><Relationship Id="rId25" Type="http://schemas.openxmlformats.org/officeDocument/2006/relationships/image" Target="../media/image113.png"/><Relationship Id="rId33" Type="http://schemas.openxmlformats.org/officeDocument/2006/relationships/image" Target="../media/image117.png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0" Type="http://schemas.openxmlformats.org/officeDocument/2006/relationships/customXml" Target="../ink/ink103.xml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96.xml"/><Relationship Id="rId11" Type="http://schemas.openxmlformats.org/officeDocument/2006/relationships/image" Target="../media/image106.png"/><Relationship Id="rId24" Type="http://schemas.openxmlformats.org/officeDocument/2006/relationships/customXml" Target="../ink/ink105.xml"/><Relationship Id="rId32" Type="http://schemas.openxmlformats.org/officeDocument/2006/relationships/customXml" Target="../ink/ink109.xml"/><Relationship Id="rId5" Type="http://schemas.openxmlformats.org/officeDocument/2006/relationships/image" Target="../media/image103.png"/><Relationship Id="rId15" Type="http://schemas.openxmlformats.org/officeDocument/2006/relationships/image" Target="../media/image108.png"/><Relationship Id="rId23" Type="http://schemas.openxmlformats.org/officeDocument/2006/relationships/image" Target="../media/image112.png"/><Relationship Id="rId28" Type="http://schemas.openxmlformats.org/officeDocument/2006/relationships/customXml" Target="../ink/ink107.xml"/><Relationship Id="rId10" Type="http://schemas.openxmlformats.org/officeDocument/2006/relationships/customXml" Target="../ink/ink98.xml"/><Relationship Id="rId19" Type="http://schemas.openxmlformats.org/officeDocument/2006/relationships/image" Target="../media/image110.png"/><Relationship Id="rId31" Type="http://schemas.openxmlformats.org/officeDocument/2006/relationships/image" Target="../media/image116.png"/><Relationship Id="rId4" Type="http://schemas.openxmlformats.org/officeDocument/2006/relationships/customXml" Target="../ink/ink95.xml"/><Relationship Id="rId9" Type="http://schemas.openxmlformats.org/officeDocument/2006/relationships/image" Target="../media/image105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image" Target="../media/image114.png"/><Relationship Id="rId30" Type="http://schemas.openxmlformats.org/officeDocument/2006/relationships/customXml" Target="../ink/ink108.xml"/><Relationship Id="rId35" Type="http://schemas.openxmlformats.org/officeDocument/2006/relationships/image" Target="../media/image118.png"/><Relationship Id="rId8" Type="http://schemas.openxmlformats.org/officeDocument/2006/relationships/customXml" Target="../ink/ink9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image" Target="../media/image124.png"/><Relationship Id="rId18" Type="http://schemas.openxmlformats.org/officeDocument/2006/relationships/customXml" Target="../ink/ink119.xml"/><Relationship Id="rId26" Type="http://schemas.openxmlformats.org/officeDocument/2006/relationships/customXml" Target="../ink/ink123.xml"/><Relationship Id="rId3" Type="http://schemas.openxmlformats.org/officeDocument/2006/relationships/image" Target="../media/image119.png"/><Relationship Id="rId21" Type="http://schemas.openxmlformats.org/officeDocument/2006/relationships/image" Target="../media/image128.png"/><Relationship Id="rId7" Type="http://schemas.openxmlformats.org/officeDocument/2006/relationships/image" Target="../media/image121.png"/><Relationship Id="rId12" Type="http://schemas.openxmlformats.org/officeDocument/2006/relationships/customXml" Target="../ink/ink116.xml"/><Relationship Id="rId17" Type="http://schemas.openxmlformats.org/officeDocument/2006/relationships/image" Target="../media/image126.png"/><Relationship Id="rId25" Type="http://schemas.openxmlformats.org/officeDocument/2006/relationships/image" Target="../media/image130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0" Type="http://schemas.openxmlformats.org/officeDocument/2006/relationships/customXml" Target="../ink/ink120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13.xml"/><Relationship Id="rId11" Type="http://schemas.openxmlformats.org/officeDocument/2006/relationships/image" Target="../media/image123.png"/><Relationship Id="rId24" Type="http://schemas.openxmlformats.org/officeDocument/2006/relationships/customXml" Target="../ink/ink122.xml"/><Relationship Id="rId5" Type="http://schemas.openxmlformats.org/officeDocument/2006/relationships/image" Target="../media/image120.png"/><Relationship Id="rId15" Type="http://schemas.openxmlformats.org/officeDocument/2006/relationships/image" Target="../media/image125.png"/><Relationship Id="rId23" Type="http://schemas.openxmlformats.org/officeDocument/2006/relationships/image" Target="../media/image129.png"/><Relationship Id="rId10" Type="http://schemas.openxmlformats.org/officeDocument/2006/relationships/customXml" Target="../ink/ink115.xml"/><Relationship Id="rId19" Type="http://schemas.openxmlformats.org/officeDocument/2006/relationships/image" Target="../media/image127.png"/><Relationship Id="rId4" Type="http://schemas.openxmlformats.org/officeDocument/2006/relationships/customXml" Target="../ink/ink112.xml"/><Relationship Id="rId9" Type="http://schemas.openxmlformats.org/officeDocument/2006/relationships/image" Target="../media/image122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1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customXml" Target="../ink/ink15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2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9.png"/><Relationship Id="rId14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C60F68A-2DB5-47B6-9231-86D2ECCC2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5400"/>
            <a:ext cx="9144000" cy="5651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 dirty="0"/>
              <a:t>TUTORIAL: BINARY TREES</a:t>
            </a:r>
            <a:endParaRPr lang="en-US" altLang="en-US" cap="none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D20-19F8-4D2A-9F83-4A3087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1 -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18AE42-6EB6-4CB3-94E1-19C5F46CFF78}"/>
              </a:ext>
            </a:extLst>
          </p:cNvPr>
          <p:cNvGrpSpPr/>
          <p:nvPr/>
        </p:nvGrpSpPr>
        <p:grpSpPr>
          <a:xfrm>
            <a:off x="1066800" y="1546761"/>
            <a:ext cx="7086600" cy="4187348"/>
            <a:chOff x="1143000" y="1446213"/>
            <a:chExt cx="7086600" cy="4187348"/>
          </a:xfrm>
        </p:grpSpPr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8563D140-28E5-45D5-91C9-2A834D73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447800"/>
              <a:ext cx="6629400" cy="41857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levelOrderTraversal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root){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Queue q;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q.head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q.tail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*temp;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temp = root;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if(temp != NULL){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enqueue(&amp;q.head,&amp;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q.tail,temp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while(!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isEmpty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q.head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temp = 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dequeue(&amp;q.head,&amp;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q.tail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 ",temp-&gt;item);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if(temp-&gt;left!=NULL)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enqueue(&amp;q.head,&amp;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q.tail,temp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-&gt;left);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if(temp-&gt;right!=NULL)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enqueue(&amp;q.head,&amp;</a:t>
              </a:r>
              <a:r>
                <a:rPr lang="en-US" altLang="en-US" sz="14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q.tail,temp</a:t>
              </a:r>
              <a:r>
                <a:rPr lang="en-US" alt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-&gt;right);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4B85615B-BFA8-42B9-A4F5-CA6E8FBF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446213"/>
              <a:ext cx="457200" cy="418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D21251-46EE-4EF8-018D-BA18B713A392}"/>
                  </a:ext>
                </a:extLst>
              </p14:cNvPr>
              <p14:cNvContentPartPr/>
              <p14:nvPr/>
            </p14:nvContentPartPr>
            <p14:xfrm>
              <a:off x="4261266" y="1638910"/>
              <a:ext cx="1414080" cy="87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D21251-46EE-4EF8-018D-BA18B713A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7266" y="1530910"/>
                <a:ext cx="15217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664599-A5E5-C4F7-35E6-BC0C9D3C5BF4}"/>
                  </a:ext>
                </a:extLst>
              </p14:cNvPr>
              <p14:cNvContentPartPr/>
              <p14:nvPr/>
            </p14:nvContentPartPr>
            <p14:xfrm>
              <a:off x="2009826" y="1922590"/>
              <a:ext cx="845280" cy="26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664599-A5E5-C4F7-35E6-BC0C9D3C5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6186" y="1814590"/>
                <a:ext cx="952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359B55-5B22-45EF-524B-654BA62AD5E2}"/>
                  </a:ext>
                </a:extLst>
              </p14:cNvPr>
              <p14:cNvContentPartPr/>
              <p14:nvPr/>
            </p14:nvContentPartPr>
            <p14:xfrm>
              <a:off x="1992546" y="2095030"/>
              <a:ext cx="1250280" cy="1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359B55-5B22-45EF-524B-654BA62AD5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8906" y="1987030"/>
                <a:ext cx="1357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02E367-6B1D-2EF3-D1A3-D445935B69F7}"/>
                  </a:ext>
                </a:extLst>
              </p14:cNvPr>
              <p14:cNvContentPartPr/>
              <p14:nvPr/>
            </p14:nvContentPartPr>
            <p14:xfrm>
              <a:off x="2044026" y="2285830"/>
              <a:ext cx="1198800" cy="1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02E367-6B1D-2EF3-D1A3-D445935B69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0386" y="2177830"/>
                <a:ext cx="1306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D9070E-238A-78D2-EAE5-E0FD5F5E03D3}"/>
                  </a:ext>
                </a:extLst>
              </p14:cNvPr>
              <p14:cNvContentPartPr/>
              <p14:nvPr/>
            </p14:nvContentPartPr>
            <p14:xfrm>
              <a:off x="1992546" y="2527390"/>
              <a:ext cx="1677960" cy="4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D9070E-238A-78D2-EAE5-E0FD5F5E03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8906" y="2419390"/>
                <a:ext cx="17856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E77A9F6-BD8A-5D5B-4458-21952C94D391}"/>
                  </a:ext>
                </a:extLst>
              </p14:cNvPr>
              <p14:cNvContentPartPr/>
              <p14:nvPr/>
            </p14:nvContentPartPr>
            <p14:xfrm>
              <a:off x="1983906" y="2743030"/>
              <a:ext cx="1275840" cy="26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E77A9F6-BD8A-5D5B-4458-21952C94D3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9906" y="2635390"/>
                <a:ext cx="1383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563DC3-D835-E40A-E27A-F963E76B4F96}"/>
                  </a:ext>
                </a:extLst>
              </p14:cNvPr>
              <p14:cNvContentPartPr/>
              <p14:nvPr/>
            </p14:nvContentPartPr>
            <p14:xfrm>
              <a:off x="2329146" y="3174310"/>
              <a:ext cx="1327680" cy="1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563DC3-D835-E40A-E27A-F963E76B4F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5146" y="3066670"/>
                <a:ext cx="14353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EDF76C-255F-85C3-0240-E8FA3A873985}"/>
                  </a:ext>
                </a:extLst>
              </p14:cNvPr>
              <p14:cNvContentPartPr/>
              <p14:nvPr/>
            </p14:nvContentPartPr>
            <p14:xfrm>
              <a:off x="2604906" y="3389950"/>
              <a:ext cx="2983680" cy="43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EDF76C-255F-85C3-0240-E8FA3A8739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51266" y="3282310"/>
                <a:ext cx="30913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986DF3-134D-3513-368C-B63F0FC9998D}"/>
                  </a:ext>
                </a:extLst>
              </p14:cNvPr>
              <p14:cNvContentPartPr/>
              <p14:nvPr/>
            </p14:nvContentPartPr>
            <p14:xfrm>
              <a:off x="3027906" y="4217230"/>
              <a:ext cx="2061000" cy="61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986DF3-134D-3513-368C-B63F0FC999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73906" y="4109590"/>
                <a:ext cx="21686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83D869-0C44-0E7C-1C1A-B43BE09BE018}"/>
                  </a:ext>
                </a:extLst>
              </p14:cNvPr>
              <p14:cNvContentPartPr/>
              <p14:nvPr/>
            </p14:nvContentPartPr>
            <p14:xfrm>
              <a:off x="3329586" y="4467790"/>
              <a:ext cx="3806280" cy="96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83D869-0C44-0E7C-1C1A-B43BE09BE0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75946" y="4360150"/>
                <a:ext cx="39139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A3AD5A-6631-653E-F444-ABBDA63EE876}"/>
                  </a:ext>
                </a:extLst>
              </p14:cNvPr>
              <p14:cNvContentPartPr/>
              <p14:nvPr/>
            </p14:nvContentPartPr>
            <p14:xfrm>
              <a:off x="2993346" y="4666870"/>
              <a:ext cx="2190600" cy="3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A3AD5A-6631-653E-F444-ABBDA63EE8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39346" y="4558870"/>
                <a:ext cx="2298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ECCAD5-C20A-FC28-6387-221DB823C7C6}"/>
                  </a:ext>
                </a:extLst>
              </p14:cNvPr>
              <p14:cNvContentPartPr/>
              <p14:nvPr/>
            </p14:nvContentPartPr>
            <p14:xfrm>
              <a:off x="3398346" y="4891150"/>
              <a:ext cx="3877920" cy="61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ECCAD5-C20A-FC28-6387-221DB823C7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4706" y="4783150"/>
                <a:ext cx="39855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E644555-3A6A-4AF3-ED63-8154B4827FCB}"/>
                  </a:ext>
                </a:extLst>
              </p14:cNvPr>
              <p14:cNvContentPartPr/>
              <p14:nvPr/>
            </p14:nvContentPartPr>
            <p14:xfrm>
              <a:off x="3899106" y="4770190"/>
              <a:ext cx="69804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644555-3A6A-4AF3-ED63-8154B4827F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90106" y="4761190"/>
                <a:ext cx="71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9ECF1F-9E52-D18D-8E0F-9622535FA7CE}"/>
                  </a:ext>
                </a:extLst>
              </p14:cNvPr>
              <p14:cNvContentPartPr/>
              <p14:nvPr/>
            </p14:nvContentPartPr>
            <p14:xfrm>
              <a:off x="6538626" y="5003110"/>
              <a:ext cx="7239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9ECF1F-9E52-D18D-8E0F-9622535FA7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29626" y="4994470"/>
                <a:ext cx="74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DA4399-FE27-9E82-12CD-969EAB351D47}"/>
                  </a:ext>
                </a:extLst>
              </p14:cNvPr>
              <p14:cNvContentPartPr/>
              <p14:nvPr/>
            </p14:nvContentPartPr>
            <p14:xfrm>
              <a:off x="6555906" y="4589110"/>
              <a:ext cx="560160" cy="9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DA4399-FE27-9E82-12CD-969EAB351D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46906" y="4580110"/>
                <a:ext cx="5778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A2A91F-9738-A23E-59DC-F8E6AF67BB78}"/>
                  </a:ext>
                </a:extLst>
              </p14:cNvPr>
              <p14:cNvContentPartPr/>
              <p14:nvPr/>
            </p14:nvContentPartPr>
            <p14:xfrm>
              <a:off x="3941946" y="4321630"/>
              <a:ext cx="516960" cy="18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A2A91F-9738-A23E-59DC-F8E6AF67BB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33306" y="4312990"/>
                <a:ext cx="534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660EBD-B39F-FA7C-818A-8D00D2222A93}"/>
                  </a:ext>
                </a:extLst>
              </p14:cNvPr>
              <p14:cNvContentPartPr/>
              <p14:nvPr/>
            </p14:nvContentPartPr>
            <p14:xfrm>
              <a:off x="2510226" y="3614230"/>
              <a:ext cx="2621880" cy="43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660EBD-B39F-FA7C-818A-8D00D2222A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56226" y="3506590"/>
                <a:ext cx="27295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D041875-395F-5FD2-EAAD-C950A7A7EBF3}"/>
                  </a:ext>
                </a:extLst>
              </p14:cNvPr>
              <p14:cNvContentPartPr/>
              <p14:nvPr/>
            </p14:nvContentPartPr>
            <p14:xfrm>
              <a:off x="2993346" y="3811870"/>
              <a:ext cx="3294720" cy="27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D041875-395F-5FD2-EAAD-C950A7A7EB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39346" y="3704230"/>
                <a:ext cx="340236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8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DC91D8CB-FF9D-421C-AF3A-FE0652CC9206}"/>
              </a:ext>
            </a:extLst>
          </p:cNvPr>
          <p:cNvCxnSpPr/>
          <p:nvPr/>
        </p:nvCxnSpPr>
        <p:spPr>
          <a:xfrm>
            <a:off x="6003159" y="1424354"/>
            <a:ext cx="3109858" cy="0"/>
          </a:xfrm>
          <a:prstGeom prst="line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44">
            <a:extLst>
              <a:ext uri="{FF2B5EF4-FFF2-40B4-BE49-F238E27FC236}">
                <a16:creationId xmlns:a16="http://schemas.microsoft.com/office/drawing/2014/main" id="{10AE05C9-B0B1-49C7-84AB-FE5D5FCBF243}"/>
              </a:ext>
            </a:extLst>
          </p:cNvPr>
          <p:cNvCxnSpPr/>
          <p:nvPr/>
        </p:nvCxnSpPr>
        <p:spPr>
          <a:xfrm>
            <a:off x="6023099" y="1881554"/>
            <a:ext cx="3109858" cy="0"/>
          </a:xfrm>
          <a:prstGeom prst="line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2">
            <a:extLst>
              <a:ext uri="{FF2B5EF4-FFF2-40B4-BE49-F238E27FC236}">
                <a16:creationId xmlns:a16="http://schemas.microsoft.com/office/drawing/2014/main" id="{9C8AEB9A-F5BF-4866-B72E-6FE3EF785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116" y="1043354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06E55E-07EB-492A-BDC0-0582104A7E96}"/>
              </a:ext>
            </a:extLst>
          </p:cNvPr>
          <p:cNvGrpSpPr/>
          <p:nvPr/>
        </p:nvGrpSpPr>
        <p:grpSpPr>
          <a:xfrm>
            <a:off x="4419600" y="4081423"/>
            <a:ext cx="3662008" cy="2395577"/>
            <a:chOff x="2277268" y="1327248"/>
            <a:chExt cx="4431030" cy="289864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C5BC57-D4C3-40C8-B057-E554B84A9EBE}"/>
                </a:ext>
              </a:extLst>
            </p:cNvPr>
            <p:cNvSpPr/>
            <p:nvPr/>
          </p:nvSpPr>
          <p:spPr>
            <a:xfrm>
              <a:off x="4190998" y="1327248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20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CA6C379-9C4F-42E0-BE3F-67A7EF7DBF3F}"/>
                </a:ext>
              </a:extLst>
            </p:cNvPr>
            <p:cNvSpPr/>
            <p:nvPr/>
          </p:nvSpPr>
          <p:spPr>
            <a:xfrm>
              <a:off x="2898298" y="2341470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15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E6773E-9E52-49D7-9688-4E7E1DCA3831}"/>
                </a:ext>
              </a:extLst>
            </p:cNvPr>
            <p:cNvSpPr/>
            <p:nvPr/>
          </p:nvSpPr>
          <p:spPr>
            <a:xfrm>
              <a:off x="5344318" y="2341470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50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82B8615-A11C-46DD-A31B-2A1FDA7B4BA8}"/>
                </a:ext>
              </a:extLst>
            </p:cNvPr>
            <p:cNvSpPr/>
            <p:nvPr/>
          </p:nvSpPr>
          <p:spPr>
            <a:xfrm>
              <a:off x="2277268" y="3540097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10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7387E5F-C85E-4614-A4B5-5CD0CCF6A57B}"/>
                </a:ext>
              </a:extLst>
            </p:cNvPr>
            <p:cNvSpPr/>
            <p:nvPr/>
          </p:nvSpPr>
          <p:spPr>
            <a:xfrm>
              <a:off x="3500278" y="3540097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18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09C44B9-2F4F-4891-ABD7-9136B9A0F1BD}"/>
                </a:ext>
              </a:extLst>
            </p:cNvPr>
            <p:cNvSpPr/>
            <p:nvPr/>
          </p:nvSpPr>
          <p:spPr>
            <a:xfrm>
              <a:off x="4723288" y="3540097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25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D66410-2134-45B8-9F29-942138629180}"/>
                </a:ext>
              </a:extLst>
            </p:cNvPr>
            <p:cNvSpPr/>
            <p:nvPr/>
          </p:nvSpPr>
          <p:spPr>
            <a:xfrm>
              <a:off x="5946298" y="3540097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80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F296E2-1B36-4ECA-A385-C6003DB13EB1}"/>
                </a:ext>
              </a:extLst>
            </p:cNvPr>
            <p:cNvCxnSpPr>
              <a:stCxn id="73" idx="3"/>
              <a:endCxn id="74" idx="7"/>
            </p:cNvCxnSpPr>
            <p:nvPr/>
          </p:nvCxnSpPr>
          <p:spPr>
            <a:xfrm flipH="1">
              <a:off x="3548706" y="1912615"/>
              <a:ext cx="753884" cy="5292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DACD6A-9E1E-4A3F-8C00-DAF4E245269E}"/>
                </a:ext>
              </a:extLst>
            </p:cNvPr>
            <p:cNvCxnSpPr>
              <a:cxnSpLocks/>
              <a:stCxn id="73" idx="5"/>
              <a:endCxn id="75" idx="1"/>
            </p:cNvCxnSpPr>
            <p:nvPr/>
          </p:nvCxnSpPr>
          <p:spPr>
            <a:xfrm>
              <a:off x="4841406" y="1912615"/>
              <a:ext cx="614505" cy="5292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0D0D58-6D40-4A18-86F0-2847EFF56D99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2658268" y="2926837"/>
              <a:ext cx="35162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3212DC-E422-4496-8CAF-670970A2F0BB}"/>
                </a:ext>
              </a:extLst>
            </p:cNvPr>
            <p:cNvCxnSpPr>
              <a:cxnSpLocks/>
              <a:stCxn id="74" idx="5"/>
              <a:endCxn id="77" idx="0"/>
            </p:cNvCxnSpPr>
            <p:nvPr/>
          </p:nvCxnSpPr>
          <p:spPr>
            <a:xfrm>
              <a:off x="3548706" y="2926837"/>
              <a:ext cx="33257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ED19DD-3AA5-4B6F-A2D0-434C689FD987}"/>
                </a:ext>
              </a:extLst>
            </p:cNvPr>
            <p:cNvCxnSpPr>
              <a:cxnSpLocks/>
              <a:stCxn id="75" idx="3"/>
              <a:endCxn id="78" idx="0"/>
            </p:cNvCxnSpPr>
            <p:nvPr/>
          </p:nvCxnSpPr>
          <p:spPr>
            <a:xfrm flipH="1">
              <a:off x="5104288" y="2926837"/>
              <a:ext cx="35162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8907AB-DCC2-4414-80F2-05EB85DAFCF5}"/>
                </a:ext>
              </a:extLst>
            </p:cNvPr>
            <p:cNvCxnSpPr>
              <a:cxnSpLocks/>
              <a:stCxn id="75" idx="5"/>
              <a:endCxn id="79" idx="0"/>
            </p:cNvCxnSpPr>
            <p:nvPr/>
          </p:nvCxnSpPr>
          <p:spPr>
            <a:xfrm>
              <a:off x="5994726" y="2926837"/>
              <a:ext cx="33257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5D79C-354D-4B20-81AD-63556170DBF1}"/>
              </a:ext>
            </a:extLst>
          </p:cNvPr>
          <p:cNvGrpSpPr/>
          <p:nvPr/>
        </p:nvGrpSpPr>
        <p:grpSpPr>
          <a:xfrm>
            <a:off x="6629400" y="4244975"/>
            <a:ext cx="1133521" cy="250825"/>
            <a:chOff x="7554216" y="4182134"/>
            <a:chExt cx="1133521" cy="250825"/>
          </a:xfrm>
        </p:grpSpPr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2C232B2E-A5B3-4856-98DD-0984CE9379CE}"/>
                </a:ext>
              </a:extLst>
            </p:cNvPr>
            <p:cNvSpPr/>
            <p:nvPr/>
          </p:nvSpPr>
          <p:spPr>
            <a:xfrm>
              <a:off x="8032718" y="4182134"/>
              <a:ext cx="655019" cy="25082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temp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00EAA9-44C0-4E3B-A5F6-77BDA1F42E07}"/>
                </a:ext>
              </a:extLst>
            </p:cNvPr>
            <p:cNvCxnSpPr>
              <a:stCxn id="86" idx="1"/>
            </p:cNvCxnSpPr>
            <p:nvPr/>
          </p:nvCxnSpPr>
          <p:spPr>
            <a:xfrm flipH="1" flipV="1">
              <a:off x="7554216" y="4307546"/>
              <a:ext cx="478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17">
            <a:extLst>
              <a:ext uri="{FF2B5EF4-FFF2-40B4-BE49-F238E27FC236}">
                <a16:creationId xmlns:a16="http://schemas.microsoft.com/office/drawing/2014/main" id="{6B557925-3EE5-473D-8F86-C65941D302A2}"/>
              </a:ext>
            </a:extLst>
          </p:cNvPr>
          <p:cNvSpPr/>
          <p:nvPr/>
        </p:nvSpPr>
        <p:spPr>
          <a:xfrm>
            <a:off x="6195205" y="1549767"/>
            <a:ext cx="406715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20</a:t>
            </a:r>
          </a:p>
        </p:txBody>
      </p:sp>
      <p:sp>
        <p:nvSpPr>
          <p:cNvPr id="98" name="Rectangle 14">
            <a:extLst>
              <a:ext uri="{FF2B5EF4-FFF2-40B4-BE49-F238E27FC236}">
                <a16:creationId xmlns:a16="http://schemas.microsoft.com/office/drawing/2014/main" id="{9DF55B5E-8FB5-4296-ABF4-AFF89FA2F153}"/>
              </a:ext>
            </a:extLst>
          </p:cNvPr>
          <p:cNvSpPr/>
          <p:nvPr/>
        </p:nvSpPr>
        <p:spPr>
          <a:xfrm>
            <a:off x="6196154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15</a:t>
            </a:r>
          </a:p>
        </p:txBody>
      </p:sp>
      <p:sp>
        <p:nvSpPr>
          <p:cNvPr id="99" name="Rectangle 14">
            <a:extLst>
              <a:ext uri="{FF2B5EF4-FFF2-40B4-BE49-F238E27FC236}">
                <a16:creationId xmlns:a16="http://schemas.microsoft.com/office/drawing/2014/main" id="{C3B49E52-FC8B-4B89-9626-EF78BA73EFCC}"/>
              </a:ext>
            </a:extLst>
          </p:cNvPr>
          <p:cNvSpPr/>
          <p:nvPr/>
        </p:nvSpPr>
        <p:spPr>
          <a:xfrm>
            <a:off x="6603626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50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E65445-9348-4EC4-9EE5-AAFF19E7E3E1}"/>
              </a:ext>
            </a:extLst>
          </p:cNvPr>
          <p:cNvSpPr txBox="1"/>
          <p:nvPr/>
        </p:nvSpPr>
        <p:spPr>
          <a:xfrm>
            <a:off x="154830" y="4777859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5C34B8A-F295-43E3-94D8-5AA0F3EBADB7}"/>
              </a:ext>
            </a:extLst>
          </p:cNvPr>
          <p:cNvSpPr txBox="1"/>
          <p:nvPr/>
        </p:nvSpPr>
        <p:spPr>
          <a:xfrm>
            <a:off x="152400" y="477785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</a:t>
            </a: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91522A40-A901-4FE9-BA9C-F382FB1CD777}"/>
              </a:ext>
            </a:extLst>
          </p:cNvPr>
          <p:cNvSpPr/>
          <p:nvPr/>
        </p:nvSpPr>
        <p:spPr>
          <a:xfrm>
            <a:off x="6601557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10</a:t>
            </a:r>
          </a:p>
        </p:txBody>
      </p:sp>
      <p:sp>
        <p:nvSpPr>
          <p:cNvPr id="158" name="Rectangle 14">
            <a:extLst>
              <a:ext uri="{FF2B5EF4-FFF2-40B4-BE49-F238E27FC236}">
                <a16:creationId xmlns:a16="http://schemas.microsoft.com/office/drawing/2014/main" id="{09563766-E7A8-468E-9126-8F30794774BE}"/>
              </a:ext>
            </a:extLst>
          </p:cNvPr>
          <p:cNvSpPr/>
          <p:nvPr/>
        </p:nvSpPr>
        <p:spPr>
          <a:xfrm>
            <a:off x="7009982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18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CBFA343-6E3F-4D1B-836C-9ADE7BA54551}"/>
              </a:ext>
            </a:extLst>
          </p:cNvPr>
          <p:cNvSpPr txBox="1"/>
          <p:nvPr/>
        </p:nvSpPr>
        <p:spPr>
          <a:xfrm>
            <a:off x="152400" y="477373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</a:t>
            </a:r>
          </a:p>
        </p:txBody>
      </p:sp>
      <p:sp>
        <p:nvSpPr>
          <p:cNvPr id="184" name="Rectangle 14">
            <a:extLst>
              <a:ext uri="{FF2B5EF4-FFF2-40B4-BE49-F238E27FC236}">
                <a16:creationId xmlns:a16="http://schemas.microsoft.com/office/drawing/2014/main" id="{268AF7AF-48DC-4D80-80B0-4A84DC77C057}"/>
              </a:ext>
            </a:extLst>
          </p:cNvPr>
          <p:cNvSpPr/>
          <p:nvPr/>
        </p:nvSpPr>
        <p:spPr>
          <a:xfrm>
            <a:off x="7006960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25</a:t>
            </a:r>
          </a:p>
        </p:txBody>
      </p:sp>
      <p:sp>
        <p:nvSpPr>
          <p:cNvPr id="185" name="Rectangle 14">
            <a:extLst>
              <a:ext uri="{FF2B5EF4-FFF2-40B4-BE49-F238E27FC236}">
                <a16:creationId xmlns:a16="http://schemas.microsoft.com/office/drawing/2014/main" id="{952B6383-0634-48E0-9F93-3521CD0BDCBF}"/>
              </a:ext>
            </a:extLst>
          </p:cNvPr>
          <p:cNvSpPr/>
          <p:nvPr/>
        </p:nvSpPr>
        <p:spPr>
          <a:xfrm>
            <a:off x="7412363" y="1549767"/>
            <a:ext cx="405403" cy="250825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80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5791200" cy="3701535"/>
            <a:chOff x="152400" y="761999"/>
            <a:chExt cx="5791200" cy="3701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1999"/>
              <a:ext cx="5791200" cy="369994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228600" y="860961"/>
              <a:ext cx="5715000" cy="3602573"/>
              <a:chOff x="1143000" y="1446213"/>
              <a:chExt cx="5715000" cy="3602573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1447800"/>
                <a:ext cx="5334000" cy="36009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levelOrderTraversal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 root){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Queue q;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q.head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root;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!=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enqueue(&amp;q.head,&amp;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while(!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isEmpty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q.head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temp = dequeue(&amp;q.head,&amp;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",temp-&gt;item);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if(temp-&gt;left!=NULL)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enqueue(&amp;q.head,&amp;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if(temp-&gt;right!=NULL)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enqueue(&amp;q.head,&amp;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q.tail,temp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1446213"/>
                <a:ext cx="457200" cy="3600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648200" y="990600"/>
            <a:ext cx="6927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C2B206C-5C5E-4F53-B76A-3D3CF46CC937}"/>
              </a:ext>
            </a:extLst>
          </p:cNvPr>
          <p:cNvSpPr txBox="1"/>
          <p:nvPr/>
        </p:nvSpPr>
        <p:spPr>
          <a:xfrm>
            <a:off x="152400" y="4773731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 10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117AB8A-F3F5-4D0E-9B41-00E6BE64900D}"/>
              </a:ext>
            </a:extLst>
          </p:cNvPr>
          <p:cNvSpPr txBox="1"/>
          <p:nvPr/>
        </p:nvSpPr>
        <p:spPr>
          <a:xfrm>
            <a:off x="152400" y="476960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 10 18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DA7A7B7-9B44-473D-A122-DB9660D0D6C8}"/>
              </a:ext>
            </a:extLst>
          </p:cNvPr>
          <p:cNvSpPr txBox="1"/>
          <p:nvPr/>
        </p:nvSpPr>
        <p:spPr>
          <a:xfrm>
            <a:off x="152400" y="4773731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 10 18 25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F5FB800-2269-42BE-AB13-0419E41E52FA}"/>
              </a:ext>
            </a:extLst>
          </p:cNvPr>
          <p:cNvSpPr txBox="1"/>
          <p:nvPr/>
        </p:nvSpPr>
        <p:spPr>
          <a:xfrm>
            <a:off x="152400" y="4779326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50 10 18 25 80</a:t>
            </a:r>
          </a:p>
        </p:txBody>
      </p:sp>
    </p:spTree>
    <p:extLst>
      <p:ext uri="{BB962C8B-B14F-4D97-AF65-F5344CB8AC3E}">
        <p14:creationId xmlns:p14="http://schemas.microsoft.com/office/powerpoint/2010/main" val="14054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25451 0.122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6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51 0.12223 L -0.02951 0.2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51 0.2 L -0.07951 0.23334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1 0.23334 L 0.02882 0.2555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0.10382 0.3333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0.33334 L 0.11215 0.38889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6 0.38889 L -0.31267 0.41112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6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007 0.41112 " pathEditMode="relative" rAng="0" ptsTypes="AA">
                                      <p:cBhvr>
                                        <p:cTn id="7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4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4444 0.00023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2431 0.120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0.10382 0.33334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0.33334 L 0.11215 0.38889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5 0.38889 L -0.31285 0.41112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285 0.41112 " pathEditMode="relative" rAng="0" ptsTypes="AA">
                                      <p:cBhvr>
                                        <p:cTn id="123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-0.0441 -2.96296E-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-0.04445 -2.96296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1 0.1206 L 0.09687 0.11829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0.10382 0.33334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0.33334 L 0.11215 0.38889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6 0.38889 L -0.31267 0.41112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6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267 0.41112 " pathEditMode="relative" rAng="0" ptsTypes="AA">
                                      <p:cBhvr>
                                        <p:cTn id="176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5 -4.44444E-6 L -0.08872 -2.96296E-6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23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-0.0441 0.00023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4409 0.00023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87 0.11829 L -0.18524 0.26273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15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-0.31267 0.41112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0451 0.41112 " pathEditMode="relative" rAng="0" ptsTypes="AA">
                                      <p:cBhvr>
                                        <p:cTn id="211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1 -4.44444E-6 L -0.08837 -2.96296E-6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23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1 0.00023 L -0.08854 -2.96296E-6 " pathEditMode="relative" rAng="0" ptsTypes="AA">
                                      <p:cBhvr>
                                        <p:cTn id="2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24 0.26273 L -0.06892 0.26273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2 0.27778 " pathEditMode="relative" rAng="0" ptsTypes="AA">
                                      <p:cBhvr>
                                        <p:cTn id="2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-0.31285 0.41112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285 0.41112 " pathEditMode="relative" rAng="0" ptsTypes="AA">
                                      <p:cBhvr>
                                        <p:cTn id="24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54 -2.96296E-6 L -0.13281 -2.96296E-6 " pathEditMode="relative" rAng="0" ptsTypes="AA">
                                      <p:cBhvr>
                                        <p:cTn id="2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92 0.26273 L 0.0401 0.26273 " pathEditMode="relative" rAng="0" ptsTypes="AA">
                                      <p:cBhvr>
                                        <p:cTn id="2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2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-0.31285 0.41112 " pathEditMode="relative" rAng="0" ptsTypes="AA">
                                      <p:cBhvr>
                                        <p:cTn id="2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31285 0.41112 " pathEditMode="relative" rAng="0" ptsTypes="AA">
                                      <p:cBhvr>
                                        <p:cTn id="275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 0.26273 L 0.14635 0.26273 " pathEditMode="relative" rAng="0" ptsTypes="AA">
                                      <p:cBhvr>
                                        <p:cTn id="2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25556 L -0.03819 0.27778 " pathEditMode="relative" rAng="0" ptsTypes="AA">
                                      <p:cBhvr>
                                        <p:cTn id="2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 0.27778 L -0.31267 0.41112 " pathEditMode="relative" rAng="0" ptsTypes="AA">
                                      <p:cBhvr>
                                        <p:cTn id="2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1 0.23334 L -0.30451 0.41112 " pathEditMode="relative" rAng="0" ptsTypes="AA">
                                      <p:cBhvr>
                                        <p:cTn id="30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1 0.23334 L -0.37118 0.44445 " pathEditMode="relative" rAng="0" ptsTypes="AA">
                                      <p:cBhvr>
                                        <p:cTn id="3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18 0.44445 L -0.40451 0.47454 " pathEditMode="relative" rAng="0" ptsTypes="AA">
                                      <p:cBhvr>
                                        <p:cTn id="3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98" grpId="0" animBg="1"/>
      <p:bldP spid="98" grpId="1" animBg="1"/>
      <p:bldP spid="99" grpId="0" animBg="1"/>
      <p:bldP spid="99" grpId="1" animBg="1"/>
      <p:bldP spid="99" grpId="2" animBg="1"/>
      <p:bldP spid="123" grpId="0"/>
      <p:bldP spid="153" grpId="0"/>
      <p:bldP spid="69" grpId="0" animBg="1"/>
      <p:bldP spid="69" grpId="1" animBg="1"/>
      <p:bldP spid="69" grpId="2" animBg="1"/>
      <p:bldP spid="158" grpId="0" animBg="1"/>
      <p:bldP spid="158" grpId="1" animBg="1"/>
      <p:bldP spid="158" grpId="2" animBg="1"/>
      <p:bldP spid="158" grpId="3" animBg="1"/>
      <p:bldP spid="175" grpId="0"/>
      <p:bldP spid="184" grpId="0" animBg="1"/>
      <p:bldP spid="184" grpId="1" animBg="1"/>
      <p:bldP spid="184" grpId="2" animBg="1"/>
      <p:bldP spid="184" grpId="3" animBg="1"/>
      <p:bldP spid="185" grpId="0" animBg="1"/>
      <p:bldP spid="185" grpId="1" animBg="1"/>
      <p:bldP spid="185" grpId="2" animBg="1"/>
      <p:bldP spid="185" grpId="3" animBg="1"/>
      <p:bldP spid="185" grpId="4" animBg="1"/>
      <p:bldP spid="200" grpId="0"/>
      <p:bldP spid="229" grpId="0"/>
      <p:bldP spid="266" grpId="0"/>
      <p:bldP spid="2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A7B-8567-45BF-A6C5-1D6D525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B8FC-848B-40F0-AD0E-BC7A86E3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an iterative C function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preOrderIterative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the pre-order traversal of a binary search tree using a 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that you should only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push()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operations when you add or remove integers from the stack. Remember to empty the stack at the beginning, if the stack is not empty.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preOrderIterative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*root);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E44E7A-8FDF-16BB-836D-FA142DE70F44}"/>
                  </a:ext>
                </a:extLst>
              </p14:cNvPr>
              <p14:cNvContentPartPr/>
              <p14:nvPr/>
            </p14:nvContentPartPr>
            <p14:xfrm>
              <a:off x="5146862" y="274719"/>
              <a:ext cx="876240" cy="58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E44E7A-8FDF-16BB-836D-FA142DE70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8222" y="266079"/>
                <a:ext cx="8938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2F1024-1711-89F4-5434-AE9FF250CCBB}"/>
                  </a:ext>
                </a:extLst>
              </p14:cNvPr>
              <p14:cNvContentPartPr/>
              <p14:nvPr/>
            </p14:nvContentPartPr>
            <p14:xfrm>
              <a:off x="4925466" y="1638910"/>
              <a:ext cx="2445840" cy="3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2F1024-1711-89F4-5434-AE9FF250CC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1466" y="1530910"/>
                <a:ext cx="25534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035E70-0B05-1EDA-0994-8FFFDDF6DC21}"/>
                  </a:ext>
                </a:extLst>
              </p14:cNvPr>
              <p14:cNvContentPartPr/>
              <p14:nvPr/>
            </p14:nvContentPartPr>
            <p14:xfrm>
              <a:off x="2450466" y="1897390"/>
              <a:ext cx="2360880" cy="18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035E70-0B05-1EDA-0994-8FFFDDF6DC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6826" y="1789390"/>
                <a:ext cx="246852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A138BF-A2E2-6755-0AA3-AB5858FB3594}"/>
                  </a:ext>
                </a:extLst>
              </p14:cNvPr>
              <p14:cNvContentPartPr/>
              <p14:nvPr/>
            </p14:nvContentPartPr>
            <p14:xfrm>
              <a:off x="2139066" y="2285830"/>
              <a:ext cx="732600" cy="3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A138BF-A2E2-6755-0AA3-AB5858FB35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5066" y="2177830"/>
                <a:ext cx="840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7AFC0C-0B12-64A7-CD60-3925B2008857}"/>
                  </a:ext>
                </a:extLst>
              </p14:cNvPr>
              <p14:cNvContentPartPr/>
              <p14:nvPr/>
            </p14:nvContentPartPr>
            <p14:xfrm>
              <a:off x="5667426" y="2803510"/>
              <a:ext cx="2242440" cy="35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7AFC0C-0B12-64A7-CD60-3925B20088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3426" y="2695510"/>
                <a:ext cx="23500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456B22-A6A5-5217-FD2A-574361C49948}"/>
                  </a:ext>
                </a:extLst>
              </p14:cNvPr>
              <p14:cNvContentPartPr/>
              <p14:nvPr/>
            </p14:nvContentPartPr>
            <p14:xfrm>
              <a:off x="5218866" y="4701070"/>
              <a:ext cx="2207880" cy="5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456B22-A6A5-5217-FD2A-574361C499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4866" y="4593070"/>
                <a:ext cx="231552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46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2A90-10F2-4077-BA47-57D7F2E7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5086-25CF-4A94-9878-E5DFFA4E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1) Create an empty stack </a:t>
            </a:r>
            <a:r>
              <a:rPr lang="en-US" sz="2000" dirty="0" err="1"/>
              <a:t>nodeStack</a:t>
            </a:r>
            <a:r>
              <a:rPr lang="en-US" sz="2000" dirty="0"/>
              <a:t> and push root node to stack.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2) Do following while </a:t>
            </a:r>
            <a:r>
              <a:rPr lang="en-US" sz="2000" dirty="0" err="1"/>
              <a:t>nodeStack</a:t>
            </a:r>
            <a:r>
              <a:rPr lang="en-US" sz="2000" dirty="0"/>
              <a:t> is not empty.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a) </a:t>
            </a:r>
            <a:r>
              <a:rPr lang="en-US" b="1" dirty="0"/>
              <a:t>Pop</a:t>
            </a:r>
            <a:r>
              <a:rPr lang="en-US" dirty="0"/>
              <a:t> an item from stack and print it.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b) </a:t>
            </a:r>
            <a:r>
              <a:rPr lang="en-US" b="1" dirty="0"/>
              <a:t>Push</a:t>
            </a:r>
            <a:r>
              <a:rPr lang="en-US" dirty="0"/>
              <a:t> right child of popped item to stack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c) </a:t>
            </a:r>
            <a:r>
              <a:rPr lang="en-US" b="1" dirty="0"/>
              <a:t>Push</a:t>
            </a:r>
            <a:r>
              <a:rPr lang="en-US" dirty="0"/>
              <a:t> left child of popped item to stack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/>
              <a:t>Right child is pushed before left child to make sure that left subtree is processed first</a:t>
            </a:r>
            <a:endParaRPr lang="en-SG" sz="20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5F700A-89B4-7B01-2331-A58757236BA1}"/>
                  </a:ext>
                </a:extLst>
              </p14:cNvPr>
              <p14:cNvContentPartPr/>
              <p14:nvPr/>
            </p14:nvContentPartPr>
            <p14:xfrm>
              <a:off x="1639026" y="1577710"/>
              <a:ext cx="4219560" cy="16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5F700A-89B4-7B01-2331-A58757236B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026" y="1469710"/>
                <a:ext cx="43272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1C2C7D-C26D-790A-A325-63D2418190B0}"/>
                  </a:ext>
                </a:extLst>
              </p14:cNvPr>
              <p14:cNvContentPartPr/>
              <p14:nvPr/>
            </p14:nvContentPartPr>
            <p14:xfrm>
              <a:off x="6418026" y="1637830"/>
              <a:ext cx="1721160" cy="4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1C2C7D-C26D-790A-A325-63D2418190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4026" y="1530190"/>
                <a:ext cx="18288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33315E-44BC-F26E-52F7-F8AFB0F9A300}"/>
                  </a:ext>
                </a:extLst>
              </p14:cNvPr>
              <p14:cNvContentPartPr/>
              <p14:nvPr/>
            </p14:nvContentPartPr>
            <p14:xfrm>
              <a:off x="3252186" y="2311390"/>
              <a:ext cx="3821760" cy="10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33315E-44BC-F26E-52F7-F8AFB0F9A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8186" y="2203750"/>
                <a:ext cx="39294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AA1C3D-4BD9-7B14-7E23-C0E65A2F0573}"/>
                  </a:ext>
                </a:extLst>
              </p14:cNvPr>
              <p14:cNvContentPartPr/>
              <p14:nvPr/>
            </p14:nvContentPartPr>
            <p14:xfrm>
              <a:off x="2009826" y="2699470"/>
              <a:ext cx="2987280" cy="5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AA1C3D-4BD9-7B14-7E23-C0E65A2F05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6186" y="2591470"/>
                <a:ext cx="30949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864BC6-EF11-C0A3-8795-AE224D3819CB}"/>
                  </a:ext>
                </a:extLst>
              </p14:cNvPr>
              <p14:cNvContentPartPr/>
              <p14:nvPr/>
            </p14:nvContentPartPr>
            <p14:xfrm>
              <a:off x="5736546" y="2785870"/>
              <a:ext cx="88776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864BC6-EF11-C0A3-8795-AE224D3819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2546" y="2677870"/>
                <a:ext cx="995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41E566-DBDD-6ECB-E593-E8CBCE22E67A}"/>
                  </a:ext>
                </a:extLst>
              </p14:cNvPr>
              <p14:cNvContentPartPr/>
              <p14:nvPr/>
            </p14:nvContentPartPr>
            <p14:xfrm>
              <a:off x="1975266" y="3087190"/>
              <a:ext cx="2104920" cy="18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41E566-DBDD-6ECB-E593-E8CBCE22E6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1626" y="2979190"/>
                <a:ext cx="2212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327C45-0893-D3FF-906A-7DA4D88E3DED}"/>
                  </a:ext>
                </a:extLst>
              </p14:cNvPr>
              <p14:cNvContentPartPr/>
              <p14:nvPr/>
            </p14:nvContentPartPr>
            <p14:xfrm>
              <a:off x="1940706" y="3476350"/>
              <a:ext cx="1859400" cy="2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327C45-0893-D3FF-906A-7DA4D88E3D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87066" y="3368710"/>
                <a:ext cx="19670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922909C-255E-443C-5B93-AEB08D2B3A30}"/>
              </a:ext>
            </a:extLst>
          </p:cNvPr>
          <p:cNvGrpSpPr/>
          <p:nvPr/>
        </p:nvGrpSpPr>
        <p:grpSpPr>
          <a:xfrm>
            <a:off x="3714786" y="4839310"/>
            <a:ext cx="925560" cy="387720"/>
            <a:chOff x="3714786" y="4839310"/>
            <a:chExt cx="92556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AC7E390-D7F2-D6BC-545E-9B472CF01AE7}"/>
                    </a:ext>
                  </a:extLst>
                </p14:cNvPr>
                <p14:cNvContentPartPr/>
                <p14:nvPr/>
              </p14:nvContentPartPr>
              <p14:xfrm>
                <a:off x="3714786" y="4945870"/>
                <a:ext cx="183240" cy="281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AC7E390-D7F2-D6BC-545E-9B472CF01A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05786" y="4936870"/>
                  <a:ext cx="200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97178D-CA99-53DB-9540-611736851511}"/>
                    </a:ext>
                  </a:extLst>
                </p14:cNvPr>
                <p14:cNvContentPartPr/>
                <p14:nvPr/>
              </p14:nvContentPartPr>
              <p14:xfrm>
                <a:off x="3890106" y="4966390"/>
                <a:ext cx="124200" cy="83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97178D-CA99-53DB-9540-6117368515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81466" y="4957750"/>
                  <a:ext cx="14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5C3DE4-857D-E4D1-8AA5-9491E3D6B4BE}"/>
                    </a:ext>
                  </a:extLst>
                </p14:cNvPr>
                <p14:cNvContentPartPr/>
                <p14:nvPr/>
              </p14:nvContentPartPr>
              <p14:xfrm>
                <a:off x="4035186" y="4889710"/>
                <a:ext cx="192960" cy="319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5C3DE4-857D-E4D1-8AA5-9491E3D6B4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26186" y="4881070"/>
                  <a:ext cx="210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ADF2F2-653A-E8CE-CC12-28AFB2F091ED}"/>
                    </a:ext>
                  </a:extLst>
                </p14:cNvPr>
                <p14:cNvContentPartPr/>
                <p14:nvPr/>
              </p14:nvContentPartPr>
              <p14:xfrm>
                <a:off x="4269546" y="4927510"/>
                <a:ext cx="140400" cy="25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ADF2F2-653A-E8CE-CC12-28AFB2F091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0906" y="4918510"/>
                  <a:ext cx="158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0039DF4-0FCA-04A8-A23D-BA011C688277}"/>
                    </a:ext>
                  </a:extLst>
                </p14:cNvPr>
                <p14:cNvContentPartPr/>
                <p14:nvPr/>
              </p14:nvContentPartPr>
              <p14:xfrm>
                <a:off x="4448826" y="4888630"/>
                <a:ext cx="83520" cy="153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0039DF4-0FCA-04A8-A23D-BA011C6882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0186" y="4879990"/>
                  <a:ext cx="101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52FD2F-B14D-1567-06BD-141D4054F23A}"/>
                    </a:ext>
                  </a:extLst>
                </p14:cNvPr>
                <p14:cNvContentPartPr/>
                <p14:nvPr/>
              </p14:nvContentPartPr>
              <p14:xfrm>
                <a:off x="4553946" y="4839310"/>
                <a:ext cx="86400" cy="22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52FD2F-B14D-1567-06BD-141D4054F2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44946" y="4830310"/>
                  <a:ext cx="104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79A0C0-DE6A-6119-FB67-53E6F90CFDFD}"/>
                    </a:ext>
                  </a:extLst>
                </p14:cNvPr>
                <p14:cNvContentPartPr/>
                <p14:nvPr/>
              </p14:nvContentPartPr>
              <p14:xfrm>
                <a:off x="4028346" y="4891150"/>
                <a:ext cx="128880" cy="17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79A0C0-DE6A-6119-FB67-53E6F90CFD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19706" y="4882150"/>
                  <a:ext cx="14652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240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200CEA9-99B6-48D1-BA48-5FC02453C91E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9AFEF-BC99-4969-A596-1380B9B3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AE256-36E8-4435-9EAE-5426AD0B6406}"/>
              </a:ext>
            </a:extLst>
          </p:cNvPr>
          <p:cNvSpPr txBox="1"/>
          <p:nvPr/>
        </p:nvSpPr>
        <p:spPr>
          <a:xfrm>
            <a:off x="1071538" y="142873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BSTNode</a:t>
            </a:r>
            <a:r>
              <a:rPr lang="en-SG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43960-7B65-49BE-AAAB-B30507822D35}"/>
              </a:ext>
            </a:extLst>
          </p:cNvPr>
          <p:cNvSpPr/>
          <p:nvPr/>
        </p:nvSpPr>
        <p:spPr>
          <a:xfrm>
            <a:off x="571472" y="22145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6C6C5-81EF-476E-AE5F-FD4F1033811E}"/>
              </a:ext>
            </a:extLst>
          </p:cNvPr>
          <p:cNvSpPr/>
          <p:nvPr/>
        </p:nvSpPr>
        <p:spPr>
          <a:xfrm>
            <a:off x="571472" y="2786058"/>
            <a:ext cx="178595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E093C-4376-4975-AE5C-B971B5ABC1FC}"/>
              </a:ext>
            </a:extLst>
          </p:cNvPr>
          <p:cNvSpPr/>
          <p:nvPr/>
        </p:nvSpPr>
        <p:spPr>
          <a:xfrm>
            <a:off x="571472" y="3357562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B72CD-F27B-43A4-8205-B384E734FD2E}"/>
              </a:ext>
            </a:extLst>
          </p:cNvPr>
          <p:cNvSpPr txBox="1"/>
          <p:nvPr/>
        </p:nvSpPr>
        <p:spPr>
          <a:xfrm>
            <a:off x="3842033" y="1428736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StackNode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B7F79-8109-4A2F-9549-EBA1F4703825}"/>
              </a:ext>
            </a:extLst>
          </p:cNvPr>
          <p:cNvSpPr/>
          <p:nvPr/>
        </p:nvSpPr>
        <p:spPr>
          <a:xfrm>
            <a:off x="3500430" y="22145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35065-EE8E-438F-80B8-E29C8FAF3A69}"/>
              </a:ext>
            </a:extLst>
          </p:cNvPr>
          <p:cNvSpPr/>
          <p:nvPr/>
        </p:nvSpPr>
        <p:spPr>
          <a:xfrm>
            <a:off x="3500430" y="278605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54B09-0EC9-49C7-8B31-FCB7E5DA65E3}"/>
              </a:ext>
            </a:extLst>
          </p:cNvPr>
          <p:cNvSpPr txBox="1"/>
          <p:nvPr/>
        </p:nvSpPr>
        <p:spPr>
          <a:xfrm>
            <a:off x="6929454" y="142873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65414-99C2-4426-B28A-EB2CDBD3153C}"/>
              </a:ext>
            </a:extLst>
          </p:cNvPr>
          <p:cNvSpPr/>
          <p:nvPr/>
        </p:nvSpPr>
        <p:spPr>
          <a:xfrm>
            <a:off x="6429388" y="22145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522B7-A877-4A03-8E8C-0FCC2EF6DFA3}"/>
              </a:ext>
            </a:extLst>
          </p:cNvPr>
          <p:cNvSpPr txBox="1"/>
          <p:nvPr/>
        </p:nvSpPr>
        <p:spPr>
          <a:xfrm>
            <a:off x="8252545" y="2273850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B01B7-57D7-4D88-B320-DA15088E2D31}"/>
              </a:ext>
            </a:extLst>
          </p:cNvPr>
          <p:cNvSpPr txBox="1"/>
          <p:nvPr/>
        </p:nvSpPr>
        <p:spPr>
          <a:xfrm>
            <a:off x="5357818" y="2285992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5CF8D-0DB5-4D35-9B9A-B245BB000A12}"/>
              </a:ext>
            </a:extLst>
          </p:cNvPr>
          <p:cNvSpPr txBox="1"/>
          <p:nvPr/>
        </p:nvSpPr>
        <p:spPr>
          <a:xfrm>
            <a:off x="5429256" y="2845354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DEB35-9A13-44F2-9F73-78699A86F807}"/>
              </a:ext>
            </a:extLst>
          </p:cNvPr>
          <p:cNvSpPr txBox="1"/>
          <p:nvPr/>
        </p:nvSpPr>
        <p:spPr>
          <a:xfrm>
            <a:off x="2457980" y="2845354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8B1D2-5C60-43C7-9C37-B1B0C46410D7}"/>
              </a:ext>
            </a:extLst>
          </p:cNvPr>
          <p:cNvSpPr txBox="1"/>
          <p:nvPr/>
        </p:nvSpPr>
        <p:spPr>
          <a:xfrm>
            <a:off x="2475886" y="3416858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456A5-5F61-4FA1-981A-DFE9ECBC0702}"/>
              </a:ext>
            </a:extLst>
          </p:cNvPr>
          <p:cNvSpPr txBox="1"/>
          <p:nvPr/>
        </p:nvSpPr>
        <p:spPr>
          <a:xfrm>
            <a:off x="2509822" y="2285992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item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757A20-ADC7-47E6-BF08-7A4F48345F8F}"/>
              </a:ext>
            </a:extLst>
          </p:cNvPr>
          <p:cNvCxnSpPr/>
          <p:nvPr/>
        </p:nvCxnSpPr>
        <p:spPr>
          <a:xfrm rot="5400000">
            <a:off x="-286578" y="3000372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A86DF4-CC05-4C04-B75A-B725C672D7C6}"/>
              </a:ext>
            </a:extLst>
          </p:cNvPr>
          <p:cNvCxnSpPr/>
          <p:nvPr/>
        </p:nvCxnSpPr>
        <p:spPr>
          <a:xfrm rot="5400000">
            <a:off x="1642248" y="299957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74CD87-D7FC-48E6-9F2D-B6EC0BD4FE59}"/>
              </a:ext>
            </a:extLst>
          </p:cNvPr>
          <p:cNvCxnSpPr/>
          <p:nvPr/>
        </p:nvCxnSpPr>
        <p:spPr>
          <a:xfrm rot="5400000">
            <a:off x="2893207" y="2750339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405320-51F5-4F63-BBF8-63C363F7D63B}"/>
              </a:ext>
            </a:extLst>
          </p:cNvPr>
          <p:cNvCxnSpPr/>
          <p:nvPr/>
        </p:nvCxnSpPr>
        <p:spPr>
          <a:xfrm rot="5400000">
            <a:off x="4821239" y="2749545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FDB13D-FABB-44DE-9FB9-E55BF9075243}"/>
              </a:ext>
            </a:extLst>
          </p:cNvPr>
          <p:cNvSpPr txBox="1"/>
          <p:nvPr/>
        </p:nvSpPr>
        <p:spPr>
          <a:xfrm>
            <a:off x="251520" y="4149080"/>
            <a:ext cx="2676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typedef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bstnode</a:t>
            </a:r>
            <a:r>
              <a:rPr lang="en-SG" dirty="0"/>
              <a:t> {</a:t>
            </a:r>
          </a:p>
          <a:p>
            <a:r>
              <a:rPr lang="en-SG" dirty="0"/>
              <a:t>    </a:t>
            </a:r>
            <a:r>
              <a:rPr lang="en-SG" dirty="0" err="1"/>
              <a:t>int</a:t>
            </a:r>
            <a:r>
              <a:rPr lang="en-SG" dirty="0"/>
              <a:t> item;</a:t>
            </a:r>
          </a:p>
          <a:p>
            <a:r>
              <a:rPr lang="en-SG" dirty="0"/>
              <a:t>   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bstnode</a:t>
            </a:r>
            <a:r>
              <a:rPr lang="en-SG" dirty="0"/>
              <a:t> *left;</a:t>
            </a:r>
          </a:p>
          <a:p>
            <a:r>
              <a:rPr lang="en-SG" dirty="0"/>
              <a:t>   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bstnode</a:t>
            </a:r>
            <a:r>
              <a:rPr lang="en-SG" dirty="0"/>
              <a:t> *right;</a:t>
            </a:r>
          </a:p>
          <a:p>
            <a:r>
              <a:rPr lang="en-SG" dirty="0"/>
              <a:t>} </a:t>
            </a:r>
            <a:r>
              <a:rPr lang="en-SG" dirty="0" err="1"/>
              <a:t>BSTNode</a:t>
            </a:r>
            <a:r>
              <a:rPr lang="en-SG" dirty="0"/>
              <a:t>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2B1DE-E6F0-4FA2-8D2B-30E96C475B56}"/>
              </a:ext>
            </a:extLst>
          </p:cNvPr>
          <p:cNvSpPr txBox="1"/>
          <p:nvPr/>
        </p:nvSpPr>
        <p:spPr>
          <a:xfrm>
            <a:off x="3347864" y="4172887"/>
            <a:ext cx="272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typedef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stackNode</a:t>
            </a:r>
            <a:r>
              <a:rPr lang="en-SG" dirty="0"/>
              <a:t>{</a:t>
            </a:r>
          </a:p>
          <a:p>
            <a:r>
              <a:rPr lang="en-SG" dirty="0"/>
              <a:t>    </a:t>
            </a:r>
            <a:r>
              <a:rPr lang="en-SG" dirty="0" err="1"/>
              <a:t>BSTNode</a:t>
            </a:r>
            <a:r>
              <a:rPr lang="en-SG" dirty="0"/>
              <a:t> *data;</a:t>
            </a:r>
          </a:p>
          <a:p>
            <a:r>
              <a:rPr lang="en-SG" dirty="0"/>
              <a:t>   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stackNode</a:t>
            </a:r>
            <a:r>
              <a:rPr lang="en-SG" dirty="0"/>
              <a:t> *next;</a:t>
            </a:r>
          </a:p>
          <a:p>
            <a:r>
              <a:rPr lang="en-SG" dirty="0"/>
              <a:t>}</a:t>
            </a:r>
            <a:r>
              <a:rPr lang="en-SG" dirty="0" err="1"/>
              <a:t>StackNode</a:t>
            </a:r>
            <a:r>
              <a:rPr lang="en-SG" dirty="0"/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14E6F-83BD-4FE0-93B2-03045B3F3D33}"/>
              </a:ext>
            </a:extLst>
          </p:cNvPr>
          <p:cNvSpPr txBox="1"/>
          <p:nvPr/>
        </p:nvSpPr>
        <p:spPr>
          <a:xfrm>
            <a:off x="6588224" y="4161854"/>
            <a:ext cx="255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typedef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 _stack {</a:t>
            </a:r>
          </a:p>
          <a:p>
            <a:r>
              <a:rPr lang="en-SG" dirty="0"/>
              <a:t>   </a:t>
            </a:r>
            <a:r>
              <a:rPr lang="en-SG" dirty="0" err="1"/>
              <a:t>StackNode</a:t>
            </a:r>
            <a:r>
              <a:rPr lang="en-SG" dirty="0"/>
              <a:t> *top;</a:t>
            </a:r>
          </a:p>
          <a:p>
            <a:r>
              <a:rPr lang="en-SG" dirty="0"/>
              <a:t>}Stack;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7740F6-B2C6-933A-FFA1-0C735A6AAED7}"/>
                  </a:ext>
                </a:extLst>
              </p14:cNvPr>
              <p14:cNvContentPartPr/>
              <p14:nvPr/>
            </p14:nvContentPartPr>
            <p14:xfrm>
              <a:off x="353826" y="4303990"/>
              <a:ext cx="2165040" cy="17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7740F6-B2C6-933A-FFA1-0C735A6AA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826" y="4196350"/>
                <a:ext cx="22726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5169456-4D77-9E20-9B96-0B192F3FA2E9}"/>
                  </a:ext>
                </a:extLst>
              </p14:cNvPr>
              <p14:cNvContentPartPr/>
              <p14:nvPr/>
            </p14:nvContentPartPr>
            <p14:xfrm>
              <a:off x="491706" y="4864510"/>
              <a:ext cx="2043720" cy="28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5169456-4D77-9E20-9B96-0B192F3FA2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706" y="4756870"/>
                <a:ext cx="2151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99E30D-2B25-7D8F-D935-A3076486512F}"/>
                  </a:ext>
                </a:extLst>
              </p14:cNvPr>
              <p14:cNvContentPartPr/>
              <p14:nvPr/>
            </p14:nvContentPartPr>
            <p14:xfrm>
              <a:off x="551826" y="5089150"/>
              <a:ext cx="2138760" cy="105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99E30D-2B25-7D8F-D935-A307648651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186" y="4981510"/>
                <a:ext cx="2246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8831F1-D740-28F4-C59E-9545EAA04037}"/>
                  </a:ext>
                </a:extLst>
              </p14:cNvPr>
              <p14:cNvContentPartPr/>
              <p14:nvPr/>
            </p14:nvContentPartPr>
            <p14:xfrm>
              <a:off x="439866" y="5391190"/>
              <a:ext cx="1017360" cy="31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8831F1-D740-28F4-C59E-9545EAA040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866" y="5283190"/>
                <a:ext cx="1125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BE221EA-5AFA-AEBB-5A6E-8EED81AD24E8}"/>
                  </a:ext>
                </a:extLst>
              </p14:cNvPr>
              <p14:cNvContentPartPr/>
              <p14:nvPr/>
            </p14:nvContentPartPr>
            <p14:xfrm>
              <a:off x="3674826" y="4622950"/>
              <a:ext cx="1396800" cy="36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BE221EA-5AFA-AEBB-5A6E-8EED81AD24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0826" y="4514950"/>
                <a:ext cx="15044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6E9BA8-18B0-732B-2349-8F46F52C3AF4}"/>
                  </a:ext>
                </a:extLst>
              </p14:cNvPr>
              <p14:cNvContentPartPr/>
              <p14:nvPr/>
            </p14:nvContentPartPr>
            <p14:xfrm>
              <a:off x="3381066" y="4303990"/>
              <a:ext cx="2596680" cy="182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6E9BA8-18B0-732B-2349-8F46F52C3A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7426" y="4196350"/>
                <a:ext cx="2704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7ECBCD-8141-E0FC-CEB9-6DA34E750C01}"/>
                  </a:ext>
                </a:extLst>
              </p14:cNvPr>
              <p14:cNvContentPartPr/>
              <p14:nvPr/>
            </p14:nvContentPartPr>
            <p14:xfrm>
              <a:off x="3631626" y="4897990"/>
              <a:ext cx="2319840" cy="62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7ECBCD-8141-E0FC-CEB9-6DA34E750C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7986" y="4790350"/>
                <a:ext cx="24274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8D0E0D-0210-B3CF-AEE9-A0DF213B55ED}"/>
                  </a:ext>
                </a:extLst>
              </p14:cNvPr>
              <p14:cNvContentPartPr/>
              <p14:nvPr/>
            </p14:nvContentPartPr>
            <p14:xfrm>
              <a:off x="3441906" y="5131990"/>
              <a:ext cx="1086120" cy="52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8D0E0D-0210-B3CF-AEE9-A0DF213B55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87906" y="5024350"/>
                <a:ext cx="11937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01F5921-00DF-F600-2782-A7F5D4B1DCEB}"/>
                  </a:ext>
                </a:extLst>
              </p14:cNvPr>
              <p14:cNvContentPartPr/>
              <p14:nvPr/>
            </p14:nvContentPartPr>
            <p14:xfrm>
              <a:off x="6598746" y="4330270"/>
              <a:ext cx="2156040" cy="78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01F5921-00DF-F600-2782-A7F5D4B1DC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45106" y="4222270"/>
                <a:ext cx="22636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4AA38F8-EBCE-ABA7-2051-A8338F626FCC}"/>
                  </a:ext>
                </a:extLst>
              </p14:cNvPr>
              <p14:cNvContentPartPr/>
              <p14:nvPr/>
            </p14:nvContentPartPr>
            <p14:xfrm>
              <a:off x="6598746" y="4899430"/>
              <a:ext cx="682920" cy="24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4AA38F8-EBCE-ABA7-2051-A8338F626F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45106" y="4791790"/>
                <a:ext cx="790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7EE346-15BE-4F49-76CC-9DE28EAB1888}"/>
                  </a:ext>
                </a:extLst>
              </p14:cNvPr>
              <p14:cNvContentPartPr/>
              <p14:nvPr/>
            </p14:nvContentPartPr>
            <p14:xfrm>
              <a:off x="6797466" y="4606390"/>
              <a:ext cx="1535040" cy="18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7EE346-15BE-4F49-76CC-9DE28EAB18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43466" y="4498750"/>
                <a:ext cx="164268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79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7E2AC47F-9825-4E76-BBA7-2D198A83C4EF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E05B-79CC-4A06-925E-B603E584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BST Node example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D06BD90-C53E-4FE8-8528-430362AA8F60}"/>
              </a:ext>
            </a:extLst>
          </p:cNvPr>
          <p:cNvGrpSpPr/>
          <p:nvPr/>
        </p:nvGrpSpPr>
        <p:grpSpPr>
          <a:xfrm>
            <a:off x="4035801" y="727587"/>
            <a:ext cx="3017109" cy="1572430"/>
            <a:chOff x="4055221" y="1071546"/>
            <a:chExt cx="3017109" cy="157243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4B61C43-7CB4-4C66-A102-8E31BF542F76}"/>
                </a:ext>
              </a:extLst>
            </p:cNvPr>
            <p:cNvGrpSpPr/>
            <p:nvPr/>
          </p:nvGrpSpPr>
          <p:grpSpPr>
            <a:xfrm>
              <a:off x="5296122" y="1214127"/>
              <a:ext cx="1623591" cy="1357913"/>
              <a:chOff x="5214942" y="1071546"/>
              <a:chExt cx="1785950" cy="164307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1C0D62-51C4-4F13-BE8F-FD751154FAA8}"/>
                  </a:ext>
                </a:extLst>
              </p:cNvPr>
              <p:cNvSpPr/>
              <p:nvPr/>
            </p:nvSpPr>
            <p:spPr>
              <a:xfrm>
                <a:off x="5214942" y="1071546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17D232-6C89-4EE1-93CB-BFAE449062DB}"/>
                  </a:ext>
                </a:extLst>
              </p:cNvPr>
              <p:cNvSpPr/>
              <p:nvPr/>
            </p:nvSpPr>
            <p:spPr>
              <a:xfrm>
                <a:off x="5214942" y="1643050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C00000"/>
                    </a:solidFill>
                  </a:rPr>
                  <a:t>0x37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448A61-C960-4F2C-8B91-8F869EC7F319}"/>
                  </a:ext>
                </a:extLst>
              </p:cNvPr>
              <p:cNvSpPr/>
              <p:nvPr/>
            </p:nvSpPr>
            <p:spPr>
              <a:xfrm>
                <a:off x="5214942" y="2214554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0x41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65A9F3-35C0-4761-86BE-0609A420D6B3}"/>
                </a:ext>
              </a:extLst>
            </p:cNvPr>
            <p:cNvCxnSpPr/>
            <p:nvPr/>
          </p:nvCxnSpPr>
          <p:spPr>
            <a:xfrm rot="5400000">
              <a:off x="4356892" y="1857364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54C23A-8165-4C71-92BC-3B636188CDC3}"/>
                </a:ext>
              </a:extLst>
            </p:cNvPr>
            <p:cNvCxnSpPr/>
            <p:nvPr/>
          </p:nvCxnSpPr>
          <p:spPr>
            <a:xfrm rot="5400000">
              <a:off x="6285718" y="1856570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5260FC-1D92-40C4-9A3F-E4A4B1352A64}"/>
                </a:ext>
              </a:extLst>
            </p:cNvPr>
            <p:cNvGrpSpPr/>
            <p:nvPr/>
          </p:nvGrpSpPr>
          <p:grpSpPr>
            <a:xfrm>
              <a:off x="4055221" y="1272166"/>
              <a:ext cx="1071570" cy="369332"/>
              <a:chOff x="3929058" y="888392"/>
              <a:chExt cx="107157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7E602-7660-4A9A-BD6C-DD6A9FAAE8D2}"/>
                  </a:ext>
                </a:extLst>
              </p:cNvPr>
              <p:cNvSpPr txBox="1"/>
              <p:nvPr/>
            </p:nvSpPr>
            <p:spPr>
              <a:xfrm>
                <a:off x="3929058" y="888392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0x 34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F25967B-2D7B-4EB9-BFEB-07364F8C7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069958"/>
                <a:ext cx="428628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BF7BF9-BDBA-4598-A129-F1F2F0241465}"/>
              </a:ext>
            </a:extLst>
          </p:cNvPr>
          <p:cNvGrpSpPr/>
          <p:nvPr/>
        </p:nvGrpSpPr>
        <p:grpSpPr>
          <a:xfrm>
            <a:off x="1965337" y="2833798"/>
            <a:ext cx="3176078" cy="1572430"/>
            <a:chOff x="2896120" y="3000372"/>
            <a:chExt cx="3176078" cy="15724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840059F-0E8F-41E6-9765-8E5905E0E24B}"/>
                </a:ext>
              </a:extLst>
            </p:cNvPr>
            <p:cNvGrpSpPr/>
            <p:nvPr/>
          </p:nvGrpSpPr>
          <p:grpSpPr>
            <a:xfrm>
              <a:off x="4295990" y="3142953"/>
              <a:ext cx="1623591" cy="1357913"/>
              <a:chOff x="4214810" y="3000372"/>
              <a:chExt cx="1785950" cy="164307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F30BB03-FA7B-4199-8E82-BA3AC157FF5D}"/>
                  </a:ext>
                </a:extLst>
              </p:cNvPr>
              <p:cNvSpPr/>
              <p:nvPr/>
            </p:nvSpPr>
            <p:spPr>
              <a:xfrm>
                <a:off x="4214810" y="3000372"/>
                <a:ext cx="1785950" cy="50006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27210D-F74D-4C55-BE34-350CBD6494D8}"/>
                  </a:ext>
                </a:extLst>
              </p:cNvPr>
              <p:cNvSpPr/>
              <p:nvPr/>
            </p:nvSpPr>
            <p:spPr>
              <a:xfrm>
                <a:off x="4214810" y="3571876"/>
                <a:ext cx="1785950" cy="500066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C00000"/>
                    </a:solidFill>
                  </a:rPr>
                  <a:t>0x44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229EFF-08E0-4835-B86E-4B4F9364DE87}"/>
                  </a:ext>
                </a:extLst>
              </p:cNvPr>
              <p:cNvSpPr/>
              <p:nvPr/>
            </p:nvSpPr>
            <p:spPr>
              <a:xfrm>
                <a:off x="4214810" y="4143380"/>
                <a:ext cx="1785950" cy="50006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/>
                  <a:t>0x54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0D6023-764A-4CA7-8CB0-67E2FB1F135C}"/>
                </a:ext>
              </a:extLst>
            </p:cNvPr>
            <p:cNvCxnSpPr/>
            <p:nvPr/>
          </p:nvCxnSpPr>
          <p:spPr>
            <a:xfrm rot="5400000">
              <a:off x="3356760" y="3786190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F7020A-8131-4C67-BFF8-EB99AB3B922A}"/>
                </a:ext>
              </a:extLst>
            </p:cNvPr>
            <p:cNvCxnSpPr/>
            <p:nvPr/>
          </p:nvCxnSpPr>
          <p:spPr>
            <a:xfrm rot="5400000">
              <a:off x="5285586" y="3785396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725C37F-CCB0-4F01-BC06-C6E27729C455}"/>
                </a:ext>
              </a:extLst>
            </p:cNvPr>
            <p:cNvGrpSpPr/>
            <p:nvPr/>
          </p:nvGrpSpPr>
          <p:grpSpPr>
            <a:xfrm>
              <a:off x="2896120" y="3180220"/>
              <a:ext cx="1222976" cy="369332"/>
              <a:chOff x="2928926" y="2817218"/>
              <a:chExt cx="1222976" cy="36933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BDA1B2-304A-4B46-9812-9921593789C8}"/>
                  </a:ext>
                </a:extLst>
              </p:cNvPr>
              <p:cNvSpPr txBox="1"/>
              <p:nvPr/>
            </p:nvSpPr>
            <p:spPr>
              <a:xfrm>
                <a:off x="2928926" y="2817218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0x 37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8517085-E671-4B5F-B28C-514C17DB2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1868" y="2998784"/>
                <a:ext cx="58003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C5F937-E7F3-4C33-B0A8-B91879413614}"/>
              </a:ext>
            </a:extLst>
          </p:cNvPr>
          <p:cNvGrpSpPr/>
          <p:nvPr/>
        </p:nvGrpSpPr>
        <p:grpSpPr>
          <a:xfrm>
            <a:off x="6042093" y="2767176"/>
            <a:ext cx="2949856" cy="1572430"/>
            <a:chOff x="6122738" y="3143248"/>
            <a:chExt cx="2949856" cy="157243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3C41942-0FF6-4CB5-927B-58909C8E5A84}"/>
                </a:ext>
              </a:extLst>
            </p:cNvPr>
            <p:cNvGrpSpPr/>
            <p:nvPr/>
          </p:nvGrpSpPr>
          <p:grpSpPr>
            <a:xfrm>
              <a:off x="7296386" y="3285829"/>
              <a:ext cx="1623591" cy="1357913"/>
              <a:chOff x="7215206" y="3143248"/>
              <a:chExt cx="1785950" cy="164307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09C6EF-DA8D-42CB-A05B-023FCEEF2FF6}"/>
                  </a:ext>
                </a:extLst>
              </p:cNvPr>
              <p:cNvSpPr/>
              <p:nvPr/>
            </p:nvSpPr>
            <p:spPr>
              <a:xfrm>
                <a:off x="7215206" y="3143248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5ABD3F-6CC3-4C16-B8B4-923FD13AED3F}"/>
                  </a:ext>
                </a:extLst>
              </p:cNvPr>
              <p:cNvSpPr/>
              <p:nvPr/>
            </p:nvSpPr>
            <p:spPr>
              <a:xfrm>
                <a:off x="7215206" y="3714752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C00000"/>
                    </a:solidFill>
                  </a:rPr>
                  <a:t>0x00000000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C2D7A06-7DE4-4575-A11E-DA16EF9B0A41}"/>
                  </a:ext>
                </a:extLst>
              </p:cNvPr>
              <p:cNvSpPr/>
              <p:nvPr/>
            </p:nvSpPr>
            <p:spPr>
              <a:xfrm>
                <a:off x="7215206" y="4286256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/>
                  <a:t>0x0000000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9CDDB0-4A41-46F6-9169-57F11EDC6AAF}"/>
                </a:ext>
              </a:extLst>
            </p:cNvPr>
            <p:cNvCxnSpPr/>
            <p:nvPr/>
          </p:nvCxnSpPr>
          <p:spPr>
            <a:xfrm rot="5400000">
              <a:off x="6357156" y="3929066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DB3024-0FFA-48F7-B47E-EB6A9ADB3CBB}"/>
                </a:ext>
              </a:extLst>
            </p:cNvPr>
            <p:cNvCxnSpPr/>
            <p:nvPr/>
          </p:nvCxnSpPr>
          <p:spPr>
            <a:xfrm rot="5400000">
              <a:off x="8285982" y="3928272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CB923C9-133E-4BFF-B9F4-D4DAEAD90113}"/>
                </a:ext>
              </a:extLst>
            </p:cNvPr>
            <p:cNvGrpSpPr/>
            <p:nvPr/>
          </p:nvGrpSpPr>
          <p:grpSpPr>
            <a:xfrm>
              <a:off x="6122738" y="3352716"/>
              <a:ext cx="998544" cy="369332"/>
              <a:chOff x="6215074" y="2960094"/>
              <a:chExt cx="998544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8EC2A5-5789-4F5A-A082-9762E3BB5BD2}"/>
                  </a:ext>
                </a:extLst>
              </p:cNvPr>
              <p:cNvSpPr txBox="1"/>
              <p:nvPr/>
            </p:nvSpPr>
            <p:spPr>
              <a:xfrm>
                <a:off x="6215074" y="2960094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0x 41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637ADEF-9F94-45A5-BDD0-E80797D25C1C}"/>
                  </a:ext>
                </a:extLst>
              </p:cNvPr>
              <p:cNvCxnSpPr/>
              <p:nvPr/>
            </p:nvCxnSpPr>
            <p:spPr>
              <a:xfrm>
                <a:off x="6784990" y="3150713"/>
                <a:ext cx="428628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1BB6DBA-55A3-430F-BD17-CB0D696F1AB9}"/>
              </a:ext>
            </a:extLst>
          </p:cNvPr>
          <p:cNvGrpSpPr/>
          <p:nvPr/>
        </p:nvGrpSpPr>
        <p:grpSpPr>
          <a:xfrm>
            <a:off x="76200" y="5032008"/>
            <a:ext cx="3134801" cy="1572430"/>
            <a:chOff x="579943" y="5143512"/>
            <a:chExt cx="3134801" cy="157243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9A18960-AAD4-4948-A71B-61A3AA7E3F8F}"/>
                </a:ext>
              </a:extLst>
            </p:cNvPr>
            <p:cNvGrpSpPr/>
            <p:nvPr/>
          </p:nvGrpSpPr>
          <p:grpSpPr>
            <a:xfrm>
              <a:off x="1938536" y="5286093"/>
              <a:ext cx="1623591" cy="1357913"/>
              <a:chOff x="1857356" y="5143512"/>
              <a:chExt cx="1785950" cy="164307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DC07AFA-E85F-4BFD-BFEA-3CF4FBB136F7}"/>
                  </a:ext>
                </a:extLst>
              </p:cNvPr>
              <p:cNvSpPr/>
              <p:nvPr/>
            </p:nvSpPr>
            <p:spPr>
              <a:xfrm>
                <a:off x="1857356" y="5143512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3AAE09-450E-425B-A21F-69ECA18AD988}"/>
                  </a:ext>
                </a:extLst>
              </p:cNvPr>
              <p:cNvSpPr/>
              <p:nvPr/>
            </p:nvSpPr>
            <p:spPr>
              <a:xfrm>
                <a:off x="1857356" y="5715016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FF0000"/>
                    </a:solidFill>
                  </a:rPr>
                  <a:t>0x00000000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9FE339-FED9-44CA-AA39-D07DEEA34D10}"/>
                  </a:ext>
                </a:extLst>
              </p:cNvPr>
              <p:cNvSpPr/>
              <p:nvPr/>
            </p:nvSpPr>
            <p:spPr>
              <a:xfrm>
                <a:off x="1857356" y="6286520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0x00000000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8699E7-2580-4762-A7F4-C8BFD0D54BCF}"/>
                </a:ext>
              </a:extLst>
            </p:cNvPr>
            <p:cNvCxnSpPr/>
            <p:nvPr/>
          </p:nvCxnSpPr>
          <p:spPr>
            <a:xfrm rot="5400000">
              <a:off x="999306" y="5929330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D1895F-2E16-4308-B825-A55D76EF24D1}"/>
                </a:ext>
              </a:extLst>
            </p:cNvPr>
            <p:cNvCxnSpPr/>
            <p:nvPr/>
          </p:nvCxnSpPr>
          <p:spPr>
            <a:xfrm rot="5400000">
              <a:off x="2928132" y="5928536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ACBDF67-7E54-4384-81F9-B898DFBCC019}"/>
                </a:ext>
              </a:extLst>
            </p:cNvPr>
            <p:cNvGrpSpPr/>
            <p:nvPr/>
          </p:nvGrpSpPr>
          <p:grpSpPr>
            <a:xfrm>
              <a:off x="579943" y="5327781"/>
              <a:ext cx="1164132" cy="369332"/>
              <a:chOff x="571472" y="4960358"/>
              <a:chExt cx="1164132" cy="36933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7E9978-FEAC-4313-B0EE-468FA392A987}"/>
                  </a:ext>
                </a:extLst>
              </p:cNvPr>
              <p:cNvSpPr txBox="1"/>
              <p:nvPr/>
            </p:nvSpPr>
            <p:spPr>
              <a:xfrm>
                <a:off x="571472" y="4960358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0x 44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2565C11-3F77-4BFC-A115-63431B1756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414" y="5141924"/>
                <a:ext cx="52119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3D10E5-3072-45C1-871F-5B572B2AB92A}"/>
              </a:ext>
            </a:extLst>
          </p:cNvPr>
          <p:cNvGrpSpPr/>
          <p:nvPr/>
        </p:nvGrpSpPr>
        <p:grpSpPr>
          <a:xfrm>
            <a:off x="5138239" y="4960072"/>
            <a:ext cx="1930414" cy="1572430"/>
            <a:chOff x="5070477" y="5112352"/>
            <a:chExt cx="1930414" cy="15724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1A80FDE-6630-42AD-87BE-A02CCF030EBA}"/>
                </a:ext>
              </a:extLst>
            </p:cNvPr>
            <p:cNvGrpSpPr/>
            <p:nvPr/>
          </p:nvGrpSpPr>
          <p:grpSpPr>
            <a:xfrm>
              <a:off x="5224683" y="5254933"/>
              <a:ext cx="1623591" cy="1357913"/>
              <a:chOff x="5143503" y="5112352"/>
              <a:chExt cx="1785950" cy="16430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C39352-41EC-4D7B-A9BC-DC8A567E1EEA}"/>
                  </a:ext>
                </a:extLst>
              </p:cNvPr>
              <p:cNvSpPr/>
              <p:nvPr/>
            </p:nvSpPr>
            <p:spPr>
              <a:xfrm>
                <a:off x="5143503" y="5112352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2">
                        <a:lumMod val="7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91FB1AF-87E3-4038-843A-927686568982}"/>
                  </a:ext>
                </a:extLst>
              </p:cNvPr>
              <p:cNvSpPr/>
              <p:nvPr/>
            </p:nvSpPr>
            <p:spPr>
              <a:xfrm>
                <a:off x="5143503" y="5683856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rgbClr val="C00000"/>
                    </a:solidFill>
                  </a:rPr>
                  <a:t>0x000000000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899D997-CF80-4FA5-9058-2905555BBF95}"/>
                  </a:ext>
                </a:extLst>
              </p:cNvPr>
              <p:cNvSpPr/>
              <p:nvPr/>
            </p:nvSpPr>
            <p:spPr>
              <a:xfrm>
                <a:off x="5143503" y="6255360"/>
                <a:ext cx="1785950" cy="50006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0x000000000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048572-7428-40BD-A044-BA0BA7E816A7}"/>
                </a:ext>
              </a:extLst>
            </p:cNvPr>
            <p:cNvCxnSpPr/>
            <p:nvPr/>
          </p:nvCxnSpPr>
          <p:spPr>
            <a:xfrm rot="5400000">
              <a:off x="4285453" y="5898170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107788-155B-4CCB-AAC4-04EC4122A1C4}"/>
                </a:ext>
              </a:extLst>
            </p:cNvPr>
            <p:cNvCxnSpPr/>
            <p:nvPr/>
          </p:nvCxnSpPr>
          <p:spPr>
            <a:xfrm rot="5400000">
              <a:off x="6214279" y="5897376"/>
              <a:ext cx="157163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FF9B6C-2D2B-49AE-BC07-7342F95D58B0}"/>
              </a:ext>
            </a:extLst>
          </p:cNvPr>
          <p:cNvGrpSpPr/>
          <p:nvPr/>
        </p:nvGrpSpPr>
        <p:grpSpPr>
          <a:xfrm>
            <a:off x="3253374" y="5283226"/>
            <a:ext cx="1189109" cy="369332"/>
            <a:chOff x="3857619" y="4929198"/>
            <a:chExt cx="1189109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C3FF3B-D2BF-437C-BE85-46CC21AAE940}"/>
                </a:ext>
              </a:extLst>
            </p:cNvPr>
            <p:cNvSpPr txBox="1"/>
            <p:nvPr/>
          </p:nvSpPr>
          <p:spPr>
            <a:xfrm>
              <a:off x="3857619" y="492919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0x 54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924DC9-AB79-4DE4-AFC0-3EB62AE5BCCA}"/>
                </a:ext>
              </a:extLst>
            </p:cNvPr>
            <p:cNvCxnSpPr>
              <a:cxnSpLocks/>
            </p:cNvCxnSpPr>
            <p:nvPr/>
          </p:nvCxnSpPr>
          <p:spPr>
            <a:xfrm>
              <a:off x="4500561" y="5110764"/>
              <a:ext cx="546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7848A3-5808-46B9-AC16-82C310923773}"/>
              </a:ext>
            </a:extLst>
          </p:cNvPr>
          <p:cNvCxnSpPr>
            <a:cxnSpLocks/>
            <a:stCxn id="14" idx="1"/>
            <a:endCxn id="20" idx="0"/>
          </p:cNvCxnSpPr>
          <p:nvPr/>
        </p:nvCxnSpPr>
        <p:spPr>
          <a:xfrm flipH="1">
            <a:off x="4177003" y="1549125"/>
            <a:ext cx="1099699" cy="142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784B1C-90EA-47D1-979B-4EA3381E5057}"/>
              </a:ext>
            </a:extLst>
          </p:cNvPr>
          <p:cNvCxnSpPr>
            <a:cxnSpLocks/>
            <a:stCxn id="15" idx="3"/>
            <a:endCxn id="27" idx="0"/>
          </p:cNvCxnSpPr>
          <p:nvPr/>
        </p:nvCxnSpPr>
        <p:spPr>
          <a:xfrm>
            <a:off x="6900293" y="2021442"/>
            <a:ext cx="1127244" cy="888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46EDD3-D087-4E70-B3E1-DC4A8AD72B03}"/>
              </a:ext>
            </a:extLst>
          </p:cNvPr>
          <p:cNvCxnSpPr>
            <a:cxnSpLocks/>
            <a:stCxn id="21" idx="1"/>
            <a:endCxn id="34" idx="0"/>
          </p:cNvCxnSpPr>
          <p:nvPr/>
        </p:nvCxnSpPr>
        <p:spPr>
          <a:xfrm flipH="1">
            <a:off x="2246589" y="3655336"/>
            <a:ext cx="1118618" cy="1519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4F59D0-6414-4B81-8B4C-5B79F9F155C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004542" y="4162976"/>
            <a:ext cx="1099699" cy="93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FFD437F-20F4-41E5-81DD-D800C19B6ECA}"/>
              </a:ext>
            </a:extLst>
          </p:cNvPr>
          <p:cNvGrpSpPr/>
          <p:nvPr/>
        </p:nvGrpSpPr>
        <p:grpSpPr>
          <a:xfrm>
            <a:off x="119077" y="683662"/>
            <a:ext cx="2471723" cy="1983338"/>
            <a:chOff x="119077" y="628207"/>
            <a:chExt cx="2471723" cy="198333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F06B0A9-E777-4F96-8099-9163B893535A}"/>
                </a:ext>
              </a:extLst>
            </p:cNvPr>
            <p:cNvSpPr/>
            <p:nvPr/>
          </p:nvSpPr>
          <p:spPr>
            <a:xfrm>
              <a:off x="119077" y="628207"/>
              <a:ext cx="2471723" cy="1983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5214120-B51C-4FBB-A482-C6F627395A91}"/>
                </a:ext>
              </a:extLst>
            </p:cNvPr>
            <p:cNvGrpSpPr/>
            <p:nvPr/>
          </p:nvGrpSpPr>
          <p:grpSpPr>
            <a:xfrm>
              <a:off x="304800" y="767072"/>
              <a:ext cx="2066699" cy="1747528"/>
              <a:chOff x="557124" y="695464"/>
              <a:chExt cx="2500706" cy="211450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428D18C-C5C8-4408-9378-7A6A220AB666}"/>
                  </a:ext>
                </a:extLst>
              </p:cNvPr>
              <p:cNvSpPr/>
              <p:nvPr/>
            </p:nvSpPr>
            <p:spPr>
              <a:xfrm>
                <a:off x="1791075" y="695464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2D0EAF-B79A-4666-AEBD-F1AD296A18C5}"/>
                  </a:ext>
                </a:extLst>
              </p:cNvPr>
              <p:cNvSpPr/>
              <p:nvPr/>
            </p:nvSpPr>
            <p:spPr>
              <a:xfrm>
                <a:off x="1087166" y="1483495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6DF0A3F-D2F3-4003-AC0E-47F744FE70BF}"/>
                  </a:ext>
                </a:extLst>
              </p:cNvPr>
              <p:cNvSpPr/>
              <p:nvPr/>
            </p:nvSpPr>
            <p:spPr>
              <a:xfrm>
                <a:off x="2517830" y="1483495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AE37752-087B-4105-B7B2-C6B10F967653}"/>
                  </a:ext>
                </a:extLst>
              </p:cNvPr>
              <p:cNvSpPr/>
              <p:nvPr/>
            </p:nvSpPr>
            <p:spPr>
              <a:xfrm>
                <a:off x="557124" y="2269973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1781D5-C8F5-4CDC-AEEF-7913B1E4B175}"/>
                  </a:ext>
                </a:extLst>
              </p:cNvPr>
              <p:cNvSpPr/>
              <p:nvPr/>
            </p:nvSpPr>
            <p:spPr>
              <a:xfrm>
                <a:off x="1669800" y="2269973"/>
                <a:ext cx="540000" cy="54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4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6218943-BB92-4393-BC54-CE97259CEA8D}"/>
                  </a:ext>
                </a:extLst>
              </p:cNvPr>
              <p:cNvCxnSpPr>
                <a:stCxn id="4" idx="3"/>
                <a:endCxn id="5" idx="7"/>
              </p:cNvCxnSpPr>
              <p:nvPr/>
            </p:nvCxnSpPr>
            <p:spPr>
              <a:xfrm flipH="1">
                <a:off x="1548085" y="1156383"/>
                <a:ext cx="322071" cy="406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1857A6-6B20-4EE4-A46D-083471B7CF84}"/>
                  </a:ext>
                </a:extLst>
              </p:cNvPr>
              <p:cNvCxnSpPr>
                <a:stCxn id="4" idx="5"/>
                <a:endCxn id="6" idx="1"/>
              </p:cNvCxnSpPr>
              <p:nvPr/>
            </p:nvCxnSpPr>
            <p:spPr>
              <a:xfrm>
                <a:off x="2251994" y="1156383"/>
                <a:ext cx="344917" cy="406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32F8F7-505F-4B8B-8AFC-F3D873C2A965}"/>
                  </a:ext>
                </a:extLst>
              </p:cNvPr>
              <p:cNvCxnSpPr>
                <a:stCxn id="5" idx="3"/>
                <a:endCxn id="7" idx="0"/>
              </p:cNvCxnSpPr>
              <p:nvPr/>
            </p:nvCxnSpPr>
            <p:spPr>
              <a:xfrm flipH="1">
                <a:off x="827124" y="1944414"/>
                <a:ext cx="339123" cy="3255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5292E79-B595-425D-B25A-27133DBAC5AD}"/>
                  </a:ext>
                </a:extLst>
              </p:cNvPr>
              <p:cNvCxnSpPr>
                <a:stCxn id="5" idx="5"/>
                <a:endCxn id="8" idx="0"/>
              </p:cNvCxnSpPr>
              <p:nvPr/>
            </p:nvCxnSpPr>
            <p:spPr>
              <a:xfrm>
                <a:off x="1548085" y="1944414"/>
                <a:ext cx="391715" cy="3255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2D4DD02-3F22-4FC7-89FF-D3CEEEE8ADD9}"/>
              </a:ext>
            </a:extLst>
          </p:cNvPr>
          <p:cNvSpPr txBox="1"/>
          <p:nvPr/>
        </p:nvSpPr>
        <p:spPr>
          <a:xfrm>
            <a:off x="7106284" y="1399050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*left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21B49E-8A79-4C8F-BC2E-6741DB989F7A}"/>
              </a:ext>
            </a:extLst>
          </p:cNvPr>
          <p:cNvSpPr txBox="1"/>
          <p:nvPr/>
        </p:nvSpPr>
        <p:spPr>
          <a:xfrm>
            <a:off x="7124190" y="1970554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*right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DB718F9-773F-4860-B906-72A8C5ECF390}"/>
              </a:ext>
            </a:extLst>
          </p:cNvPr>
          <p:cNvSpPr txBox="1"/>
          <p:nvPr/>
        </p:nvSpPr>
        <p:spPr>
          <a:xfrm>
            <a:off x="7158126" y="839688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05632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1CDC-E0E3-479B-93FB-D88B548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DBF8-F152-4F45-8688-376E2CE8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855388"/>
            <a:ext cx="7162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Pre-order Tree Traversal: </a:t>
            </a:r>
          </a:p>
          <a:p>
            <a:pPr marL="0" indent="0" algn="ctr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20 15 10 18 50 25 80</a:t>
            </a:r>
            <a:endParaRPr lang="en-S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07489-5649-4158-8249-0485F729FFE9}"/>
              </a:ext>
            </a:extLst>
          </p:cNvPr>
          <p:cNvSpPr/>
          <p:nvPr/>
        </p:nvSpPr>
        <p:spPr>
          <a:xfrm>
            <a:off x="4190998" y="1327248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258B2-83A1-474A-8267-BA1962B6FD15}"/>
              </a:ext>
            </a:extLst>
          </p:cNvPr>
          <p:cNvSpPr/>
          <p:nvPr/>
        </p:nvSpPr>
        <p:spPr>
          <a:xfrm>
            <a:off x="2666998" y="2459812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AD530B-D053-4546-91E5-A1791C513C68}"/>
              </a:ext>
            </a:extLst>
          </p:cNvPr>
          <p:cNvSpPr/>
          <p:nvPr/>
        </p:nvSpPr>
        <p:spPr>
          <a:xfrm>
            <a:off x="5715000" y="2459812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3E87CB-34C5-4EB7-8B25-41F7BB2CF202}"/>
              </a:ext>
            </a:extLst>
          </p:cNvPr>
          <p:cNvSpPr/>
          <p:nvPr/>
        </p:nvSpPr>
        <p:spPr>
          <a:xfrm>
            <a:off x="1904996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31C1D-02E7-48F3-AF50-884AEDB616A7}"/>
              </a:ext>
            </a:extLst>
          </p:cNvPr>
          <p:cNvSpPr/>
          <p:nvPr/>
        </p:nvSpPr>
        <p:spPr>
          <a:xfrm>
            <a:off x="3428998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9F0E9D-B23C-406C-8BEE-2E5B3AFE33FC}"/>
              </a:ext>
            </a:extLst>
          </p:cNvPr>
          <p:cNvSpPr/>
          <p:nvPr/>
        </p:nvSpPr>
        <p:spPr>
          <a:xfrm>
            <a:off x="4953000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C8D9F-8A26-4DE1-933E-6B3237136368}"/>
              </a:ext>
            </a:extLst>
          </p:cNvPr>
          <p:cNvSpPr/>
          <p:nvPr/>
        </p:nvSpPr>
        <p:spPr>
          <a:xfrm>
            <a:off x="6477000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07389-2680-4D6F-B877-84939B70A4C6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3317406" y="1912615"/>
            <a:ext cx="985184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0E184A-687B-4E17-A559-FFEA85E462A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841406" y="1912615"/>
            <a:ext cx="985186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592AA-D411-4C2A-8F0A-481DEE60AE8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285996" y="3045179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4B700-E38C-4727-8D72-FBC5FDFABF31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3317406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6C20D-0DEA-4100-AABD-D3A5175E673D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5334000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05C30-EE6E-4B12-B86A-C5C510BBCA4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6365408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7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D20-19F8-4D2A-9F83-4A3087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2 -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18AE42-6EB6-4CB3-94E1-19C5F46CFF78}"/>
              </a:ext>
            </a:extLst>
          </p:cNvPr>
          <p:cNvGrpSpPr/>
          <p:nvPr/>
        </p:nvGrpSpPr>
        <p:grpSpPr>
          <a:xfrm>
            <a:off x="1066800" y="1447800"/>
            <a:ext cx="7086600" cy="4402792"/>
            <a:chOff x="1143000" y="1446213"/>
            <a:chExt cx="7086600" cy="4402792"/>
          </a:xfrm>
        </p:grpSpPr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8563D140-28E5-45D5-91C9-2A834D73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447800"/>
              <a:ext cx="6629400" cy="44012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preOrderIterative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*root){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Stack s;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*temp;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s.top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temp = root;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(temp ==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push(&amp;s, temp);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temp = pop(&amp;s);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 ",temp-&gt;item);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if(temp-&gt;right !=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push(&amp;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s,temp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-&gt;right);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if(temp-&gt;left !=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push(&amp;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s,temp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-&gt;left);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}while(!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isEmpty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(&amp;s));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4B85615B-BFA8-42B9-A4F5-CA6E8FBF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446213"/>
              <a:ext cx="457200" cy="440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A4601A-AA46-A881-5C97-58D13BAC6F57}"/>
                  </a:ext>
                </a:extLst>
              </p14:cNvPr>
              <p14:cNvContentPartPr/>
              <p14:nvPr/>
            </p14:nvContentPartPr>
            <p14:xfrm>
              <a:off x="4028346" y="1595710"/>
              <a:ext cx="1440000" cy="7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A4601A-AA46-A881-5C97-58D13BAC6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4706" y="1488070"/>
                <a:ext cx="1547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A71205-1078-501F-E1BC-0F194B12D4EC}"/>
                  </a:ext>
                </a:extLst>
              </p14:cNvPr>
              <p14:cNvContentPartPr/>
              <p14:nvPr/>
            </p14:nvContentPartPr>
            <p14:xfrm>
              <a:off x="2026746" y="1759150"/>
              <a:ext cx="801720" cy="18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A71205-1078-501F-E1BC-0F194B12D4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3106" y="1651150"/>
                <a:ext cx="9093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3BC779-CBA2-2E3F-FF34-A5F630C37AAC}"/>
                  </a:ext>
                </a:extLst>
              </p14:cNvPr>
              <p14:cNvContentPartPr/>
              <p14:nvPr/>
            </p14:nvContentPartPr>
            <p14:xfrm>
              <a:off x="2026746" y="1974790"/>
              <a:ext cx="1431360" cy="70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3BC779-CBA2-2E3F-FF34-A5F630C37A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3106" y="1867150"/>
                <a:ext cx="1539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D69A9E-FF83-3B88-4DD4-E7D739260509}"/>
                  </a:ext>
                </a:extLst>
              </p14:cNvPr>
              <p14:cNvContentPartPr/>
              <p14:nvPr/>
            </p14:nvContentPartPr>
            <p14:xfrm>
              <a:off x="2044026" y="2216350"/>
              <a:ext cx="1276200" cy="63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2D69A9E-FF83-3B88-4DD4-E7D7392605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0386" y="2108350"/>
                <a:ext cx="1383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030951-5051-CA7E-4069-C0334C4C3487}"/>
                  </a:ext>
                </a:extLst>
              </p14:cNvPr>
              <p14:cNvContentPartPr/>
              <p14:nvPr/>
            </p14:nvContentPartPr>
            <p14:xfrm>
              <a:off x="2001186" y="2475910"/>
              <a:ext cx="1241640" cy="34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030951-5051-CA7E-4069-C0334C4C34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7186" y="2367910"/>
                <a:ext cx="13492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508E42-86EA-DB31-D805-03ED1963AB0D}"/>
                  </a:ext>
                </a:extLst>
              </p14:cNvPr>
              <p14:cNvContentPartPr/>
              <p14:nvPr/>
            </p14:nvContentPartPr>
            <p14:xfrm>
              <a:off x="2009826" y="2872630"/>
              <a:ext cx="1940040" cy="62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508E42-86EA-DB31-D805-03ED1963AB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56186" y="2764630"/>
                <a:ext cx="20476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4F375E-6F67-162C-EDE2-49F219AC2D21}"/>
                  </a:ext>
                </a:extLst>
              </p14:cNvPr>
              <p14:cNvContentPartPr/>
              <p14:nvPr/>
            </p14:nvContentPartPr>
            <p14:xfrm>
              <a:off x="2475666" y="3045070"/>
              <a:ext cx="793080" cy="3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4F375E-6F67-162C-EDE2-49F219AC2D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1666" y="2937070"/>
                <a:ext cx="9007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22BE6D-6E28-D7C6-8EDB-56954F7114C2}"/>
                  </a:ext>
                </a:extLst>
              </p14:cNvPr>
              <p14:cNvContentPartPr/>
              <p14:nvPr/>
            </p14:nvContentPartPr>
            <p14:xfrm>
              <a:off x="2044026" y="3725470"/>
              <a:ext cx="335520" cy="25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22BE6D-6E28-D7C6-8EDB-56954F7114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0386" y="3617830"/>
                <a:ext cx="443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565E0F-65CE-5705-7027-6695B35E41E6}"/>
                  </a:ext>
                </a:extLst>
              </p14:cNvPr>
              <p14:cNvContentPartPr/>
              <p14:nvPr/>
            </p14:nvContentPartPr>
            <p14:xfrm>
              <a:off x="2087586" y="5391190"/>
              <a:ext cx="2078280" cy="132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565E0F-65CE-5705-7027-6695B35E41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3586" y="5283190"/>
                <a:ext cx="21859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80CF4E8-E766-9E6D-3475-D3F3AB9FB73D}"/>
                  </a:ext>
                </a:extLst>
              </p14:cNvPr>
              <p14:cNvContentPartPr/>
              <p14:nvPr/>
            </p14:nvContentPartPr>
            <p14:xfrm>
              <a:off x="2026746" y="3285910"/>
              <a:ext cx="1638720" cy="98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80CF4E8-E766-9E6D-3475-D3F3AB9FB7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73106" y="3177910"/>
                <a:ext cx="17463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B3E8EA-963B-FFC4-BC35-EC568C2E2895}"/>
                  </a:ext>
                </a:extLst>
              </p14:cNvPr>
              <p14:cNvContentPartPr/>
              <p14:nvPr/>
            </p14:nvContentPartPr>
            <p14:xfrm>
              <a:off x="2415186" y="3889990"/>
              <a:ext cx="1577880" cy="79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B3E8EA-963B-FFC4-BC35-EC568C2E28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1546" y="3781990"/>
                <a:ext cx="1685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4D7791-5235-C319-21B6-83C69D6BBF27}"/>
                  </a:ext>
                </a:extLst>
              </p14:cNvPr>
              <p14:cNvContentPartPr/>
              <p14:nvPr/>
            </p14:nvContentPartPr>
            <p14:xfrm>
              <a:off x="2415186" y="4123270"/>
              <a:ext cx="646200" cy="61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4D7791-5235-C319-21B6-83C69D6BBF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61546" y="4015270"/>
                <a:ext cx="753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D9623E-6098-12B9-77EF-884CB5EEFE13}"/>
                  </a:ext>
                </a:extLst>
              </p14:cNvPr>
              <p14:cNvContentPartPr/>
              <p14:nvPr/>
            </p14:nvContentPartPr>
            <p14:xfrm>
              <a:off x="4304106" y="4157110"/>
              <a:ext cx="585720" cy="1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D9623E-6098-12B9-77EF-884CB5EEFE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50466" y="4049470"/>
                <a:ext cx="693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AEDAFB-F107-5F8F-34C6-A5AD66CF1524}"/>
                  </a:ext>
                </a:extLst>
              </p14:cNvPr>
              <p14:cNvContentPartPr/>
              <p14:nvPr/>
            </p14:nvContentPartPr>
            <p14:xfrm>
              <a:off x="2855106" y="4804750"/>
              <a:ext cx="2326680" cy="9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AEDAFB-F107-5F8F-34C6-A5AD66CF15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01106" y="4696750"/>
                <a:ext cx="24343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39C777-8993-7A9E-B301-840EF35469F1}"/>
                  </a:ext>
                </a:extLst>
              </p14:cNvPr>
              <p14:cNvContentPartPr/>
              <p14:nvPr/>
            </p14:nvContentPartPr>
            <p14:xfrm>
              <a:off x="2855106" y="5192830"/>
              <a:ext cx="2328840" cy="78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39C777-8993-7A9E-B301-840EF35469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01106" y="5085190"/>
                <a:ext cx="24364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F1559D3-C438-16C6-5CEC-B6CE474CBF24}"/>
                  </a:ext>
                </a:extLst>
              </p14:cNvPr>
              <p14:cNvContentPartPr/>
              <p14:nvPr/>
            </p14:nvContentPartPr>
            <p14:xfrm>
              <a:off x="2449746" y="4553830"/>
              <a:ext cx="2478600" cy="4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F1559D3-C438-16C6-5CEC-B6CE474CBF2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96106" y="4446190"/>
                <a:ext cx="2586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2DCD7B-BBCF-25A7-8160-DD7C2E452323}"/>
                  </a:ext>
                </a:extLst>
              </p14:cNvPr>
              <p14:cNvContentPartPr/>
              <p14:nvPr/>
            </p14:nvContentPartPr>
            <p14:xfrm>
              <a:off x="2380626" y="4950910"/>
              <a:ext cx="2466720" cy="87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2DCD7B-BBCF-25A7-8160-DD7C2E4523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26986" y="4843270"/>
                <a:ext cx="257436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00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06E55E-07EB-492A-BDC0-0582104A7E96}"/>
              </a:ext>
            </a:extLst>
          </p:cNvPr>
          <p:cNvGrpSpPr/>
          <p:nvPr/>
        </p:nvGrpSpPr>
        <p:grpSpPr>
          <a:xfrm>
            <a:off x="4912696" y="784762"/>
            <a:ext cx="3240704" cy="2296615"/>
            <a:chOff x="2578258" y="1327248"/>
            <a:chExt cx="3921252" cy="277890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C5BC57-D4C3-40C8-B057-E554B84A9EBE}"/>
                </a:ext>
              </a:extLst>
            </p:cNvPr>
            <p:cNvSpPr/>
            <p:nvPr/>
          </p:nvSpPr>
          <p:spPr>
            <a:xfrm>
              <a:off x="4190998" y="1327248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20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CA6C379-9C4F-42E0-BE3F-67A7EF7DBF3F}"/>
                </a:ext>
              </a:extLst>
            </p:cNvPr>
            <p:cNvSpPr/>
            <p:nvPr/>
          </p:nvSpPr>
          <p:spPr>
            <a:xfrm>
              <a:off x="3082702" y="2221726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15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E6773E-9E52-49D7-9688-4E7E1DCA3831}"/>
                </a:ext>
              </a:extLst>
            </p:cNvPr>
            <p:cNvSpPr/>
            <p:nvPr/>
          </p:nvSpPr>
          <p:spPr>
            <a:xfrm>
              <a:off x="5252116" y="2221726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50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82B8615-A11C-46DD-A31B-2A1FDA7B4BA8}"/>
                </a:ext>
              </a:extLst>
            </p:cNvPr>
            <p:cNvSpPr/>
            <p:nvPr/>
          </p:nvSpPr>
          <p:spPr>
            <a:xfrm>
              <a:off x="2578258" y="3420353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10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7387E5F-C85E-4614-A4B5-5CD0CCF6A57B}"/>
                </a:ext>
              </a:extLst>
            </p:cNvPr>
            <p:cNvSpPr/>
            <p:nvPr/>
          </p:nvSpPr>
          <p:spPr>
            <a:xfrm>
              <a:off x="3524662" y="3420353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18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09C44B9-2F4F-4891-ABD7-9136B9A0F1BD}"/>
                </a:ext>
              </a:extLst>
            </p:cNvPr>
            <p:cNvSpPr/>
            <p:nvPr/>
          </p:nvSpPr>
          <p:spPr>
            <a:xfrm>
              <a:off x="4791106" y="3420353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25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D66410-2134-45B8-9F29-942138629180}"/>
                </a:ext>
              </a:extLst>
            </p:cNvPr>
            <p:cNvSpPr/>
            <p:nvPr/>
          </p:nvSpPr>
          <p:spPr>
            <a:xfrm>
              <a:off x="5737510" y="3420353"/>
              <a:ext cx="762000" cy="685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b="1" dirty="0"/>
                <a:t>80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F296E2-1B36-4ECA-A385-C6003DB13EB1}"/>
                </a:ext>
              </a:extLst>
            </p:cNvPr>
            <p:cNvCxnSpPr>
              <a:stCxn id="73" idx="3"/>
              <a:endCxn id="74" idx="7"/>
            </p:cNvCxnSpPr>
            <p:nvPr/>
          </p:nvCxnSpPr>
          <p:spPr>
            <a:xfrm flipH="1">
              <a:off x="3733110" y="1912615"/>
              <a:ext cx="569480" cy="4095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5DACD6A-9E1E-4A3F-8C00-DAF4E245269E}"/>
                </a:ext>
              </a:extLst>
            </p:cNvPr>
            <p:cNvCxnSpPr>
              <a:cxnSpLocks/>
              <a:stCxn id="73" idx="5"/>
              <a:endCxn id="75" idx="1"/>
            </p:cNvCxnSpPr>
            <p:nvPr/>
          </p:nvCxnSpPr>
          <p:spPr>
            <a:xfrm>
              <a:off x="4841406" y="1912615"/>
              <a:ext cx="522303" cy="4095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0D0D58-6D40-4A18-86F0-2847EFF56D99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2959258" y="2807093"/>
              <a:ext cx="235036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3212DC-E422-4496-8CAF-670970A2F0BB}"/>
                </a:ext>
              </a:extLst>
            </p:cNvPr>
            <p:cNvCxnSpPr>
              <a:cxnSpLocks/>
              <a:stCxn id="74" idx="5"/>
              <a:endCxn id="77" idx="0"/>
            </p:cNvCxnSpPr>
            <p:nvPr/>
          </p:nvCxnSpPr>
          <p:spPr>
            <a:xfrm>
              <a:off x="3733110" y="2807093"/>
              <a:ext cx="17255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ED19DD-3AA5-4B6F-A2D0-434C689FD987}"/>
                </a:ext>
              </a:extLst>
            </p:cNvPr>
            <p:cNvCxnSpPr>
              <a:cxnSpLocks/>
              <a:stCxn id="75" idx="3"/>
              <a:endCxn id="78" idx="0"/>
            </p:cNvCxnSpPr>
            <p:nvPr/>
          </p:nvCxnSpPr>
          <p:spPr>
            <a:xfrm flipH="1">
              <a:off x="5172106" y="2807093"/>
              <a:ext cx="191602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8907AB-DCC2-4414-80F2-05EB85DAFCF5}"/>
                </a:ext>
              </a:extLst>
            </p:cNvPr>
            <p:cNvCxnSpPr>
              <a:cxnSpLocks/>
              <a:stCxn id="75" idx="5"/>
              <a:endCxn id="79" idx="0"/>
            </p:cNvCxnSpPr>
            <p:nvPr/>
          </p:nvCxnSpPr>
          <p:spPr>
            <a:xfrm>
              <a:off x="5902524" y="2807093"/>
              <a:ext cx="215986" cy="613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5D79C-354D-4B20-81AD-63556170DBF1}"/>
              </a:ext>
            </a:extLst>
          </p:cNvPr>
          <p:cNvGrpSpPr/>
          <p:nvPr/>
        </p:nvGrpSpPr>
        <p:grpSpPr>
          <a:xfrm>
            <a:off x="6875291" y="948314"/>
            <a:ext cx="1031418" cy="250825"/>
            <a:chOff x="7656319" y="4182134"/>
            <a:chExt cx="1031418" cy="250825"/>
          </a:xfrm>
        </p:grpSpPr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2C232B2E-A5B3-4856-98DD-0984CE9379CE}"/>
                </a:ext>
              </a:extLst>
            </p:cNvPr>
            <p:cNvSpPr/>
            <p:nvPr/>
          </p:nvSpPr>
          <p:spPr>
            <a:xfrm>
              <a:off x="8032718" y="4182134"/>
              <a:ext cx="655019" cy="25082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temp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00EAA9-44C0-4E3B-A5F6-77BDA1F42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6319" y="4307546"/>
              <a:ext cx="35950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495800" cy="3886201"/>
            <a:chOff x="152400" y="761999"/>
            <a:chExt cx="4495800" cy="38862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1999"/>
              <a:ext cx="4495800" cy="38860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228600" y="860961"/>
              <a:ext cx="4340101" cy="3787239"/>
              <a:chOff x="1143000" y="1446213"/>
              <a:chExt cx="4340101" cy="3787239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1447800"/>
                <a:ext cx="3959101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preOrderIterative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*root){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Stack s;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s.top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root;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push(&amp;s, temp);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do{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pop(&amp;s);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 ",temp-&gt;item);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if(temp-&gt;right !=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push(&amp;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if(temp-&gt;left !=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push(&amp;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s,temp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}while(!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isEmpty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(&amp;s));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1446213"/>
                <a:ext cx="457200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332346" y="914400"/>
            <a:ext cx="6927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C49F23-F0C8-44F7-8AD9-D1C442BF1BBE}"/>
              </a:ext>
            </a:extLst>
          </p:cNvPr>
          <p:cNvSpPr txBox="1"/>
          <p:nvPr/>
        </p:nvSpPr>
        <p:spPr>
          <a:xfrm>
            <a:off x="5029200" y="38862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10C5DA-0845-4B73-B759-931EAE9B0981}"/>
              </a:ext>
            </a:extLst>
          </p:cNvPr>
          <p:cNvGrpSpPr/>
          <p:nvPr/>
        </p:nvGrpSpPr>
        <p:grpSpPr>
          <a:xfrm>
            <a:off x="2209800" y="4943678"/>
            <a:ext cx="1142999" cy="1576316"/>
            <a:chOff x="1143000" y="2667000"/>
            <a:chExt cx="1295400" cy="31242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393F17C-688F-4332-B578-FDDFFBBC3924}"/>
                </a:ext>
              </a:extLst>
            </p:cNvPr>
            <p:cNvCxnSpPr/>
            <p:nvPr/>
          </p:nvCxnSpPr>
          <p:spPr>
            <a:xfrm>
              <a:off x="11430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311B1F-18CB-4E3D-9924-E61C0A296C82}"/>
                </a:ext>
              </a:extLst>
            </p:cNvPr>
            <p:cNvCxnSpPr/>
            <p:nvPr/>
          </p:nvCxnSpPr>
          <p:spPr>
            <a:xfrm>
              <a:off x="24384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2CFADE-BA5C-4DCF-8FDA-7ECC778142CF}"/>
                </a:ext>
              </a:extLst>
            </p:cNvPr>
            <p:cNvCxnSpPr/>
            <p:nvPr/>
          </p:nvCxnSpPr>
          <p:spPr>
            <a:xfrm flipH="1">
              <a:off x="1143000" y="5791200"/>
              <a:ext cx="1295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FE4566-1F69-4F2E-9C32-36EE81957507}"/>
              </a:ext>
            </a:extLst>
          </p:cNvPr>
          <p:cNvGrpSpPr/>
          <p:nvPr/>
        </p:nvGrpSpPr>
        <p:grpSpPr>
          <a:xfrm>
            <a:off x="312502" y="4696828"/>
            <a:ext cx="1896664" cy="1820746"/>
            <a:chOff x="2141936" y="452855"/>
            <a:chExt cx="1896664" cy="1820746"/>
          </a:xfrm>
        </p:grpSpPr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B97EB73E-486B-4BA3-8FFF-CDAD099D4485}"/>
                </a:ext>
              </a:extLst>
            </p:cNvPr>
            <p:cNvSpPr/>
            <p:nvPr/>
          </p:nvSpPr>
          <p:spPr>
            <a:xfrm>
              <a:off x="2141936" y="1056821"/>
              <a:ext cx="1388268" cy="1216780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D891FEFE-20CE-450E-9C8B-BD29A3D8A076}"/>
                </a:ext>
              </a:extLst>
            </p:cNvPr>
            <p:cNvSpPr/>
            <p:nvPr/>
          </p:nvSpPr>
          <p:spPr>
            <a:xfrm>
              <a:off x="2234112" y="1437821"/>
              <a:ext cx="1150779" cy="767080"/>
            </a:xfrm>
            <a:prstGeom prst="rect">
              <a:avLst/>
            </a:prstGeom>
            <a:solidFill>
              <a:srgbClr val="95B4D8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65F4A2B-DA80-4710-A2F5-AEDA4A100847}"/>
                </a:ext>
              </a:extLst>
            </p:cNvPr>
            <p:cNvGrpSpPr/>
            <p:nvPr/>
          </p:nvGrpSpPr>
          <p:grpSpPr>
            <a:xfrm>
              <a:off x="2440808" y="1535674"/>
              <a:ext cx="790769" cy="587947"/>
              <a:chOff x="2492401" y="1537024"/>
              <a:chExt cx="790769" cy="587947"/>
            </a:xfrm>
          </p:grpSpPr>
          <p:sp>
            <p:nvSpPr>
              <p:cNvPr id="56" name="Rectangle 26">
                <a:extLst>
                  <a:ext uri="{FF2B5EF4-FFF2-40B4-BE49-F238E27FC236}">
                    <a16:creationId xmlns:a16="http://schemas.microsoft.com/office/drawing/2014/main" id="{3776E3CD-DF24-4ABE-9AA7-3F58588447C0}"/>
                  </a:ext>
                </a:extLst>
              </p:cNvPr>
              <p:cNvSpPr/>
              <p:nvPr/>
            </p:nvSpPr>
            <p:spPr>
              <a:xfrm>
                <a:off x="2493691" y="1537024"/>
                <a:ext cx="789479" cy="289878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85D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dirty="0" err="1"/>
                  <a:t>ListNode</a:t>
                </a:r>
                <a:r>
                  <a:rPr lang="en-US" sz="900" dirty="0"/>
                  <a:t> </a:t>
                </a:r>
                <a:r>
                  <a:rPr lang="en-US" sz="900" b="1" dirty="0"/>
                  <a:t>*head</a:t>
                </a:r>
              </a:p>
            </p:txBody>
          </p:sp>
          <p:sp>
            <p:nvSpPr>
              <p:cNvPr id="57" name="Rectangle 30">
                <a:extLst>
                  <a:ext uri="{FF2B5EF4-FFF2-40B4-BE49-F238E27FC236}">
                    <a16:creationId xmlns:a16="http://schemas.microsoft.com/office/drawing/2014/main" id="{3A46D7DB-3720-4606-B3B0-54928BEB4677}"/>
                  </a:ext>
                </a:extLst>
              </p:cNvPr>
              <p:cNvSpPr/>
              <p:nvPr/>
            </p:nvSpPr>
            <p:spPr>
              <a:xfrm>
                <a:off x="2492401" y="1833347"/>
                <a:ext cx="787269" cy="291624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85D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dirty="0"/>
                  <a:t>Int size</a:t>
                </a:r>
              </a:p>
            </p:txBody>
          </p:sp>
        </p:grpSp>
        <p:cxnSp>
          <p:nvCxnSpPr>
            <p:cNvPr id="52" name="Straight Arrow Connector 39">
              <a:extLst>
                <a:ext uri="{FF2B5EF4-FFF2-40B4-BE49-F238E27FC236}">
                  <a16:creationId xmlns:a16="http://schemas.microsoft.com/office/drawing/2014/main" id="{DAF7F250-6738-4B76-9E95-D1687450452B}"/>
                </a:ext>
              </a:extLst>
            </p:cNvPr>
            <p:cNvCxnSpPr>
              <a:cxnSpLocks/>
            </p:cNvCxnSpPr>
            <p:nvPr/>
          </p:nvCxnSpPr>
          <p:spPr>
            <a:xfrm>
              <a:off x="3094673" y="1600755"/>
              <a:ext cx="9439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41">
              <a:extLst>
                <a:ext uri="{FF2B5EF4-FFF2-40B4-BE49-F238E27FC236}">
                  <a16:creationId xmlns:a16="http://schemas.microsoft.com/office/drawing/2014/main" id="{8E6FA51B-EF55-4939-8757-5EDD54C4E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912" y="1050608"/>
              <a:ext cx="10958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Calibri" panose="020F0502020204030204" pitchFamily="34" charset="0"/>
                </a:rPr>
                <a:t>LinkedList </a:t>
              </a:r>
              <a:r>
                <a:rPr lang="en-US" altLang="en-US" sz="1200" dirty="0" err="1">
                  <a:latin typeface="Calibri" panose="020F0502020204030204" pitchFamily="34" charset="0"/>
                </a:rPr>
                <a:t>ll</a:t>
              </a:r>
              <a:endParaRPr lang="en-US" alt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54" name="Rectangle 61">
              <a:extLst>
                <a:ext uri="{FF2B5EF4-FFF2-40B4-BE49-F238E27FC236}">
                  <a16:creationId xmlns:a16="http://schemas.microsoft.com/office/drawing/2014/main" id="{BFF9B3BF-999F-4F8E-BEE2-A7680676C07F}"/>
                </a:ext>
              </a:extLst>
            </p:cNvPr>
            <p:cNvSpPr/>
            <p:nvPr/>
          </p:nvSpPr>
          <p:spPr>
            <a:xfrm>
              <a:off x="2627947" y="452855"/>
              <a:ext cx="838200" cy="263525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Stack *s</a:t>
              </a:r>
            </a:p>
          </p:txBody>
        </p:sp>
        <p:cxnSp>
          <p:nvCxnSpPr>
            <p:cNvPr id="55" name="Straight Arrow Connector 62">
              <a:extLst>
                <a:ext uri="{FF2B5EF4-FFF2-40B4-BE49-F238E27FC236}">
                  <a16:creationId xmlns:a16="http://schemas.microsoft.com/office/drawing/2014/main" id="{2D442BB1-1124-4294-8325-F5F1E274C99E}"/>
                </a:ext>
              </a:extLst>
            </p:cNvPr>
            <p:cNvCxnSpPr>
              <a:cxnSpLocks/>
            </p:cNvCxnSpPr>
            <p:nvPr/>
          </p:nvCxnSpPr>
          <p:spPr>
            <a:xfrm>
              <a:off x="3278822" y="711162"/>
              <a:ext cx="0" cy="3418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14FC769-99D0-42EE-8BCF-E63ED5E2CDA6}"/>
              </a:ext>
            </a:extLst>
          </p:cNvPr>
          <p:cNvSpPr/>
          <p:nvPr/>
        </p:nvSpPr>
        <p:spPr>
          <a:xfrm>
            <a:off x="2402026" y="6172200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2F7348-FA7D-418E-B4F0-3F5686561C87}"/>
              </a:ext>
            </a:extLst>
          </p:cNvPr>
          <p:cNvSpPr/>
          <p:nvPr/>
        </p:nvSpPr>
        <p:spPr>
          <a:xfrm>
            <a:off x="2402026" y="6174620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2B8EAF-CDB7-44DB-AA48-FEFE57775551}"/>
              </a:ext>
            </a:extLst>
          </p:cNvPr>
          <p:cNvSpPr/>
          <p:nvPr/>
        </p:nvSpPr>
        <p:spPr>
          <a:xfrm>
            <a:off x="2402026" y="5939640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C5BC17-D433-46E6-9DFC-2B88A36144E9}"/>
              </a:ext>
            </a:extLst>
          </p:cNvPr>
          <p:cNvSpPr txBox="1"/>
          <p:nvPr/>
        </p:nvSpPr>
        <p:spPr>
          <a:xfrm>
            <a:off x="5029200" y="388620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D616779-9E52-4C3C-ADD0-9585D7908FDA}"/>
              </a:ext>
            </a:extLst>
          </p:cNvPr>
          <p:cNvSpPr/>
          <p:nvPr/>
        </p:nvSpPr>
        <p:spPr>
          <a:xfrm>
            <a:off x="2402026" y="5942150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18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F86ADCA-14A1-4AC7-9EE6-059A295454EF}"/>
              </a:ext>
            </a:extLst>
          </p:cNvPr>
          <p:cNvSpPr/>
          <p:nvPr/>
        </p:nvSpPr>
        <p:spPr>
          <a:xfrm>
            <a:off x="2402026" y="5705012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DF1E21-D2BE-42A3-AA8F-375256E22916}"/>
              </a:ext>
            </a:extLst>
          </p:cNvPr>
          <p:cNvSpPr txBox="1"/>
          <p:nvPr/>
        </p:nvSpPr>
        <p:spPr>
          <a:xfrm>
            <a:off x="5029200" y="3886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83D550-5837-44D6-A22E-CB7807AD1C12}"/>
              </a:ext>
            </a:extLst>
          </p:cNvPr>
          <p:cNvSpPr txBox="1"/>
          <p:nvPr/>
        </p:nvSpPr>
        <p:spPr>
          <a:xfrm>
            <a:off x="5029200" y="3889772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 18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BEB128-A5D5-4E55-B595-9F10387D6919}"/>
              </a:ext>
            </a:extLst>
          </p:cNvPr>
          <p:cNvSpPr txBox="1"/>
          <p:nvPr/>
        </p:nvSpPr>
        <p:spPr>
          <a:xfrm>
            <a:off x="5029200" y="3893724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 18 50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DC5697C-C4D8-4363-8764-5F60CE60A941}"/>
              </a:ext>
            </a:extLst>
          </p:cNvPr>
          <p:cNvSpPr/>
          <p:nvPr/>
        </p:nvSpPr>
        <p:spPr>
          <a:xfrm>
            <a:off x="2403793" y="6179308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12825AF-1CCD-4CA9-8AAA-252BFF8026C8}"/>
              </a:ext>
            </a:extLst>
          </p:cNvPr>
          <p:cNvSpPr/>
          <p:nvPr/>
        </p:nvSpPr>
        <p:spPr>
          <a:xfrm>
            <a:off x="2402026" y="5944178"/>
            <a:ext cx="777873" cy="239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416BBB-55BB-42B7-9B77-FCBF3261612C}"/>
              </a:ext>
            </a:extLst>
          </p:cNvPr>
          <p:cNvSpPr txBox="1"/>
          <p:nvPr/>
        </p:nvSpPr>
        <p:spPr>
          <a:xfrm>
            <a:off x="5029200" y="3889772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 18 50 25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FE5FA08-499F-4559-97F4-30FE5722DD90}"/>
              </a:ext>
            </a:extLst>
          </p:cNvPr>
          <p:cNvSpPr txBox="1"/>
          <p:nvPr/>
        </p:nvSpPr>
        <p:spPr>
          <a:xfrm>
            <a:off x="5029200" y="3889772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Print:	20 15 10 18 50 25 80</a:t>
            </a:r>
          </a:p>
        </p:txBody>
      </p:sp>
    </p:spTree>
    <p:extLst>
      <p:ext uri="{BB962C8B-B14F-4D97-AF65-F5344CB8AC3E}">
        <p14:creationId xmlns:p14="http://schemas.microsoft.com/office/powerpoint/2010/main" val="15182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0.2283 0.111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3 0.11111 L -0.1901 0.2111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1 0.21111 L -0.14844 0.2888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05503 0.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4 0.4 L -0.0559 0.4555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91 0.45556 L -0.14844 0.2888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11336 0.10625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05503 0.4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4 0.4 L -0.0559 0.4555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91 0.45556 L -0.14844 0.28889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36 0.10625 L -0.15659 0.25463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89 0.31598 L -0.14843 0.2888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9 0.25463 L -0.071 0.25463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 0.25463 L 0.08334 0.09908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05503 0.4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04 0.4 L -0.0559 0.4555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59 0.45556 " pathEditMode="relative" rAng="0" ptsTypes="AA">
                                      <p:cBhvr>
                                        <p:cTn id="208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0.09908 L 0.04132 0.25463 " pathEditMode="relative" rAng="0" ptsTypes="AA">
                                      <p:cBhvr>
                                        <p:cTn id="2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14844 0.28889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32 0.25463 L 0.125 0.25463 " pathEditMode="relative" rAng="0" ptsTypes="AA">
                                      <p:cBhvr>
                                        <p:cTn id="2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43 0.28889 L -0.05989 0.31598 " pathEditMode="relative" rAng="0" ptsTypes="AA">
                                      <p:cBhvr>
                                        <p:cTn id="2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0.31598 L -0.11788 0.47778 " pathEditMode="relative" rAng="0" ptsTypes="AA">
                                      <p:cBhvr>
                                        <p:cTn id="2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88 0.47778 L -0.34149 0.51111 " pathEditMode="relative" rAng="0" ptsTypes="AA">
                                      <p:cBhvr>
                                        <p:cTn id="2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6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0" grpId="0" animBg="1"/>
      <p:bldP spid="60" grpId="1" animBg="1"/>
      <p:bldP spid="67" grpId="0" animBg="1"/>
      <p:bldP spid="67" grpId="1" animBg="1"/>
      <p:bldP spid="87" grpId="0" animBg="1"/>
      <p:bldP spid="87" grpId="1" animBg="1"/>
      <p:bldP spid="97" grpId="0"/>
      <p:bldP spid="108" grpId="0" animBg="1"/>
      <p:bldP spid="108" grpId="1" animBg="1"/>
      <p:bldP spid="109" grpId="0" animBg="1"/>
      <p:bldP spid="109" grpId="1" animBg="1"/>
      <p:bldP spid="120" grpId="0"/>
      <p:bldP spid="135" grpId="0"/>
      <p:bldP spid="144" grpId="0"/>
      <p:bldP spid="155" grpId="0" animBg="1"/>
      <p:bldP spid="155" grpId="1" animBg="1"/>
      <p:bldP spid="156" grpId="0" animBg="1"/>
      <p:bldP spid="156" grpId="1" animBg="1"/>
      <p:bldP spid="165" grpId="0"/>
      <p:bldP spid="1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A7B-8567-45BF-A6C5-1D6D525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B8FC-848B-40F0-AD0E-BC7A86E3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c function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maximum depth of a binary tree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114B4D-6FC2-D037-A4A2-0B07D191B54A}"/>
                  </a:ext>
                </a:extLst>
              </p14:cNvPr>
              <p14:cNvContentPartPr/>
              <p14:nvPr/>
            </p14:nvContentPartPr>
            <p14:xfrm>
              <a:off x="6561302" y="-110012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114B4D-6FC2-D037-A4A2-0B07D191B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7662" y="-120812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D8DABF-84FF-E4CD-7C66-352987A76C2B}"/>
                  </a:ext>
                </a:extLst>
              </p14:cNvPr>
              <p14:cNvContentPartPr/>
              <p14:nvPr/>
            </p14:nvContentPartPr>
            <p14:xfrm>
              <a:off x="5278986" y="1641817"/>
              <a:ext cx="1935000" cy="4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D8DABF-84FF-E4CD-7C66-352987A76C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5346" y="1533817"/>
                <a:ext cx="20426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D54854-53D7-C424-E6E4-C5845C7C0386}"/>
                  </a:ext>
                </a:extLst>
              </p14:cNvPr>
              <p14:cNvContentPartPr/>
              <p14:nvPr/>
            </p14:nvContentPartPr>
            <p14:xfrm>
              <a:off x="1259226" y="1938817"/>
              <a:ext cx="1103400" cy="1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D54854-53D7-C424-E6E4-C5845C7C03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5586" y="1830817"/>
                <a:ext cx="1211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F8FB34-01EE-53FF-F4AB-AA96F4BE5403}"/>
                  </a:ext>
                </a:extLst>
              </p14:cNvPr>
              <p14:cNvContentPartPr/>
              <p14:nvPr/>
            </p14:nvContentPartPr>
            <p14:xfrm>
              <a:off x="2570346" y="2820817"/>
              <a:ext cx="3907440" cy="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F8FB34-01EE-53FF-F4AB-AA96F4BE5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6706" y="2712817"/>
                <a:ext cx="4015080" cy="2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90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9374-11B6-4E76-8767-33795330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109E-E9B1-4D96-B053-73D37C3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670" marR="105410" indent="0" algn="just">
              <a:lnSpc>
                <a:spcPct val="95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given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pre-order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traversal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in-order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traversal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binary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tree.</a:t>
            </a:r>
            <a:r>
              <a:rPr lang="en-US" sz="2800" spc="6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Draw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binary</a:t>
            </a:r>
            <a:r>
              <a:rPr lang="en-US" sz="2800" spc="-2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tree</a:t>
            </a:r>
            <a:r>
              <a:rPr lang="en-US" sz="2800" spc="7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from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spc="7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traversal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results.</a:t>
            </a:r>
            <a:endParaRPr lang="en-SG" sz="2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SG" sz="2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851535"/>
            <a:r>
              <a:rPr lang="en-US" sz="2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pre-order:</a:t>
            </a:r>
            <a:r>
              <a:rPr lang="en-US" sz="2800" b="1" spc="23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2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2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2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851535">
              <a:spcBef>
                <a:spcPts val="50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In-order:</a:t>
            </a:r>
            <a:r>
              <a:rPr lang="en-US" sz="2800" b="1" spc="1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D,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A,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2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491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29D-1BAE-470B-9AF9-87C458DD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E25984-A2B5-4F25-9C33-A4E724A5CD33}"/>
              </a:ext>
            </a:extLst>
          </p:cNvPr>
          <p:cNvSpPr/>
          <p:nvPr/>
        </p:nvSpPr>
        <p:spPr>
          <a:xfrm>
            <a:off x="4190998" y="1219200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17DCA3-B823-4570-88E3-BDD1C0B8DE1C}"/>
              </a:ext>
            </a:extLst>
          </p:cNvPr>
          <p:cNvSpPr/>
          <p:nvPr/>
        </p:nvSpPr>
        <p:spPr>
          <a:xfrm>
            <a:off x="2666998" y="235176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BC0589-8A54-4B5F-92FE-1F8815B8BEB0}"/>
              </a:ext>
            </a:extLst>
          </p:cNvPr>
          <p:cNvSpPr/>
          <p:nvPr/>
        </p:nvSpPr>
        <p:spPr>
          <a:xfrm>
            <a:off x="5715000" y="235176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00CD2-A228-4683-A2AA-D36F1E09FD44}"/>
              </a:ext>
            </a:extLst>
          </p:cNvPr>
          <p:cNvSpPr/>
          <p:nvPr/>
        </p:nvSpPr>
        <p:spPr>
          <a:xfrm>
            <a:off x="1904996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FE0814-AB26-4770-8271-55A4682EAC0B}"/>
              </a:ext>
            </a:extLst>
          </p:cNvPr>
          <p:cNvSpPr/>
          <p:nvPr/>
        </p:nvSpPr>
        <p:spPr>
          <a:xfrm>
            <a:off x="3428998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DB7CBD-880B-48AC-A9D2-0EB06B6C7AA7}"/>
              </a:ext>
            </a:extLst>
          </p:cNvPr>
          <p:cNvSpPr/>
          <p:nvPr/>
        </p:nvSpPr>
        <p:spPr>
          <a:xfrm>
            <a:off x="6477000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B30B0-8A91-412A-90C9-69039D629BB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317406" y="1804567"/>
            <a:ext cx="985184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9A2E07-DB23-4863-9333-D3D6A7BDEA6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841406" y="1804567"/>
            <a:ext cx="985186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51B43B-80E1-4429-81C3-E033558141C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285996" y="2937131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6558F-693A-4A4A-824E-0D60C7C5F8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3317406" y="2937131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4E189-8D2F-4386-AE0B-56FB7322898E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365408" y="2937131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D7846-590B-44F6-A83F-D361F347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628364"/>
            <a:ext cx="7162800" cy="467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Max-Depth: </a:t>
            </a:r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B112D4-D199-4856-881F-AA15F8C579C7}"/>
              </a:ext>
            </a:extLst>
          </p:cNvPr>
          <p:cNvSpPr/>
          <p:nvPr/>
        </p:nvSpPr>
        <p:spPr>
          <a:xfrm>
            <a:off x="2677602" y="476873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076E77-2DE5-4DFD-A16A-6653A8FDC07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058602" y="4156313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8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D20-19F8-4D2A-9F83-4A3087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3 -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18AE42-6EB6-4CB3-94E1-19C5F46CFF78}"/>
              </a:ext>
            </a:extLst>
          </p:cNvPr>
          <p:cNvGrpSpPr/>
          <p:nvPr/>
        </p:nvGrpSpPr>
        <p:grpSpPr>
          <a:xfrm>
            <a:off x="1066800" y="1447800"/>
            <a:ext cx="7086600" cy="2894687"/>
            <a:chOff x="1143000" y="1446213"/>
            <a:chExt cx="7086600" cy="2894687"/>
          </a:xfrm>
        </p:grpSpPr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8563D140-28E5-45D5-91C9-2A834D73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447800"/>
              <a:ext cx="6629400" cy="2893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if(node == NULL){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-1;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}else{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int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int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if(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alt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rdepth</a:t>
              </a: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return ldepth+1;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else{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return rdepth+1;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4B85615B-BFA8-42B9-A4F5-CA6E8FBF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446213"/>
              <a:ext cx="457200" cy="289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19A0BE-8A82-7605-74F4-BB6D3A3B65C2}"/>
                  </a:ext>
                </a:extLst>
              </p14:cNvPr>
              <p14:cNvContentPartPr/>
              <p14:nvPr/>
            </p14:nvContentPartPr>
            <p14:xfrm>
              <a:off x="2035746" y="1785430"/>
              <a:ext cx="1775880" cy="4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19A0BE-8A82-7605-74F4-BB6D3A3B6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746" y="1677790"/>
                <a:ext cx="18835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C2A749-C057-BD57-C131-329C66AD7EA4}"/>
                  </a:ext>
                </a:extLst>
              </p14:cNvPr>
              <p14:cNvContentPartPr/>
              <p14:nvPr/>
            </p14:nvContentPartPr>
            <p14:xfrm>
              <a:off x="2415186" y="1983790"/>
              <a:ext cx="1026000" cy="26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C2A749-C057-BD57-C131-329C66AD7E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1546" y="1875790"/>
                <a:ext cx="11336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884116-70B8-F3B0-06A4-8F03216F2F41}"/>
                  </a:ext>
                </a:extLst>
              </p14:cNvPr>
              <p14:cNvContentPartPr/>
              <p14:nvPr/>
            </p14:nvContentPartPr>
            <p14:xfrm>
              <a:off x="2484306" y="2449630"/>
              <a:ext cx="3553560" cy="2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884116-70B8-F3B0-06A4-8F03216F2F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0666" y="2341990"/>
                <a:ext cx="36612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21A30C-45AF-049E-4D5B-88D108C5FCC8}"/>
                  </a:ext>
                </a:extLst>
              </p14:cNvPr>
              <p14:cNvContentPartPr/>
              <p14:nvPr/>
            </p14:nvContentPartPr>
            <p14:xfrm>
              <a:off x="2467026" y="2656630"/>
              <a:ext cx="3717360" cy="2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21A30C-45AF-049E-4D5B-88D108C5FC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3386" y="2548990"/>
                <a:ext cx="3825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F7674E-3527-9FA5-6EC2-2B411FA0F374}"/>
                  </a:ext>
                </a:extLst>
              </p14:cNvPr>
              <p14:cNvContentPartPr/>
              <p14:nvPr/>
            </p14:nvContentPartPr>
            <p14:xfrm>
              <a:off x="2467026" y="3044710"/>
              <a:ext cx="3786480" cy="18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F7674E-3527-9FA5-6EC2-2B411FA0F3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3386" y="2936710"/>
                <a:ext cx="38941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27AB5B-8756-5D76-5856-643D2529AB54}"/>
                  </a:ext>
                </a:extLst>
              </p14:cNvPr>
              <p14:cNvContentPartPr/>
              <p14:nvPr/>
            </p14:nvContentPartPr>
            <p14:xfrm>
              <a:off x="2432466" y="3294550"/>
              <a:ext cx="612000" cy="18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27AB5B-8756-5D76-5856-643D2529AB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8826" y="3186910"/>
                <a:ext cx="7196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D3915B-E3A4-163B-4AA8-BD29D1A56971}"/>
                  </a:ext>
                </a:extLst>
              </p14:cNvPr>
              <p14:cNvContentPartPr/>
              <p14:nvPr/>
            </p14:nvContentPartPr>
            <p14:xfrm>
              <a:off x="2820906" y="3466630"/>
              <a:ext cx="1741320" cy="27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D3915B-E3A4-163B-4AA8-BD29D1A569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6906" y="3358630"/>
                <a:ext cx="184896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8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ECE521FC-4AFE-4834-896B-FF1DD988408D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3352800" y="8382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609600" y="3342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3810000" y="3494542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819400" y="1634709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281F7799-DACA-424B-AC07-32898A2B7A62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4C5502-E6E9-4258-9511-2828568C8939}"/>
              </a:ext>
            </a:extLst>
          </p:cNvPr>
          <p:cNvCxnSpPr>
            <a:cxnSpLocks/>
            <a:stCxn id="64" idx="3"/>
            <a:endCxn id="111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8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0.12882 0.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12882 0.1016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01DBE92-6A74-45D0-AD2F-7D82111A2CF2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355178" y="-19812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2845222" y="-18288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102022" y="675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521622" y="15240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437818" y="2580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311822" y="-1032291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E38092-9000-4ED8-8768-D40AF1FB6A20}"/>
              </a:ext>
            </a:extLst>
          </p:cNvPr>
          <p:cNvGrpSpPr/>
          <p:nvPr/>
        </p:nvGrpSpPr>
        <p:grpSpPr>
          <a:xfrm>
            <a:off x="562634" y="3318945"/>
            <a:ext cx="4876800" cy="2494577"/>
            <a:chOff x="152400" y="761999"/>
            <a:chExt cx="4876800" cy="24945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553735-5971-4391-B861-078900C608E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132AD7-EF8B-4B4D-BBFE-4B8AA3C8E451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8064E6D7-55C8-4AEB-A5BF-282EDC8EB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ACE9174B-48CC-4FF9-A1B4-EA0B00B4E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AE5616-C23D-4677-9DF5-DA7B6587C919}"/>
              </a:ext>
            </a:extLst>
          </p:cNvPr>
          <p:cNvCxnSpPr/>
          <p:nvPr/>
        </p:nvCxnSpPr>
        <p:spPr>
          <a:xfrm flipH="1">
            <a:off x="3763034" y="3471345"/>
            <a:ext cx="6927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439B0D-4B2E-4CDD-BB06-EE54650F3551}"/>
              </a:ext>
            </a:extLst>
          </p:cNvPr>
          <p:cNvSpPr txBox="1"/>
          <p:nvPr/>
        </p:nvSpPr>
        <p:spPr>
          <a:xfrm>
            <a:off x="3898430" y="5223945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FB9201-7C8B-46A6-8A2F-53868227DDBD}"/>
              </a:ext>
            </a:extLst>
          </p:cNvPr>
          <p:cNvCxnSpPr>
            <a:cxnSpLocks/>
          </p:cNvCxnSpPr>
          <p:nvPr/>
        </p:nvCxnSpPr>
        <p:spPr>
          <a:xfrm>
            <a:off x="2772434" y="1611512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2F98191-69C2-4023-9684-FA18F8951DE6}"/>
              </a:ext>
            </a:extLst>
          </p:cNvPr>
          <p:cNvSpPr txBox="1"/>
          <p:nvPr/>
        </p:nvSpPr>
        <p:spPr>
          <a:xfrm>
            <a:off x="5590794" y="4048828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868E92-4F0D-4BC6-9CB8-BEB69126E0D3}"/>
              </a:ext>
            </a:extLst>
          </p:cNvPr>
          <p:cNvSpPr txBox="1"/>
          <p:nvPr/>
        </p:nvSpPr>
        <p:spPr>
          <a:xfrm>
            <a:off x="5590794" y="4048828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5ACF22E-E002-4C01-B82D-069B3170DFB0}"/>
              </a:ext>
            </a:extLst>
          </p:cNvPr>
          <p:cNvCxnSpPr>
            <a:stCxn id="30" idx="3"/>
            <a:endCxn id="102" idx="3"/>
          </p:cNvCxnSpPr>
          <p:nvPr/>
        </p:nvCxnSpPr>
        <p:spPr>
          <a:xfrm flipH="1" flipV="1">
            <a:off x="49788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7EE595-FD57-49BE-B43A-D8AB16B1A801}"/>
              </a:ext>
            </a:extLst>
          </p:cNvPr>
          <p:cNvSpPr txBox="1"/>
          <p:nvPr/>
        </p:nvSpPr>
        <p:spPr>
          <a:xfrm>
            <a:off x="56562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SG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D7566D9-FBEB-46F0-8543-35BE0861F500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DD8C97D-DCFF-4B27-B608-0C9546C78938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1F4DD90-4A69-41DB-840E-E8E657E0D0AC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62DFD82-02E8-4C93-964E-191C5B885835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4612AE-38F6-48EC-9AF9-86FB78C3389B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CDE901-677A-42AC-AB8E-BFBDAD618682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A558BE-52D4-4D15-BB11-EB5C93D92AF1}"/>
              </a:ext>
            </a:extLst>
          </p:cNvPr>
          <p:cNvCxnSpPr>
            <a:stCxn id="74" idx="3"/>
            <a:endCxn id="75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43DF99-FCCA-46E1-A6D1-EF73A64328E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3C0EFB9-DC0D-477F-9364-D913F8F5FDCB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D5AD98-2239-4CCA-BBE9-17F018D067E1}"/>
              </a:ext>
            </a:extLst>
          </p:cNvPr>
          <p:cNvCxnSpPr>
            <a:cxnSpLocks/>
            <a:stCxn id="75" idx="5"/>
            <a:endCxn id="7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3FC3D4-5263-43ED-A76C-30C2412418FB}"/>
              </a:ext>
            </a:extLst>
          </p:cNvPr>
          <p:cNvCxnSpPr>
            <a:cxnSpLocks/>
            <a:stCxn id="76" idx="5"/>
            <a:endCxn id="7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898D98F-6FBE-461D-A83F-625063A99151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2CDA9C-6A08-4528-B9AE-C8C6F77B5855}"/>
              </a:ext>
            </a:extLst>
          </p:cNvPr>
          <p:cNvCxnSpPr>
            <a:cxnSpLocks/>
            <a:stCxn id="78" idx="3"/>
            <a:endCxn id="8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6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882 0.1048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0486 L 0.12882 0.1270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2708 L 0.00069 0.23819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00104 0.03334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35" grpId="0" animBg="1"/>
      <p:bldP spid="35" grpId="1" animBg="1"/>
      <p:bldP spid="42" grpId="0" animBg="1"/>
      <p:bldP spid="42" grpId="1" animBg="1"/>
      <p:bldP spid="47" grpId="0" animBg="1"/>
      <p:bldP spid="47" grpId="1" animBg="1"/>
      <p:bldP spid="67" grpId="0"/>
      <p:bldP spid="6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F2EB889-13F4-49D2-9924-C2E317E8F63C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355178" y="-19812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2845222" y="-18288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2980618" y="-762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102022" y="675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522044" y="1710166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437818" y="2580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311822" y="-1032291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E38092-9000-4ED8-8768-D40AF1FB6A20}"/>
              </a:ext>
            </a:extLst>
          </p:cNvPr>
          <p:cNvGrpSpPr/>
          <p:nvPr/>
        </p:nvGrpSpPr>
        <p:grpSpPr>
          <a:xfrm>
            <a:off x="562634" y="3318945"/>
            <a:ext cx="4876800" cy="2494577"/>
            <a:chOff x="152400" y="761999"/>
            <a:chExt cx="4876800" cy="24945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553735-5971-4391-B861-078900C608E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132AD7-EF8B-4B4D-BBFE-4B8AA3C8E451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8064E6D7-55C8-4AEB-A5BF-282EDC8EB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ACE9174B-48CC-4FF9-A1B4-EA0B00B4E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AE5616-C23D-4677-9DF5-DA7B6587C919}"/>
              </a:ext>
            </a:extLst>
          </p:cNvPr>
          <p:cNvCxnSpPr/>
          <p:nvPr/>
        </p:nvCxnSpPr>
        <p:spPr>
          <a:xfrm flipH="1">
            <a:off x="3763034" y="3471345"/>
            <a:ext cx="69272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FB9201-7C8B-46A6-8A2F-53868227DDBD}"/>
              </a:ext>
            </a:extLst>
          </p:cNvPr>
          <p:cNvCxnSpPr>
            <a:cxnSpLocks/>
          </p:cNvCxnSpPr>
          <p:nvPr/>
        </p:nvCxnSpPr>
        <p:spPr>
          <a:xfrm>
            <a:off x="2772434" y="1800588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C6FB94-6868-4B91-B6E6-8D41E054AC21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DB52FB-5821-458A-99F8-C1EB2100CE58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98844A-159E-46BA-984C-60BA37FCD28E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ADD6AA-F086-4D24-A4FC-BC97E52EC3C1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173FD-EE71-4893-9E0F-D2054386CB35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6E2C31-503D-494F-BA93-41A8E960BC6E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06596C-E3AD-48C3-9EED-F29176F889C6}"/>
              </a:ext>
            </a:extLst>
          </p:cNvPr>
          <p:cNvCxnSpPr>
            <a:stCxn id="43" idx="3"/>
            <a:endCxn id="44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822FD-21D0-49CF-A3E4-D3D9B72E5840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45927E-7EBD-4C3E-AA7D-3F6E7108549C}"/>
              </a:ext>
            </a:extLst>
          </p:cNvPr>
          <p:cNvCxnSpPr>
            <a:cxnSpLocks/>
            <a:stCxn id="44" idx="3"/>
            <a:endCxn id="46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57568F-1DC0-489C-83A0-96C454767931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DA4144-5453-487C-B7C6-AEB81A9842C6}"/>
              </a:ext>
            </a:extLst>
          </p:cNvPr>
          <p:cNvCxnSpPr>
            <a:cxnSpLocks/>
            <a:stCxn id="45" idx="5"/>
            <a:endCxn id="4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B9E989A-4143-4DBE-93C0-A32CE0035197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AF818-CDD8-468D-8FD3-51D64EDD359D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2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882 0.1048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0C500A1-1745-443A-9AC9-F31B14FDE007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-322754" y="-1967288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097268" y="-932264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013042" y="-62288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E38092-9000-4ED8-8768-D40AF1FB6A20}"/>
              </a:ext>
            </a:extLst>
          </p:cNvPr>
          <p:cNvGrpSpPr/>
          <p:nvPr/>
        </p:nvGrpSpPr>
        <p:grpSpPr>
          <a:xfrm>
            <a:off x="137858" y="676515"/>
            <a:ext cx="4876800" cy="2494577"/>
            <a:chOff x="152400" y="761999"/>
            <a:chExt cx="4876800" cy="24945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553735-5971-4391-B861-078900C608E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132AD7-EF8B-4B4D-BBFE-4B8AA3C8E451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8064E6D7-55C8-4AEB-A5BF-282EDC8EB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ACE9174B-48CC-4FF9-A1B4-EA0B00B4E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AE5616-C23D-4677-9DF5-DA7B6587C919}"/>
              </a:ext>
            </a:extLst>
          </p:cNvPr>
          <p:cNvCxnSpPr/>
          <p:nvPr/>
        </p:nvCxnSpPr>
        <p:spPr>
          <a:xfrm flipH="1">
            <a:off x="4598415" y="1548570"/>
            <a:ext cx="69272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439B0D-4B2E-4CDD-BB06-EE54650F3551}"/>
              </a:ext>
            </a:extLst>
          </p:cNvPr>
          <p:cNvSpPr txBox="1"/>
          <p:nvPr/>
        </p:nvSpPr>
        <p:spPr>
          <a:xfrm>
            <a:off x="3473654" y="2581515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FB9201-7C8B-46A6-8A2F-53868227DDBD}"/>
              </a:ext>
            </a:extLst>
          </p:cNvPr>
          <p:cNvCxnSpPr>
            <a:cxnSpLocks/>
          </p:cNvCxnSpPr>
          <p:nvPr/>
        </p:nvCxnSpPr>
        <p:spPr>
          <a:xfrm>
            <a:off x="2347658" y="-841842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C379F9E-346A-4077-946C-F3F149713EFC}"/>
              </a:ext>
            </a:extLst>
          </p:cNvPr>
          <p:cNvSpPr txBox="1"/>
          <p:nvPr/>
        </p:nvSpPr>
        <p:spPr>
          <a:xfrm>
            <a:off x="3012522" y="-62288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C6FB94-6868-4B91-B6E6-8D41E054AC21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DB52FB-5821-458A-99F8-C1EB2100CE58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98844A-159E-46BA-984C-60BA37FCD28E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ADD6AA-F086-4D24-A4FC-BC97E52EC3C1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173FD-EE71-4893-9E0F-D2054386CB35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6E2C31-503D-494F-BA93-41A8E960BC6E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06596C-E3AD-48C3-9EED-F29176F889C6}"/>
              </a:ext>
            </a:extLst>
          </p:cNvPr>
          <p:cNvCxnSpPr>
            <a:stCxn id="43" idx="3"/>
            <a:endCxn id="44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822FD-21D0-49CF-A3E4-D3D9B72E5840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45927E-7EBD-4C3E-AA7D-3F6E7108549C}"/>
              </a:ext>
            </a:extLst>
          </p:cNvPr>
          <p:cNvCxnSpPr>
            <a:cxnSpLocks/>
            <a:stCxn id="44" idx="3"/>
            <a:endCxn id="46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57568F-1DC0-489C-83A0-96C454767931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DA4144-5453-487C-B7C6-AEB81A9842C6}"/>
              </a:ext>
            </a:extLst>
          </p:cNvPr>
          <p:cNvCxnSpPr>
            <a:cxnSpLocks/>
            <a:stCxn id="45" idx="5"/>
            <a:endCxn id="4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B9E989A-4143-4DBE-93C0-A32CE0035197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AF818-CDD8-468D-8FD3-51D64EDD359D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11BD0E6-32C1-4708-A0D0-AD638ABE35A9}"/>
              </a:ext>
            </a:extLst>
          </p:cNvPr>
          <p:cNvGrpSpPr/>
          <p:nvPr/>
        </p:nvGrpSpPr>
        <p:grpSpPr>
          <a:xfrm>
            <a:off x="609600" y="3347157"/>
            <a:ext cx="4876800" cy="2494577"/>
            <a:chOff x="152400" y="761999"/>
            <a:chExt cx="4876800" cy="249457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114F86B-94E0-47AA-A187-E5E7920ED63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FE0CB90-CDDF-4964-91B2-84696CAC6606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60" name="TextBox 16">
                <a:extLst>
                  <a:ext uri="{FF2B5EF4-FFF2-40B4-BE49-F238E27FC236}">
                    <a16:creationId xmlns:a16="http://schemas.microsoft.com/office/drawing/2014/main" id="{411A6662-F523-4163-B2D6-9DAC7F0F6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2" name="TextBox 17">
                <a:extLst>
                  <a:ext uri="{FF2B5EF4-FFF2-40B4-BE49-F238E27FC236}">
                    <a16:creationId xmlns:a16="http://schemas.microsoft.com/office/drawing/2014/main" id="{C0D07DE3-7CCF-4C06-A3C3-CA7B53979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2EF13F-D7FE-4C34-B003-8BDFBA2AC8F1}"/>
              </a:ext>
            </a:extLst>
          </p:cNvPr>
          <p:cNvCxnSpPr/>
          <p:nvPr/>
        </p:nvCxnSpPr>
        <p:spPr>
          <a:xfrm flipH="1">
            <a:off x="3708399" y="3505200"/>
            <a:ext cx="6927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DC777C-489F-42F5-8C3B-EB401FBD4FAC}"/>
              </a:ext>
            </a:extLst>
          </p:cNvPr>
          <p:cNvSpPr txBox="1"/>
          <p:nvPr/>
        </p:nvSpPr>
        <p:spPr>
          <a:xfrm>
            <a:off x="3945396" y="5252157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315A9B-29A6-4B13-95A9-B90047F5D6BE}"/>
              </a:ext>
            </a:extLst>
          </p:cNvPr>
          <p:cNvCxnSpPr>
            <a:cxnSpLocks/>
          </p:cNvCxnSpPr>
          <p:nvPr/>
        </p:nvCxnSpPr>
        <p:spPr>
          <a:xfrm>
            <a:off x="2819400" y="1828800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28E2D9-93E7-4450-9B56-C09CE69A2BBF}"/>
              </a:ext>
            </a:extLst>
          </p:cNvPr>
          <p:cNvSpPr txBox="1"/>
          <p:nvPr/>
        </p:nvSpPr>
        <p:spPr>
          <a:xfrm>
            <a:off x="5637760" y="407704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284EC5-AD34-4B2B-A08F-4C58F5FB9F37}"/>
              </a:ext>
            </a:extLst>
          </p:cNvPr>
          <p:cNvSpPr txBox="1"/>
          <p:nvPr/>
        </p:nvSpPr>
        <p:spPr>
          <a:xfrm>
            <a:off x="5637760" y="4079305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F6A291A-5E26-40C6-A7E7-5DB1DB1C23FA}"/>
              </a:ext>
            </a:extLst>
          </p:cNvPr>
          <p:cNvCxnSpPr/>
          <p:nvPr/>
        </p:nvCxnSpPr>
        <p:spPr>
          <a:xfrm flipH="1" flipV="1">
            <a:off x="50550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E25993A-AB31-4D83-B1B6-4D443C4FD16D}"/>
              </a:ext>
            </a:extLst>
          </p:cNvPr>
          <p:cNvSpPr txBox="1"/>
          <p:nvPr/>
        </p:nvSpPr>
        <p:spPr>
          <a:xfrm>
            <a:off x="57324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4794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13993 0.10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3 0.10162 L 0.13993 0.1333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3 0.13333 L -0.00173 0.2363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13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00087 0.02825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4" grpId="0" animBg="1"/>
      <p:bldP spid="64" grpId="1" animBg="1"/>
      <p:bldP spid="69" grpId="0" animBg="1"/>
      <p:bldP spid="69" grpId="1" animBg="1"/>
      <p:bldP spid="70" grpId="0" animBg="1"/>
      <p:bldP spid="70" grpId="1" animBg="1"/>
      <p:bldP spid="73" grpId="0"/>
      <p:bldP spid="7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8E7EFAC-C99D-48AA-B2AA-D0442CB2C1E9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355178" y="-19812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2845222" y="-18288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2980618" y="-762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102022" y="675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522044" y="1710166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437818" y="2580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311822" y="-1032291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E38092-9000-4ED8-8768-D40AF1FB6A20}"/>
              </a:ext>
            </a:extLst>
          </p:cNvPr>
          <p:cNvGrpSpPr/>
          <p:nvPr/>
        </p:nvGrpSpPr>
        <p:grpSpPr>
          <a:xfrm>
            <a:off x="562634" y="3318945"/>
            <a:ext cx="4876800" cy="2494577"/>
            <a:chOff x="152400" y="761999"/>
            <a:chExt cx="4876800" cy="24945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553735-5971-4391-B861-078900C608E1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132AD7-EF8B-4B4D-BBFE-4B8AA3C8E451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8064E6D7-55C8-4AEB-A5BF-282EDC8EB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ACE9174B-48CC-4FF9-A1B4-EA0B00B4E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AE5616-C23D-4677-9DF5-DA7B6587C919}"/>
              </a:ext>
            </a:extLst>
          </p:cNvPr>
          <p:cNvCxnSpPr/>
          <p:nvPr/>
        </p:nvCxnSpPr>
        <p:spPr>
          <a:xfrm flipH="1">
            <a:off x="5029200" y="4343400"/>
            <a:ext cx="69272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439B0D-4B2E-4CDD-BB06-EE54650F3551}"/>
              </a:ext>
            </a:extLst>
          </p:cNvPr>
          <p:cNvSpPr txBox="1"/>
          <p:nvPr/>
        </p:nvSpPr>
        <p:spPr>
          <a:xfrm>
            <a:off x="3898430" y="5223945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FB9201-7C8B-46A6-8A2F-53868227DDBD}"/>
              </a:ext>
            </a:extLst>
          </p:cNvPr>
          <p:cNvCxnSpPr>
            <a:cxnSpLocks/>
          </p:cNvCxnSpPr>
          <p:nvPr/>
        </p:nvCxnSpPr>
        <p:spPr>
          <a:xfrm>
            <a:off x="2772434" y="1800588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868E92-4F0D-4BC6-9CB8-BEB69126E0D3}"/>
              </a:ext>
            </a:extLst>
          </p:cNvPr>
          <p:cNvSpPr txBox="1"/>
          <p:nvPr/>
        </p:nvSpPr>
        <p:spPr>
          <a:xfrm>
            <a:off x="5590794" y="403860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5ACF22E-E002-4C01-B82D-069B3170DFB0}"/>
              </a:ext>
            </a:extLst>
          </p:cNvPr>
          <p:cNvCxnSpPr>
            <a:stCxn id="30" idx="3"/>
            <a:endCxn id="102" idx="3"/>
          </p:cNvCxnSpPr>
          <p:nvPr/>
        </p:nvCxnSpPr>
        <p:spPr>
          <a:xfrm flipH="1" flipV="1">
            <a:off x="49788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7EE595-FD57-49BE-B43A-D8AB16B1A801}"/>
              </a:ext>
            </a:extLst>
          </p:cNvPr>
          <p:cNvSpPr txBox="1"/>
          <p:nvPr/>
        </p:nvSpPr>
        <p:spPr>
          <a:xfrm>
            <a:off x="56562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379F9E-346A-4077-946C-F3F149713EFC}"/>
              </a:ext>
            </a:extLst>
          </p:cNvPr>
          <p:cNvSpPr txBox="1"/>
          <p:nvPr/>
        </p:nvSpPr>
        <p:spPr>
          <a:xfrm>
            <a:off x="3437298" y="2580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C6FB94-6868-4B91-B6E6-8D41E054AC21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DB52FB-5821-458A-99F8-C1EB2100CE58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98844A-159E-46BA-984C-60BA37FCD28E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ADD6AA-F086-4D24-A4FC-BC97E52EC3C1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173FD-EE71-4893-9E0F-D2054386CB35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6E2C31-503D-494F-BA93-41A8E960BC6E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06596C-E3AD-48C3-9EED-F29176F889C6}"/>
              </a:ext>
            </a:extLst>
          </p:cNvPr>
          <p:cNvCxnSpPr>
            <a:stCxn id="43" idx="3"/>
            <a:endCxn id="44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822FD-21D0-49CF-A3E4-D3D9B72E5840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45927E-7EBD-4C3E-AA7D-3F6E7108549C}"/>
              </a:ext>
            </a:extLst>
          </p:cNvPr>
          <p:cNvCxnSpPr>
            <a:cxnSpLocks/>
            <a:stCxn id="44" idx="3"/>
            <a:endCxn id="46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57568F-1DC0-489C-83A0-96C454767931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DA4144-5453-487C-B7C6-AEB81A9842C6}"/>
              </a:ext>
            </a:extLst>
          </p:cNvPr>
          <p:cNvCxnSpPr>
            <a:cxnSpLocks/>
            <a:stCxn id="45" idx="5"/>
            <a:endCxn id="4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B9E989A-4143-4DBE-93C0-A32CE0035197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0AF818-CDD8-468D-8FD3-51D64EDD359D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9BE41AC-24B9-4EED-86FC-5FF247D3B829}"/>
              </a:ext>
            </a:extLst>
          </p:cNvPr>
          <p:cNvSpPr txBox="1"/>
          <p:nvPr/>
        </p:nvSpPr>
        <p:spPr>
          <a:xfrm>
            <a:off x="3898430" y="5223944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9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0139 0.0555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  <p:bldP spid="47" grpId="1" animBg="1"/>
      <p:bldP spid="67" grpId="0"/>
      <p:bldP spid="67" grpId="1"/>
      <p:bldP spid="41" grpId="0" animBg="1"/>
      <p:bldP spid="57" grpId="0" animBg="1"/>
      <p:bldP spid="5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FAA2C29-C4B6-4843-B5E0-0954236917CB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572000" y="15240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3488196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609600" y="3342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5105400" y="44196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945396" y="5247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819400" y="1634709"/>
            <a:ext cx="0" cy="1707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8F3FC6B-5322-406F-8941-2E81FEFB3128}"/>
              </a:ext>
            </a:extLst>
          </p:cNvPr>
          <p:cNvCxnSpPr/>
          <p:nvPr/>
        </p:nvCxnSpPr>
        <p:spPr>
          <a:xfrm flipH="1" flipV="1">
            <a:off x="50550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AD319C-4EBE-4B5F-90DD-E8A86B86B5E7}"/>
              </a:ext>
            </a:extLst>
          </p:cNvPr>
          <p:cNvSpPr txBox="1"/>
          <p:nvPr/>
        </p:nvSpPr>
        <p:spPr>
          <a:xfrm>
            <a:off x="57324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SG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E76719-4A40-4F1C-B190-E2E86FBC6483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22BEB5-C83D-4D43-A34F-4D3795E04969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3DCB537-C1BB-425A-84FD-A90C0726923E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299FF85-3E9E-4B51-A403-1D420823D94B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3CDB6C-593C-412D-A16F-A6063AEBE799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9CE4210-9D81-4832-9E97-CCDD775C850D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66DBEB-EE02-444A-8D2C-B5E739AF3D05}"/>
              </a:ext>
            </a:extLst>
          </p:cNvPr>
          <p:cNvCxnSpPr>
            <a:stCxn id="46" idx="3"/>
            <a:endCxn id="47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97F51F-0328-42D4-B3B7-F3586D426648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2D2006-2628-4B5A-8D12-ACB120E51047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9101CFA-BD1F-447B-A272-722A60C1192C}"/>
              </a:ext>
            </a:extLst>
          </p:cNvPr>
          <p:cNvCxnSpPr>
            <a:cxnSpLocks/>
            <a:stCxn id="47" idx="5"/>
            <a:endCxn id="50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37766A-D760-4801-AB9D-398E4AFE2631}"/>
              </a:ext>
            </a:extLst>
          </p:cNvPr>
          <p:cNvCxnSpPr>
            <a:cxnSpLocks/>
            <a:stCxn id="48" idx="5"/>
            <a:endCxn id="51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B2BD956-3DC8-4E4A-899E-2C3209AEF65B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03FB28-DE88-4164-B89F-F843AFE3AA3D}"/>
              </a:ext>
            </a:extLst>
          </p:cNvPr>
          <p:cNvCxnSpPr>
            <a:cxnSpLocks/>
            <a:stCxn id="50" idx="3"/>
            <a:endCxn id="57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2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15451 0.102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0382 0.03334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07" grpId="0" animBg="1"/>
      <p:bldP spid="43" grpId="0"/>
      <p:bldP spid="4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E1E2858-DF33-4314-89D1-1834B8C85440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641273" y="1720776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3488196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609600" y="3342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3810000" y="3494542"/>
            <a:ext cx="69272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945396" y="5247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819400" y="1828800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7319E1-F5F4-4BE4-8A68-2A4792280D95}"/>
              </a:ext>
            </a:extLst>
          </p:cNvPr>
          <p:cNvSpPr txBox="1"/>
          <p:nvPr/>
        </p:nvSpPr>
        <p:spPr>
          <a:xfrm>
            <a:off x="5590794" y="4048828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CB2B4D-2CCF-4191-89D8-5790CA4B653C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2C2517-037D-4DBE-AF8E-06EE5F5933F4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C5B045-BB49-4C51-982E-A7FCC9ADEC82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E78CEF-96E4-42E6-BF6C-023C04AC85F6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0A34D8-6B30-49CC-80EC-6F08E70C10CF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A944114-DD17-45F0-A95E-862B90950314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33FFBB-AF66-4368-A2C3-B62A6A9A225A}"/>
              </a:ext>
            </a:extLst>
          </p:cNvPr>
          <p:cNvCxnSpPr>
            <a:stCxn id="45" idx="3"/>
            <a:endCxn id="46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AA8CBD-B1BF-42D6-8592-AA53FBC9207B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E9348-A665-464B-B8A6-3303CCA1C4F1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9F07D3-71E8-43B1-BCBA-FCCC2979FB2C}"/>
              </a:ext>
            </a:extLst>
          </p:cNvPr>
          <p:cNvCxnSpPr>
            <a:cxnSpLocks/>
            <a:stCxn id="46" idx="5"/>
            <a:endCxn id="49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223C9C-0C80-4445-9C08-4E3C90420BC1}"/>
              </a:ext>
            </a:extLst>
          </p:cNvPr>
          <p:cNvCxnSpPr>
            <a:cxnSpLocks/>
            <a:stCxn id="47" idx="5"/>
            <a:endCxn id="50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58241E1-12AD-4281-BF4F-350AEC34DA0D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55297E-E533-43BE-BD2C-539156DF8670}"/>
              </a:ext>
            </a:extLst>
          </p:cNvPr>
          <p:cNvCxnSpPr>
            <a:cxnSpLocks/>
            <a:stCxn id="49" idx="3"/>
            <a:endCxn id="56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04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12882 0.10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0162 L 0.12882 0.1349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40" grpId="0" animBg="1"/>
      <p:bldP spid="4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7E0D9AB-61CA-44C1-8415-B2B25020DAF6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345164" y="-1970542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143709" y="-935566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2990632" y="-655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112036" y="685800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4562116" y="1763258"/>
            <a:ext cx="69272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447832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321836" y="-827542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7319E1-F5F4-4BE4-8A68-2A4792280D95}"/>
              </a:ext>
            </a:extLst>
          </p:cNvPr>
          <p:cNvSpPr txBox="1"/>
          <p:nvPr/>
        </p:nvSpPr>
        <p:spPr>
          <a:xfrm>
            <a:off x="5590794" y="4048828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65D60B-C5DF-43A9-A2F6-8E2B1E00BFD3}"/>
              </a:ext>
            </a:extLst>
          </p:cNvPr>
          <p:cNvGrpSpPr/>
          <p:nvPr/>
        </p:nvGrpSpPr>
        <p:grpSpPr>
          <a:xfrm>
            <a:off x="562634" y="3318945"/>
            <a:ext cx="4876800" cy="2494577"/>
            <a:chOff x="152400" y="761999"/>
            <a:chExt cx="4876800" cy="249457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D5B134E-4671-4832-B0B9-3690A6513D75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8BE0D10-FDEC-42DE-B2A3-1CBBA0A36BB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44" name="TextBox 16">
                <a:extLst>
                  <a:ext uri="{FF2B5EF4-FFF2-40B4-BE49-F238E27FC236}">
                    <a16:creationId xmlns:a16="http://schemas.microsoft.com/office/drawing/2014/main" id="{7E6C0880-7C94-465F-A968-A62A81D96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5" name="TextBox 17">
                <a:extLst>
                  <a:ext uri="{FF2B5EF4-FFF2-40B4-BE49-F238E27FC236}">
                    <a16:creationId xmlns:a16="http://schemas.microsoft.com/office/drawing/2014/main" id="{F9017967-127F-4FDE-AC4D-AC713A335A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BED1E3-591E-436A-B61C-C52EA6F91C38}"/>
              </a:ext>
            </a:extLst>
          </p:cNvPr>
          <p:cNvCxnSpPr/>
          <p:nvPr/>
        </p:nvCxnSpPr>
        <p:spPr>
          <a:xfrm flipH="1">
            <a:off x="3763034" y="3471345"/>
            <a:ext cx="6927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1C85A4-73F9-4B56-B26B-77C7E1C146C8}"/>
              </a:ext>
            </a:extLst>
          </p:cNvPr>
          <p:cNvSpPr txBox="1"/>
          <p:nvPr/>
        </p:nvSpPr>
        <p:spPr>
          <a:xfrm>
            <a:off x="3898430" y="5223945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0BE100-2D53-40F6-88DC-2D0D49549074}"/>
              </a:ext>
            </a:extLst>
          </p:cNvPr>
          <p:cNvCxnSpPr>
            <a:cxnSpLocks/>
          </p:cNvCxnSpPr>
          <p:nvPr/>
        </p:nvCxnSpPr>
        <p:spPr>
          <a:xfrm>
            <a:off x="2772434" y="1800588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9D8079-3ABE-44CE-9C13-00E8AA57676B}"/>
              </a:ext>
            </a:extLst>
          </p:cNvPr>
          <p:cNvCxnSpPr>
            <a:stCxn id="42" idx="3"/>
          </p:cNvCxnSpPr>
          <p:nvPr/>
        </p:nvCxnSpPr>
        <p:spPr>
          <a:xfrm flipH="1" flipV="1">
            <a:off x="49788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EF80645-68C2-4A09-8E98-CCB7D5118E69}"/>
              </a:ext>
            </a:extLst>
          </p:cNvPr>
          <p:cNvSpPr txBox="1"/>
          <p:nvPr/>
        </p:nvSpPr>
        <p:spPr>
          <a:xfrm>
            <a:off x="56562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460AF4-4414-44F5-AD34-2340FEF0DD0E}"/>
              </a:ext>
            </a:extLst>
          </p:cNvPr>
          <p:cNvSpPr txBox="1"/>
          <p:nvPr/>
        </p:nvSpPr>
        <p:spPr>
          <a:xfrm>
            <a:off x="3445568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9214969-8DAC-4C72-9FA5-4B38913C52F7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A1FCE9E-589D-4032-ABFE-62C9DDC950DA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BA810CB-6650-47D0-A929-21F3B7B1829A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39539CA-62C9-4631-A188-357D3CEE8144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6F2203-5602-46DD-B3C7-1DCAE56BEF0D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954ED0E-0AA9-4B97-8D91-2B12456AA080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60E096-417A-46F1-8031-506387ABE559}"/>
              </a:ext>
            </a:extLst>
          </p:cNvPr>
          <p:cNvCxnSpPr>
            <a:stCxn id="52" idx="3"/>
            <a:endCxn id="53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020724-4FC3-4BB3-83E6-3A9DCF52CA5A}"/>
              </a:ext>
            </a:extLst>
          </p:cNvPr>
          <p:cNvCxnSpPr>
            <a:cxnSpLocks/>
            <a:stCxn id="52" idx="5"/>
            <a:endCxn id="54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B57378-6F92-4B6D-9BD2-072F99C92DE7}"/>
              </a:ext>
            </a:extLst>
          </p:cNvPr>
          <p:cNvCxnSpPr>
            <a:cxnSpLocks/>
            <a:stCxn id="53" idx="3"/>
            <a:endCxn id="55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0E003D-AEDE-471B-A241-45731E682B9D}"/>
              </a:ext>
            </a:extLst>
          </p:cNvPr>
          <p:cNvCxnSpPr>
            <a:cxnSpLocks/>
            <a:stCxn id="53" idx="5"/>
            <a:endCxn id="56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E03E8D-C0E5-48E3-A392-CE01004EA9F9}"/>
              </a:ext>
            </a:extLst>
          </p:cNvPr>
          <p:cNvCxnSpPr>
            <a:cxnSpLocks/>
            <a:stCxn id="54" idx="5"/>
            <a:endCxn id="57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CDDAFEE-962C-4F62-BF6F-9B7A6ADC2483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108E768-FCBD-490C-9088-BCC38A62CDCD}"/>
              </a:ext>
            </a:extLst>
          </p:cNvPr>
          <p:cNvCxnSpPr>
            <a:cxnSpLocks/>
            <a:stCxn id="56" idx="3"/>
            <a:endCxn id="64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4160168-0222-4C1C-8807-9774E163F2EB}"/>
              </a:ext>
            </a:extLst>
          </p:cNvPr>
          <p:cNvSpPr txBox="1"/>
          <p:nvPr/>
        </p:nvSpPr>
        <p:spPr>
          <a:xfrm>
            <a:off x="5590794" y="404810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6565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882 0.1048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0486 L 0.12882 0.1270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0.12708 L 0.00069 0.2381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55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7" grpId="0" animBg="1"/>
      <p:bldP spid="47" grpId="1" animBg="1"/>
      <p:bldP spid="50" grpId="0"/>
      <p:bldP spid="50" grpId="1"/>
      <p:bldP spid="51" grpId="0" animBg="1"/>
      <p:bldP spid="66" grpId="0" animBg="1"/>
      <p:bldP spid="6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946E-233D-4C06-B6FD-D19A0685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A67-F16D-4DB2-B677-D97C9DE4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53" y="1209704"/>
            <a:ext cx="6926094" cy="44385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first visiting node of the pre-order traversal is the root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 From the in-order traversal, you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can find that </a:t>
            </a:r>
            <a:r>
              <a:rPr lang="en-US" sz="1800" b="1" dirty="0">
                <a:solidFill>
                  <a:srgbClr val="0070C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C, B, E, D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 in the left subtree and </a:t>
            </a:r>
            <a:r>
              <a:rPr lang="en-US" sz="1800" b="1" dirty="0">
                <a:solidFill>
                  <a:srgbClr val="00B05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F, G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 in the right subtree.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second</a:t>
            </a:r>
            <a:r>
              <a:rPr lang="en-US" sz="1800" spc="5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visiting node of the pre-order traversal is the root of the left subtree if the left subtree is not</a:t>
            </a:r>
            <a:r>
              <a:rPr lang="en-US" sz="1800" spc="-235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empty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 Otherwise, it will be the root of right subtree. From the in-order traversal, you can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find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that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</a:t>
            </a:r>
            <a:r>
              <a:rPr lang="en-US" sz="1800" spc="60" dirty="0">
                <a:solidFill>
                  <a:srgbClr val="7030A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left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subtreee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and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E,D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right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subtree.</a:t>
            </a:r>
            <a:r>
              <a:rPr lang="en-US" sz="1800" spc="1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etc.</a:t>
            </a:r>
            <a:r>
              <a:rPr lang="en-US" sz="1800" spc="1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binary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tree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0A458-45B6-4847-BA4D-4972F31F974D}"/>
              </a:ext>
            </a:extLst>
          </p:cNvPr>
          <p:cNvSpPr txBox="1"/>
          <p:nvPr/>
        </p:nvSpPr>
        <p:spPr>
          <a:xfrm>
            <a:off x="3456637" y="3276600"/>
            <a:ext cx="4580546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1535"/>
            <a:r>
              <a:rPr lang="en-US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pre-order:</a:t>
            </a:r>
            <a:r>
              <a:rPr lang="en-US" sz="1800" b="1" spc="23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1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851535">
              <a:spcBef>
                <a:spcPts val="50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In-order:</a:t>
            </a:r>
            <a:r>
              <a:rPr lang="en-US" sz="1800" b="1" spc="1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1800" spc="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1800" spc="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18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9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C2734B3-7A81-4BEF-9F5E-BEDFECE71CB5}"/>
              </a:ext>
            </a:extLst>
          </p:cNvPr>
          <p:cNvSpPr/>
          <p:nvPr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494577"/>
            <a:chOff x="152400" y="761999"/>
            <a:chExt cx="4876800" cy="2494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641273" y="1720776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A2BC1B-7C9C-45A0-923F-0133F98B85FC}"/>
              </a:ext>
            </a:extLst>
          </p:cNvPr>
          <p:cNvSpPr txBox="1"/>
          <p:nvPr/>
        </p:nvSpPr>
        <p:spPr>
          <a:xfrm>
            <a:off x="3488196" y="2590800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endParaRPr lang="en-SG" sz="12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E10E9B-B832-4DA0-A0F8-C26245F76459}"/>
              </a:ext>
            </a:extLst>
          </p:cNvPr>
          <p:cNvGrpSpPr/>
          <p:nvPr/>
        </p:nvGrpSpPr>
        <p:grpSpPr>
          <a:xfrm>
            <a:off x="609600" y="3342142"/>
            <a:ext cx="4876800" cy="2494577"/>
            <a:chOff x="152400" y="761999"/>
            <a:chExt cx="4876800" cy="24945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B28F7-3329-474F-8453-CAE00D21740D}"/>
                </a:ext>
              </a:extLst>
            </p:cNvPr>
            <p:cNvSpPr/>
            <p:nvPr/>
          </p:nvSpPr>
          <p:spPr>
            <a:xfrm>
              <a:off x="152400" y="762000"/>
              <a:ext cx="4876800" cy="24929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672C85-0E23-4155-99EE-99D5131EC79F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494577"/>
              <a:chOff x="1066800" y="1347251"/>
              <a:chExt cx="4648200" cy="2494577"/>
            </a:xfrm>
          </p:grpSpPr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19031936-A639-4671-9A6B-5DDB6821B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492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-1;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int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maxDepth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rdepth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ldepth+1;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else{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rdepth+1;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05" name="TextBox 17">
                <a:extLst>
                  <a:ext uri="{FF2B5EF4-FFF2-40B4-BE49-F238E27FC236}">
                    <a16:creationId xmlns:a16="http://schemas.microsoft.com/office/drawing/2014/main" id="{B39FE3EF-5FD0-43DF-8FC6-4BD0FC338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492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36E9EB-5A67-4982-8E3C-F8F616B3A304}"/>
              </a:ext>
            </a:extLst>
          </p:cNvPr>
          <p:cNvCxnSpPr/>
          <p:nvPr/>
        </p:nvCxnSpPr>
        <p:spPr>
          <a:xfrm flipH="1">
            <a:off x="5105400" y="4419600"/>
            <a:ext cx="69272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E1F395-9632-4919-A2A5-5097F3D10ADA}"/>
              </a:ext>
            </a:extLst>
          </p:cNvPr>
          <p:cNvSpPr txBox="1"/>
          <p:nvPr/>
        </p:nvSpPr>
        <p:spPr>
          <a:xfrm>
            <a:off x="3945396" y="5247142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95295-E5B8-4ED3-9C75-24CEC6A784C4}"/>
              </a:ext>
            </a:extLst>
          </p:cNvPr>
          <p:cNvCxnSpPr>
            <a:cxnSpLocks/>
          </p:cNvCxnSpPr>
          <p:nvPr/>
        </p:nvCxnSpPr>
        <p:spPr>
          <a:xfrm>
            <a:off x="2819400" y="1828800"/>
            <a:ext cx="0" cy="155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E31EFF6-603C-439F-9E59-8CC277C5076D}"/>
              </a:ext>
            </a:extLst>
          </p:cNvPr>
          <p:cNvCxnSpPr/>
          <p:nvPr/>
        </p:nvCxnSpPr>
        <p:spPr>
          <a:xfrm flipH="1" flipV="1">
            <a:off x="5055022" y="1921638"/>
            <a:ext cx="460612" cy="2643803"/>
          </a:xfrm>
          <a:prstGeom prst="bentConnector3">
            <a:avLst>
              <a:gd name="adj1" fmla="val -37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34EE9D-5A18-47D6-A1C7-7BCBB09AA9B4}"/>
              </a:ext>
            </a:extLst>
          </p:cNvPr>
          <p:cNvSpPr txBox="1"/>
          <p:nvPr/>
        </p:nvSpPr>
        <p:spPr>
          <a:xfrm>
            <a:off x="5732400" y="3190317"/>
            <a:ext cx="3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BB836-CD1F-40BD-BA09-BF17C3AF6C17}"/>
              </a:ext>
            </a:extLst>
          </p:cNvPr>
          <p:cNvSpPr txBox="1"/>
          <p:nvPr/>
        </p:nvSpPr>
        <p:spPr>
          <a:xfrm>
            <a:off x="3488196" y="2586723"/>
            <a:ext cx="13886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rdepth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394F90-2356-4238-B5BE-06323054E066}"/>
              </a:ext>
            </a:extLst>
          </p:cNvPr>
          <p:cNvSpPr/>
          <p:nvPr/>
        </p:nvSpPr>
        <p:spPr>
          <a:xfrm>
            <a:off x="7026945" y="605978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86E62C-BF00-4182-AD9C-71C6A16C8AEE}"/>
              </a:ext>
            </a:extLst>
          </p:cNvPr>
          <p:cNvSpPr/>
          <p:nvPr/>
        </p:nvSpPr>
        <p:spPr>
          <a:xfrm>
            <a:off x="6244394" y="1226414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B23D565-4C44-4F18-AD1B-E6FAA58008FA}"/>
              </a:ext>
            </a:extLst>
          </p:cNvPr>
          <p:cNvSpPr/>
          <p:nvPr/>
        </p:nvSpPr>
        <p:spPr>
          <a:xfrm>
            <a:off x="7846598" y="122641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61041-0B5A-4D69-A0C6-5707F4171243}"/>
              </a:ext>
            </a:extLst>
          </p:cNvPr>
          <p:cNvSpPr/>
          <p:nvPr/>
        </p:nvSpPr>
        <p:spPr>
          <a:xfrm>
            <a:off x="5671891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B8B79EB-9C8A-4B84-B848-3376DB5F83BD}"/>
              </a:ext>
            </a:extLst>
          </p:cNvPr>
          <p:cNvSpPr/>
          <p:nvPr/>
        </p:nvSpPr>
        <p:spPr>
          <a:xfrm>
            <a:off x="6816896" y="1955781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B596AF-5F70-4CC4-B09E-53B39D001126}"/>
              </a:ext>
            </a:extLst>
          </p:cNvPr>
          <p:cNvSpPr/>
          <p:nvPr/>
        </p:nvSpPr>
        <p:spPr>
          <a:xfrm>
            <a:off x="8419098" y="1955781"/>
            <a:ext cx="572502" cy="5152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CAFE78-5924-4247-9C41-675C9DF3BE1E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6733055" y="1045773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03A999-F006-4DB2-84BA-AF20C8A73915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7515606" y="1045773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7017C7-4B97-44C3-B2DC-DBCD1DEB5DCB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5958142" y="1666209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9822E0-B55A-4ADE-A243-05E816E4F0A6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6733055" y="1666209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951698-2762-469A-AB48-E1587B4E1D90}"/>
              </a:ext>
            </a:extLst>
          </p:cNvPr>
          <p:cNvCxnSpPr>
            <a:cxnSpLocks/>
            <a:stCxn id="46" idx="5"/>
            <a:endCxn id="49" idx="0"/>
          </p:cNvCxnSpPr>
          <p:nvPr/>
        </p:nvCxnSpPr>
        <p:spPr>
          <a:xfrm>
            <a:off x="8335259" y="1666209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A532BFF-FED2-4395-8CB3-46E2FCCC88FA}"/>
              </a:ext>
            </a:extLst>
          </p:cNvPr>
          <p:cNvSpPr/>
          <p:nvPr/>
        </p:nvSpPr>
        <p:spPr>
          <a:xfrm>
            <a:off x="6266949" y="2685148"/>
            <a:ext cx="572502" cy="5152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A32BE3-54D4-4531-AC90-CBA4A0C05796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6553200" y="2395576"/>
            <a:ext cx="347537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8FC7C1-A453-43F2-B494-52A048B27A56}"/>
              </a:ext>
            </a:extLst>
          </p:cNvPr>
          <p:cNvSpPr txBox="1"/>
          <p:nvPr/>
        </p:nvSpPr>
        <p:spPr>
          <a:xfrm>
            <a:off x="6193042" y="3521802"/>
            <a:ext cx="224030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3;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Max-Depth = 3</a:t>
            </a:r>
            <a:endParaRPr lang="en-SG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15191 0.0965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00451 0.0490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42" grpId="0"/>
      <p:bldP spid="42" grpId="1"/>
      <p:bldP spid="43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A7B-8567-45BF-A6C5-1D6D525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B8FC-848B-40F0-AD0E-BC7A86E3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binary search tree and a “target” value,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the tree to see if it contains the 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basic pattern of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searchNode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occurs in many recursive tree algorithms: deal with the base case where the tree is empty, deal with the current node, and then use recursion to deal with the subtrees.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*root, int key);</a:t>
            </a: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58A7D7-73FF-91B2-1ACB-779E8926EE35}"/>
                  </a:ext>
                </a:extLst>
              </p14:cNvPr>
              <p14:cNvContentPartPr/>
              <p14:nvPr/>
            </p14:nvContentPartPr>
            <p14:xfrm>
              <a:off x="4744742" y="-107528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58A7D7-73FF-91B2-1ACB-779E8926E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0742" y="-11832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1712EE-7149-E0F8-61C6-C17CC13C892F}"/>
                  </a:ext>
                </a:extLst>
              </p14:cNvPr>
              <p14:cNvContentPartPr/>
              <p14:nvPr/>
            </p14:nvContentPartPr>
            <p14:xfrm>
              <a:off x="2467026" y="1656217"/>
              <a:ext cx="2457720" cy="4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1712EE-7149-E0F8-61C6-C17CC13C89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3386" y="1548217"/>
                <a:ext cx="25653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DDECBB-CC09-DE7C-FA8C-87F603B1C941}"/>
                  </a:ext>
                </a:extLst>
              </p14:cNvPr>
              <p14:cNvContentPartPr/>
              <p14:nvPr/>
            </p14:nvContentPartPr>
            <p14:xfrm>
              <a:off x="6124626" y="1681777"/>
              <a:ext cx="2000880" cy="1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DDECBB-CC09-DE7C-FA8C-87F603B1C9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0626" y="1573777"/>
                <a:ext cx="21085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7D9593-1B51-F4B3-3EBB-57AC2CD94BC7}"/>
                  </a:ext>
                </a:extLst>
              </p14:cNvPr>
              <p14:cNvContentPartPr/>
              <p14:nvPr/>
            </p14:nvContentPartPr>
            <p14:xfrm>
              <a:off x="1224666" y="1947457"/>
              <a:ext cx="779040" cy="2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7D9593-1B51-F4B3-3EBB-57AC2CD94B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026" y="1839457"/>
                <a:ext cx="886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E58B06-E84F-2DA6-F483-2E0329C0D9DB}"/>
                  </a:ext>
                </a:extLst>
              </p14:cNvPr>
              <p14:cNvContentPartPr/>
              <p14:nvPr/>
            </p14:nvContentPartPr>
            <p14:xfrm>
              <a:off x="4011066" y="2018377"/>
              <a:ext cx="2751120" cy="4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E58B06-E84F-2DA6-F483-2E0329C0D9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7426" y="1910377"/>
                <a:ext cx="28587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A0355D-5DAE-43D0-3715-7B2E9BA37D4B}"/>
                  </a:ext>
                </a:extLst>
              </p14:cNvPr>
              <p14:cNvContentPartPr/>
              <p14:nvPr/>
            </p14:nvContentPartPr>
            <p14:xfrm>
              <a:off x="4675266" y="2466937"/>
              <a:ext cx="1819800" cy="17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A0355D-5DAE-43D0-3715-7B2E9BA37D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1626" y="2359297"/>
                <a:ext cx="19274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4B8998-ECD9-3DB8-113C-1920883F1F60}"/>
                  </a:ext>
                </a:extLst>
              </p14:cNvPr>
              <p14:cNvContentPartPr/>
              <p14:nvPr/>
            </p14:nvContentPartPr>
            <p14:xfrm>
              <a:off x="1915146" y="2751697"/>
              <a:ext cx="3380760" cy="4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4B8998-ECD9-3DB8-113C-1920883F1F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1146" y="2643697"/>
                <a:ext cx="3488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C7C4D0-2473-A218-AB2F-4E68278D988A}"/>
                  </a:ext>
                </a:extLst>
              </p14:cNvPr>
              <p14:cNvContentPartPr/>
              <p14:nvPr/>
            </p14:nvContentPartPr>
            <p14:xfrm>
              <a:off x="7401186" y="2828017"/>
              <a:ext cx="698040" cy="10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C7C4D0-2473-A218-AB2F-4E68278D98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47546" y="2720377"/>
                <a:ext cx="805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79226A-AE9B-848E-5A40-5E5D2E5EF028}"/>
                  </a:ext>
                </a:extLst>
              </p14:cNvPr>
              <p14:cNvContentPartPr/>
              <p14:nvPr/>
            </p14:nvContentPartPr>
            <p14:xfrm>
              <a:off x="1267866" y="3163537"/>
              <a:ext cx="516960" cy="28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79226A-AE9B-848E-5A40-5E5D2E5EF0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3866" y="3055537"/>
                <a:ext cx="6246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56AB46-671B-5E86-C39D-277222509DD7}"/>
                  </a:ext>
                </a:extLst>
              </p14:cNvPr>
              <p14:cNvContentPartPr/>
              <p14:nvPr/>
            </p14:nvContentPartPr>
            <p14:xfrm>
              <a:off x="3372786" y="3139417"/>
              <a:ext cx="1586880" cy="1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56AB46-671B-5E86-C39D-277222509D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18786" y="3031417"/>
                <a:ext cx="1694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508221-7B3B-6336-079C-3963C0E3F979}"/>
                  </a:ext>
                </a:extLst>
              </p14:cNvPr>
              <p14:cNvContentPartPr/>
              <p14:nvPr/>
            </p14:nvContentPartPr>
            <p14:xfrm>
              <a:off x="7176906" y="3130777"/>
              <a:ext cx="699480" cy="2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508221-7B3B-6336-079C-3963C0E3F9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23266" y="3022777"/>
                <a:ext cx="807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811B60-7AF7-B2F7-A9C0-074D05271EC1}"/>
                  </a:ext>
                </a:extLst>
              </p14:cNvPr>
              <p14:cNvContentPartPr/>
              <p14:nvPr/>
            </p14:nvContentPartPr>
            <p14:xfrm>
              <a:off x="1155546" y="3424537"/>
              <a:ext cx="6721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811B60-7AF7-B2F7-A9C0-074D05271E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1906" y="3316897"/>
                <a:ext cx="779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BBF54D9-2933-B6BA-5448-D2FB09AC8C44}"/>
                  </a:ext>
                </a:extLst>
              </p14:cNvPr>
              <p14:cNvContentPartPr/>
              <p14:nvPr/>
            </p14:nvContentPartPr>
            <p14:xfrm>
              <a:off x="3622986" y="3398257"/>
              <a:ext cx="4609080" cy="87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BBF54D9-2933-B6BA-5448-D2FB09AC8C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8986" y="3290257"/>
                <a:ext cx="47167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D55051-F532-294B-416D-8D2EC544B13D}"/>
                  </a:ext>
                </a:extLst>
              </p14:cNvPr>
              <p14:cNvContentPartPr/>
              <p14:nvPr/>
            </p14:nvContentPartPr>
            <p14:xfrm>
              <a:off x="1198746" y="3761137"/>
              <a:ext cx="1035000" cy="35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D55051-F532-294B-416D-8D2EC544B1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4746" y="3653137"/>
                <a:ext cx="1142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5F2FC4-6511-4F33-6477-66136A581BEE}"/>
                  </a:ext>
                </a:extLst>
              </p14:cNvPr>
              <p14:cNvContentPartPr/>
              <p14:nvPr/>
            </p14:nvContentPartPr>
            <p14:xfrm>
              <a:off x="4140666" y="4657537"/>
              <a:ext cx="3418920" cy="24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5F2FC4-6511-4F33-6477-66136A581B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86666" y="4549897"/>
                <a:ext cx="3526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B77C0C-0C96-0439-072F-A3941F775642}"/>
                  </a:ext>
                </a:extLst>
              </p14:cNvPr>
              <p14:cNvContentPartPr/>
              <p14:nvPr/>
            </p14:nvContentPartPr>
            <p14:xfrm>
              <a:off x="2449746" y="4657897"/>
              <a:ext cx="1577880" cy="18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B77C0C-0C96-0439-072F-A3941F7756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96106" y="4550257"/>
                <a:ext cx="1685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78BB20-701C-EE4B-FAE7-EC1E6D964E43}"/>
                  </a:ext>
                </a:extLst>
              </p14:cNvPr>
              <p14:cNvContentPartPr/>
              <p14:nvPr/>
            </p14:nvContentPartPr>
            <p14:xfrm>
              <a:off x="1388826" y="4674790"/>
              <a:ext cx="887760" cy="18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78BB20-701C-EE4B-FAE7-EC1E6D964E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34826" y="4567150"/>
                <a:ext cx="99540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4536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29D-1BAE-470B-9AF9-87C458DD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E25984-A2B5-4F25-9C33-A4E724A5CD33}"/>
              </a:ext>
            </a:extLst>
          </p:cNvPr>
          <p:cNvSpPr/>
          <p:nvPr/>
        </p:nvSpPr>
        <p:spPr>
          <a:xfrm>
            <a:off x="4190998" y="1219200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17DCA3-B823-4570-88E3-BDD1C0B8DE1C}"/>
              </a:ext>
            </a:extLst>
          </p:cNvPr>
          <p:cNvSpPr/>
          <p:nvPr/>
        </p:nvSpPr>
        <p:spPr>
          <a:xfrm>
            <a:off x="2666998" y="235176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BC0589-8A54-4B5F-92FE-1F8815B8BEB0}"/>
              </a:ext>
            </a:extLst>
          </p:cNvPr>
          <p:cNvSpPr/>
          <p:nvPr/>
        </p:nvSpPr>
        <p:spPr>
          <a:xfrm>
            <a:off x="5715000" y="2351764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00CD2-A228-4683-A2AA-D36F1E09FD44}"/>
              </a:ext>
            </a:extLst>
          </p:cNvPr>
          <p:cNvSpPr/>
          <p:nvPr/>
        </p:nvSpPr>
        <p:spPr>
          <a:xfrm>
            <a:off x="1904996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FE0814-AB26-4770-8271-55A4682EAC0B}"/>
              </a:ext>
            </a:extLst>
          </p:cNvPr>
          <p:cNvSpPr/>
          <p:nvPr/>
        </p:nvSpPr>
        <p:spPr>
          <a:xfrm>
            <a:off x="3428998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DB7CBD-880B-48AC-A9D2-0EB06B6C7AA7}"/>
              </a:ext>
            </a:extLst>
          </p:cNvPr>
          <p:cNvSpPr/>
          <p:nvPr/>
        </p:nvSpPr>
        <p:spPr>
          <a:xfrm>
            <a:off x="6477000" y="3549552"/>
            <a:ext cx="762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B30B0-8A91-412A-90C9-69039D629BB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317406" y="1804567"/>
            <a:ext cx="985184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9A2E07-DB23-4863-9333-D3D6A7BDEA6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841406" y="1804567"/>
            <a:ext cx="985186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51B43B-80E1-4429-81C3-E033558141C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2285996" y="2937131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6558F-693A-4A4A-824E-0D60C7C5F8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3317406" y="2937131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4E189-8D2F-4386-AE0B-56FB7322898E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365408" y="2937131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D7846-590B-44F6-A83F-D361F347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820161"/>
            <a:ext cx="7162800" cy="1275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= 60	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Found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= 100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of given value not found.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898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EACBB97-13B5-4218-B3FC-A5ACD4DC3A18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572000" y="8382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3200400" y="25908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533400" y="32275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4953000" y="3379997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2057400" y="2186609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D3CAF68-C2C0-473E-BFEC-22B57B19D5A8}"/>
              </a:ext>
            </a:extLst>
          </p:cNvPr>
          <p:cNvSpPr txBox="1"/>
          <p:nvPr/>
        </p:nvSpPr>
        <p:spPr>
          <a:xfrm>
            <a:off x="3581400" y="5134085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1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-0.24618 0.154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18 0.1544 L -0.04219 0.1856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-0.24618 0.1544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18 0.1544 L -0.04218 0.1856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4942C21-0FB2-4CD7-8A05-7590F2A20B0F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242771" y="-1828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176829" y="-16764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2805229" y="762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138229" y="7129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4264167" y="21336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1662229" y="-327991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D3CAF68-C2C0-473E-BFEC-22B57B19D5A8}"/>
              </a:ext>
            </a:extLst>
          </p:cNvPr>
          <p:cNvSpPr txBox="1"/>
          <p:nvPr/>
        </p:nvSpPr>
        <p:spPr>
          <a:xfrm>
            <a:off x="3186229" y="2619485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CEEEE5-3620-4B04-BCCE-20B8F3C37D6F}"/>
              </a:ext>
            </a:extLst>
          </p:cNvPr>
          <p:cNvGrpSpPr/>
          <p:nvPr/>
        </p:nvGrpSpPr>
        <p:grpSpPr>
          <a:xfrm>
            <a:off x="595429" y="3285381"/>
            <a:ext cx="4876800" cy="2309911"/>
            <a:chOff x="152400" y="761999"/>
            <a:chExt cx="4876800" cy="23099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643E44-CE8C-4FBE-9650-8AE85569A4CC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C0FBC7F-3A69-43AB-89D4-4F8A0F4CF48C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835C2849-B2B7-4FFF-9BE4-195B8ED54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6" name="TextBox 17">
                <a:extLst>
                  <a:ext uri="{FF2B5EF4-FFF2-40B4-BE49-F238E27FC236}">
                    <a16:creationId xmlns:a16="http://schemas.microsoft.com/office/drawing/2014/main" id="{0FF342F8-2080-4145-84F6-0753FCC9E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1CDD78-07D4-415C-8053-B789AEEC8213}"/>
              </a:ext>
            </a:extLst>
          </p:cNvPr>
          <p:cNvCxnSpPr/>
          <p:nvPr/>
        </p:nvCxnSpPr>
        <p:spPr>
          <a:xfrm flipH="1">
            <a:off x="4994892" y="3429000"/>
            <a:ext cx="69272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866600-C051-4BC3-A8DC-756F04C9BFDB}"/>
              </a:ext>
            </a:extLst>
          </p:cNvPr>
          <p:cNvSpPr txBox="1"/>
          <p:nvPr/>
        </p:nvSpPr>
        <p:spPr>
          <a:xfrm>
            <a:off x="3643429" y="5191869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67DA4E-5B9C-4004-9DD2-85C4096738C0}"/>
              </a:ext>
            </a:extLst>
          </p:cNvPr>
          <p:cNvCxnSpPr>
            <a:cxnSpLocks/>
          </p:cNvCxnSpPr>
          <p:nvPr/>
        </p:nvCxnSpPr>
        <p:spPr>
          <a:xfrm>
            <a:off x="2057400" y="2227017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19949BC-49F5-4675-AF34-67A5F13D3C9E}"/>
              </a:ext>
            </a:extLst>
          </p:cNvPr>
          <p:cNvSpPr txBox="1"/>
          <p:nvPr/>
        </p:nvSpPr>
        <p:spPr>
          <a:xfrm>
            <a:off x="5609161" y="4439543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endParaRPr lang="en-SG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4E2533-D9F6-477D-A8C0-C985B39732D7}"/>
              </a:ext>
            </a:extLst>
          </p:cNvPr>
          <p:cNvSpPr txBox="1"/>
          <p:nvPr/>
        </p:nvSpPr>
        <p:spPr>
          <a:xfrm>
            <a:off x="5791942" y="487680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endParaRPr lang="en-SG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2702FB6-8F51-4662-8E55-AC42005A2EEF}"/>
              </a:ext>
            </a:extLst>
          </p:cNvPr>
          <p:cNvCxnSpPr>
            <a:stCxn id="31" idx="3"/>
            <a:endCxn id="43" idx="3"/>
          </p:cNvCxnSpPr>
          <p:nvPr/>
        </p:nvCxnSpPr>
        <p:spPr>
          <a:xfrm flipH="1" flipV="1">
            <a:off x="5015029" y="1867160"/>
            <a:ext cx="457200" cy="2572384"/>
          </a:xfrm>
          <a:prstGeom prst="bentConnector3">
            <a:avLst>
              <a:gd name="adj1" fmla="val -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F3DE47E-800D-4EDF-AA8E-33AABB1670DA}"/>
              </a:ext>
            </a:extLst>
          </p:cNvPr>
          <p:cNvSpPr txBox="1"/>
          <p:nvPr/>
        </p:nvSpPr>
        <p:spPr>
          <a:xfrm>
            <a:off x="5719070" y="2983213"/>
            <a:ext cx="93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35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-0.2507 0.1555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5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7 0.15556 L -0.03403 0.1888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3 0.18889 L 0.00434 0.2432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270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24329 L -0.24236 0.2666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15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8" grpId="0" animBg="1"/>
      <p:bldP spid="38" grpId="1" animBg="1"/>
      <p:bldP spid="38" grpId="2" animBg="1"/>
      <p:bldP spid="38" grpId="3" animBg="1"/>
      <p:bldP spid="54" grpId="0" animBg="1"/>
      <p:bldP spid="54" grpId="1" animBg="1"/>
      <p:bldP spid="60" grpId="0" animBg="1"/>
      <p:bldP spid="60" grpId="1" animBg="1"/>
      <p:bldP spid="67" grpId="0"/>
      <p:bldP spid="6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F63E6D-FAED-4994-83C3-7FCD651FD959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-242771" y="-1828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176829" y="-16764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2805229" y="762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138229" y="7129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4264167" y="21336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1662229" y="-327991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D3CAF68-C2C0-473E-BFEC-22B57B19D5A8}"/>
              </a:ext>
            </a:extLst>
          </p:cNvPr>
          <p:cNvSpPr txBox="1"/>
          <p:nvPr/>
        </p:nvSpPr>
        <p:spPr>
          <a:xfrm>
            <a:off x="3186229" y="2619485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CEEEE5-3620-4B04-BCCE-20B8F3C37D6F}"/>
              </a:ext>
            </a:extLst>
          </p:cNvPr>
          <p:cNvGrpSpPr/>
          <p:nvPr/>
        </p:nvGrpSpPr>
        <p:grpSpPr>
          <a:xfrm>
            <a:off x="595429" y="3285381"/>
            <a:ext cx="4876800" cy="2309911"/>
            <a:chOff x="152400" y="761999"/>
            <a:chExt cx="4876800" cy="23099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643E44-CE8C-4FBE-9650-8AE85569A4CC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C0FBC7F-3A69-43AB-89D4-4F8A0F4CF48C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835C2849-B2B7-4FFF-9BE4-195B8ED54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6" name="TextBox 17">
                <a:extLst>
                  <a:ext uri="{FF2B5EF4-FFF2-40B4-BE49-F238E27FC236}">
                    <a16:creationId xmlns:a16="http://schemas.microsoft.com/office/drawing/2014/main" id="{0FF342F8-2080-4145-84F6-0753FCC9E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1CDD78-07D4-415C-8053-B789AEEC8213}"/>
              </a:ext>
            </a:extLst>
          </p:cNvPr>
          <p:cNvCxnSpPr/>
          <p:nvPr/>
        </p:nvCxnSpPr>
        <p:spPr>
          <a:xfrm flipH="1">
            <a:off x="4994892" y="3429000"/>
            <a:ext cx="69272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866600-C051-4BC3-A8DC-756F04C9BFDB}"/>
              </a:ext>
            </a:extLst>
          </p:cNvPr>
          <p:cNvSpPr txBox="1"/>
          <p:nvPr/>
        </p:nvSpPr>
        <p:spPr>
          <a:xfrm>
            <a:off x="3643429" y="5191869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67DA4E-5B9C-4004-9DD2-85C4096738C0}"/>
              </a:ext>
            </a:extLst>
          </p:cNvPr>
          <p:cNvCxnSpPr>
            <a:cxnSpLocks/>
          </p:cNvCxnSpPr>
          <p:nvPr/>
        </p:nvCxnSpPr>
        <p:spPr>
          <a:xfrm>
            <a:off x="2133600" y="2590800"/>
            <a:ext cx="0" cy="724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19949BC-49F5-4675-AF34-67A5F13D3C9E}"/>
              </a:ext>
            </a:extLst>
          </p:cNvPr>
          <p:cNvSpPr txBox="1"/>
          <p:nvPr/>
        </p:nvSpPr>
        <p:spPr>
          <a:xfrm>
            <a:off x="5609161" y="4439543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endParaRPr lang="en-SG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4E2533-D9F6-477D-A8C0-C985B39732D7}"/>
              </a:ext>
            </a:extLst>
          </p:cNvPr>
          <p:cNvSpPr txBox="1"/>
          <p:nvPr/>
        </p:nvSpPr>
        <p:spPr>
          <a:xfrm>
            <a:off x="5791942" y="4876800"/>
            <a:ext cx="202920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endParaRPr lang="en-SG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2702FB6-8F51-4662-8E55-AC42005A2EEF}"/>
              </a:ext>
            </a:extLst>
          </p:cNvPr>
          <p:cNvCxnSpPr>
            <a:stCxn id="31" idx="3"/>
            <a:endCxn id="43" idx="3"/>
          </p:cNvCxnSpPr>
          <p:nvPr/>
        </p:nvCxnSpPr>
        <p:spPr>
          <a:xfrm flipH="1" flipV="1">
            <a:off x="5015029" y="1867160"/>
            <a:ext cx="457200" cy="2572384"/>
          </a:xfrm>
          <a:prstGeom prst="bentConnector3">
            <a:avLst>
              <a:gd name="adj1" fmla="val -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F3DE47E-800D-4EDF-AA8E-33AABB1670DA}"/>
              </a:ext>
            </a:extLst>
          </p:cNvPr>
          <p:cNvSpPr txBox="1"/>
          <p:nvPr/>
        </p:nvSpPr>
        <p:spPr>
          <a:xfrm>
            <a:off x="5719070" y="2983213"/>
            <a:ext cx="93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463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283 0.05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-0.2507 0.1555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5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7 0.15556 L -0.03403 0.1888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3 0.18889 L 0.00434 0.2432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270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24329 L -0.24236 0.26667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15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3 0.05556 L -0.2257 0.0777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8" grpId="0" animBg="1"/>
      <p:bldP spid="38" grpId="1" animBg="1"/>
      <p:bldP spid="38" grpId="2" animBg="1"/>
      <p:bldP spid="38" grpId="3" animBg="1"/>
      <p:bldP spid="54" grpId="0" animBg="1"/>
      <p:bldP spid="54" grpId="1" animBg="1"/>
      <p:bldP spid="60" grpId="0" animBg="1"/>
      <p:bldP spid="60" grpId="1" animBg="1"/>
      <p:bldP spid="67" grpId="0"/>
      <p:bldP spid="6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49C2838-36D9-410B-8C31-DA3B1E520BFC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278338" y="2099265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3200400" y="25908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533400" y="32275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2590800" y="5181600"/>
            <a:ext cx="6927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2057400" y="2186609"/>
            <a:ext cx="0" cy="106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D3CAF68-C2C0-473E-BFEC-22B57B19D5A8}"/>
              </a:ext>
            </a:extLst>
          </p:cNvPr>
          <p:cNvSpPr txBox="1"/>
          <p:nvPr/>
        </p:nvSpPr>
        <p:spPr>
          <a:xfrm>
            <a:off x="3581400" y="5134085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7CF28DF-D02F-458F-AA12-BB6095AFDED6}"/>
              </a:ext>
            </a:extLst>
          </p:cNvPr>
          <p:cNvCxnSpPr>
            <a:cxnSpLocks/>
            <a:stCxn id="43" idx="3"/>
            <a:endCxn id="7" idx="3"/>
          </p:cNvCxnSpPr>
          <p:nvPr/>
        </p:nvCxnSpPr>
        <p:spPr>
          <a:xfrm flipH="1" flipV="1">
            <a:off x="5029200" y="1839963"/>
            <a:ext cx="381000" cy="2541797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D5DC90-A638-439F-A840-633CCE1F98D0}"/>
              </a:ext>
            </a:extLst>
          </p:cNvPr>
          <p:cNvSpPr txBox="1"/>
          <p:nvPr/>
        </p:nvSpPr>
        <p:spPr>
          <a:xfrm>
            <a:off x="5719070" y="2983213"/>
            <a:ext cx="93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208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3038 0.0546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 animBg="1"/>
      <p:bldP spid="31" grpId="0"/>
      <p:bldP spid="3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0A8B5E5-F8CC-40D5-B1DB-1C2F8A90D806}"/>
              </a:ext>
            </a:extLst>
          </p:cNvPr>
          <p:cNvSpPr/>
          <p:nvPr/>
        </p:nvSpPr>
        <p:spPr>
          <a:xfrm>
            <a:off x="0" y="0"/>
            <a:ext cx="9144000" cy="6629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A9E9-59C0-401A-9834-6923858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4C4F3-3791-4AB6-8E3F-CFFBE782C753}"/>
              </a:ext>
            </a:extLst>
          </p:cNvPr>
          <p:cNvGrpSpPr/>
          <p:nvPr/>
        </p:nvGrpSpPr>
        <p:grpSpPr>
          <a:xfrm>
            <a:off x="152400" y="685800"/>
            <a:ext cx="4876800" cy="2309911"/>
            <a:chOff x="152400" y="761999"/>
            <a:chExt cx="4876800" cy="2309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DEEF6C-E5B3-43B2-95EC-5525BB9EF1C4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1E0C65-AF0C-4D33-BBEE-34991FE0368E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5" name="TextBox 16">
                <a:extLst>
                  <a:ext uri="{FF2B5EF4-FFF2-40B4-BE49-F238E27FC236}">
                    <a16:creationId xmlns:a16="http://schemas.microsoft.com/office/drawing/2014/main" id="{B9FFF237-8A6D-45E9-965D-75EF38B4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17">
                <a:extLst>
                  <a:ext uri="{FF2B5EF4-FFF2-40B4-BE49-F238E27FC236}">
                    <a16:creationId xmlns:a16="http://schemas.microsoft.com/office/drawing/2014/main" id="{F6E92F1B-BE8A-4AEE-A513-4654143F8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94EBF3-966C-49BD-B9D0-DAE339300EC0}"/>
              </a:ext>
            </a:extLst>
          </p:cNvPr>
          <p:cNvCxnSpPr/>
          <p:nvPr/>
        </p:nvCxnSpPr>
        <p:spPr>
          <a:xfrm flipH="1">
            <a:off x="4580397" y="2438400"/>
            <a:ext cx="69272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9FFDE9B-3DBF-4A6F-8494-65BBF8F30297}"/>
              </a:ext>
            </a:extLst>
          </p:cNvPr>
          <p:cNvSpPr/>
          <p:nvPr/>
        </p:nvSpPr>
        <p:spPr>
          <a:xfrm>
            <a:off x="6917654" y="762000"/>
            <a:ext cx="572502" cy="515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50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74EF357-1E91-4980-A558-999B0844CA36}"/>
              </a:ext>
            </a:extLst>
          </p:cNvPr>
          <p:cNvSpPr/>
          <p:nvPr/>
        </p:nvSpPr>
        <p:spPr>
          <a:xfrm>
            <a:off x="6135103" y="1382436"/>
            <a:ext cx="572502" cy="5152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1543B0-2F40-4AEC-9923-F18B4F2101D6}"/>
              </a:ext>
            </a:extLst>
          </p:cNvPr>
          <p:cNvSpPr/>
          <p:nvPr/>
        </p:nvSpPr>
        <p:spPr>
          <a:xfrm>
            <a:off x="7737307" y="1382436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60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68A69E-2D63-481A-ACD7-7C0C1A7219EF}"/>
              </a:ext>
            </a:extLst>
          </p:cNvPr>
          <p:cNvSpPr/>
          <p:nvPr/>
        </p:nvSpPr>
        <p:spPr>
          <a:xfrm>
            <a:off x="5562600" y="2111804"/>
            <a:ext cx="572502" cy="5152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69F10-7164-4082-9597-AFCC11E86474}"/>
              </a:ext>
            </a:extLst>
          </p:cNvPr>
          <p:cNvSpPr/>
          <p:nvPr/>
        </p:nvSpPr>
        <p:spPr>
          <a:xfrm>
            <a:off x="6707605" y="2111804"/>
            <a:ext cx="572502" cy="5152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EF5D59E-4A22-45E9-A2AC-67C779B4AAE7}"/>
              </a:ext>
            </a:extLst>
          </p:cNvPr>
          <p:cNvSpPr/>
          <p:nvPr/>
        </p:nvSpPr>
        <p:spPr>
          <a:xfrm>
            <a:off x="8309807" y="2111804"/>
            <a:ext cx="572502" cy="5152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80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3C7D3C-D517-4D31-9E6E-5C5F73EE3096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6623764" y="1201795"/>
            <a:ext cx="377731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B3F3EB-ECB3-4B5A-9D83-F4FC45418617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7406315" y="1201795"/>
            <a:ext cx="414833" cy="256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28E822-2A2C-439A-A262-5C0B3B829A80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5848851" y="1822232"/>
            <a:ext cx="370093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3C90E-092A-42DA-8EF2-0C06E81AE3DC}"/>
              </a:ext>
            </a:extLst>
          </p:cNvPr>
          <p:cNvCxnSpPr>
            <a:cxnSpLocks/>
            <a:stCxn id="59" idx="5"/>
            <a:endCxn id="64" idx="0"/>
          </p:cNvCxnSpPr>
          <p:nvPr/>
        </p:nvCxnSpPr>
        <p:spPr>
          <a:xfrm>
            <a:off x="6623764" y="1822232"/>
            <a:ext cx="370092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44E97B-88A4-4EA2-AB25-D0D90FBAC7F6}"/>
              </a:ext>
            </a:extLst>
          </p:cNvPr>
          <p:cNvCxnSpPr>
            <a:cxnSpLocks/>
            <a:stCxn id="62" idx="5"/>
            <a:endCxn id="65" idx="0"/>
          </p:cNvCxnSpPr>
          <p:nvPr/>
        </p:nvCxnSpPr>
        <p:spPr>
          <a:xfrm>
            <a:off x="8225968" y="1822232"/>
            <a:ext cx="370090" cy="289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4A7E09-7350-4606-AF24-9236E91E651A}"/>
              </a:ext>
            </a:extLst>
          </p:cNvPr>
          <p:cNvSpPr txBox="1"/>
          <p:nvPr/>
        </p:nvSpPr>
        <p:spPr>
          <a:xfrm>
            <a:off x="7777862" y="773668"/>
            <a:ext cx="136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= 60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2744D2-496C-401B-B226-EFDAF5F8675F}"/>
              </a:ext>
            </a:extLst>
          </p:cNvPr>
          <p:cNvSpPr txBox="1"/>
          <p:nvPr/>
        </p:nvSpPr>
        <p:spPr>
          <a:xfrm>
            <a:off x="3200400" y="2590800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NULL</a:t>
            </a:r>
            <a:endParaRPr lang="en-SG" sz="1400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8CD93-53E5-4370-9C28-25CF7E46AA21}"/>
              </a:ext>
            </a:extLst>
          </p:cNvPr>
          <p:cNvGrpSpPr/>
          <p:nvPr/>
        </p:nvGrpSpPr>
        <p:grpSpPr>
          <a:xfrm>
            <a:off x="533400" y="3227597"/>
            <a:ext cx="4876800" cy="2309911"/>
            <a:chOff x="152400" y="761999"/>
            <a:chExt cx="4876800" cy="23099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6F2C2-7CE8-4931-9F1A-A8BB9FA5CBE1}"/>
                </a:ext>
              </a:extLst>
            </p:cNvPr>
            <p:cNvSpPr/>
            <p:nvPr/>
          </p:nvSpPr>
          <p:spPr>
            <a:xfrm>
              <a:off x="152400" y="762000"/>
              <a:ext cx="4876800" cy="2308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E6BB1D-4B3B-4D7C-95C5-249CEC180EF9}"/>
                </a:ext>
              </a:extLst>
            </p:cNvPr>
            <p:cNvGrpSpPr/>
            <p:nvPr/>
          </p:nvGrpSpPr>
          <p:grpSpPr>
            <a:xfrm>
              <a:off x="152400" y="761999"/>
              <a:ext cx="4648200" cy="2309911"/>
              <a:chOff x="1066800" y="1347251"/>
              <a:chExt cx="4648200" cy="2309911"/>
            </a:xfrm>
          </p:grpSpPr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9DE0C919-9C74-41C6-A61B-D98CA77EC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800" y="1348838"/>
                <a:ext cx="426720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US" altLang="en-US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key){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BTNode</a:t>
                </a: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if(node-&gt;item == key)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node;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NULL;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if(temp == NULL)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temp = 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searchNode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US" alt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right,key</a:t>
                </a:r>
                <a:r>
                  <a:rPr lang="en-US" alt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temp;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E7B16A50-7C0C-4124-A8D3-4FD2806E3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347251"/>
                <a:ext cx="45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D62499-AC0D-44DF-9571-21D59572D021}"/>
              </a:ext>
            </a:extLst>
          </p:cNvPr>
          <p:cNvCxnSpPr/>
          <p:nvPr/>
        </p:nvCxnSpPr>
        <p:spPr>
          <a:xfrm flipH="1">
            <a:off x="4953000" y="3379997"/>
            <a:ext cx="6927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19675-2D02-469E-9065-E0D5E9A5B2F3}"/>
              </a:ext>
            </a:extLst>
          </p:cNvPr>
          <p:cNvCxnSpPr>
            <a:cxnSpLocks/>
          </p:cNvCxnSpPr>
          <p:nvPr/>
        </p:nvCxnSpPr>
        <p:spPr>
          <a:xfrm>
            <a:off x="2133600" y="2590800"/>
            <a:ext cx="0" cy="658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F332431-8038-448F-BCD2-A4441532EAAA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1839963"/>
            <a:ext cx="381000" cy="2541797"/>
          </a:xfrm>
          <a:prstGeom prst="bentConnector3">
            <a:avLst>
              <a:gd name="adj1" fmla="val -6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764416-E307-497A-AA69-5650A46BDA72}"/>
              </a:ext>
            </a:extLst>
          </p:cNvPr>
          <p:cNvSpPr txBox="1"/>
          <p:nvPr/>
        </p:nvSpPr>
        <p:spPr>
          <a:xfrm>
            <a:off x="5719070" y="2983213"/>
            <a:ext cx="1274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60</a:t>
            </a:r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982B36-574A-412F-A8D0-A0AE636BA3A2}"/>
              </a:ext>
            </a:extLst>
          </p:cNvPr>
          <p:cNvSpPr txBox="1"/>
          <p:nvPr/>
        </p:nvSpPr>
        <p:spPr>
          <a:xfrm>
            <a:off x="3198006" y="2591236"/>
            <a:ext cx="177066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Node 60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EE302-C9A9-428F-9C2A-3B62E4C9169E}"/>
              </a:ext>
            </a:extLst>
          </p:cNvPr>
          <p:cNvSpPr txBox="1"/>
          <p:nvPr/>
        </p:nvSpPr>
        <p:spPr>
          <a:xfrm>
            <a:off x="6218944" y="3483997"/>
            <a:ext cx="224030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Found</a:t>
            </a:r>
            <a:endParaRPr lang="en-SG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-0.21284 0.129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-0.27205 0.0333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1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D20-19F8-4D2A-9F83-4A3087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4 -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18AE42-6EB6-4CB3-94E1-19C5F46CFF78}"/>
              </a:ext>
            </a:extLst>
          </p:cNvPr>
          <p:cNvGrpSpPr/>
          <p:nvPr/>
        </p:nvGrpSpPr>
        <p:grpSpPr>
          <a:xfrm>
            <a:off x="1066800" y="1447800"/>
            <a:ext cx="7086600" cy="3294796"/>
            <a:chOff x="1143000" y="1446213"/>
            <a:chExt cx="7086600" cy="3294796"/>
          </a:xfrm>
        </p:grpSpPr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8563D140-28E5-45D5-91C9-2A834D73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447800"/>
              <a:ext cx="6629400" cy="3293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</a:t>
              </a:r>
              <a:r>
                <a:rPr lang="en-US" alt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searchNode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*node, int key){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BTNode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*temp;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if(node ==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if(node-&gt;item == key)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node;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temp = NULL;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temp = 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searchNode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left,key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if(temp == NULL)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temp = 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searchNode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right,key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temp;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4B85615B-BFA8-42B9-A4F5-CA6E8FBF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446213"/>
              <a:ext cx="457200" cy="329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D20398-FE5D-DC1A-EEDC-5D70FA15B617}"/>
                  </a:ext>
                </a:extLst>
              </p14:cNvPr>
              <p14:cNvContentPartPr/>
              <p14:nvPr/>
            </p14:nvContentPartPr>
            <p14:xfrm>
              <a:off x="2510226" y="1568710"/>
              <a:ext cx="2811600" cy="6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D20398-FE5D-DC1A-EEDC-5D70FA15B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6226" y="1461070"/>
                <a:ext cx="29192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7C0A14-263C-EACE-9AF8-702D9AA4AD41}"/>
                  </a:ext>
                </a:extLst>
              </p14:cNvPr>
              <p14:cNvContentPartPr/>
              <p14:nvPr/>
            </p14:nvContentPartPr>
            <p14:xfrm>
              <a:off x="2139066" y="1853830"/>
              <a:ext cx="1431720" cy="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7C0A14-263C-EACE-9AF8-702D9AA4AD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5066" y="1745830"/>
                <a:ext cx="1539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3944E7-C728-5CC0-19DB-660A1281A0E0}"/>
                  </a:ext>
                </a:extLst>
              </p14:cNvPr>
              <p14:cNvContentPartPr/>
              <p14:nvPr/>
            </p14:nvContentPartPr>
            <p14:xfrm>
              <a:off x="2484306" y="2087470"/>
              <a:ext cx="145728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3944E7-C728-5CC0-19DB-660A1281A0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0666" y="1979470"/>
                <a:ext cx="1564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8D6E0E-EF99-40BE-8C57-E270E45486CD}"/>
                  </a:ext>
                </a:extLst>
              </p14:cNvPr>
              <p14:cNvContentPartPr/>
              <p14:nvPr/>
            </p14:nvContentPartPr>
            <p14:xfrm>
              <a:off x="2596626" y="2320390"/>
              <a:ext cx="1431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8D6E0E-EF99-40BE-8C57-E270E45486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2626" y="2212390"/>
                <a:ext cx="153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E72E0B-DB84-A9A0-2D5E-1BE2D33EFC45}"/>
                  </a:ext>
                </a:extLst>
              </p14:cNvPr>
              <p14:cNvContentPartPr/>
              <p14:nvPr/>
            </p14:nvContentPartPr>
            <p14:xfrm>
              <a:off x="2467026" y="2585350"/>
              <a:ext cx="2075760" cy="28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E72E0B-DB84-A9A0-2D5E-1BE2D33EFC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3386" y="2477350"/>
                <a:ext cx="2183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F97DE0-A0B4-DF83-A6FC-F85CD42B76EE}"/>
                  </a:ext>
                </a:extLst>
              </p14:cNvPr>
              <p14:cNvContentPartPr/>
              <p14:nvPr/>
            </p14:nvContentPartPr>
            <p14:xfrm>
              <a:off x="2622186" y="2811790"/>
              <a:ext cx="137088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F97DE0-A0B4-DF83-A6FC-F85CD42B76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68546" y="2704150"/>
                <a:ext cx="147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93B4DC-DC14-A350-B2D5-FE6146D76838}"/>
                  </a:ext>
                </a:extLst>
              </p14:cNvPr>
              <p14:cNvContentPartPr/>
              <p14:nvPr/>
            </p14:nvContentPartPr>
            <p14:xfrm>
              <a:off x="2018466" y="3165670"/>
              <a:ext cx="1509120" cy="35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93B4DC-DC14-A350-B2D5-FE6146D768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9466" y="3156670"/>
                <a:ext cx="1526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6AA6C4-CD62-5D0E-EA83-701D84B707CB}"/>
                  </a:ext>
                </a:extLst>
              </p14:cNvPr>
              <p14:cNvContentPartPr/>
              <p14:nvPr/>
            </p14:nvContentPartPr>
            <p14:xfrm>
              <a:off x="2044026" y="3614230"/>
              <a:ext cx="1949040" cy="45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6AA6C4-CD62-5D0E-EA83-701D84B707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5386" y="3605590"/>
                <a:ext cx="19666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1F23EB-A35E-BA4E-3D11-A25FBBE497C8}"/>
                  </a:ext>
                </a:extLst>
              </p14:cNvPr>
              <p14:cNvContentPartPr/>
              <p14:nvPr/>
            </p14:nvContentPartPr>
            <p14:xfrm>
              <a:off x="2044026" y="4382110"/>
              <a:ext cx="180252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1F23EB-A35E-BA4E-3D11-A25FBBE497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5386" y="4373110"/>
                <a:ext cx="18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5BC2BB-F5FA-0382-EADA-F6C9F340291D}"/>
                  </a:ext>
                </a:extLst>
              </p14:cNvPr>
              <p14:cNvContentPartPr/>
              <p14:nvPr/>
            </p14:nvContentPartPr>
            <p14:xfrm>
              <a:off x="2002266" y="3070630"/>
              <a:ext cx="1503720" cy="8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5BC2BB-F5FA-0382-EADA-F6C9F34029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8266" y="2962630"/>
                <a:ext cx="16113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FEBA5B-3467-2047-ADA6-5BEAFC3AC28C}"/>
                  </a:ext>
                </a:extLst>
              </p14:cNvPr>
              <p14:cNvContentPartPr/>
              <p14:nvPr/>
            </p14:nvContentPartPr>
            <p14:xfrm>
              <a:off x="2087586" y="3320470"/>
              <a:ext cx="4002120" cy="44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FEBA5B-3467-2047-ADA6-5BEAFC3AC2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3586" y="3212470"/>
                <a:ext cx="4109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06D1B7-B7F4-F2C5-22E3-7CCDD5390B4E}"/>
                  </a:ext>
                </a:extLst>
              </p14:cNvPr>
              <p14:cNvContentPartPr/>
              <p14:nvPr/>
            </p14:nvContentPartPr>
            <p14:xfrm>
              <a:off x="1975266" y="3527830"/>
              <a:ext cx="2000880" cy="54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06D1B7-B7F4-F2C5-22E3-7CCDD5390B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21626" y="3420190"/>
                <a:ext cx="21085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8662F8C-9D06-65AD-41D8-A792FAD4DDB4}"/>
                  </a:ext>
                </a:extLst>
              </p14:cNvPr>
              <p14:cNvContentPartPr/>
              <p14:nvPr/>
            </p14:nvContentPartPr>
            <p14:xfrm>
              <a:off x="2604906" y="3820510"/>
              <a:ext cx="4088520" cy="1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8662F8C-9D06-65AD-41D8-A792FAD4DD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51266" y="3712510"/>
                <a:ext cx="419616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28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345-55CB-3966-32B1-72D91A3F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search: Binary search trees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C93F0-8429-A10E-37E4-0B5A02CBD514}"/>
              </a:ext>
            </a:extLst>
          </p:cNvPr>
          <p:cNvSpPr txBox="1"/>
          <p:nvPr/>
        </p:nvSpPr>
        <p:spPr>
          <a:xfrm>
            <a:off x="1320280" y="1524000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key)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if(node == NULL)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if(node-&gt;item == key)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node;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(node-&gt;item &gt; key)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(node-&gt;left, key);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searchNode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(node-&gt;right, key);</a:t>
            </a: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0B6D2547-68F7-1BB4-A348-B47D556AB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32" y="1542157"/>
            <a:ext cx="72008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946E-233D-4C06-B6FD-D19A0685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A67-F16D-4DB2-B677-D97C9DE4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53" y="1209704"/>
            <a:ext cx="6926094" cy="44385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first visiting node of the pre-order traversal is the root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 From the in-order traversal, you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can find that </a:t>
            </a:r>
            <a:r>
              <a:rPr lang="en-US" sz="1800" b="1" dirty="0">
                <a:solidFill>
                  <a:srgbClr val="0070C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C, B, E, D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 in the left subtree and </a:t>
            </a:r>
            <a:r>
              <a:rPr lang="en-US" sz="1800" b="1" dirty="0">
                <a:solidFill>
                  <a:srgbClr val="00B05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F, G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 in the right subtree.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second</a:t>
            </a:r>
            <a:r>
              <a:rPr lang="en-US" sz="1800" spc="5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visiting node of the pre-order traversal is the root of the left subtree if the left subtree is not</a:t>
            </a:r>
            <a:r>
              <a:rPr lang="en-US" sz="1800" spc="-235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empty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 Otherwise, it will be the root of right subtree. From the in-order traversal, you can</a:t>
            </a:r>
            <a:r>
              <a:rPr lang="en-US" sz="1800" spc="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find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that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</a:t>
            </a:r>
            <a:r>
              <a:rPr lang="en-US" sz="1800" spc="60" dirty="0">
                <a:solidFill>
                  <a:srgbClr val="7030A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left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subtreee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and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E,D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right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subtree.</a:t>
            </a:r>
            <a:r>
              <a:rPr lang="en-US" sz="1800" spc="1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etc.</a:t>
            </a:r>
            <a:r>
              <a:rPr lang="en-US" sz="1800" spc="1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binary</a:t>
            </a:r>
            <a:r>
              <a:rPr lang="en-US" sz="1800" spc="5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tree</a:t>
            </a:r>
            <a:r>
              <a:rPr lang="en-US" sz="18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8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is</a:t>
            </a:r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0190A6-736D-4214-9453-50E45500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4114800" cy="28334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50A458-45B6-4847-BA4D-4972F31F974D}"/>
              </a:ext>
            </a:extLst>
          </p:cNvPr>
          <p:cNvSpPr txBox="1"/>
          <p:nvPr/>
        </p:nvSpPr>
        <p:spPr>
          <a:xfrm>
            <a:off x="3456637" y="3276600"/>
            <a:ext cx="4580546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1535"/>
            <a:r>
              <a:rPr lang="en-US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pre-order:</a:t>
            </a:r>
            <a:r>
              <a:rPr lang="en-US" sz="1800" b="1" spc="23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18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851535">
              <a:spcBef>
                <a:spcPts val="50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In-order:</a:t>
            </a:r>
            <a:r>
              <a:rPr lang="en-US" sz="1800" b="1" spc="14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B,</a:t>
            </a:r>
            <a:r>
              <a:rPr lang="en-US" sz="1800" spc="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E,</a:t>
            </a:r>
            <a:r>
              <a:rPr lang="en-US" sz="1800" spc="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F,</a:t>
            </a:r>
            <a:r>
              <a:rPr lang="en-US" sz="1800" spc="1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G</a:t>
            </a:r>
            <a:endParaRPr lang="en-SG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80095DF-BC7B-4829-88ED-3718F3AA3F2B}"/>
              </a:ext>
            </a:extLst>
          </p:cNvPr>
          <p:cNvSpPr/>
          <p:nvPr/>
        </p:nvSpPr>
        <p:spPr>
          <a:xfrm>
            <a:off x="0" y="569167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3F67D-E1E0-42FE-9618-91BA0A06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Initialising binary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9E984-C537-4E5D-9CAF-B678DFB66782}"/>
              </a:ext>
            </a:extLst>
          </p:cNvPr>
          <p:cNvSpPr txBox="1"/>
          <p:nvPr/>
        </p:nvSpPr>
        <p:spPr>
          <a:xfrm>
            <a:off x="533400" y="1035308"/>
            <a:ext cx="533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root-&gt;item = 4;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root-&gt;left-&gt;item = 5;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root-&gt;right-&gt;item = 2;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root-&gt;left-&gt;left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root-&gt;left-&gt;right-&gt;item = 6;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root-&gt;left-&gt;right-&gt;right = NULL; 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root-&gt;left-&gt;right-&gt;left-&gt;item = 7;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root-&gt;left-&gt;right-&gt;left-&gt;right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root-&gt;right-&gt;left-&gt;item = 3;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 = malloc(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root-&gt;right-&gt;right-&gt;item = 1;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root-&gt;right-&gt;left-&gt;right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root-&gt;right-&gt;right-&gt;left =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root-&gt;right-&gt;right-&gt;right = 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5E7DA-AE31-40BB-83B0-9E5BF0796909}"/>
              </a:ext>
            </a:extLst>
          </p:cNvPr>
          <p:cNvSpPr txBox="1"/>
          <p:nvPr/>
        </p:nvSpPr>
        <p:spPr>
          <a:xfrm>
            <a:off x="152400" y="1035308"/>
            <a:ext cx="457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6A9B6-5018-4C18-BF68-CDBF9396B39B}"/>
              </a:ext>
            </a:extLst>
          </p:cNvPr>
          <p:cNvSpPr/>
          <p:nvPr/>
        </p:nvSpPr>
        <p:spPr>
          <a:xfrm>
            <a:off x="6989618" y="1855455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81861E-6EFB-4981-AA84-45660F1A8480}"/>
              </a:ext>
            </a:extLst>
          </p:cNvPr>
          <p:cNvSpPr/>
          <p:nvPr/>
        </p:nvSpPr>
        <p:spPr>
          <a:xfrm>
            <a:off x="6019800" y="2512619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1F117F-E6BB-4F80-B386-38CDF8DC2718}"/>
              </a:ext>
            </a:extLst>
          </p:cNvPr>
          <p:cNvSpPr/>
          <p:nvPr/>
        </p:nvSpPr>
        <p:spPr>
          <a:xfrm>
            <a:off x="6597723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A6E71-D44F-4F89-8119-F0662ABAEFEC}"/>
              </a:ext>
            </a:extLst>
          </p:cNvPr>
          <p:cNvSpPr/>
          <p:nvPr/>
        </p:nvSpPr>
        <p:spPr>
          <a:xfrm>
            <a:off x="7918800" y="2512619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505D2A-8D57-474E-B95D-A9552DEF0EE8}"/>
              </a:ext>
            </a:extLst>
          </p:cNvPr>
          <p:cNvSpPr/>
          <p:nvPr/>
        </p:nvSpPr>
        <p:spPr>
          <a:xfrm>
            <a:off x="6019800" y="3942527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B642BE-EE91-4FC6-94B6-2C2B14729D17}"/>
              </a:ext>
            </a:extLst>
          </p:cNvPr>
          <p:cNvSpPr/>
          <p:nvPr/>
        </p:nvSpPr>
        <p:spPr>
          <a:xfrm>
            <a:off x="8576891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4B670B-AB54-4DA8-9F9A-6A4CA210B51D}"/>
              </a:ext>
            </a:extLst>
          </p:cNvPr>
          <p:cNvSpPr/>
          <p:nvPr/>
        </p:nvSpPr>
        <p:spPr>
          <a:xfrm>
            <a:off x="7329982" y="3214236"/>
            <a:ext cx="405710" cy="40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30F937-C353-4E6F-9E34-3FD1E70FCE70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366095" y="2201750"/>
            <a:ext cx="682937" cy="37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A5F842-3B33-4201-A043-81841F61CCD8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7335914" y="2201750"/>
            <a:ext cx="642301" cy="37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D250D-7CDD-428C-BC8B-A5AABE4FB61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366095" y="2858914"/>
            <a:ext cx="291042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DFA352-BFB2-4B1D-AB43-C1D7C453136C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6222655" y="3560531"/>
            <a:ext cx="434482" cy="381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D4EBB-96CC-4A42-91BD-E5FDA21CB652}"/>
              </a:ext>
            </a:extLst>
          </p:cNvPr>
          <p:cNvCxnSpPr>
            <a:stCxn id="11" idx="3"/>
            <a:endCxn id="14" idx="7"/>
          </p:cNvCxnSpPr>
          <p:nvPr/>
        </p:nvCxnSpPr>
        <p:spPr>
          <a:xfrm flipH="1">
            <a:off x="7676277" y="2858914"/>
            <a:ext cx="301937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C88C90-CCBF-438D-8788-CD530B9E193F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8265096" y="2858914"/>
            <a:ext cx="371210" cy="414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A7B-8567-45BF-A6C5-1D6D525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B8FC-848B-40F0-AD0E-BC7A86E3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an iterative C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levelOrderTraversal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a level-by-level traversal of the binary tree using a queue, starting at the root node level.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that you should only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enqueue()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dequeue()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operations when you add or remove integers from the queue. Remember to empty the queue at the beginning, if the queue is not empty.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levelOrderIterative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*root);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348B1F-49EF-FED4-96BF-B2562C001D08}"/>
                  </a:ext>
                </a:extLst>
              </p14:cNvPr>
              <p14:cNvContentPartPr/>
              <p14:nvPr/>
            </p14:nvContentPartPr>
            <p14:xfrm>
              <a:off x="4986662" y="59079"/>
              <a:ext cx="1410480" cy="9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348B1F-49EF-FED4-96BF-B2562C001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8022" y="50079"/>
                <a:ext cx="142812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EBEA8D-EB02-CCD1-1D79-F22C50696A31}"/>
                  </a:ext>
                </a:extLst>
              </p14:cNvPr>
              <p14:cNvContentPartPr/>
              <p14:nvPr/>
            </p14:nvContentPartPr>
            <p14:xfrm>
              <a:off x="4778946" y="1612270"/>
              <a:ext cx="3147840" cy="5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EBEA8D-EB02-CCD1-1D79-F22C50696A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5306" y="1504630"/>
                <a:ext cx="32554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F3D9C4-2226-C5CC-F9BC-F4AC07B31479}"/>
                  </a:ext>
                </a:extLst>
              </p14:cNvPr>
              <p14:cNvContentPartPr/>
              <p14:nvPr/>
            </p14:nvContentPartPr>
            <p14:xfrm>
              <a:off x="1492146" y="1957150"/>
              <a:ext cx="3054960" cy="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F3D9C4-2226-C5CC-F9BC-F4AC07B314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8506" y="1849510"/>
                <a:ext cx="3162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7F1F5A-6D14-62C6-D003-09462163C5F7}"/>
                  </a:ext>
                </a:extLst>
              </p14:cNvPr>
              <p14:cNvContentPartPr/>
              <p14:nvPr/>
            </p14:nvContentPartPr>
            <p14:xfrm>
              <a:off x="1009026" y="2339470"/>
              <a:ext cx="907200" cy="15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7F1F5A-6D14-62C6-D003-09462163C5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5026" y="2231470"/>
                <a:ext cx="1014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CFA745-5644-FAED-1926-F9007EFE858A}"/>
                  </a:ext>
                </a:extLst>
              </p14:cNvPr>
              <p14:cNvContentPartPr/>
              <p14:nvPr/>
            </p14:nvContentPartPr>
            <p14:xfrm>
              <a:off x="6167466" y="2751310"/>
              <a:ext cx="1568880" cy="6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CFA745-5644-FAED-1926-F9007EFE85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3826" y="2643310"/>
                <a:ext cx="1676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296AE3-36AC-3DC0-0A00-34B6F176183B}"/>
                  </a:ext>
                </a:extLst>
              </p14:cNvPr>
              <p14:cNvContentPartPr/>
              <p14:nvPr/>
            </p14:nvContentPartPr>
            <p14:xfrm>
              <a:off x="1233306" y="3062350"/>
              <a:ext cx="1345320" cy="3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296AE3-36AC-3DC0-0A00-34B6F17618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9306" y="2954350"/>
                <a:ext cx="14529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EDA014-A533-C6C2-10C9-D15A73E43706}"/>
                  </a:ext>
                </a:extLst>
              </p14:cNvPr>
              <p14:cNvContentPartPr/>
              <p14:nvPr/>
            </p14:nvContentPartPr>
            <p14:xfrm>
              <a:off x="6667866" y="3430990"/>
              <a:ext cx="1510920" cy="11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EDA014-A533-C6C2-10C9-D15A73E437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14226" y="3322990"/>
                <a:ext cx="1618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85E40C-4D64-D1FE-3201-E494BF53A75D}"/>
                  </a:ext>
                </a:extLst>
              </p14:cNvPr>
              <p14:cNvContentPartPr/>
              <p14:nvPr/>
            </p14:nvContentPartPr>
            <p14:xfrm>
              <a:off x="1276506" y="3795670"/>
              <a:ext cx="2785680" cy="52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85E40C-4D64-D1FE-3201-E494BF53A7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22866" y="3687670"/>
                <a:ext cx="28933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4CA1B0-B441-6229-E785-09240670A8B4}"/>
                  </a:ext>
                </a:extLst>
              </p14:cNvPr>
              <p14:cNvContentPartPr/>
              <p14:nvPr/>
            </p14:nvContentPartPr>
            <p14:xfrm>
              <a:off x="5374026" y="4613590"/>
              <a:ext cx="2084760" cy="9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4CA1B0-B441-6229-E785-09240670A8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0026" y="4505590"/>
                <a:ext cx="2192400" cy="3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38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8393-3C7D-45A6-A2C1-913EE93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BDCE-62F2-47C9-AADC-E3F46004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1) Create an empty queue 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2) If tree is not empty, then Enqueue root to the Queue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3) Repeat until Queue is empty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a) </a:t>
            </a:r>
            <a:r>
              <a:rPr lang="en-US" b="1" dirty="0"/>
              <a:t>Dequeue</a:t>
            </a:r>
            <a:r>
              <a:rPr lang="en-US" dirty="0"/>
              <a:t> node’s data from the queue and print it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b) </a:t>
            </a:r>
            <a:r>
              <a:rPr lang="en-US" b="1" dirty="0"/>
              <a:t>Enqueue</a:t>
            </a:r>
            <a:r>
              <a:rPr lang="en-US" dirty="0"/>
              <a:t> node’s left child to the q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c) </a:t>
            </a:r>
            <a:r>
              <a:rPr lang="en-US" b="1" dirty="0"/>
              <a:t>Enqueue</a:t>
            </a:r>
            <a:r>
              <a:rPr lang="en-US" dirty="0"/>
              <a:t> node’s right child to the q</a:t>
            </a:r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3886C7-00E6-C3DF-B92C-E427B0A19688}"/>
                  </a:ext>
                </a:extLst>
              </p14:cNvPr>
              <p14:cNvContentPartPr/>
              <p14:nvPr/>
            </p14:nvContentPartPr>
            <p14:xfrm>
              <a:off x="3053466" y="1578070"/>
              <a:ext cx="2315160" cy="2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3886C7-00E6-C3DF-B92C-E427B0A19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826" y="1470430"/>
                <a:ext cx="24228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17112C-8262-2C11-17BD-08D784C919B2}"/>
                  </a:ext>
                </a:extLst>
              </p14:cNvPr>
              <p14:cNvContentPartPr/>
              <p14:nvPr/>
            </p14:nvContentPartPr>
            <p14:xfrm>
              <a:off x="2889666" y="2050750"/>
              <a:ext cx="4614840" cy="13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17112C-8262-2C11-17BD-08D784C919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5666" y="1943110"/>
                <a:ext cx="47224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99DD2A-1B4D-C546-93D6-3BD558BD1C8F}"/>
                  </a:ext>
                </a:extLst>
              </p14:cNvPr>
              <p14:cNvContentPartPr/>
              <p14:nvPr/>
            </p14:nvContentPartPr>
            <p14:xfrm>
              <a:off x="1147266" y="2389510"/>
              <a:ext cx="147456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99DD2A-1B4D-C546-93D6-3BD558BD1C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3266" y="2281510"/>
                <a:ext cx="15822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7C68AD-6752-0618-00EC-F74B44A207B4}"/>
                  </a:ext>
                </a:extLst>
              </p14:cNvPr>
              <p14:cNvContentPartPr/>
              <p14:nvPr/>
            </p14:nvContentPartPr>
            <p14:xfrm>
              <a:off x="1690866" y="2880550"/>
              <a:ext cx="3958920" cy="7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7C68AD-6752-0618-00EC-F74B44A207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6866" y="2772550"/>
                <a:ext cx="40665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F692F4-A953-7166-2FA1-6AC5ADC685E9}"/>
                  </a:ext>
                </a:extLst>
              </p14:cNvPr>
              <p14:cNvContentPartPr/>
              <p14:nvPr/>
            </p14:nvContentPartPr>
            <p14:xfrm>
              <a:off x="2035746" y="3234070"/>
              <a:ext cx="4835520" cy="105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F692F4-A953-7166-2FA1-6AC5ADC685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1746" y="3126430"/>
                <a:ext cx="49431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4D96E0-9FDA-2985-FEB2-6098CFF9008B}"/>
                  </a:ext>
                </a:extLst>
              </p14:cNvPr>
              <p14:cNvContentPartPr/>
              <p14:nvPr/>
            </p14:nvContentPartPr>
            <p14:xfrm>
              <a:off x="2156346" y="3941470"/>
              <a:ext cx="3130920" cy="26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4D96E0-9FDA-2985-FEB2-6098CFF900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2346" y="3833830"/>
                <a:ext cx="3238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ED852C-CA5A-8AB1-E49D-8975ED29F32D}"/>
                  </a:ext>
                </a:extLst>
              </p14:cNvPr>
              <p14:cNvContentPartPr/>
              <p14:nvPr/>
            </p14:nvContentPartPr>
            <p14:xfrm>
              <a:off x="2061306" y="4260070"/>
              <a:ext cx="3398400" cy="7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ED852C-CA5A-8AB1-E49D-8975ED29F3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7666" y="4152430"/>
                <a:ext cx="3506040" cy="2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52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3BA6-E44E-4BBA-9D80-521F7510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1 -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859E-DDBD-4AFC-BA65-843C47CA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09" y="1439695"/>
            <a:ext cx="6926094" cy="569168"/>
          </a:xfrm>
        </p:spPr>
        <p:txBody>
          <a:bodyPr/>
          <a:lstStyle/>
          <a:p>
            <a:pPr marL="0" indent="0" algn="ctr">
              <a:buNone/>
            </a:pPr>
            <a:r>
              <a:rPr lang="en-SG" b="1" dirty="0"/>
              <a:t>Level-by-level: breadth-first search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905912E-6604-4375-AA5F-FCB004BAAFE2}"/>
              </a:ext>
            </a:extLst>
          </p:cNvPr>
          <p:cNvSpPr txBox="1">
            <a:spLocks/>
          </p:cNvSpPr>
          <p:nvPr/>
        </p:nvSpPr>
        <p:spPr>
          <a:xfrm>
            <a:off x="4329321" y="2133600"/>
            <a:ext cx="3818523" cy="12448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rgbClr val="252525"/>
                </a:solidFill>
                <a:cs typeface="Arial" panose="020B0604020202020204" pitchFamily="34" charset="0"/>
              </a:rPr>
              <a:t>Begins at the root and explores as far as possible along each branch before backtracking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rgbClr val="252525"/>
                </a:solidFill>
                <a:cs typeface="Arial" panose="020B0604020202020204" pitchFamily="34" charset="0"/>
              </a:rPr>
              <a:t>E.g. the post-order traversal</a:t>
            </a:r>
            <a:endParaRPr lang="zh-CN" altLang="en-US" sz="1400" dirty="0">
              <a:solidFill>
                <a:srgbClr val="252525"/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SG" sz="1400" dirty="0"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A9028F-4C46-4F84-8F73-3C0448699BEB}"/>
              </a:ext>
            </a:extLst>
          </p:cNvPr>
          <p:cNvGrpSpPr/>
          <p:nvPr/>
        </p:nvGrpSpPr>
        <p:grpSpPr>
          <a:xfrm>
            <a:off x="1371600" y="2133600"/>
            <a:ext cx="2957721" cy="3156207"/>
            <a:chOff x="685800" y="1923225"/>
            <a:chExt cx="3281412" cy="350162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73B403F-C74A-45B8-964E-002085400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3784283"/>
              <a:ext cx="3124200" cy="13811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CB9473-BE95-4E81-AC3B-EA699EE16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84" y="1923225"/>
              <a:ext cx="3124200" cy="138112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E3E64E1-8C09-4628-BB50-1AE3E93BABDE}"/>
                </a:ext>
              </a:extLst>
            </p:cNvPr>
            <p:cNvSpPr txBox="1"/>
            <p:nvPr/>
          </p:nvSpPr>
          <p:spPr>
            <a:xfrm>
              <a:off x="1300212" y="3304350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black"/>
                  </a:solidFill>
                </a:rPr>
                <a:t>Depth-first search</a:t>
              </a:r>
              <a:endParaRPr lang="zh-CN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CCAF3C-C3A1-4DFA-9555-BC32DBC9BD69}"/>
                </a:ext>
              </a:extLst>
            </p:cNvPr>
            <p:cNvSpPr txBox="1"/>
            <p:nvPr/>
          </p:nvSpPr>
          <p:spPr>
            <a:xfrm>
              <a:off x="1224012" y="5117068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black"/>
                  </a:solidFill>
                </a:rPr>
                <a:t>Breadth-first search</a:t>
              </a:r>
              <a:endParaRPr lang="zh-CN" alt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97942EE-A18B-43D7-8149-BA61153BAEDC}"/>
              </a:ext>
            </a:extLst>
          </p:cNvPr>
          <p:cNvSpPr txBox="1">
            <a:spLocks/>
          </p:cNvSpPr>
          <p:nvPr/>
        </p:nvSpPr>
        <p:spPr>
          <a:xfrm>
            <a:off x="4329320" y="3780640"/>
            <a:ext cx="3818523" cy="12448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rgbClr val="252525"/>
                </a:solidFill>
                <a:cs typeface="Arial" panose="020B0604020202020204" pitchFamily="34" charset="0"/>
              </a:rPr>
              <a:t>Begins at a root node and inspects all its children nodes. Then for each of those children nodes in turn, it inspects their children nodes, and so on. </a:t>
            </a:r>
            <a:endParaRPr lang="en-SG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7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1CDC-E0E3-479B-93FB-D88B548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DBF8-F152-4F45-8688-376E2CE8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855388"/>
            <a:ext cx="7162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Level-order Tree Traversal: </a:t>
            </a:r>
          </a:p>
          <a:p>
            <a:pPr marL="0" indent="0" algn="ctr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20 15 50 10 18 25 80</a:t>
            </a:r>
            <a:endParaRPr lang="en-S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07489-5649-4158-8249-0485F729FFE9}"/>
              </a:ext>
            </a:extLst>
          </p:cNvPr>
          <p:cNvSpPr/>
          <p:nvPr/>
        </p:nvSpPr>
        <p:spPr>
          <a:xfrm>
            <a:off x="4190998" y="1327248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258B2-83A1-474A-8267-BA1962B6FD15}"/>
              </a:ext>
            </a:extLst>
          </p:cNvPr>
          <p:cNvSpPr/>
          <p:nvPr/>
        </p:nvSpPr>
        <p:spPr>
          <a:xfrm>
            <a:off x="2666998" y="2459812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AD530B-D053-4546-91E5-A1791C513C68}"/>
              </a:ext>
            </a:extLst>
          </p:cNvPr>
          <p:cNvSpPr/>
          <p:nvPr/>
        </p:nvSpPr>
        <p:spPr>
          <a:xfrm>
            <a:off x="5715000" y="2459812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3E87CB-34C5-4EB7-8B25-41F7BB2CF202}"/>
              </a:ext>
            </a:extLst>
          </p:cNvPr>
          <p:cNvSpPr/>
          <p:nvPr/>
        </p:nvSpPr>
        <p:spPr>
          <a:xfrm>
            <a:off x="1904996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31C1D-02E7-48F3-AF50-884AEDB616A7}"/>
              </a:ext>
            </a:extLst>
          </p:cNvPr>
          <p:cNvSpPr/>
          <p:nvPr/>
        </p:nvSpPr>
        <p:spPr>
          <a:xfrm>
            <a:off x="3428998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9F0E9D-B23C-406C-8BEE-2E5B3AFE33FC}"/>
              </a:ext>
            </a:extLst>
          </p:cNvPr>
          <p:cNvSpPr/>
          <p:nvPr/>
        </p:nvSpPr>
        <p:spPr>
          <a:xfrm>
            <a:off x="4953000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C8D9F-8A26-4DE1-933E-6B3237136368}"/>
              </a:ext>
            </a:extLst>
          </p:cNvPr>
          <p:cNvSpPr/>
          <p:nvPr/>
        </p:nvSpPr>
        <p:spPr>
          <a:xfrm>
            <a:off x="6477000" y="36576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07389-2680-4D6F-B877-84939B70A4C6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3317406" y="1912615"/>
            <a:ext cx="985184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0E184A-687B-4E17-A559-FFEA85E462A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841406" y="1912615"/>
            <a:ext cx="985186" cy="64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592AA-D411-4C2A-8F0A-481DEE60AE8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285996" y="3045179"/>
            <a:ext cx="492594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4B700-E38C-4727-8D72-FBC5FDFABF31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3317406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6C20D-0DEA-4100-AABD-D3A5175E673D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5334000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05C30-EE6E-4B12-B86A-C5C510BBCA4E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6365408" y="3045179"/>
            <a:ext cx="492592" cy="612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4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5733</Words>
  <Application>Microsoft Office PowerPoint</Application>
  <PresentationFormat>On-screen Show (4:3)</PresentationFormat>
  <Paragraphs>1589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Book Antiqua</vt:lpstr>
      <vt:lpstr>Calibri</vt:lpstr>
      <vt:lpstr>Courier New</vt:lpstr>
      <vt:lpstr>Times New Roman</vt:lpstr>
      <vt:lpstr>Verdana</vt:lpstr>
      <vt:lpstr>1_Office Theme</vt:lpstr>
      <vt:lpstr>2_Office Theme</vt:lpstr>
      <vt:lpstr>TUTORIAL: BINARY TREES</vt:lpstr>
      <vt:lpstr>Q1</vt:lpstr>
      <vt:lpstr>Q1: Solution</vt:lpstr>
      <vt:lpstr>Q1: Solution</vt:lpstr>
      <vt:lpstr>Initialising binary trees</vt:lpstr>
      <vt:lpstr>Question 1</vt:lpstr>
      <vt:lpstr>concept</vt:lpstr>
      <vt:lpstr>Question 1 - concept</vt:lpstr>
      <vt:lpstr>Question 1 – example</vt:lpstr>
      <vt:lpstr>Question 1 - solution</vt:lpstr>
      <vt:lpstr>Question 1</vt:lpstr>
      <vt:lpstr>Question 2</vt:lpstr>
      <vt:lpstr>concept</vt:lpstr>
      <vt:lpstr>concept</vt:lpstr>
      <vt:lpstr>BST Node example</vt:lpstr>
      <vt:lpstr>Question 2 – example</vt:lpstr>
      <vt:lpstr>Question 2 - solution</vt:lpstr>
      <vt:lpstr>Question 2</vt:lpstr>
      <vt:lpstr>Question 3</vt:lpstr>
      <vt:lpstr>Question 3</vt:lpstr>
      <vt:lpstr>Question 3 - solution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4 - solution</vt:lpstr>
      <vt:lpstr>Item search: Binary search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CX1007: Tutorial 01</dc:title>
  <dc:creator>melani</dc:creator>
  <cp:lastModifiedBy>#LIAU ZHENG WEI#</cp:lastModifiedBy>
  <cp:revision>158</cp:revision>
  <cp:lastPrinted>2021-02-01T06:31:24Z</cp:lastPrinted>
  <dcterms:created xsi:type="dcterms:W3CDTF">2019-01-16T13:09:54Z</dcterms:created>
  <dcterms:modified xsi:type="dcterms:W3CDTF">2023-02-24T14:00:41Z</dcterms:modified>
</cp:coreProperties>
</file>