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64"/>
  </p:notesMasterIdLst>
  <p:sldIdLst>
    <p:sldId id="318" r:id="rId3"/>
    <p:sldId id="370" r:id="rId4"/>
    <p:sldId id="367" r:id="rId5"/>
    <p:sldId id="422" r:id="rId6"/>
    <p:sldId id="423" r:id="rId7"/>
    <p:sldId id="420" r:id="rId8"/>
    <p:sldId id="365" r:id="rId9"/>
    <p:sldId id="424" r:id="rId10"/>
    <p:sldId id="425" r:id="rId11"/>
    <p:sldId id="426" r:id="rId12"/>
    <p:sldId id="387" r:id="rId13"/>
    <p:sldId id="388" r:id="rId14"/>
    <p:sldId id="427" r:id="rId15"/>
    <p:sldId id="399" r:id="rId16"/>
    <p:sldId id="400" r:id="rId17"/>
    <p:sldId id="428" r:id="rId18"/>
    <p:sldId id="401" r:id="rId19"/>
    <p:sldId id="402" r:id="rId20"/>
    <p:sldId id="373" r:id="rId21"/>
    <p:sldId id="429" r:id="rId22"/>
    <p:sldId id="430" r:id="rId23"/>
    <p:sldId id="376" r:id="rId24"/>
    <p:sldId id="383" r:id="rId25"/>
    <p:sldId id="384" r:id="rId26"/>
    <p:sldId id="385" r:id="rId27"/>
    <p:sldId id="386" r:id="rId28"/>
    <p:sldId id="374" r:id="rId29"/>
    <p:sldId id="431" r:id="rId30"/>
    <p:sldId id="432" r:id="rId31"/>
    <p:sldId id="37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75" r:id="rId43"/>
    <p:sldId id="381" r:id="rId44"/>
    <p:sldId id="433" r:id="rId45"/>
    <p:sldId id="434" r:id="rId46"/>
    <p:sldId id="380" r:id="rId47"/>
    <p:sldId id="413" r:id="rId48"/>
    <p:sldId id="403" r:id="rId49"/>
    <p:sldId id="404" r:id="rId50"/>
    <p:sldId id="405" r:id="rId51"/>
    <p:sldId id="406" r:id="rId52"/>
    <p:sldId id="407" r:id="rId53"/>
    <p:sldId id="408" r:id="rId54"/>
    <p:sldId id="409" r:id="rId55"/>
    <p:sldId id="410" r:id="rId56"/>
    <p:sldId id="411" r:id="rId57"/>
    <p:sldId id="412" r:id="rId58"/>
    <p:sldId id="414" r:id="rId59"/>
    <p:sldId id="415" r:id="rId60"/>
    <p:sldId id="416" r:id="rId61"/>
    <p:sldId id="417" r:id="rId62"/>
    <p:sldId id="418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8F80466-9018-4358-985E-CB325C77F00D}">
          <p14:sldIdLst>
            <p14:sldId id="318"/>
            <p14:sldId id="370"/>
            <p14:sldId id="367"/>
            <p14:sldId id="422"/>
            <p14:sldId id="423"/>
            <p14:sldId id="420"/>
            <p14:sldId id="365"/>
            <p14:sldId id="424"/>
            <p14:sldId id="425"/>
            <p14:sldId id="426"/>
            <p14:sldId id="387"/>
            <p14:sldId id="388"/>
            <p14:sldId id="427"/>
            <p14:sldId id="399"/>
            <p14:sldId id="400"/>
            <p14:sldId id="428"/>
            <p14:sldId id="401"/>
            <p14:sldId id="402"/>
            <p14:sldId id="373"/>
            <p14:sldId id="429"/>
            <p14:sldId id="430"/>
            <p14:sldId id="376"/>
            <p14:sldId id="383"/>
            <p14:sldId id="384"/>
            <p14:sldId id="385"/>
            <p14:sldId id="386"/>
            <p14:sldId id="374"/>
            <p14:sldId id="431"/>
            <p14:sldId id="432"/>
            <p14:sldId id="37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75"/>
            <p14:sldId id="381"/>
            <p14:sldId id="433"/>
            <p14:sldId id="434"/>
            <p14:sldId id="380"/>
            <p14:sldId id="413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6"/>
            <p14:sldId id="417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FBA832-F713-41C5-A60C-F682BD1C0954}" v="334" dt="2021-06-21T06:26:42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80" autoAdjust="0"/>
  </p:normalViewPr>
  <p:slideViewPr>
    <p:cSldViewPr showGuides="1">
      <p:cViewPr varScale="1">
        <p:scale>
          <a:sx n="112" d="100"/>
          <a:sy n="112" d="100"/>
        </p:scale>
        <p:origin x="16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1D7A13-1A45-41A3-8305-974490192D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AC6E0-0F06-45EF-BFE7-B0219E837CD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11E176-A415-4917-BD74-6FFC3C4B42EA}" type="datetimeFigureOut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1E81972-B6E5-47ED-B167-C966AB6C95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E112300-42CE-4AF6-A890-8179D35C9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2022F-F879-4D9D-B9AB-782ED9AB8D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4578-9914-47DA-BD13-C2A55063C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09017EA-ADF1-48E8-AD36-CF868183E8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627C5AA-E390-4C99-A1F2-4DAB467CED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68350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16F65D-AD40-412C-8E61-D41E8FC62537}" type="slidenum"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3DCE6B6-02CA-4C24-9B6E-8E315E3B41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304A129-BC1F-4ED4-9EAC-AAF0AD8EA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59338"/>
            <a:ext cx="5207000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488" tIns="51244" rIns="102488" bIns="51244" numCol="1" anchor="t" anchorCtr="0" compatLnSpc="1">
            <a:prstTxWarp prst="textNoShape">
              <a:avLst/>
            </a:prstTxWarp>
          </a:bodyPr>
          <a:lstStyle/>
          <a:p>
            <a:r>
              <a:rPr lang="en-SG" altLang="en-US"/>
              <a:t>When the malloc() function is called with the required size, </a:t>
            </a:r>
            <a:r>
              <a:rPr lang="en-US" altLang="en-US"/>
              <a:t>it returns a pointer to a newly allocated block </a:t>
            </a:r>
            <a:r>
              <a:rPr lang="en-US" altLang="en-US" i="1"/>
              <a:t>size</a:t>
            </a:r>
            <a:r>
              <a:rPr lang="en-US" altLang="en-US"/>
              <a:t> bytes long.</a:t>
            </a:r>
          </a:p>
          <a:p>
            <a:endParaRPr lang="en-SG" altLang="en-US"/>
          </a:p>
          <a:p>
            <a:r>
              <a:rPr lang="en-SG" altLang="en-US"/>
              <a:t>If the requested size of the memory is not available on the heap, the function returns a </a:t>
            </a:r>
            <a:r>
              <a:rPr lang="en-US" altLang="en-US"/>
              <a:t>null pointer</a:t>
            </a:r>
            <a:r>
              <a:rPr lang="en-SG" altLang="en-US"/>
              <a:t>.</a:t>
            </a:r>
            <a:endParaRPr lang="en-GB" altLang="en-US"/>
          </a:p>
          <a:p>
            <a:r>
              <a:rPr lang="en-SG" altLang="en-US"/>
              <a:t> </a:t>
            </a:r>
            <a:endParaRPr lang="en-GB" altLang="en-US"/>
          </a:p>
          <a:p>
            <a:r>
              <a:rPr lang="en-SG" altLang="en-US"/>
              <a:t>As you can see, the return type for malloc() is void*.   </a:t>
            </a:r>
          </a:p>
          <a:p>
            <a:endParaRPr lang="en-SG" altLang="en-US"/>
          </a:p>
          <a:p>
            <a:r>
              <a:rPr lang="en-US" altLang="en-US"/>
              <a:t>A void pointer is a pointer that has no associated data type with it. A void pointer can hold address of any type and can be typcasted to any type.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/>
              <a:t>For instance, malloc() returns void* which can be typecasted to any type like int*, char*, etc.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5" name="Footer Placeholder 1">
            <a:extLst>
              <a:ext uri="{FF2B5EF4-FFF2-40B4-BE49-F238E27FC236}">
                <a16:creationId xmlns:a16="http://schemas.microsoft.com/office/drawing/2014/main" id="{090E879A-1AB5-48E7-8B29-529E90E08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350" indent="-295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fr-FR" altLang="en-US" sz="1300">
                <a:solidFill>
                  <a:prstClr val="black"/>
                </a:solidFill>
              </a:rPr>
              <a:t>Dr Hui Siu Cheung, SCE, NTU</a:t>
            </a:r>
            <a:endParaRPr lang="en-US" altLang="en-US" sz="1300">
              <a:solidFill>
                <a:prstClr val="black"/>
              </a:solidFill>
            </a:endParaRPr>
          </a:p>
        </p:txBody>
      </p:sp>
      <p:sp>
        <p:nvSpPr>
          <p:cNvPr id="46086" name="Date Placeholder 1">
            <a:extLst>
              <a:ext uri="{FF2B5EF4-FFF2-40B4-BE49-F238E27FC236}">
                <a16:creationId xmlns:a16="http://schemas.microsoft.com/office/drawing/2014/main" id="{C2B4879F-F46D-432F-B68C-FD29C26EA0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350" indent="-295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A25EB726-0CCA-4DD0-B5AC-A1EE75C4FA07}" type="datetime3">
              <a:rPr lang="en-US" altLang="en-US" sz="13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21 February 2023</a:t>
            </a:fld>
            <a:endParaRPr lang="en-US" altLang="en-US" sz="13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13895A23-CC2B-4658-B028-2E784EF20E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2600A5-D176-49C6-89FB-595F942E4A0C}"/>
              </a:ext>
            </a:extLst>
          </p:cNvPr>
          <p:cNvSpPr/>
          <p:nvPr userDrawn="1"/>
        </p:nvSpPr>
        <p:spPr>
          <a:xfrm>
            <a:off x="0" y="2052638"/>
            <a:ext cx="9144000" cy="27432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AA1B6172-4FE6-4D68-898B-425FBBDF39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5600" y="5973763"/>
            <a:ext cx="7931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Science and Engineering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081EDE85-8EA0-40AE-843D-4A75B76D84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41325"/>
            <a:ext cx="27146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081"/>
            <a:ext cx="7772400" cy="150388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4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0AD8815-A991-42DA-A47E-AB81EE8A4E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21D353E4-DFE4-4D5E-9A5C-596835736E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09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B28F7D-22E2-499F-89FB-027D31A3F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2397F18A-C30D-4F98-A138-369505F1F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409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E17B432-B2F5-4133-A54C-28E6DAD5EA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B15E569D-CA04-4856-BAF2-6E56A24BF4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79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>
            <a:extLst>
              <a:ext uri="{FF2B5EF4-FFF2-40B4-BE49-F238E27FC236}">
                <a16:creationId xmlns:a16="http://schemas.microsoft.com/office/drawing/2014/main" id="{92349930-34E0-4EA0-95CA-6A8326DD51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AEDFF6-3D98-4678-A0C1-69A25D2A0DD1}"/>
              </a:ext>
            </a:extLst>
          </p:cNvPr>
          <p:cNvSpPr/>
          <p:nvPr userDrawn="1"/>
        </p:nvSpPr>
        <p:spPr>
          <a:xfrm>
            <a:off x="-58738" y="2432050"/>
            <a:ext cx="9245601" cy="1993900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4" name="Picture 2" descr="https://lh3.googleusercontent.com/-SopXTghmfjQ/VrwtwwavOXI/AAAAAAAABYw/eA1lMnzRaiU/s512/2016-02-10.png">
            <a:extLst>
              <a:ext uri="{FF2B5EF4-FFF2-40B4-BE49-F238E27FC236}">
                <a16:creationId xmlns:a16="http://schemas.microsoft.com/office/drawing/2014/main" id="{2318AD54-7F50-48AC-9CF0-3DB820F24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239713"/>
            <a:ext cx="309403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6">
            <a:extLst>
              <a:ext uri="{FF2B5EF4-FFF2-40B4-BE49-F238E27FC236}">
                <a16:creationId xmlns:a16="http://schemas.microsoft.com/office/drawing/2014/main" id="{0247A4B5-D533-40D3-BC79-2E749A688E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425" y="5973763"/>
            <a:ext cx="7931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algn="ctr"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2936650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00A2E548-21E8-4239-89A5-0099457368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A37A76-6C84-483E-9F55-A38F1BCC5577}"/>
              </a:ext>
            </a:extLst>
          </p:cNvPr>
          <p:cNvSpPr/>
          <p:nvPr userDrawn="1"/>
        </p:nvSpPr>
        <p:spPr>
          <a:xfrm>
            <a:off x="0" y="2052638"/>
            <a:ext cx="9144000" cy="27432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C91458B5-979A-4AE3-A09F-20D777BC38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5600" y="5973763"/>
            <a:ext cx="7931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Science and Engineering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C12C0ACA-BF3C-4B7B-A5BC-6AF84CC867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41325"/>
            <a:ext cx="27146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081"/>
            <a:ext cx="7772400" cy="150388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38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E06B8E89-6600-44B5-8686-AFF473368E3B}"/>
              </a:ext>
            </a:extLst>
          </p:cNvPr>
          <p:cNvSpPr/>
          <p:nvPr userDrawn="1"/>
        </p:nvSpPr>
        <p:spPr>
          <a:xfrm>
            <a:off x="91281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F3AAD-F18D-4553-89D9-AF892D251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E26B11B1-2698-4D0D-8CD1-ECAE64F01D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449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990A23DF-439E-4CA5-AC7B-DA5AC9F012D1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FA26-5A5D-4DFB-907A-5AEAC4D4B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4D59AEED-9549-4287-BEBF-9F0F18FBB0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42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6479E3E-53C2-458B-8E3A-C3E11E88B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D3F2939B-AC72-4428-8956-9E0BC7026C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689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FC6E7526-D244-4D37-8DAC-EB4A2CC11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1313" y="145732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08" y="1439691"/>
            <a:ext cx="3391200" cy="4438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990" y="1439693"/>
            <a:ext cx="3389512" cy="4438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66EEB-6921-479A-9C4F-AB5B95BC9E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68514416-32A0-45A5-80A2-12C0BA916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608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A0EE25-08F2-4EB3-9D95-14283CDBE0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DBA71098-D367-4DE4-883D-4AEDA51AF5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2E6901F0-40E6-4BF1-B379-464F68C9DF8F}"/>
              </a:ext>
            </a:extLst>
          </p:cNvPr>
          <p:cNvSpPr/>
          <p:nvPr userDrawn="1"/>
        </p:nvSpPr>
        <p:spPr>
          <a:xfrm>
            <a:off x="91281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3EF1-54A4-4FB8-8637-69B6B7A57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C4D206A0-E8B1-4900-B913-7B01AD4109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476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6CAEC7F-5EE7-436E-AA24-A338BFD113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9626011E-778A-4343-822B-611B0555F6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387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365B392-54C0-4A58-A88C-A1CB07C05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FB4ACE6A-0282-45D3-B070-C6C0C12ADD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717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5010796-12F3-496D-B74A-B2143584B0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2101BD03-79B0-4464-87D5-E4522E4687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897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24B6E53-EEF9-400A-96C0-80B4FC56C8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51C026B8-705E-4375-B7F1-2135979DD7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898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B01949-BAAF-4BA8-8921-5ED8B0B8FF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5DD8ACCB-6C95-4064-9629-0409E06807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454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44F252-CE38-4F8B-AEA6-FA1E37D56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B9C080FB-D537-4560-BF14-636CBDD542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0299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>
            <a:extLst>
              <a:ext uri="{FF2B5EF4-FFF2-40B4-BE49-F238E27FC236}">
                <a16:creationId xmlns:a16="http://schemas.microsoft.com/office/drawing/2014/main" id="{747DAC68-3468-4C7D-8810-4C97735E1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CB2F5C-5656-4A99-87B5-3BD436EDC5D6}"/>
              </a:ext>
            </a:extLst>
          </p:cNvPr>
          <p:cNvSpPr/>
          <p:nvPr userDrawn="1"/>
        </p:nvSpPr>
        <p:spPr>
          <a:xfrm>
            <a:off x="-58738" y="2432050"/>
            <a:ext cx="9245601" cy="1993900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4" name="Picture 2" descr="https://lh3.googleusercontent.com/-SopXTghmfjQ/VrwtwwavOXI/AAAAAAAABYw/eA1lMnzRaiU/s512/2016-02-10.png">
            <a:extLst>
              <a:ext uri="{FF2B5EF4-FFF2-40B4-BE49-F238E27FC236}">
                <a16:creationId xmlns:a16="http://schemas.microsoft.com/office/drawing/2014/main" id="{91B40466-0B42-4BD1-92FB-563171E3C1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239713"/>
            <a:ext cx="309403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6">
            <a:extLst>
              <a:ext uri="{FF2B5EF4-FFF2-40B4-BE49-F238E27FC236}">
                <a16:creationId xmlns:a16="http://schemas.microsoft.com/office/drawing/2014/main" id="{136A46BB-37FD-4883-AD84-A95B2B02C3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425" y="5973763"/>
            <a:ext cx="7931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algn="ctr"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317770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4DD9568F-B4CE-4712-80F6-0ED4B8F0C1E9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176C-9EC9-445B-AE06-353831D2AC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D0F2E801-7E95-4737-8D57-30BA79E30D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39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1B6DF5-57A4-4B77-8FD4-083277014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8190E0F2-0498-4090-AD59-B75FEB27FC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91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E30C2752-4649-4BE1-945A-D62F08BC1A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1313" y="145732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08" y="1439691"/>
            <a:ext cx="3391200" cy="4438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990" y="1439693"/>
            <a:ext cx="3389512" cy="4438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8A0E9-D0CB-4D1E-B410-25AE60B35B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0D5EC431-5B2C-4DB3-8A02-D1E5BB0F08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69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564DFA-E5ED-46C1-97BA-14C42B8FC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F7C8FEAD-F37E-4F66-99E7-773561CBB9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86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680F06C-2332-4517-9013-BD154BB8B9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C53DE252-AD1A-4604-B195-6D3036D63E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97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40FB443-3AA8-4EDA-9B6C-B9330F466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FC411F10-F2FA-42BE-B94F-127CFAFE42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2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05186A-566B-44C1-9CD8-5A0A6A2845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42A4200B-0F37-40E5-8D1B-F785B11E75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>
            <a:extLst>
              <a:ext uri="{FF2B5EF4-FFF2-40B4-BE49-F238E27FC236}">
                <a16:creationId xmlns:a16="http://schemas.microsoft.com/office/drawing/2014/main" id="{789A79F3-0205-4905-B317-F028690CB1E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/>
          <a:stretch>
            <a:fillRect/>
          </a:stretch>
        </p:blipFill>
        <p:spPr bwMode="auto">
          <a:xfrm>
            <a:off x="-17463" y="0"/>
            <a:ext cx="91598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FB77E-DF90-4E51-BCB0-CFA1B763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63" y="0"/>
            <a:ext cx="9161463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C2D5B-D561-43B1-851B-879F2ADACD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3825" y="6629400"/>
            <a:ext cx="38481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44DA204-3C5F-42C4-915D-26CFBEBFA50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269163" y="6611938"/>
            <a:ext cx="1752600" cy="2635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1435B3D-0F3C-46A3-BE2E-B338F059D372}" type="slidenum">
              <a:rPr lang="en-US" altLang="en-US" sz="90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/>
              <a:t>‹#›</a:t>
            </a:fld>
            <a:endParaRPr lang="en-US" altLang="en-US" sz="9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99088493-EA0D-4AC5-863A-826645CF89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800">
              <a:solidFill>
                <a:prstClr val="black"/>
              </a:solidFill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B8962987-D33D-480D-B884-49115724B7F5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32" name="Text Placeholder 2">
            <a:extLst>
              <a:ext uri="{FF2B5EF4-FFF2-40B4-BE49-F238E27FC236}">
                <a16:creationId xmlns:a16="http://schemas.microsoft.com/office/drawing/2014/main" id="{780FBB8A-7607-47B8-A015-39171E0923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28713" y="1439863"/>
            <a:ext cx="6926262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  <p:sldLayoutId id="2147484326" r:id="rId12"/>
    <p:sldLayoutId id="2147484327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 cap="all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>
            <a:extLst>
              <a:ext uri="{FF2B5EF4-FFF2-40B4-BE49-F238E27FC236}">
                <a16:creationId xmlns:a16="http://schemas.microsoft.com/office/drawing/2014/main" id="{ACECE59C-DA05-4818-9E6E-79F6E0D024F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/>
          <a:stretch>
            <a:fillRect/>
          </a:stretch>
        </p:blipFill>
        <p:spPr bwMode="auto">
          <a:xfrm>
            <a:off x="-17463" y="0"/>
            <a:ext cx="91598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F0ECA-29F4-41E4-A265-2C2278FB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63" y="0"/>
            <a:ext cx="9161463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0CD5E-A001-4BEE-807B-817D7C008F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3825" y="6629400"/>
            <a:ext cx="38481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B9535CF-ED9B-4F3C-8B78-881ED74C27C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269163" y="6611938"/>
            <a:ext cx="1752600" cy="2635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57A5D9A-1D8B-4FC4-99D8-D4CE12981894}" type="slidenum">
              <a:rPr lang="en-US" altLang="en-US" sz="90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/>
              <a:t>‹#›</a:t>
            </a:fld>
            <a:endParaRPr lang="en-US" altLang="en-US" sz="9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B2E7A765-1F1C-40DC-A952-D81B032B74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800">
              <a:solidFill>
                <a:prstClr val="black"/>
              </a:solidFill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1B08F288-82A0-4048-B881-C95E09A615DD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86F27531-C854-46D7-997C-EBEF604166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28713" y="1439863"/>
            <a:ext cx="6926262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8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  <p:sldLayoutId id="2147484339" r:id="rId12"/>
    <p:sldLayoutId id="2147484340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 cap="all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8D422DF-E05F-48F8-AD12-D215BF98B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9144000" cy="5651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CX1007: lab Tutorial (Week 12)</a:t>
            </a:r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58A8-7E51-4C1B-A3F7-615BAAD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 – </a:t>
            </a:r>
            <a:r>
              <a:rPr lang="en-SG" cap="none" dirty="0"/>
              <a:t>Using</a:t>
            </a:r>
            <a:r>
              <a:rPr lang="en-SG" dirty="0"/>
              <a:t> </a:t>
            </a:r>
            <a:r>
              <a:rPr lang="en-SG" cap="none" dirty="0"/>
              <a:t>Pre-Order traversal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1CE72-0173-46B0-9A25-6A7623298AE7}"/>
              </a:ext>
            </a:extLst>
          </p:cNvPr>
          <p:cNvSpPr txBox="1"/>
          <p:nvPr/>
        </p:nvSpPr>
        <p:spPr>
          <a:xfrm>
            <a:off x="1752600" y="1600200"/>
            <a:ext cx="61722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*temp;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return;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Swap left and right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pointers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temp = node-&gt;left;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node-&gt;left = node-&gt;right;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node-&gt;right = temp;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 </a:t>
            </a:r>
          </a:p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BA3E4-5BFB-4CF4-B194-AB34FDDE8B94}"/>
              </a:ext>
            </a:extLst>
          </p:cNvPr>
          <p:cNvSpPr txBox="1"/>
          <p:nvPr/>
        </p:nvSpPr>
        <p:spPr>
          <a:xfrm>
            <a:off x="1295399" y="1600200"/>
            <a:ext cx="4572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3714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37154296-94CC-4AF5-8209-17B727AE3A87}"/>
              </a:ext>
            </a:extLst>
          </p:cNvPr>
          <p:cNvSpPr/>
          <p:nvPr/>
        </p:nvSpPr>
        <p:spPr>
          <a:xfrm>
            <a:off x="0" y="1"/>
            <a:ext cx="9144000" cy="6629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EA97E7-F468-46F3-9AB1-028C54E7B302}"/>
              </a:ext>
            </a:extLst>
          </p:cNvPr>
          <p:cNvGrpSpPr/>
          <p:nvPr/>
        </p:nvGrpSpPr>
        <p:grpSpPr>
          <a:xfrm>
            <a:off x="152400" y="76200"/>
            <a:ext cx="5029200" cy="2123658"/>
            <a:chOff x="152400" y="76200"/>
            <a:chExt cx="5029200" cy="21236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DC1F65-E25D-402A-9913-4BADC42A138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94C2A4-18A5-47C4-AA8C-A5FD9C488A1D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A713F3-AFAC-426E-8C33-9D4DBA13CE40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754D8F-48C9-4C94-A545-0E4FCE4E91D5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3A5224C-2176-4DD3-B17E-95D15B46C1BC}"/>
              </a:ext>
            </a:extLst>
          </p:cNvPr>
          <p:cNvSpPr/>
          <p:nvPr/>
        </p:nvSpPr>
        <p:spPr>
          <a:xfrm>
            <a:off x="7344509" y="2382241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6B38C2-4CA4-412A-A092-416E7F93708B}"/>
              </a:ext>
            </a:extLst>
          </p:cNvPr>
          <p:cNvSpPr/>
          <p:nvPr/>
        </p:nvSpPr>
        <p:spPr>
          <a:xfrm>
            <a:off x="6543007" y="2925351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2E592D-11E2-4186-8DD5-2B6D904F64EE}"/>
              </a:ext>
            </a:extLst>
          </p:cNvPr>
          <p:cNvSpPr/>
          <p:nvPr/>
        </p:nvSpPr>
        <p:spPr>
          <a:xfrm>
            <a:off x="7020629" y="3505200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1C2CC-10B0-4402-9E94-6465A2E13673}"/>
              </a:ext>
            </a:extLst>
          </p:cNvPr>
          <p:cNvSpPr/>
          <p:nvPr/>
        </p:nvSpPr>
        <p:spPr>
          <a:xfrm>
            <a:off x="8112428" y="2925351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9A6DFE-0A94-476B-9824-9A3304F37B91}"/>
              </a:ext>
            </a:extLst>
          </p:cNvPr>
          <p:cNvSpPr/>
          <p:nvPr/>
        </p:nvSpPr>
        <p:spPr>
          <a:xfrm>
            <a:off x="8656303" y="3505200"/>
            <a:ext cx="335297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47E5FB-A820-482F-85CF-FBF1EF9C6AD8}"/>
              </a:ext>
            </a:extLst>
          </p:cNvPr>
          <p:cNvSpPr/>
          <p:nvPr/>
        </p:nvSpPr>
        <p:spPr>
          <a:xfrm>
            <a:off x="7625801" y="3505200"/>
            <a:ext cx="335297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55B703-BA7D-43CE-9075-5EC80E67AAA2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6829200" y="2668437"/>
            <a:ext cx="564411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93100-2BC4-4F5D-8222-A9D9A8193D1B}"/>
              </a:ext>
            </a:extLst>
          </p:cNvPr>
          <p:cNvCxnSpPr>
            <a:cxnSpLocks/>
            <a:stCxn id="10" idx="5"/>
            <a:endCxn id="13" idx="1"/>
          </p:cNvCxnSpPr>
          <p:nvPr/>
        </p:nvCxnSpPr>
        <p:spPr>
          <a:xfrm>
            <a:off x="7630703" y="2668438"/>
            <a:ext cx="530827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9D9083-F974-4BCE-BEB8-1A6C8C9FF38C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6829200" y="3211548"/>
            <a:ext cx="240531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B47563-00FD-4573-8C52-BD3095CA5F0A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7911996" y="3211548"/>
            <a:ext cx="24953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2512E7-A851-42F0-86DD-7C42502684AA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8398621" y="3211546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920E126-DAD6-4D77-B999-E3FF68ABE059}"/>
              </a:ext>
            </a:extLst>
          </p:cNvPr>
          <p:cNvSpPr/>
          <p:nvPr/>
        </p:nvSpPr>
        <p:spPr>
          <a:xfrm>
            <a:off x="4010406" y="1696505"/>
            <a:ext cx="1040914" cy="33855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C00000"/>
                </a:solidFill>
              </a:rPr>
              <a:t>temp = 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83596F-74A5-4181-A9E0-AA8C7E740DB1}"/>
              </a:ext>
            </a:extLst>
          </p:cNvPr>
          <p:cNvCxnSpPr/>
          <p:nvPr/>
        </p:nvCxnSpPr>
        <p:spPr>
          <a:xfrm flipH="1">
            <a:off x="3733800" y="236767"/>
            <a:ext cx="55321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5F1CBAA-8077-4C21-B000-74FBA8EB3428}"/>
              </a:ext>
            </a:extLst>
          </p:cNvPr>
          <p:cNvSpPr txBox="1"/>
          <p:nvPr/>
        </p:nvSpPr>
        <p:spPr>
          <a:xfrm>
            <a:off x="6306041" y="2646163"/>
            <a:ext cx="436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left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71AA3D-0A41-4F7E-83AC-CD6290632ADA}"/>
              </a:ext>
            </a:extLst>
          </p:cNvPr>
          <p:cNvSpPr txBox="1"/>
          <p:nvPr/>
        </p:nvSpPr>
        <p:spPr>
          <a:xfrm>
            <a:off x="8229429" y="2617574"/>
            <a:ext cx="535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right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D739FD4-2E42-4B55-B07A-FC8FAEAA1AF6}"/>
              </a:ext>
            </a:extLst>
          </p:cNvPr>
          <p:cNvSpPr/>
          <p:nvPr/>
        </p:nvSpPr>
        <p:spPr>
          <a:xfrm>
            <a:off x="6540625" y="2919976"/>
            <a:ext cx="335298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D8C7DAD-2F33-4115-A949-80EF3C9A2629}"/>
              </a:ext>
            </a:extLst>
          </p:cNvPr>
          <p:cNvCxnSpPr>
            <a:cxnSpLocks/>
          </p:cNvCxnSpPr>
          <p:nvPr/>
        </p:nvCxnSpPr>
        <p:spPr>
          <a:xfrm flipH="1">
            <a:off x="7020629" y="3093000"/>
            <a:ext cx="970178" cy="1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0C7532EB-C237-43EC-A574-48393DFFBEB6}"/>
              </a:ext>
            </a:extLst>
          </p:cNvPr>
          <p:cNvSpPr/>
          <p:nvPr/>
        </p:nvSpPr>
        <p:spPr>
          <a:xfrm>
            <a:off x="7020627" y="3500816"/>
            <a:ext cx="335297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8D387A1-B98A-4CAC-9D7B-5505323EE391}"/>
              </a:ext>
            </a:extLst>
          </p:cNvPr>
          <p:cNvSpPr/>
          <p:nvPr/>
        </p:nvSpPr>
        <p:spPr>
          <a:xfrm>
            <a:off x="6141455" y="3513789"/>
            <a:ext cx="335297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4DE20F-0CB7-457C-92CF-5F37B4ACC4DF}"/>
              </a:ext>
            </a:extLst>
          </p:cNvPr>
          <p:cNvCxnSpPr>
            <a:cxnSpLocks/>
            <a:stCxn id="71" idx="3"/>
            <a:endCxn id="86" idx="7"/>
          </p:cNvCxnSpPr>
          <p:nvPr/>
        </p:nvCxnSpPr>
        <p:spPr>
          <a:xfrm flipH="1">
            <a:off x="6427649" y="3206171"/>
            <a:ext cx="162079" cy="3567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7C57C2E-1D00-44FE-AB49-1252940E081C}"/>
              </a:ext>
            </a:extLst>
          </p:cNvPr>
          <p:cNvCxnSpPr>
            <a:cxnSpLocks/>
            <a:stCxn id="71" idx="5"/>
            <a:endCxn id="85" idx="1"/>
          </p:cNvCxnSpPr>
          <p:nvPr/>
        </p:nvCxnSpPr>
        <p:spPr>
          <a:xfrm>
            <a:off x="6826820" y="3206171"/>
            <a:ext cx="242910" cy="3437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F23357-2DEF-4520-84EE-549B38026A63}"/>
              </a:ext>
            </a:extLst>
          </p:cNvPr>
          <p:cNvGrpSpPr/>
          <p:nvPr/>
        </p:nvGrpSpPr>
        <p:grpSpPr>
          <a:xfrm>
            <a:off x="7111405" y="5405820"/>
            <a:ext cx="1839665" cy="1095610"/>
            <a:chOff x="7083496" y="236767"/>
            <a:chExt cx="1839665" cy="109561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C8CA712-85CC-466F-8CA4-876E1D6E9408}"/>
                </a:ext>
              </a:extLst>
            </p:cNvPr>
            <p:cNvGrpSpPr/>
            <p:nvPr/>
          </p:nvGrpSpPr>
          <p:grpSpPr>
            <a:xfrm>
              <a:off x="7083496" y="236767"/>
              <a:ext cx="1839665" cy="1095610"/>
              <a:chOff x="4724400" y="1438021"/>
              <a:chExt cx="3259081" cy="1940940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13533B4-F7F4-4597-BCCA-716B7F4204A0}"/>
                  </a:ext>
                </a:extLst>
              </p:cNvPr>
              <p:cNvSpPr/>
              <p:nvPr/>
            </p:nvSpPr>
            <p:spPr>
              <a:xfrm>
                <a:off x="5791200" y="143802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4</a:t>
                </a: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7455843B-D66C-4553-A4E0-23E4E7A69D21}"/>
                  </a:ext>
                </a:extLst>
              </p:cNvPr>
              <p:cNvSpPr/>
              <p:nvPr/>
            </p:nvSpPr>
            <p:spPr>
              <a:xfrm>
                <a:off x="47244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5</a:t>
                </a: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AB8517B-08E4-457E-BD82-6BD90A5EE767}"/>
                  </a:ext>
                </a:extLst>
              </p:cNvPr>
              <p:cNvSpPr/>
              <p:nvPr/>
            </p:nvSpPr>
            <p:spPr>
              <a:xfrm>
                <a:off x="5360115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6</a:t>
                </a: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91B393E2-BFB5-4F24-BE8D-643AF16C7725}"/>
                  </a:ext>
                </a:extLst>
              </p:cNvPr>
              <p:cNvSpPr/>
              <p:nvPr/>
            </p:nvSpPr>
            <p:spPr>
              <a:xfrm>
                <a:off x="68133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2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09ED22F-7531-4A52-826B-9125BCB18A26}"/>
                  </a:ext>
                </a:extLst>
              </p:cNvPr>
              <p:cNvSpPr/>
              <p:nvPr/>
            </p:nvSpPr>
            <p:spPr>
              <a:xfrm>
                <a:off x="75372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137957C-B935-4DAE-8674-2508F51AE567}"/>
                  </a:ext>
                </a:extLst>
              </p:cNvPr>
              <p:cNvSpPr/>
              <p:nvPr/>
            </p:nvSpPr>
            <p:spPr>
              <a:xfrm>
                <a:off x="61656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3</a:t>
                </a: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0041EBC5-ABDD-4846-80E6-646A249CF4DB}"/>
                  </a:ext>
                </a:extLst>
              </p:cNvPr>
              <p:cNvCxnSpPr>
                <a:cxnSpLocks/>
                <a:stCxn id="114" idx="3"/>
                <a:endCxn id="115" idx="7"/>
              </p:cNvCxnSpPr>
              <p:nvPr/>
            </p:nvCxnSpPr>
            <p:spPr>
              <a:xfrm flipH="1">
                <a:off x="5105325" y="1818946"/>
                <a:ext cx="7512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4C6A9CE0-F00A-4DDD-AB4D-B125FABDD1E6}"/>
                  </a:ext>
                </a:extLst>
              </p:cNvPr>
              <p:cNvCxnSpPr>
                <a:cxnSpLocks/>
                <a:stCxn id="114" idx="5"/>
                <a:endCxn id="117" idx="1"/>
              </p:cNvCxnSpPr>
              <p:nvPr/>
            </p:nvCxnSpPr>
            <p:spPr>
              <a:xfrm>
                <a:off x="6172125" y="1818946"/>
                <a:ext cx="7065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6E6B1CF9-F3C6-4794-8904-7EA97F45D5BE}"/>
                  </a:ext>
                </a:extLst>
              </p:cNvPr>
              <p:cNvCxnSpPr>
                <a:cxnSpLocks/>
                <a:stCxn id="115" idx="5"/>
                <a:endCxn id="116" idx="1"/>
              </p:cNvCxnSpPr>
              <p:nvPr/>
            </p:nvCxnSpPr>
            <p:spPr>
              <a:xfrm>
                <a:off x="5105325" y="2541826"/>
                <a:ext cx="320146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F05C120-7E0F-4CF2-A86B-C875117C374C}"/>
                  </a:ext>
                </a:extLst>
              </p:cNvPr>
              <p:cNvCxnSpPr>
                <a:cxnSpLocks/>
                <a:stCxn id="117" idx="3"/>
                <a:endCxn id="119" idx="7"/>
              </p:cNvCxnSpPr>
              <p:nvPr/>
            </p:nvCxnSpPr>
            <p:spPr>
              <a:xfrm flipH="1">
                <a:off x="6546525" y="2541826"/>
                <a:ext cx="3321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C3CB5073-F4F8-4EFD-97DE-59F163D9DA49}"/>
                  </a:ext>
                </a:extLst>
              </p:cNvPr>
              <p:cNvCxnSpPr>
                <a:cxnSpLocks/>
                <a:stCxn id="117" idx="5"/>
                <a:endCxn id="118" idx="1"/>
              </p:cNvCxnSpPr>
              <p:nvPr/>
            </p:nvCxnSpPr>
            <p:spPr>
              <a:xfrm>
                <a:off x="7194225" y="2541826"/>
                <a:ext cx="4083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E4ACBF8-EC4A-48BA-B6EB-6B7053C13503}"/>
                </a:ext>
              </a:extLst>
            </p:cNvPr>
            <p:cNvSpPr txBox="1"/>
            <p:nvPr/>
          </p:nvSpPr>
          <p:spPr>
            <a:xfrm>
              <a:off x="7432758" y="662372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/>
                <a:t>original</a:t>
              </a:r>
            </a:p>
          </p:txBody>
        </p: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AD115301-5A98-4EBE-A479-7B6DBEED2926}"/>
              </a:ext>
            </a:extLst>
          </p:cNvPr>
          <p:cNvSpPr/>
          <p:nvPr/>
        </p:nvSpPr>
        <p:spPr>
          <a:xfrm>
            <a:off x="8112427" y="2925351"/>
            <a:ext cx="335298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81B24E3-36BA-4685-8597-89B28ED043F5}"/>
              </a:ext>
            </a:extLst>
          </p:cNvPr>
          <p:cNvSpPr/>
          <p:nvPr/>
        </p:nvSpPr>
        <p:spPr>
          <a:xfrm>
            <a:off x="8656303" y="3501730"/>
            <a:ext cx="335297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8D2F0F8-70B2-4851-A2C2-85F128F10FFB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8398621" y="3208076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CBD800C-A279-47BE-81B0-DC6A702B5507}"/>
              </a:ext>
            </a:extLst>
          </p:cNvPr>
          <p:cNvGrpSpPr/>
          <p:nvPr/>
        </p:nvGrpSpPr>
        <p:grpSpPr>
          <a:xfrm>
            <a:off x="359314" y="2336979"/>
            <a:ext cx="5029200" cy="2123658"/>
            <a:chOff x="152400" y="76200"/>
            <a:chExt cx="5029200" cy="212365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108DC42-E295-4A5C-9B7C-B0624C94B61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8ED1896-E819-4BD1-9324-5F7DFFFE7724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2D0891F-3969-4FFB-9275-C350ADAE3AD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D1C8FC0-3647-4BA8-9630-BD73A349AF52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C98DB63-9B57-4D59-8EFE-0D9448D3B779}"/>
              </a:ext>
            </a:extLst>
          </p:cNvPr>
          <p:cNvSpPr/>
          <p:nvPr/>
        </p:nvSpPr>
        <p:spPr>
          <a:xfrm>
            <a:off x="4217320" y="3957284"/>
            <a:ext cx="1040914" cy="33855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00B050"/>
                </a:solidFill>
              </a:rPr>
              <a:t>temp = 3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4BAF7E4-48F4-4D6C-B9E5-2CEE5850B946}"/>
              </a:ext>
            </a:extLst>
          </p:cNvPr>
          <p:cNvCxnSpPr/>
          <p:nvPr/>
        </p:nvCxnSpPr>
        <p:spPr>
          <a:xfrm flipH="1">
            <a:off x="3940714" y="2497546"/>
            <a:ext cx="553212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C708836-276D-42E6-AFF4-D2352BAAFF8F}"/>
              </a:ext>
            </a:extLst>
          </p:cNvPr>
          <p:cNvCxnSpPr/>
          <p:nvPr/>
        </p:nvCxnSpPr>
        <p:spPr>
          <a:xfrm>
            <a:off x="1905000" y="1752600"/>
            <a:ext cx="0" cy="623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05F9511-5400-49D3-AE91-119A842A0E88}"/>
              </a:ext>
            </a:extLst>
          </p:cNvPr>
          <p:cNvCxnSpPr>
            <a:cxnSpLocks/>
          </p:cNvCxnSpPr>
          <p:nvPr/>
        </p:nvCxnSpPr>
        <p:spPr>
          <a:xfrm flipH="1">
            <a:off x="6553200" y="3697401"/>
            <a:ext cx="411450" cy="1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25D19D68-6849-4751-8AF3-0DEFAAC10058}"/>
              </a:ext>
            </a:extLst>
          </p:cNvPr>
          <p:cNvSpPr/>
          <p:nvPr/>
        </p:nvSpPr>
        <p:spPr>
          <a:xfrm>
            <a:off x="6141452" y="3513789"/>
            <a:ext cx="335297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E0F21FB-2557-4CB0-87A3-C045292B1F85}"/>
              </a:ext>
            </a:extLst>
          </p:cNvPr>
          <p:cNvSpPr/>
          <p:nvPr/>
        </p:nvSpPr>
        <p:spPr>
          <a:xfrm>
            <a:off x="7021466" y="3503008"/>
            <a:ext cx="335297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13403A-F8CE-45CD-8EFD-ABD1F1FDAA2D}"/>
              </a:ext>
            </a:extLst>
          </p:cNvPr>
          <p:cNvGrpSpPr/>
          <p:nvPr/>
        </p:nvGrpSpPr>
        <p:grpSpPr>
          <a:xfrm>
            <a:off x="687709" y="4597758"/>
            <a:ext cx="5029200" cy="2123658"/>
            <a:chOff x="152400" y="76200"/>
            <a:chExt cx="5029200" cy="2123658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F53AD0A-DEB0-472F-9786-BE7E0ADBEC36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EDDEAAEB-8022-441F-8FFE-CC546DAC6753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7D017D8-D8B6-45B7-99A2-4F2E9B7B6D4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5AF9AEE-A80C-40A3-A62F-5F5092F875A9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4ADC660-CFD9-4037-B677-905F34720DCA}"/>
              </a:ext>
            </a:extLst>
          </p:cNvPr>
          <p:cNvCxnSpPr/>
          <p:nvPr/>
        </p:nvCxnSpPr>
        <p:spPr>
          <a:xfrm flipH="1">
            <a:off x="4269109" y="4758325"/>
            <a:ext cx="5532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AF0AD0A-6C75-4314-B7CC-8E516C505BF9}"/>
              </a:ext>
            </a:extLst>
          </p:cNvPr>
          <p:cNvCxnSpPr/>
          <p:nvPr/>
        </p:nvCxnSpPr>
        <p:spPr>
          <a:xfrm>
            <a:off x="2233395" y="4013379"/>
            <a:ext cx="0" cy="623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7B2C43BA-41A1-4F1C-A05F-84018EDE28AD}"/>
              </a:ext>
            </a:extLst>
          </p:cNvPr>
          <p:cNvSpPr txBox="1"/>
          <p:nvPr/>
        </p:nvSpPr>
        <p:spPr>
          <a:xfrm>
            <a:off x="5779856" y="5955350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Node has no child.</a:t>
            </a:r>
          </a:p>
          <a:p>
            <a:r>
              <a:rPr lang="en-SG" sz="1400" b="1" dirty="0">
                <a:solidFill>
                  <a:srgbClr val="FF0000"/>
                </a:solidFill>
              </a:rPr>
              <a:t>return;</a:t>
            </a: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38E58C1-9EBF-4ACA-885C-5D4F4D5938C0}"/>
              </a:ext>
            </a:extLst>
          </p:cNvPr>
          <p:cNvCxnSpPr>
            <a:cxnSpLocks/>
          </p:cNvCxnSpPr>
          <p:nvPr/>
        </p:nvCxnSpPr>
        <p:spPr>
          <a:xfrm flipH="1" flipV="1">
            <a:off x="5388514" y="4016443"/>
            <a:ext cx="328395" cy="1698557"/>
          </a:xfrm>
          <a:prstGeom prst="bentConnector3">
            <a:avLst>
              <a:gd name="adj1" fmla="val -696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5D8B0F50-2221-414A-9932-322DB237E876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1730443"/>
            <a:ext cx="206914" cy="1698557"/>
          </a:xfrm>
          <a:prstGeom prst="bentConnector3">
            <a:avLst>
              <a:gd name="adj1" fmla="val -11048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76770868-72B0-4200-BFD1-DC524135543D}"/>
              </a:ext>
            </a:extLst>
          </p:cNvPr>
          <p:cNvSpPr txBox="1"/>
          <p:nvPr/>
        </p:nvSpPr>
        <p:spPr>
          <a:xfrm>
            <a:off x="6442385" y="141979"/>
            <a:ext cx="2738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cap="none" dirty="0">
                <a:solidFill>
                  <a:srgbClr val="FF0000"/>
                </a:solidFill>
              </a:rPr>
              <a:t>Using</a:t>
            </a:r>
            <a:r>
              <a:rPr lang="en-SG" b="1" dirty="0">
                <a:solidFill>
                  <a:srgbClr val="FF0000"/>
                </a:solidFill>
              </a:rPr>
              <a:t> </a:t>
            </a:r>
            <a:r>
              <a:rPr lang="en-SG" b="1" cap="none" dirty="0">
                <a:solidFill>
                  <a:srgbClr val="FF0000"/>
                </a:solidFill>
              </a:rPr>
              <a:t>Pre-Order traversal</a:t>
            </a:r>
            <a:endParaRPr lang="en-S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0.08021 0.1324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21 0.13241 L -1.66667E-6 0.1544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1544 L -0.05833 0.18079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34 0.18078 L -0.03906 0.20995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08021 0.13241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21 0.13241 L -1.11111E-6 0.1544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1544 L -0.05833 0.18079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33 0.18078 L -0.03906 0.20995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0.08872 0.07292 " pathEditMode="relative" rAng="0" ptsTypes="AA">
                                      <p:cBhvr>
                                        <p:cTn id="15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4" y="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34 0.21296 L -0.02934 0.23588 " pathEditMode="relative" rAng="0" ptsTypes="AA">
                                      <p:cBhvr>
                                        <p:cTn id="187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3.81639E-17 2.22045E-16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0.08872 0.07292 " pathEditMode="relative" rAng="0" ptsTypes="AA">
                                      <p:cBhvr>
                                        <p:cTn id="20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4" y="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34 0.23588 L -0.30156 0.26227 " pathEditMode="relative" rAng="0" ptsTypes="AA">
                                      <p:cBhvr>
                                        <p:cTn id="2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76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1" grpId="1" animBg="1"/>
      <p:bldP spid="71" grpId="0" animBg="1"/>
      <p:bldP spid="85" grpId="0" animBg="1"/>
      <p:bldP spid="86" grpId="0" animBg="1"/>
      <p:bldP spid="127" grpId="0" animBg="1"/>
      <p:bldP spid="128" grpId="0" animBg="1"/>
      <p:bldP spid="138" grpId="0" animBg="1"/>
      <p:bldP spid="138" grpId="1" animBg="1"/>
      <p:bldP spid="138" grpId="2" animBg="1"/>
      <p:bldP spid="150" grpId="0" animBg="1"/>
      <p:bldP spid="151" grpId="0" animBg="1"/>
      <p:bldP spid="165" grpId="0"/>
      <p:bldP spid="165" grpId="1"/>
      <p:bldP spid="165" grpId="2"/>
      <p:bldP spid="165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B954B406-FAAC-4C13-8914-69753D2C729C}"/>
              </a:ext>
            </a:extLst>
          </p:cNvPr>
          <p:cNvSpPr/>
          <p:nvPr/>
        </p:nvSpPr>
        <p:spPr>
          <a:xfrm>
            <a:off x="0" y="1"/>
            <a:ext cx="9144000" cy="6629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8D2F0F8-70B2-4851-A2C2-85F128F10FFB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8398621" y="3211220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981B24E3-36BA-4685-8597-89B28ED043F5}"/>
              </a:ext>
            </a:extLst>
          </p:cNvPr>
          <p:cNvSpPr/>
          <p:nvPr/>
        </p:nvSpPr>
        <p:spPr>
          <a:xfrm>
            <a:off x="8656303" y="3504874"/>
            <a:ext cx="335297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EA97E7-F468-46F3-9AB1-028C54E7B302}"/>
              </a:ext>
            </a:extLst>
          </p:cNvPr>
          <p:cNvGrpSpPr/>
          <p:nvPr/>
        </p:nvGrpSpPr>
        <p:grpSpPr>
          <a:xfrm>
            <a:off x="152400" y="76200"/>
            <a:ext cx="5029200" cy="2123658"/>
            <a:chOff x="152400" y="76200"/>
            <a:chExt cx="5029200" cy="21236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DC1F65-E25D-402A-9913-4BADC42A138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94C2A4-18A5-47C4-AA8C-A5FD9C488A1D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A713F3-AFAC-426E-8C33-9D4DBA13CE40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754D8F-48C9-4C94-A545-0E4FCE4E91D5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3A5224C-2176-4DD3-B17E-95D15B46C1BC}"/>
              </a:ext>
            </a:extLst>
          </p:cNvPr>
          <p:cNvSpPr/>
          <p:nvPr/>
        </p:nvSpPr>
        <p:spPr>
          <a:xfrm>
            <a:off x="7344509" y="2382241"/>
            <a:ext cx="335298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6B38C2-4CA4-412A-A092-416E7F93708B}"/>
              </a:ext>
            </a:extLst>
          </p:cNvPr>
          <p:cNvSpPr/>
          <p:nvPr/>
        </p:nvSpPr>
        <p:spPr>
          <a:xfrm>
            <a:off x="6543007" y="2925351"/>
            <a:ext cx="335298" cy="335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2E592D-11E2-4186-8DD5-2B6D904F64EE}"/>
              </a:ext>
            </a:extLst>
          </p:cNvPr>
          <p:cNvSpPr/>
          <p:nvPr/>
        </p:nvSpPr>
        <p:spPr>
          <a:xfrm>
            <a:off x="7020629" y="3505200"/>
            <a:ext cx="335298" cy="335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1C2CC-10B0-4402-9E94-6465A2E13673}"/>
              </a:ext>
            </a:extLst>
          </p:cNvPr>
          <p:cNvSpPr/>
          <p:nvPr/>
        </p:nvSpPr>
        <p:spPr>
          <a:xfrm>
            <a:off x="8112428" y="2925351"/>
            <a:ext cx="335298" cy="335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55B703-BA7D-43CE-9075-5EC80E67AAA2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6829200" y="2668437"/>
            <a:ext cx="564411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93100-2BC4-4F5D-8222-A9D9A8193D1B}"/>
              </a:ext>
            </a:extLst>
          </p:cNvPr>
          <p:cNvCxnSpPr>
            <a:cxnSpLocks/>
            <a:stCxn id="10" idx="5"/>
            <a:endCxn id="13" idx="1"/>
          </p:cNvCxnSpPr>
          <p:nvPr/>
        </p:nvCxnSpPr>
        <p:spPr>
          <a:xfrm>
            <a:off x="7630703" y="2668438"/>
            <a:ext cx="530827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9D9083-F974-4BCE-BEB8-1A6C8C9FF38C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6829200" y="3211548"/>
            <a:ext cx="240531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920E126-DAD6-4D77-B999-E3FF68ABE059}"/>
              </a:ext>
            </a:extLst>
          </p:cNvPr>
          <p:cNvSpPr/>
          <p:nvPr/>
        </p:nvSpPr>
        <p:spPr>
          <a:xfrm>
            <a:off x="4010406" y="1696505"/>
            <a:ext cx="1040914" cy="33855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C00000"/>
                </a:solidFill>
              </a:rPr>
              <a:t>temp = 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83596F-74A5-4181-A9E0-AA8C7E740DB1}"/>
              </a:ext>
            </a:extLst>
          </p:cNvPr>
          <p:cNvCxnSpPr/>
          <p:nvPr/>
        </p:nvCxnSpPr>
        <p:spPr>
          <a:xfrm flipH="1">
            <a:off x="3387502" y="1676400"/>
            <a:ext cx="55321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5F1CBAA-8077-4C21-B000-74FBA8EB3428}"/>
              </a:ext>
            </a:extLst>
          </p:cNvPr>
          <p:cNvSpPr txBox="1"/>
          <p:nvPr/>
        </p:nvSpPr>
        <p:spPr>
          <a:xfrm>
            <a:off x="6306041" y="2646163"/>
            <a:ext cx="436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left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71AA3D-0A41-4F7E-83AC-CD6290632ADA}"/>
              </a:ext>
            </a:extLst>
          </p:cNvPr>
          <p:cNvSpPr txBox="1"/>
          <p:nvPr/>
        </p:nvSpPr>
        <p:spPr>
          <a:xfrm>
            <a:off x="8229429" y="2617574"/>
            <a:ext cx="535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right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D739FD4-2E42-4B55-B07A-FC8FAEAA1AF6}"/>
              </a:ext>
            </a:extLst>
          </p:cNvPr>
          <p:cNvSpPr/>
          <p:nvPr/>
        </p:nvSpPr>
        <p:spPr>
          <a:xfrm>
            <a:off x="6543004" y="2925351"/>
            <a:ext cx="335298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7532EB-C237-43EC-A574-48393DFFBEB6}"/>
              </a:ext>
            </a:extLst>
          </p:cNvPr>
          <p:cNvSpPr/>
          <p:nvPr/>
        </p:nvSpPr>
        <p:spPr>
          <a:xfrm>
            <a:off x="7020627" y="3513789"/>
            <a:ext cx="335297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8D387A1-B98A-4CAC-9D7B-5505323EE391}"/>
              </a:ext>
            </a:extLst>
          </p:cNvPr>
          <p:cNvSpPr/>
          <p:nvPr/>
        </p:nvSpPr>
        <p:spPr>
          <a:xfrm>
            <a:off x="6141455" y="3513789"/>
            <a:ext cx="335297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4DE20F-0CB7-457C-92CF-5F37B4ACC4DF}"/>
              </a:ext>
            </a:extLst>
          </p:cNvPr>
          <p:cNvCxnSpPr>
            <a:cxnSpLocks/>
            <a:stCxn id="71" idx="3"/>
            <a:endCxn id="86" idx="7"/>
          </p:cNvCxnSpPr>
          <p:nvPr/>
        </p:nvCxnSpPr>
        <p:spPr>
          <a:xfrm flipH="1">
            <a:off x="6427649" y="3211546"/>
            <a:ext cx="164458" cy="351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7C57C2E-1D00-44FE-AB49-1252940E081C}"/>
              </a:ext>
            </a:extLst>
          </p:cNvPr>
          <p:cNvCxnSpPr>
            <a:cxnSpLocks/>
            <a:stCxn id="71" idx="5"/>
            <a:endCxn id="85" idx="1"/>
          </p:cNvCxnSpPr>
          <p:nvPr/>
        </p:nvCxnSpPr>
        <p:spPr>
          <a:xfrm>
            <a:off x="6829199" y="3211546"/>
            <a:ext cx="240531" cy="351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AD115301-5A98-4EBE-A479-7B6DBEED2926}"/>
              </a:ext>
            </a:extLst>
          </p:cNvPr>
          <p:cNvSpPr/>
          <p:nvPr/>
        </p:nvSpPr>
        <p:spPr>
          <a:xfrm>
            <a:off x="8112425" y="2925351"/>
            <a:ext cx="335298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CBD800C-A279-47BE-81B0-DC6A702B5507}"/>
              </a:ext>
            </a:extLst>
          </p:cNvPr>
          <p:cNvGrpSpPr/>
          <p:nvPr/>
        </p:nvGrpSpPr>
        <p:grpSpPr>
          <a:xfrm>
            <a:off x="359314" y="2336979"/>
            <a:ext cx="5029200" cy="2123658"/>
            <a:chOff x="152400" y="76200"/>
            <a:chExt cx="5029200" cy="212365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108DC42-E295-4A5C-9B7C-B0624C94B61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8ED1896-E819-4BD1-9324-5F7DFFFE7724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2D0891F-3969-4FFB-9275-C350ADAE3AD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D1C8FC0-3647-4BA8-9630-BD73A349AF52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C98DB63-9B57-4D59-8EFE-0D9448D3B779}"/>
              </a:ext>
            </a:extLst>
          </p:cNvPr>
          <p:cNvSpPr/>
          <p:nvPr/>
        </p:nvSpPr>
        <p:spPr>
          <a:xfrm>
            <a:off x="4217320" y="3957284"/>
            <a:ext cx="1040914" cy="3385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rgbClr val="0070C0"/>
                </a:solidFill>
              </a:rPr>
              <a:t>temp = null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4BAF7E4-48F4-4D6C-B9E5-2CEE5850B946}"/>
              </a:ext>
            </a:extLst>
          </p:cNvPr>
          <p:cNvCxnSpPr/>
          <p:nvPr/>
        </p:nvCxnSpPr>
        <p:spPr>
          <a:xfrm flipH="1">
            <a:off x="3940714" y="2497546"/>
            <a:ext cx="55321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C708836-276D-42E6-AFF4-D2352BAAFF8F}"/>
              </a:ext>
            </a:extLst>
          </p:cNvPr>
          <p:cNvCxnSpPr/>
          <p:nvPr/>
        </p:nvCxnSpPr>
        <p:spPr>
          <a:xfrm>
            <a:off x="1905000" y="1923148"/>
            <a:ext cx="0" cy="5152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25D19D68-6849-4751-8AF3-0DEFAAC10058}"/>
              </a:ext>
            </a:extLst>
          </p:cNvPr>
          <p:cNvSpPr/>
          <p:nvPr/>
        </p:nvSpPr>
        <p:spPr>
          <a:xfrm>
            <a:off x="6141452" y="3513789"/>
            <a:ext cx="335297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E0F21FB-2557-4CB0-87A3-C045292B1F85}"/>
              </a:ext>
            </a:extLst>
          </p:cNvPr>
          <p:cNvSpPr/>
          <p:nvPr/>
        </p:nvSpPr>
        <p:spPr>
          <a:xfrm>
            <a:off x="7021360" y="3506467"/>
            <a:ext cx="335297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13403A-F8CE-45CD-8EFD-ABD1F1FDAA2D}"/>
              </a:ext>
            </a:extLst>
          </p:cNvPr>
          <p:cNvGrpSpPr/>
          <p:nvPr/>
        </p:nvGrpSpPr>
        <p:grpSpPr>
          <a:xfrm>
            <a:off x="687709" y="4597758"/>
            <a:ext cx="5029200" cy="2123658"/>
            <a:chOff x="152400" y="76200"/>
            <a:chExt cx="5029200" cy="2123658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F53AD0A-DEB0-472F-9786-BE7E0ADBEC36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EDDEAAEB-8022-441F-8FFE-CC546DAC6753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7D017D8-D8B6-45B7-99A2-4F2E9B7B6D4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5AF9AEE-A80C-40A3-A62F-5F5092F875A9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4ADC660-CFD9-4037-B677-905F34720DCA}"/>
              </a:ext>
            </a:extLst>
          </p:cNvPr>
          <p:cNvCxnSpPr/>
          <p:nvPr/>
        </p:nvCxnSpPr>
        <p:spPr>
          <a:xfrm flipH="1">
            <a:off x="4269109" y="4758325"/>
            <a:ext cx="5532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AF0AD0A-6C75-4314-B7CC-8E516C505BF9}"/>
              </a:ext>
            </a:extLst>
          </p:cNvPr>
          <p:cNvCxnSpPr/>
          <p:nvPr/>
        </p:nvCxnSpPr>
        <p:spPr>
          <a:xfrm>
            <a:off x="2233395" y="4013379"/>
            <a:ext cx="0" cy="623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38E58C1-9EBF-4ACA-885C-5D4F4D5938C0}"/>
              </a:ext>
            </a:extLst>
          </p:cNvPr>
          <p:cNvCxnSpPr>
            <a:cxnSpLocks/>
          </p:cNvCxnSpPr>
          <p:nvPr/>
        </p:nvCxnSpPr>
        <p:spPr>
          <a:xfrm flipH="1" flipV="1">
            <a:off x="5388514" y="4016443"/>
            <a:ext cx="328395" cy="1698557"/>
          </a:xfrm>
          <a:prstGeom prst="bentConnector3">
            <a:avLst>
              <a:gd name="adj1" fmla="val -696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DB03A5B-DF11-44E1-BCAD-7C787695865F}"/>
              </a:ext>
            </a:extLst>
          </p:cNvPr>
          <p:cNvCxnSpPr>
            <a:cxnSpLocks/>
            <a:stCxn id="127" idx="3"/>
          </p:cNvCxnSpPr>
          <p:nvPr/>
        </p:nvCxnSpPr>
        <p:spPr>
          <a:xfrm flipH="1">
            <a:off x="7973294" y="3211546"/>
            <a:ext cx="188234" cy="351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86DBFF57-005B-4781-A0D2-9B4B7BF4D737}"/>
              </a:ext>
            </a:extLst>
          </p:cNvPr>
          <p:cNvSpPr/>
          <p:nvPr/>
        </p:nvSpPr>
        <p:spPr>
          <a:xfrm>
            <a:off x="7687096" y="3513789"/>
            <a:ext cx="335297" cy="33529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BCD17B8-7A6C-42D5-8A15-CCCF34B5942C}"/>
              </a:ext>
            </a:extLst>
          </p:cNvPr>
          <p:cNvSpPr txBox="1"/>
          <p:nvPr/>
        </p:nvSpPr>
        <p:spPr>
          <a:xfrm>
            <a:off x="5518794" y="3966725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Node has no child.</a:t>
            </a:r>
          </a:p>
          <a:p>
            <a:r>
              <a:rPr lang="en-SG" sz="1400" b="1" dirty="0">
                <a:solidFill>
                  <a:srgbClr val="FF0000"/>
                </a:solidFill>
              </a:rPr>
              <a:t>return;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422450F4-88A6-49D0-9E98-57CC2F62154F}"/>
              </a:ext>
            </a:extLst>
          </p:cNvPr>
          <p:cNvCxnSpPr>
            <a:cxnSpLocks/>
            <a:stCxn id="134" idx="3"/>
            <a:endCxn id="7" idx="3"/>
          </p:cNvCxnSpPr>
          <p:nvPr/>
        </p:nvCxnSpPr>
        <p:spPr>
          <a:xfrm flipH="1" flipV="1">
            <a:off x="5181600" y="1138029"/>
            <a:ext cx="206914" cy="2260779"/>
          </a:xfrm>
          <a:prstGeom prst="bentConnector3">
            <a:avLst>
              <a:gd name="adj1" fmla="val -11048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3DAD461-E460-4C2F-9CD6-8C3571AD16A1}"/>
              </a:ext>
            </a:extLst>
          </p:cNvPr>
          <p:cNvSpPr txBox="1"/>
          <p:nvPr/>
        </p:nvSpPr>
        <p:spPr>
          <a:xfrm>
            <a:off x="6442385" y="141979"/>
            <a:ext cx="2738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cap="none" dirty="0">
                <a:solidFill>
                  <a:srgbClr val="FF0000"/>
                </a:solidFill>
              </a:rPr>
              <a:t>Using</a:t>
            </a:r>
            <a:r>
              <a:rPr lang="en-SG" b="1" dirty="0">
                <a:solidFill>
                  <a:srgbClr val="FF0000"/>
                </a:solidFill>
              </a:rPr>
              <a:t> </a:t>
            </a:r>
            <a:r>
              <a:rPr lang="en-SG" b="1" cap="none" dirty="0">
                <a:solidFill>
                  <a:srgbClr val="FF0000"/>
                </a:solidFill>
              </a:rPr>
              <a:t>Pre-Order traversal</a:t>
            </a:r>
            <a:endParaRPr lang="en-SG" b="1" dirty="0">
              <a:solidFill>
                <a:srgbClr val="FF0000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35FD528-E479-4E40-8E9D-8E116D75ECB3}"/>
              </a:ext>
            </a:extLst>
          </p:cNvPr>
          <p:cNvGrpSpPr/>
          <p:nvPr/>
        </p:nvGrpSpPr>
        <p:grpSpPr>
          <a:xfrm>
            <a:off x="7111405" y="5405820"/>
            <a:ext cx="1839665" cy="1095610"/>
            <a:chOff x="7083496" y="236767"/>
            <a:chExt cx="1839665" cy="109561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2B372E5-24CC-4615-A094-57DCDF4BEB6B}"/>
                </a:ext>
              </a:extLst>
            </p:cNvPr>
            <p:cNvGrpSpPr/>
            <p:nvPr/>
          </p:nvGrpSpPr>
          <p:grpSpPr>
            <a:xfrm>
              <a:off x="7083496" y="236767"/>
              <a:ext cx="1839665" cy="1095610"/>
              <a:chOff x="4724400" y="1438021"/>
              <a:chExt cx="3259081" cy="194094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0DD28C9-9F75-4155-AA9B-B445832C99CC}"/>
                  </a:ext>
                </a:extLst>
              </p:cNvPr>
              <p:cNvSpPr/>
              <p:nvPr/>
            </p:nvSpPr>
            <p:spPr>
              <a:xfrm>
                <a:off x="5791200" y="143802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4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74E1297-18D7-4AED-B6FF-D9C390156E0A}"/>
                  </a:ext>
                </a:extLst>
              </p:cNvPr>
              <p:cNvSpPr/>
              <p:nvPr/>
            </p:nvSpPr>
            <p:spPr>
              <a:xfrm>
                <a:off x="47244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5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10C939F-E8D0-4C6D-9FC1-E75CE2CA701F}"/>
                  </a:ext>
                </a:extLst>
              </p:cNvPr>
              <p:cNvSpPr/>
              <p:nvPr/>
            </p:nvSpPr>
            <p:spPr>
              <a:xfrm>
                <a:off x="5360115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6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B34911B-1ED3-4F38-87EF-6189DB59561D}"/>
                  </a:ext>
                </a:extLst>
              </p:cNvPr>
              <p:cNvSpPr/>
              <p:nvPr/>
            </p:nvSpPr>
            <p:spPr>
              <a:xfrm>
                <a:off x="68133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2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01E09B2-4D81-422E-961A-D8AA88E291F5}"/>
                  </a:ext>
                </a:extLst>
              </p:cNvPr>
              <p:cNvSpPr/>
              <p:nvPr/>
            </p:nvSpPr>
            <p:spPr>
              <a:xfrm>
                <a:off x="75372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46AE0E4-EA45-4E26-9EE8-6866232DF0FF}"/>
                  </a:ext>
                </a:extLst>
              </p:cNvPr>
              <p:cNvSpPr/>
              <p:nvPr/>
            </p:nvSpPr>
            <p:spPr>
              <a:xfrm>
                <a:off x="61656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3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024F0CE-7F81-4207-9C00-99A5169E9331}"/>
                  </a:ext>
                </a:extLst>
              </p:cNvPr>
              <p:cNvCxnSpPr>
                <a:cxnSpLocks/>
                <a:stCxn id="70" idx="3"/>
                <a:endCxn id="72" idx="7"/>
              </p:cNvCxnSpPr>
              <p:nvPr/>
            </p:nvCxnSpPr>
            <p:spPr>
              <a:xfrm flipH="1">
                <a:off x="5105325" y="1818946"/>
                <a:ext cx="7512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9F97DB06-BB05-4A47-97A2-FF3C3D0B655A}"/>
                  </a:ext>
                </a:extLst>
              </p:cNvPr>
              <p:cNvCxnSpPr>
                <a:cxnSpLocks/>
                <a:stCxn id="70" idx="5"/>
                <a:endCxn id="74" idx="1"/>
              </p:cNvCxnSpPr>
              <p:nvPr/>
            </p:nvCxnSpPr>
            <p:spPr>
              <a:xfrm>
                <a:off x="6172125" y="1818946"/>
                <a:ext cx="7065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D01A291-0888-4742-94D3-9474CC035833}"/>
                  </a:ext>
                </a:extLst>
              </p:cNvPr>
              <p:cNvCxnSpPr>
                <a:cxnSpLocks/>
                <a:stCxn id="72" idx="5"/>
                <a:endCxn id="73" idx="1"/>
              </p:cNvCxnSpPr>
              <p:nvPr/>
            </p:nvCxnSpPr>
            <p:spPr>
              <a:xfrm>
                <a:off x="5105325" y="2541826"/>
                <a:ext cx="320146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FCA3F7C-51BD-49CF-B94B-F85899A23872}"/>
                  </a:ext>
                </a:extLst>
              </p:cNvPr>
              <p:cNvCxnSpPr>
                <a:cxnSpLocks/>
                <a:stCxn id="74" idx="3"/>
                <a:endCxn id="80" idx="7"/>
              </p:cNvCxnSpPr>
              <p:nvPr/>
            </p:nvCxnSpPr>
            <p:spPr>
              <a:xfrm flipH="1">
                <a:off x="6546525" y="2541826"/>
                <a:ext cx="3321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DA761E0E-7688-44AE-B309-70FFE44373FB}"/>
                  </a:ext>
                </a:extLst>
              </p:cNvPr>
              <p:cNvCxnSpPr>
                <a:cxnSpLocks/>
                <a:stCxn id="74" idx="5"/>
                <a:endCxn id="77" idx="1"/>
              </p:cNvCxnSpPr>
              <p:nvPr/>
            </p:nvCxnSpPr>
            <p:spPr>
              <a:xfrm>
                <a:off x="7194225" y="2541826"/>
                <a:ext cx="4083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F4B46A-20E7-4A9D-B4CF-DD5CC8A4B94D}"/>
                </a:ext>
              </a:extLst>
            </p:cNvPr>
            <p:cNvSpPr txBox="1"/>
            <p:nvPr/>
          </p:nvSpPr>
          <p:spPr>
            <a:xfrm>
              <a:off x="7432758" y="662372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/>
                <a:t>original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7B2C43BA-41A1-4F1C-A05F-84018EDE28AD}"/>
              </a:ext>
            </a:extLst>
          </p:cNvPr>
          <p:cNvSpPr txBox="1"/>
          <p:nvPr/>
        </p:nvSpPr>
        <p:spPr>
          <a:xfrm>
            <a:off x="5779856" y="5955350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Node has no child.</a:t>
            </a:r>
          </a:p>
          <a:p>
            <a:r>
              <a:rPr lang="en-SG" sz="1400" b="1" dirty="0">
                <a:solidFill>
                  <a:srgbClr val="FF0000"/>
                </a:solidFill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62279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4444E-6 L -0.00069 0.0333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08021 0.13241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21 0.13241 L -1.11111E-6 0.1544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1544 L -0.05833 0.18079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33 0.18078 L -0.03906 0.20995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0.08872 0.07292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4" y="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34 0.21296 L -0.02934 0.23588 " pathEditMode="relative" rAng="0" ptsTypes="AA">
                                      <p:cBhvr>
                                        <p:cTn id="112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38" grpId="0" animBg="1"/>
      <p:bldP spid="138" grpId="1" animBg="1"/>
      <p:bldP spid="138" grpId="2" animBg="1"/>
      <p:bldP spid="76" grpId="0" animBg="1"/>
      <p:bldP spid="78" grpId="0"/>
      <p:bldP spid="78" grpId="1"/>
      <p:bldP spid="165" grpId="0"/>
      <p:bldP spid="16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58A8-7E51-4C1B-A3F7-615BAAD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 – </a:t>
            </a:r>
            <a:r>
              <a:rPr lang="en-SG" cap="none" dirty="0"/>
              <a:t>Using</a:t>
            </a:r>
            <a:r>
              <a:rPr lang="en-SG" dirty="0"/>
              <a:t> </a:t>
            </a:r>
            <a:r>
              <a:rPr lang="en-SG" cap="none" dirty="0"/>
              <a:t>In-Order traversal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1CE72-0173-46B0-9A25-6A7623298AE7}"/>
              </a:ext>
            </a:extLst>
          </p:cNvPr>
          <p:cNvSpPr txBox="1"/>
          <p:nvPr/>
        </p:nvSpPr>
        <p:spPr>
          <a:xfrm>
            <a:off x="1752600" y="1600200"/>
            <a:ext cx="6172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*temp;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return; </a:t>
            </a:r>
          </a:p>
          <a:p>
            <a:endParaRPr lang="en-S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Swap left and right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pointers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temp = node-&gt;left;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node-&gt;left = node-&gt;right;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node-&gt;right = temp;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BA3E4-5BFB-4CF4-B194-AB34FDDE8B94}"/>
              </a:ext>
            </a:extLst>
          </p:cNvPr>
          <p:cNvSpPr txBox="1"/>
          <p:nvPr/>
        </p:nvSpPr>
        <p:spPr>
          <a:xfrm>
            <a:off x="1295399" y="1600200"/>
            <a:ext cx="457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3900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37154296-94CC-4AF5-8209-17B727AE3A87}"/>
              </a:ext>
            </a:extLst>
          </p:cNvPr>
          <p:cNvSpPr/>
          <p:nvPr/>
        </p:nvSpPr>
        <p:spPr>
          <a:xfrm>
            <a:off x="0" y="1"/>
            <a:ext cx="9144000" cy="6629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EA97E7-F468-46F3-9AB1-028C54E7B302}"/>
              </a:ext>
            </a:extLst>
          </p:cNvPr>
          <p:cNvGrpSpPr/>
          <p:nvPr/>
        </p:nvGrpSpPr>
        <p:grpSpPr>
          <a:xfrm>
            <a:off x="152400" y="76200"/>
            <a:ext cx="5029200" cy="2123658"/>
            <a:chOff x="152400" y="76200"/>
            <a:chExt cx="5029200" cy="21236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DC1F65-E25D-402A-9913-4BADC42A138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94C2A4-18A5-47C4-AA8C-A5FD9C488A1D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A713F3-AFAC-426E-8C33-9D4DBA13CE40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  <a:endParaRPr lang="en-SG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  <a:endParaRPr lang="en-SG" sz="12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754D8F-48C9-4C94-A545-0E4FCE4E91D5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3A5224C-2176-4DD3-B17E-95D15B46C1BC}"/>
              </a:ext>
            </a:extLst>
          </p:cNvPr>
          <p:cNvSpPr/>
          <p:nvPr/>
        </p:nvSpPr>
        <p:spPr>
          <a:xfrm>
            <a:off x="7344509" y="2382241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6B38C2-4CA4-412A-A092-416E7F93708B}"/>
              </a:ext>
            </a:extLst>
          </p:cNvPr>
          <p:cNvSpPr/>
          <p:nvPr/>
        </p:nvSpPr>
        <p:spPr>
          <a:xfrm>
            <a:off x="6543007" y="2925351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2E592D-11E2-4186-8DD5-2B6D904F64EE}"/>
              </a:ext>
            </a:extLst>
          </p:cNvPr>
          <p:cNvSpPr/>
          <p:nvPr/>
        </p:nvSpPr>
        <p:spPr>
          <a:xfrm>
            <a:off x="7020629" y="3505200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1C2CC-10B0-4402-9E94-6465A2E13673}"/>
              </a:ext>
            </a:extLst>
          </p:cNvPr>
          <p:cNvSpPr/>
          <p:nvPr/>
        </p:nvSpPr>
        <p:spPr>
          <a:xfrm>
            <a:off x="8112428" y="2925351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9A6DFE-0A94-476B-9824-9A3304F37B91}"/>
              </a:ext>
            </a:extLst>
          </p:cNvPr>
          <p:cNvSpPr/>
          <p:nvPr/>
        </p:nvSpPr>
        <p:spPr>
          <a:xfrm>
            <a:off x="8656303" y="3505200"/>
            <a:ext cx="335297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47E5FB-A820-482F-85CF-FBF1EF9C6AD8}"/>
              </a:ext>
            </a:extLst>
          </p:cNvPr>
          <p:cNvSpPr/>
          <p:nvPr/>
        </p:nvSpPr>
        <p:spPr>
          <a:xfrm>
            <a:off x="7625801" y="3505200"/>
            <a:ext cx="335297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55B703-BA7D-43CE-9075-5EC80E67AAA2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6829200" y="2668437"/>
            <a:ext cx="564411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93100-2BC4-4F5D-8222-A9D9A8193D1B}"/>
              </a:ext>
            </a:extLst>
          </p:cNvPr>
          <p:cNvCxnSpPr>
            <a:cxnSpLocks/>
            <a:stCxn id="10" idx="5"/>
            <a:endCxn id="13" idx="1"/>
          </p:cNvCxnSpPr>
          <p:nvPr/>
        </p:nvCxnSpPr>
        <p:spPr>
          <a:xfrm>
            <a:off x="7630703" y="2668438"/>
            <a:ext cx="530827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B47563-00FD-4573-8C52-BD3095CA5F0A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7911996" y="3211548"/>
            <a:ext cx="24953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2512E7-A851-42F0-86DD-7C42502684AA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8398621" y="3211546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83596F-74A5-4181-A9E0-AA8C7E740DB1}"/>
              </a:ext>
            </a:extLst>
          </p:cNvPr>
          <p:cNvCxnSpPr/>
          <p:nvPr/>
        </p:nvCxnSpPr>
        <p:spPr>
          <a:xfrm flipH="1">
            <a:off x="3733800" y="236767"/>
            <a:ext cx="55321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5F1CBAA-8077-4C21-B000-74FBA8EB3428}"/>
              </a:ext>
            </a:extLst>
          </p:cNvPr>
          <p:cNvSpPr txBox="1"/>
          <p:nvPr/>
        </p:nvSpPr>
        <p:spPr>
          <a:xfrm>
            <a:off x="6306041" y="2646163"/>
            <a:ext cx="436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left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71AA3D-0A41-4F7E-83AC-CD6290632ADA}"/>
              </a:ext>
            </a:extLst>
          </p:cNvPr>
          <p:cNvSpPr txBox="1"/>
          <p:nvPr/>
        </p:nvSpPr>
        <p:spPr>
          <a:xfrm>
            <a:off x="8229429" y="2617574"/>
            <a:ext cx="535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right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8D2F0F8-70B2-4851-A2C2-85F128F10FFB}"/>
              </a:ext>
            </a:extLst>
          </p:cNvPr>
          <p:cNvCxnSpPr>
            <a:cxnSpLocks/>
          </p:cNvCxnSpPr>
          <p:nvPr/>
        </p:nvCxnSpPr>
        <p:spPr>
          <a:xfrm>
            <a:off x="8398621" y="3211220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CBD800C-A279-47BE-81B0-DC6A702B5507}"/>
              </a:ext>
            </a:extLst>
          </p:cNvPr>
          <p:cNvGrpSpPr/>
          <p:nvPr/>
        </p:nvGrpSpPr>
        <p:grpSpPr>
          <a:xfrm>
            <a:off x="359314" y="2336979"/>
            <a:ext cx="5029200" cy="2123658"/>
            <a:chOff x="152400" y="76200"/>
            <a:chExt cx="5029200" cy="212365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108DC42-E295-4A5C-9B7C-B0624C94B61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8ED1896-E819-4BD1-9324-5F7DFFFE7724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2D0891F-3969-4FFB-9275-C350ADAE3AD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  <a:endParaRPr lang="en-SG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  <a:endParaRPr lang="en-SG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D1C8FC0-3647-4BA8-9630-BD73A349AF52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C98DB63-9B57-4D59-8EFE-0D9448D3B779}"/>
              </a:ext>
            </a:extLst>
          </p:cNvPr>
          <p:cNvSpPr/>
          <p:nvPr/>
        </p:nvSpPr>
        <p:spPr>
          <a:xfrm>
            <a:off x="4217320" y="3957284"/>
            <a:ext cx="1040914" cy="33855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rgbClr val="00B050"/>
                </a:solidFill>
              </a:rPr>
              <a:t>temp = null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4BAF7E4-48F4-4D6C-B9E5-2CEE5850B946}"/>
              </a:ext>
            </a:extLst>
          </p:cNvPr>
          <p:cNvCxnSpPr/>
          <p:nvPr/>
        </p:nvCxnSpPr>
        <p:spPr>
          <a:xfrm flipH="1">
            <a:off x="3940714" y="2497546"/>
            <a:ext cx="553212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C708836-276D-42E6-AFF4-D2352BAAFF8F}"/>
              </a:ext>
            </a:extLst>
          </p:cNvPr>
          <p:cNvCxnSpPr>
            <a:cxnSpLocks/>
          </p:cNvCxnSpPr>
          <p:nvPr/>
        </p:nvCxnSpPr>
        <p:spPr>
          <a:xfrm>
            <a:off x="1905000" y="1219200"/>
            <a:ext cx="0" cy="1156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13403A-F8CE-45CD-8EFD-ABD1F1FDAA2D}"/>
              </a:ext>
            </a:extLst>
          </p:cNvPr>
          <p:cNvGrpSpPr/>
          <p:nvPr/>
        </p:nvGrpSpPr>
        <p:grpSpPr>
          <a:xfrm>
            <a:off x="687709" y="4597758"/>
            <a:ext cx="5029200" cy="2123658"/>
            <a:chOff x="152400" y="76200"/>
            <a:chExt cx="5029200" cy="2123658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F53AD0A-DEB0-472F-9786-BE7E0ADBEC36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EDDEAAEB-8022-441F-8FFE-CC546DAC6753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7D017D8-D8B6-45B7-99A2-4F2E9B7B6D4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  <a:endParaRPr lang="en-SG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5AF9AEE-A80C-40A3-A62F-5F5092F875A9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4ADC660-CFD9-4037-B677-905F34720DCA}"/>
              </a:ext>
            </a:extLst>
          </p:cNvPr>
          <p:cNvCxnSpPr/>
          <p:nvPr/>
        </p:nvCxnSpPr>
        <p:spPr>
          <a:xfrm flipH="1">
            <a:off x="4269109" y="4758325"/>
            <a:ext cx="5532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AF0AD0A-6C75-4314-B7CC-8E516C505BF9}"/>
              </a:ext>
            </a:extLst>
          </p:cNvPr>
          <p:cNvCxnSpPr>
            <a:cxnSpLocks/>
          </p:cNvCxnSpPr>
          <p:nvPr/>
        </p:nvCxnSpPr>
        <p:spPr>
          <a:xfrm>
            <a:off x="2233395" y="3513789"/>
            <a:ext cx="0" cy="11230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38E58C1-9EBF-4ACA-885C-5D4F4D5938C0}"/>
              </a:ext>
            </a:extLst>
          </p:cNvPr>
          <p:cNvCxnSpPr>
            <a:cxnSpLocks/>
          </p:cNvCxnSpPr>
          <p:nvPr/>
        </p:nvCxnSpPr>
        <p:spPr>
          <a:xfrm flipH="1" flipV="1">
            <a:off x="5388514" y="4016443"/>
            <a:ext cx="328395" cy="1698557"/>
          </a:xfrm>
          <a:prstGeom prst="bentConnector3">
            <a:avLst>
              <a:gd name="adj1" fmla="val -696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5D8B0F50-2221-414A-9932-322DB237E876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1730443"/>
            <a:ext cx="206914" cy="1698557"/>
          </a:xfrm>
          <a:prstGeom prst="bentConnector3">
            <a:avLst>
              <a:gd name="adj1" fmla="val -11048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76770868-72B0-4200-BFD1-DC524135543D}"/>
              </a:ext>
            </a:extLst>
          </p:cNvPr>
          <p:cNvSpPr txBox="1"/>
          <p:nvPr/>
        </p:nvSpPr>
        <p:spPr>
          <a:xfrm>
            <a:off x="6654775" y="141979"/>
            <a:ext cx="2489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cap="none" dirty="0">
                <a:solidFill>
                  <a:srgbClr val="FF0000"/>
                </a:solidFill>
              </a:rPr>
              <a:t>Using</a:t>
            </a:r>
            <a:r>
              <a:rPr lang="en-SG" b="1" dirty="0">
                <a:solidFill>
                  <a:srgbClr val="FF0000"/>
                </a:solidFill>
              </a:rPr>
              <a:t> </a:t>
            </a:r>
            <a:r>
              <a:rPr lang="en-SG" b="1" cap="none" dirty="0">
                <a:solidFill>
                  <a:srgbClr val="FF0000"/>
                </a:solidFill>
              </a:rPr>
              <a:t>In-Order traversal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D65B01E-03BD-45B0-95FA-D7E566AFFD64}"/>
              </a:ext>
            </a:extLst>
          </p:cNvPr>
          <p:cNvSpPr/>
          <p:nvPr/>
        </p:nvSpPr>
        <p:spPr>
          <a:xfrm>
            <a:off x="6179461" y="3504060"/>
            <a:ext cx="335297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7F21C07-906E-4811-BB6A-262384A2C3F3}"/>
              </a:ext>
            </a:extLst>
          </p:cNvPr>
          <p:cNvCxnSpPr>
            <a:cxnSpLocks/>
            <a:stCxn id="11" idx="3"/>
            <a:endCxn id="84" idx="7"/>
          </p:cNvCxnSpPr>
          <p:nvPr/>
        </p:nvCxnSpPr>
        <p:spPr>
          <a:xfrm flipH="1">
            <a:off x="6465655" y="3211546"/>
            <a:ext cx="126455" cy="3416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E8D8C34-57C4-42AB-8EF1-080FB17A0B19}"/>
              </a:ext>
            </a:extLst>
          </p:cNvPr>
          <p:cNvCxnSpPr>
            <a:cxnSpLocks/>
          </p:cNvCxnSpPr>
          <p:nvPr/>
        </p:nvCxnSpPr>
        <p:spPr>
          <a:xfrm>
            <a:off x="2438400" y="4191000"/>
            <a:ext cx="0" cy="432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6A14DA9-1954-4FAB-8C30-40DBFEB2C925}"/>
              </a:ext>
            </a:extLst>
          </p:cNvPr>
          <p:cNvCxnSpPr>
            <a:cxnSpLocks/>
          </p:cNvCxnSpPr>
          <p:nvPr/>
        </p:nvCxnSpPr>
        <p:spPr>
          <a:xfrm>
            <a:off x="6829199" y="3211546"/>
            <a:ext cx="240531" cy="351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31B4784-C7F8-4833-AF15-F7A1C2C332F5}"/>
              </a:ext>
            </a:extLst>
          </p:cNvPr>
          <p:cNvGrpSpPr/>
          <p:nvPr/>
        </p:nvGrpSpPr>
        <p:grpSpPr>
          <a:xfrm>
            <a:off x="7111405" y="5405820"/>
            <a:ext cx="1839665" cy="1095610"/>
            <a:chOff x="7083496" y="236767"/>
            <a:chExt cx="1839665" cy="109561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D226E51-0542-4B20-8648-E8336EA338F4}"/>
                </a:ext>
              </a:extLst>
            </p:cNvPr>
            <p:cNvGrpSpPr/>
            <p:nvPr/>
          </p:nvGrpSpPr>
          <p:grpSpPr>
            <a:xfrm>
              <a:off x="7083496" y="236767"/>
              <a:ext cx="1839665" cy="1095610"/>
              <a:chOff x="4724400" y="1438021"/>
              <a:chExt cx="3259081" cy="194094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BB304CE-7ABE-427D-8561-88DCE20D6C1B}"/>
                  </a:ext>
                </a:extLst>
              </p:cNvPr>
              <p:cNvSpPr/>
              <p:nvPr/>
            </p:nvSpPr>
            <p:spPr>
              <a:xfrm>
                <a:off x="5791200" y="143802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4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B395193-FB08-4ACD-8E25-4662C4F49307}"/>
                  </a:ext>
                </a:extLst>
              </p:cNvPr>
              <p:cNvSpPr/>
              <p:nvPr/>
            </p:nvSpPr>
            <p:spPr>
              <a:xfrm>
                <a:off x="47244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5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65AE598-259D-4131-B90D-31648E6EDA82}"/>
                  </a:ext>
                </a:extLst>
              </p:cNvPr>
              <p:cNvSpPr/>
              <p:nvPr/>
            </p:nvSpPr>
            <p:spPr>
              <a:xfrm>
                <a:off x="5360115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6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3D406CD-FB9B-45EB-897F-2BB287F1AA7F}"/>
                  </a:ext>
                </a:extLst>
              </p:cNvPr>
              <p:cNvSpPr/>
              <p:nvPr/>
            </p:nvSpPr>
            <p:spPr>
              <a:xfrm>
                <a:off x="68133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2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01A9FA2-708C-461D-953F-1369E55BCFA0}"/>
                  </a:ext>
                </a:extLst>
              </p:cNvPr>
              <p:cNvSpPr/>
              <p:nvPr/>
            </p:nvSpPr>
            <p:spPr>
              <a:xfrm>
                <a:off x="75372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1281AC7-A502-480F-805D-2339736960B2}"/>
                  </a:ext>
                </a:extLst>
              </p:cNvPr>
              <p:cNvSpPr/>
              <p:nvPr/>
            </p:nvSpPr>
            <p:spPr>
              <a:xfrm>
                <a:off x="61656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3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4A29680-D537-4372-833D-19064926F608}"/>
                  </a:ext>
                </a:extLst>
              </p:cNvPr>
              <p:cNvCxnSpPr>
                <a:cxnSpLocks/>
                <a:stCxn id="61" idx="3"/>
                <a:endCxn id="62" idx="7"/>
              </p:cNvCxnSpPr>
              <p:nvPr/>
            </p:nvCxnSpPr>
            <p:spPr>
              <a:xfrm flipH="1">
                <a:off x="5105325" y="1818946"/>
                <a:ext cx="7512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8ABF5189-E83D-45EE-8051-535A30828B98}"/>
                  </a:ext>
                </a:extLst>
              </p:cNvPr>
              <p:cNvCxnSpPr>
                <a:cxnSpLocks/>
                <a:stCxn id="61" idx="5"/>
                <a:endCxn id="64" idx="1"/>
              </p:cNvCxnSpPr>
              <p:nvPr/>
            </p:nvCxnSpPr>
            <p:spPr>
              <a:xfrm>
                <a:off x="6172125" y="1818946"/>
                <a:ext cx="7065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E6856F7-F92D-4013-BE3D-52CDC0F87770}"/>
                  </a:ext>
                </a:extLst>
              </p:cNvPr>
              <p:cNvCxnSpPr>
                <a:cxnSpLocks/>
                <a:stCxn id="62" idx="5"/>
                <a:endCxn id="63" idx="1"/>
              </p:cNvCxnSpPr>
              <p:nvPr/>
            </p:nvCxnSpPr>
            <p:spPr>
              <a:xfrm>
                <a:off x="5105325" y="2541826"/>
                <a:ext cx="320146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BABD5686-DC3B-463D-9F3F-0E28C4F3E0FA}"/>
                  </a:ext>
                </a:extLst>
              </p:cNvPr>
              <p:cNvCxnSpPr>
                <a:cxnSpLocks/>
                <a:stCxn id="64" idx="3"/>
                <a:endCxn id="66" idx="7"/>
              </p:cNvCxnSpPr>
              <p:nvPr/>
            </p:nvCxnSpPr>
            <p:spPr>
              <a:xfrm flipH="1">
                <a:off x="6546525" y="2541826"/>
                <a:ext cx="3321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6331375-1F2A-4F62-BEF7-109D242D7048}"/>
                  </a:ext>
                </a:extLst>
              </p:cNvPr>
              <p:cNvCxnSpPr>
                <a:cxnSpLocks/>
                <a:stCxn id="64" idx="5"/>
                <a:endCxn id="65" idx="1"/>
              </p:cNvCxnSpPr>
              <p:nvPr/>
            </p:nvCxnSpPr>
            <p:spPr>
              <a:xfrm>
                <a:off x="7194225" y="2541826"/>
                <a:ext cx="4083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FB99090-A424-4258-86E5-4009E137B286}"/>
                </a:ext>
              </a:extLst>
            </p:cNvPr>
            <p:cNvSpPr txBox="1"/>
            <p:nvPr/>
          </p:nvSpPr>
          <p:spPr>
            <a:xfrm>
              <a:off x="7432758" y="662372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/>
                <a:t>original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24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0.03021 0.13218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03264 0.12477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2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0.09948 0.07292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3" y="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4 0.12477 L -0.03021 0.15417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21 0.15417 L -0.01233 0.18032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0.18032 L -0.06493 0.21296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93 0.21296 L -0.03021 0.23588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3.05556E-6 2.22045E-1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0.09948 0.07292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3" y="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21 0.23588 L -0.26111 0.26227 " pathEditMode="relative" rAng="0" ptsTypes="AA">
                                      <p:cBhvr>
                                        <p:cTn id="14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45" y="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8" grpId="0" animBg="1"/>
      <p:bldP spid="138" grpId="1" animBg="1"/>
      <p:bldP spid="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37154296-94CC-4AF5-8209-17B727AE3A87}"/>
              </a:ext>
            </a:extLst>
          </p:cNvPr>
          <p:cNvSpPr/>
          <p:nvPr/>
        </p:nvSpPr>
        <p:spPr>
          <a:xfrm>
            <a:off x="0" y="1"/>
            <a:ext cx="9144000" cy="6629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EA97E7-F468-46F3-9AB1-028C54E7B302}"/>
              </a:ext>
            </a:extLst>
          </p:cNvPr>
          <p:cNvGrpSpPr/>
          <p:nvPr/>
        </p:nvGrpSpPr>
        <p:grpSpPr>
          <a:xfrm>
            <a:off x="152400" y="76200"/>
            <a:ext cx="5029200" cy="2123658"/>
            <a:chOff x="152400" y="76200"/>
            <a:chExt cx="5029200" cy="21236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DC1F65-E25D-402A-9913-4BADC42A138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94C2A4-18A5-47C4-AA8C-A5FD9C488A1D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A713F3-AFAC-426E-8C33-9D4DBA13CE40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  <a:endParaRPr lang="en-SG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  <a:endParaRPr lang="en-SG" sz="12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754D8F-48C9-4C94-A545-0E4FCE4E91D5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3A5224C-2176-4DD3-B17E-95D15B46C1BC}"/>
              </a:ext>
            </a:extLst>
          </p:cNvPr>
          <p:cNvSpPr/>
          <p:nvPr/>
        </p:nvSpPr>
        <p:spPr>
          <a:xfrm>
            <a:off x="7344509" y="2382241"/>
            <a:ext cx="335298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6B38C2-4CA4-412A-A092-416E7F93708B}"/>
              </a:ext>
            </a:extLst>
          </p:cNvPr>
          <p:cNvSpPr/>
          <p:nvPr/>
        </p:nvSpPr>
        <p:spPr>
          <a:xfrm>
            <a:off x="6543007" y="2925351"/>
            <a:ext cx="335298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55B703-BA7D-43CE-9075-5EC80E67AAA2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6829200" y="2668437"/>
            <a:ext cx="564411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93100-2BC4-4F5D-8222-A9D9A8193D1B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7630703" y="2668438"/>
            <a:ext cx="530827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920E126-DAD6-4D77-B999-E3FF68ABE059}"/>
              </a:ext>
            </a:extLst>
          </p:cNvPr>
          <p:cNvSpPr/>
          <p:nvPr/>
        </p:nvSpPr>
        <p:spPr>
          <a:xfrm>
            <a:off x="4010406" y="1696505"/>
            <a:ext cx="1040914" cy="33855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C00000"/>
                </a:solidFill>
              </a:rPr>
              <a:t>temp = 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83596F-74A5-4181-A9E0-AA8C7E740DB1}"/>
              </a:ext>
            </a:extLst>
          </p:cNvPr>
          <p:cNvCxnSpPr/>
          <p:nvPr/>
        </p:nvCxnSpPr>
        <p:spPr>
          <a:xfrm flipH="1">
            <a:off x="3536268" y="1143000"/>
            <a:ext cx="55321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5F1CBAA-8077-4C21-B000-74FBA8EB3428}"/>
              </a:ext>
            </a:extLst>
          </p:cNvPr>
          <p:cNvSpPr txBox="1"/>
          <p:nvPr/>
        </p:nvSpPr>
        <p:spPr>
          <a:xfrm>
            <a:off x="6306041" y="2646163"/>
            <a:ext cx="436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left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71AA3D-0A41-4F7E-83AC-CD6290632ADA}"/>
              </a:ext>
            </a:extLst>
          </p:cNvPr>
          <p:cNvSpPr txBox="1"/>
          <p:nvPr/>
        </p:nvSpPr>
        <p:spPr>
          <a:xfrm>
            <a:off x="8229429" y="2617574"/>
            <a:ext cx="535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right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D8C7DAD-2F33-4115-A949-80EF3C9A2629}"/>
              </a:ext>
            </a:extLst>
          </p:cNvPr>
          <p:cNvCxnSpPr>
            <a:cxnSpLocks/>
          </p:cNvCxnSpPr>
          <p:nvPr/>
        </p:nvCxnSpPr>
        <p:spPr>
          <a:xfrm flipH="1">
            <a:off x="7020629" y="3093000"/>
            <a:ext cx="970178" cy="1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CBD800C-A279-47BE-81B0-DC6A702B5507}"/>
              </a:ext>
            </a:extLst>
          </p:cNvPr>
          <p:cNvGrpSpPr/>
          <p:nvPr/>
        </p:nvGrpSpPr>
        <p:grpSpPr>
          <a:xfrm>
            <a:off x="359314" y="2336979"/>
            <a:ext cx="5029200" cy="2123658"/>
            <a:chOff x="152400" y="76200"/>
            <a:chExt cx="5029200" cy="212365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108DC42-E295-4A5C-9B7C-B0624C94B61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8ED1896-E819-4BD1-9324-5F7DFFFE7724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2D0891F-3969-4FFB-9275-C350ADAE3AD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  <a:endParaRPr lang="en-SG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  <a:endParaRPr lang="en-SG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D1C8FC0-3647-4BA8-9630-BD73A349AF52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C98DB63-9B57-4D59-8EFE-0D9448D3B779}"/>
              </a:ext>
            </a:extLst>
          </p:cNvPr>
          <p:cNvSpPr/>
          <p:nvPr/>
        </p:nvSpPr>
        <p:spPr>
          <a:xfrm>
            <a:off x="4217320" y="3957284"/>
            <a:ext cx="1040914" cy="3385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0070C0"/>
                </a:solidFill>
              </a:rPr>
              <a:t>temp = 3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4BAF7E4-48F4-4D6C-B9E5-2CEE5850B946}"/>
              </a:ext>
            </a:extLst>
          </p:cNvPr>
          <p:cNvCxnSpPr/>
          <p:nvPr/>
        </p:nvCxnSpPr>
        <p:spPr>
          <a:xfrm flipH="1">
            <a:off x="3940714" y="2497546"/>
            <a:ext cx="55321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C708836-276D-42E6-AFF4-D2352BAAFF8F}"/>
              </a:ext>
            </a:extLst>
          </p:cNvPr>
          <p:cNvCxnSpPr>
            <a:cxnSpLocks/>
          </p:cNvCxnSpPr>
          <p:nvPr/>
        </p:nvCxnSpPr>
        <p:spPr>
          <a:xfrm>
            <a:off x="1905000" y="1956730"/>
            <a:ext cx="0" cy="405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13403A-F8CE-45CD-8EFD-ABD1F1FDAA2D}"/>
              </a:ext>
            </a:extLst>
          </p:cNvPr>
          <p:cNvGrpSpPr/>
          <p:nvPr/>
        </p:nvGrpSpPr>
        <p:grpSpPr>
          <a:xfrm>
            <a:off x="687709" y="4597758"/>
            <a:ext cx="5029200" cy="2123658"/>
            <a:chOff x="152400" y="76200"/>
            <a:chExt cx="5029200" cy="2123658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F53AD0A-DEB0-472F-9786-BE7E0ADBEC36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EDDEAAEB-8022-441F-8FFE-CC546DAC6753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7D017D8-D8B6-45B7-99A2-4F2E9B7B6D4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  <a:endParaRPr lang="en-SG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5AF9AEE-A80C-40A3-A62F-5F5092F875A9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4ADC660-CFD9-4037-B677-905F34720DCA}"/>
              </a:ext>
            </a:extLst>
          </p:cNvPr>
          <p:cNvCxnSpPr/>
          <p:nvPr/>
        </p:nvCxnSpPr>
        <p:spPr>
          <a:xfrm flipH="1">
            <a:off x="4269109" y="4758325"/>
            <a:ext cx="5532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AF0AD0A-6C75-4314-B7CC-8E516C505BF9}"/>
              </a:ext>
            </a:extLst>
          </p:cNvPr>
          <p:cNvCxnSpPr>
            <a:cxnSpLocks/>
          </p:cNvCxnSpPr>
          <p:nvPr/>
        </p:nvCxnSpPr>
        <p:spPr>
          <a:xfrm>
            <a:off x="2233395" y="3513789"/>
            <a:ext cx="0" cy="11230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38E58C1-9EBF-4ACA-885C-5D4F4D5938C0}"/>
              </a:ext>
            </a:extLst>
          </p:cNvPr>
          <p:cNvCxnSpPr>
            <a:cxnSpLocks/>
          </p:cNvCxnSpPr>
          <p:nvPr/>
        </p:nvCxnSpPr>
        <p:spPr>
          <a:xfrm flipH="1" flipV="1">
            <a:off x="5388514" y="4016443"/>
            <a:ext cx="328395" cy="1698557"/>
          </a:xfrm>
          <a:prstGeom prst="bentConnector3">
            <a:avLst>
              <a:gd name="adj1" fmla="val -696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5D8B0F50-2221-414A-9932-322DB237E876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1730443"/>
            <a:ext cx="206914" cy="1698557"/>
          </a:xfrm>
          <a:prstGeom prst="bentConnector3">
            <a:avLst>
              <a:gd name="adj1" fmla="val -11048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76770868-72B0-4200-BFD1-DC524135543D}"/>
              </a:ext>
            </a:extLst>
          </p:cNvPr>
          <p:cNvSpPr txBox="1"/>
          <p:nvPr/>
        </p:nvSpPr>
        <p:spPr>
          <a:xfrm>
            <a:off x="6654775" y="141979"/>
            <a:ext cx="2489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cap="none" dirty="0">
                <a:solidFill>
                  <a:srgbClr val="FF0000"/>
                </a:solidFill>
              </a:rPr>
              <a:t>Using</a:t>
            </a:r>
            <a:r>
              <a:rPr lang="en-SG" b="1" dirty="0">
                <a:solidFill>
                  <a:srgbClr val="FF0000"/>
                </a:solidFill>
              </a:rPr>
              <a:t> </a:t>
            </a:r>
            <a:r>
              <a:rPr lang="en-SG" b="1" cap="none" dirty="0">
                <a:solidFill>
                  <a:srgbClr val="FF0000"/>
                </a:solidFill>
              </a:rPr>
              <a:t>In-Order traversal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D65B01E-03BD-45B0-95FA-D7E566AFFD64}"/>
              </a:ext>
            </a:extLst>
          </p:cNvPr>
          <p:cNvSpPr/>
          <p:nvPr/>
        </p:nvSpPr>
        <p:spPr>
          <a:xfrm>
            <a:off x="6179461" y="3504060"/>
            <a:ext cx="335297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7F21C07-906E-4811-BB6A-262384A2C3F3}"/>
              </a:ext>
            </a:extLst>
          </p:cNvPr>
          <p:cNvCxnSpPr>
            <a:cxnSpLocks/>
            <a:stCxn id="11" idx="3"/>
            <a:endCxn id="84" idx="7"/>
          </p:cNvCxnSpPr>
          <p:nvPr/>
        </p:nvCxnSpPr>
        <p:spPr>
          <a:xfrm flipH="1">
            <a:off x="6465655" y="3211546"/>
            <a:ext cx="126455" cy="3416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E8D8C34-57C4-42AB-8EF1-080FB17A0B19}"/>
              </a:ext>
            </a:extLst>
          </p:cNvPr>
          <p:cNvCxnSpPr>
            <a:cxnSpLocks/>
          </p:cNvCxnSpPr>
          <p:nvPr/>
        </p:nvCxnSpPr>
        <p:spPr>
          <a:xfrm>
            <a:off x="2438400" y="4191000"/>
            <a:ext cx="0" cy="432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E4D9E496-0166-43F2-A833-9D97AE917824}"/>
              </a:ext>
            </a:extLst>
          </p:cNvPr>
          <p:cNvSpPr/>
          <p:nvPr/>
        </p:nvSpPr>
        <p:spPr>
          <a:xfrm>
            <a:off x="8112428" y="2925351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ACB26E0-CCFE-47A0-8051-B1B7896C120D}"/>
              </a:ext>
            </a:extLst>
          </p:cNvPr>
          <p:cNvSpPr/>
          <p:nvPr/>
        </p:nvSpPr>
        <p:spPr>
          <a:xfrm>
            <a:off x="8656303" y="3505200"/>
            <a:ext cx="335297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E6EF7A9-3009-4791-853B-A0B47BD658D7}"/>
              </a:ext>
            </a:extLst>
          </p:cNvPr>
          <p:cNvSpPr/>
          <p:nvPr/>
        </p:nvSpPr>
        <p:spPr>
          <a:xfrm>
            <a:off x="7625801" y="3505200"/>
            <a:ext cx="335297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82DB586-0377-4382-AAB8-3D2F877EB854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7911996" y="3211548"/>
            <a:ext cx="24953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ABC9127-426D-4A9B-B87B-AFD35AD3370C}"/>
              </a:ext>
            </a:extLst>
          </p:cNvPr>
          <p:cNvCxnSpPr>
            <a:cxnSpLocks/>
          </p:cNvCxnSpPr>
          <p:nvPr/>
        </p:nvCxnSpPr>
        <p:spPr>
          <a:xfrm>
            <a:off x="8398621" y="3211220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873BDCE9-D5EE-44F0-9BCB-DF7DBDBB3E69}"/>
              </a:ext>
            </a:extLst>
          </p:cNvPr>
          <p:cNvSpPr/>
          <p:nvPr/>
        </p:nvSpPr>
        <p:spPr>
          <a:xfrm>
            <a:off x="6546196" y="2933940"/>
            <a:ext cx="335298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90FEAE6-FCBC-4651-B483-89CE90990BF6}"/>
              </a:ext>
            </a:extLst>
          </p:cNvPr>
          <p:cNvSpPr/>
          <p:nvPr/>
        </p:nvSpPr>
        <p:spPr>
          <a:xfrm>
            <a:off x="7090071" y="3513789"/>
            <a:ext cx="335297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77C74E0-771A-4C16-9751-661C57489E2F}"/>
              </a:ext>
            </a:extLst>
          </p:cNvPr>
          <p:cNvSpPr/>
          <p:nvPr/>
        </p:nvSpPr>
        <p:spPr>
          <a:xfrm>
            <a:off x="6059569" y="3513789"/>
            <a:ext cx="335297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B1A7882-5FED-47E0-8414-495B0F4E7D83}"/>
              </a:ext>
            </a:extLst>
          </p:cNvPr>
          <p:cNvCxnSpPr>
            <a:cxnSpLocks/>
            <a:stCxn id="98" idx="3"/>
            <a:endCxn id="100" idx="7"/>
          </p:cNvCxnSpPr>
          <p:nvPr/>
        </p:nvCxnSpPr>
        <p:spPr>
          <a:xfrm flipH="1">
            <a:off x="6345764" y="3220137"/>
            <a:ext cx="24953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C798B80-AAAB-4E16-AB1C-02BD62979E39}"/>
              </a:ext>
            </a:extLst>
          </p:cNvPr>
          <p:cNvCxnSpPr>
            <a:cxnSpLocks/>
          </p:cNvCxnSpPr>
          <p:nvPr/>
        </p:nvCxnSpPr>
        <p:spPr>
          <a:xfrm>
            <a:off x="6832389" y="3219809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A328EEF3-7DD3-4084-AA6E-FF7EAF5CB82A}"/>
              </a:ext>
            </a:extLst>
          </p:cNvPr>
          <p:cNvSpPr/>
          <p:nvPr/>
        </p:nvSpPr>
        <p:spPr>
          <a:xfrm>
            <a:off x="8115382" y="2925028"/>
            <a:ext cx="335298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744BAD7-793E-46B1-95AC-9298B104B90F}"/>
              </a:ext>
            </a:extLst>
          </p:cNvPr>
          <p:cNvSpPr/>
          <p:nvPr/>
        </p:nvSpPr>
        <p:spPr>
          <a:xfrm>
            <a:off x="7753519" y="3505038"/>
            <a:ext cx="335297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9B951B1-35DB-4D96-BCF5-AD52F0183919}"/>
              </a:ext>
            </a:extLst>
          </p:cNvPr>
          <p:cNvCxnSpPr>
            <a:cxnSpLocks/>
            <a:stCxn id="103" idx="3"/>
            <a:endCxn id="105" idx="7"/>
          </p:cNvCxnSpPr>
          <p:nvPr/>
        </p:nvCxnSpPr>
        <p:spPr>
          <a:xfrm flipH="1">
            <a:off x="8039713" y="3211223"/>
            <a:ext cx="124772" cy="342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7C58F15-2BDA-48F2-BCBE-66800D9C68F0}"/>
              </a:ext>
            </a:extLst>
          </p:cNvPr>
          <p:cNvSpPr txBox="1"/>
          <p:nvPr/>
        </p:nvSpPr>
        <p:spPr>
          <a:xfrm>
            <a:off x="5779856" y="5955350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Node has no child.</a:t>
            </a:r>
          </a:p>
          <a:p>
            <a:r>
              <a:rPr lang="en-SG" sz="1400" b="1" dirty="0">
                <a:solidFill>
                  <a:srgbClr val="FF0000"/>
                </a:solidFill>
              </a:rPr>
              <a:t>return;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5201725-7FFF-4D73-AFD9-7326F6BAFA67}"/>
              </a:ext>
            </a:extLst>
          </p:cNvPr>
          <p:cNvSpPr/>
          <p:nvPr/>
        </p:nvSpPr>
        <p:spPr>
          <a:xfrm>
            <a:off x="6066493" y="3513789"/>
            <a:ext cx="335297" cy="33529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6DF2A6A-5035-45AA-BEA0-3FDEDB15A3CC}"/>
              </a:ext>
            </a:extLst>
          </p:cNvPr>
          <p:cNvCxnSpPr>
            <a:cxnSpLocks/>
          </p:cNvCxnSpPr>
          <p:nvPr/>
        </p:nvCxnSpPr>
        <p:spPr>
          <a:xfrm flipH="1">
            <a:off x="6348953" y="3210975"/>
            <a:ext cx="24953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4D3B0E62-A969-48C7-ADB0-31EB6ACE0EF2}"/>
              </a:ext>
            </a:extLst>
          </p:cNvPr>
          <p:cNvSpPr/>
          <p:nvPr/>
        </p:nvSpPr>
        <p:spPr>
          <a:xfrm>
            <a:off x="7097164" y="3513815"/>
            <a:ext cx="335297" cy="33529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56DCAFF-BB61-4265-AF95-38A2F0FE5113}"/>
              </a:ext>
            </a:extLst>
          </p:cNvPr>
          <p:cNvCxnSpPr>
            <a:cxnSpLocks/>
          </p:cNvCxnSpPr>
          <p:nvPr/>
        </p:nvCxnSpPr>
        <p:spPr>
          <a:xfrm>
            <a:off x="6839482" y="3219835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CC52E49-3E61-4AC6-AE6D-4C5627FFB335}"/>
              </a:ext>
            </a:extLst>
          </p:cNvPr>
          <p:cNvGrpSpPr/>
          <p:nvPr/>
        </p:nvGrpSpPr>
        <p:grpSpPr>
          <a:xfrm>
            <a:off x="7111405" y="5405820"/>
            <a:ext cx="1839665" cy="1095610"/>
            <a:chOff x="7083496" y="236767"/>
            <a:chExt cx="1839665" cy="109561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6F6E8F8-9D33-4FF4-A4E4-696B49846B62}"/>
                </a:ext>
              </a:extLst>
            </p:cNvPr>
            <p:cNvGrpSpPr/>
            <p:nvPr/>
          </p:nvGrpSpPr>
          <p:grpSpPr>
            <a:xfrm>
              <a:off x="7083496" y="236767"/>
              <a:ext cx="1839665" cy="1095610"/>
              <a:chOff x="4724400" y="1438021"/>
              <a:chExt cx="3259081" cy="194094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A3F28DE-32F2-4592-8B34-A096AB648CA6}"/>
                  </a:ext>
                </a:extLst>
              </p:cNvPr>
              <p:cNvSpPr/>
              <p:nvPr/>
            </p:nvSpPr>
            <p:spPr>
              <a:xfrm>
                <a:off x="5791200" y="143802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4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20355D7-0DDD-455C-A8B1-4C085083DB8E}"/>
                  </a:ext>
                </a:extLst>
              </p:cNvPr>
              <p:cNvSpPr/>
              <p:nvPr/>
            </p:nvSpPr>
            <p:spPr>
              <a:xfrm>
                <a:off x="47244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5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D4225D7-219B-45AC-A2F4-5211BF53F006}"/>
                  </a:ext>
                </a:extLst>
              </p:cNvPr>
              <p:cNvSpPr/>
              <p:nvPr/>
            </p:nvSpPr>
            <p:spPr>
              <a:xfrm>
                <a:off x="5360115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6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6703D5F-C3A7-463F-ADE3-B60AB8CA9140}"/>
                  </a:ext>
                </a:extLst>
              </p:cNvPr>
              <p:cNvSpPr/>
              <p:nvPr/>
            </p:nvSpPr>
            <p:spPr>
              <a:xfrm>
                <a:off x="68133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2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1040713-2C35-4ECF-8556-9F1430E598DF}"/>
                  </a:ext>
                </a:extLst>
              </p:cNvPr>
              <p:cNvSpPr/>
              <p:nvPr/>
            </p:nvSpPr>
            <p:spPr>
              <a:xfrm>
                <a:off x="75372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9D7CDB2-817F-413A-BBAC-9E34B356D5CB}"/>
                  </a:ext>
                </a:extLst>
              </p:cNvPr>
              <p:cNvSpPr/>
              <p:nvPr/>
            </p:nvSpPr>
            <p:spPr>
              <a:xfrm>
                <a:off x="61656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3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029F14C-2D10-4A9F-8C32-DCD81C598857}"/>
                  </a:ext>
                </a:extLst>
              </p:cNvPr>
              <p:cNvCxnSpPr>
                <a:cxnSpLocks/>
                <a:stCxn id="74" idx="3"/>
                <a:endCxn id="75" idx="7"/>
              </p:cNvCxnSpPr>
              <p:nvPr/>
            </p:nvCxnSpPr>
            <p:spPr>
              <a:xfrm flipH="1">
                <a:off x="5105325" y="1818946"/>
                <a:ext cx="7512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B619AA81-29A0-4828-9BB3-6AEA87D2152A}"/>
                  </a:ext>
                </a:extLst>
              </p:cNvPr>
              <p:cNvCxnSpPr>
                <a:cxnSpLocks/>
                <a:stCxn id="74" idx="5"/>
                <a:endCxn id="77" idx="1"/>
              </p:cNvCxnSpPr>
              <p:nvPr/>
            </p:nvCxnSpPr>
            <p:spPr>
              <a:xfrm>
                <a:off x="6172125" y="1818946"/>
                <a:ext cx="7065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28969398-C050-4827-9D9C-4153C61F01B2}"/>
                  </a:ext>
                </a:extLst>
              </p:cNvPr>
              <p:cNvCxnSpPr>
                <a:cxnSpLocks/>
                <a:stCxn id="75" idx="5"/>
                <a:endCxn id="76" idx="1"/>
              </p:cNvCxnSpPr>
              <p:nvPr/>
            </p:nvCxnSpPr>
            <p:spPr>
              <a:xfrm>
                <a:off x="5105325" y="2541826"/>
                <a:ext cx="320146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0E9EF32-BEEA-4027-BB3A-AAF4E04C77B0}"/>
                  </a:ext>
                </a:extLst>
              </p:cNvPr>
              <p:cNvCxnSpPr>
                <a:cxnSpLocks/>
                <a:stCxn id="77" idx="3"/>
                <a:endCxn id="79" idx="7"/>
              </p:cNvCxnSpPr>
              <p:nvPr/>
            </p:nvCxnSpPr>
            <p:spPr>
              <a:xfrm flipH="1">
                <a:off x="6546525" y="2541826"/>
                <a:ext cx="3321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B237A2D3-E37C-4EEE-9607-A7A841BA5008}"/>
                  </a:ext>
                </a:extLst>
              </p:cNvPr>
              <p:cNvCxnSpPr>
                <a:cxnSpLocks/>
                <a:stCxn id="77" idx="5"/>
                <a:endCxn id="78" idx="1"/>
              </p:cNvCxnSpPr>
              <p:nvPr/>
            </p:nvCxnSpPr>
            <p:spPr>
              <a:xfrm>
                <a:off x="7194225" y="2541826"/>
                <a:ext cx="4083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F969A5B-FBB1-4C34-9D14-525766FBD9FD}"/>
                </a:ext>
              </a:extLst>
            </p:cNvPr>
            <p:cNvSpPr txBox="1"/>
            <p:nvPr/>
          </p:nvSpPr>
          <p:spPr>
            <a:xfrm>
              <a:off x="7432758" y="662372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/>
                <a:t>original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82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0.04687 0.0222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87 0.02222 L -0.00034 0.05555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5555 L -0.05295 0.0807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95 0.08078 L -0.00104 0.11111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03264 0.12477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2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4 0.12477 L -0.0743 0.15532 " pathEditMode="relative" rAng="0" ptsTypes="AA">
                                      <p:cBhvr>
                                        <p:cTn id="14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3 0.15532 L -0.00295 0.18032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6 0.18032 L -0.07326 0.21296 " pathEditMode="relative" rAng="0" ptsTypes="AA">
                                      <p:cBhvr>
                                        <p:cTn id="17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1620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26 0.21296 L -0.03472 0.23588 " pathEditMode="relative" rAng="0" ptsTypes="AA">
                                      <p:cBhvr>
                                        <p:cTn id="18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3.81639E-17 8.84709E-17 " pathEditMode="relative" rAng="0" ptsTypes="AA">
                                      <p:cBhvr>
                                        <p:cTn id="19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301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0.0184 0.13125 " pathEditMode="relative" rAng="0" ptsTypes="AA">
                                      <p:cBhvr>
                                        <p:cTn id="20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4 0.13125 L -0.03021 0.23958 " pathEditMode="relative" rAng="0" ptsTypes="AA">
                                      <p:cBhvr>
                                        <p:cTn id="21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138" grpId="0" animBg="1"/>
      <p:bldP spid="138" grpId="1" animBg="1"/>
      <p:bldP spid="84" grpId="0" animBg="1"/>
      <p:bldP spid="83" grpId="0" animBg="1"/>
      <p:bldP spid="85" grpId="0" animBg="1"/>
      <p:bldP spid="86" grpId="0" animBg="1"/>
      <p:bldP spid="98" grpId="0" animBg="1"/>
      <p:bldP spid="99" grpId="0" animBg="1"/>
      <p:bldP spid="100" grpId="0" animBg="1"/>
      <p:bldP spid="103" grpId="0" animBg="1"/>
      <p:bldP spid="105" grpId="0" animBg="1"/>
      <p:bldP spid="69" grpId="0"/>
      <p:bldP spid="69" grpId="1"/>
      <p:bldP spid="69" grpId="2"/>
      <p:bldP spid="69" grpId="3"/>
      <p:bldP spid="107" grpId="0" animBg="1"/>
      <p:bldP spid="1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58A8-7E51-4C1B-A3F7-615BAAD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 – </a:t>
            </a:r>
            <a:r>
              <a:rPr lang="en-SG" cap="none" dirty="0"/>
              <a:t>Using</a:t>
            </a:r>
            <a:r>
              <a:rPr lang="en-SG" dirty="0"/>
              <a:t> </a:t>
            </a:r>
            <a:r>
              <a:rPr lang="en-SG" cap="none" dirty="0"/>
              <a:t>Post-Order traversal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1CE72-0173-46B0-9A25-6A7623298AE7}"/>
              </a:ext>
            </a:extLst>
          </p:cNvPr>
          <p:cNvSpPr txBox="1"/>
          <p:nvPr/>
        </p:nvSpPr>
        <p:spPr>
          <a:xfrm>
            <a:off x="1752600" y="1600200"/>
            <a:ext cx="6172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*temp;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return; </a:t>
            </a:r>
          </a:p>
          <a:p>
            <a:endParaRPr lang="en-S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Swap left and right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pointers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temp = node-&gt;left;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node-&gt;left = node-&gt;right;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node-&gt;right = temp;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BA3E4-5BFB-4CF4-B194-AB34FDDE8B94}"/>
              </a:ext>
            </a:extLst>
          </p:cNvPr>
          <p:cNvSpPr txBox="1"/>
          <p:nvPr/>
        </p:nvSpPr>
        <p:spPr>
          <a:xfrm>
            <a:off x="1295399" y="1600200"/>
            <a:ext cx="457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56116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7C57C2E-1D00-44FE-AB49-1252940E081C}"/>
              </a:ext>
            </a:extLst>
          </p:cNvPr>
          <p:cNvCxnSpPr>
            <a:cxnSpLocks/>
          </p:cNvCxnSpPr>
          <p:nvPr/>
        </p:nvCxnSpPr>
        <p:spPr>
          <a:xfrm>
            <a:off x="6829199" y="3211546"/>
            <a:ext cx="240531" cy="351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7154296-94CC-4AF5-8209-17B727AE3A87}"/>
              </a:ext>
            </a:extLst>
          </p:cNvPr>
          <p:cNvSpPr/>
          <p:nvPr/>
        </p:nvSpPr>
        <p:spPr>
          <a:xfrm>
            <a:off x="0" y="1"/>
            <a:ext cx="9144000" cy="6629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EA97E7-F468-46F3-9AB1-028C54E7B302}"/>
              </a:ext>
            </a:extLst>
          </p:cNvPr>
          <p:cNvGrpSpPr/>
          <p:nvPr/>
        </p:nvGrpSpPr>
        <p:grpSpPr>
          <a:xfrm>
            <a:off x="152400" y="76200"/>
            <a:ext cx="5029200" cy="2123658"/>
            <a:chOff x="152400" y="76200"/>
            <a:chExt cx="5029200" cy="21236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DC1F65-E25D-402A-9913-4BADC42A138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94C2A4-18A5-47C4-AA8C-A5FD9C488A1D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A713F3-AFAC-426E-8C33-9D4DBA13CE40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</a:t>
                </a:r>
              </a:p>
              <a:p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754D8F-48C9-4C94-A545-0E4FCE4E91D5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3A5224C-2176-4DD3-B17E-95D15B46C1BC}"/>
              </a:ext>
            </a:extLst>
          </p:cNvPr>
          <p:cNvSpPr/>
          <p:nvPr/>
        </p:nvSpPr>
        <p:spPr>
          <a:xfrm>
            <a:off x="7344509" y="2382241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6B38C2-4CA4-412A-A092-416E7F93708B}"/>
              </a:ext>
            </a:extLst>
          </p:cNvPr>
          <p:cNvSpPr/>
          <p:nvPr/>
        </p:nvSpPr>
        <p:spPr>
          <a:xfrm>
            <a:off x="6543007" y="2925351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2E592D-11E2-4186-8DD5-2B6D904F64EE}"/>
              </a:ext>
            </a:extLst>
          </p:cNvPr>
          <p:cNvSpPr/>
          <p:nvPr/>
        </p:nvSpPr>
        <p:spPr>
          <a:xfrm>
            <a:off x="7020629" y="3505200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1C2CC-10B0-4402-9E94-6465A2E13673}"/>
              </a:ext>
            </a:extLst>
          </p:cNvPr>
          <p:cNvSpPr/>
          <p:nvPr/>
        </p:nvSpPr>
        <p:spPr>
          <a:xfrm>
            <a:off x="8112428" y="2925351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9A6DFE-0A94-476B-9824-9A3304F37B91}"/>
              </a:ext>
            </a:extLst>
          </p:cNvPr>
          <p:cNvSpPr/>
          <p:nvPr/>
        </p:nvSpPr>
        <p:spPr>
          <a:xfrm>
            <a:off x="8656303" y="3505200"/>
            <a:ext cx="335297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47E5FB-A820-482F-85CF-FBF1EF9C6AD8}"/>
              </a:ext>
            </a:extLst>
          </p:cNvPr>
          <p:cNvSpPr/>
          <p:nvPr/>
        </p:nvSpPr>
        <p:spPr>
          <a:xfrm>
            <a:off x="7625801" y="3505200"/>
            <a:ext cx="335297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55B703-BA7D-43CE-9075-5EC80E67AAA2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6829200" y="2668437"/>
            <a:ext cx="564411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93100-2BC4-4F5D-8222-A9D9A8193D1B}"/>
              </a:ext>
            </a:extLst>
          </p:cNvPr>
          <p:cNvCxnSpPr>
            <a:cxnSpLocks/>
            <a:stCxn id="10" idx="5"/>
            <a:endCxn id="13" idx="1"/>
          </p:cNvCxnSpPr>
          <p:nvPr/>
        </p:nvCxnSpPr>
        <p:spPr>
          <a:xfrm>
            <a:off x="7630703" y="2668438"/>
            <a:ext cx="530827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9D9083-F974-4BCE-BEB8-1A6C8C9FF38C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6829200" y="3211548"/>
            <a:ext cx="240531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B47563-00FD-4573-8C52-BD3095CA5F0A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7911996" y="3211548"/>
            <a:ext cx="24953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2512E7-A851-42F0-86DD-7C42502684AA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8398621" y="3211546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83596F-74A5-4181-A9E0-AA8C7E740DB1}"/>
              </a:ext>
            </a:extLst>
          </p:cNvPr>
          <p:cNvCxnSpPr/>
          <p:nvPr/>
        </p:nvCxnSpPr>
        <p:spPr>
          <a:xfrm flipH="1">
            <a:off x="3733800" y="236767"/>
            <a:ext cx="55321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5F1CBAA-8077-4C21-B000-74FBA8EB3428}"/>
              </a:ext>
            </a:extLst>
          </p:cNvPr>
          <p:cNvSpPr txBox="1"/>
          <p:nvPr/>
        </p:nvSpPr>
        <p:spPr>
          <a:xfrm>
            <a:off x="6306041" y="2646163"/>
            <a:ext cx="436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left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71AA3D-0A41-4F7E-83AC-CD6290632ADA}"/>
              </a:ext>
            </a:extLst>
          </p:cNvPr>
          <p:cNvSpPr txBox="1"/>
          <p:nvPr/>
        </p:nvSpPr>
        <p:spPr>
          <a:xfrm>
            <a:off x="8229429" y="2617574"/>
            <a:ext cx="535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right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8D387A1-B98A-4CAC-9D7B-5505323EE391}"/>
              </a:ext>
            </a:extLst>
          </p:cNvPr>
          <p:cNvSpPr/>
          <p:nvPr/>
        </p:nvSpPr>
        <p:spPr>
          <a:xfrm>
            <a:off x="6141455" y="3513789"/>
            <a:ext cx="335297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4DE20F-0CB7-457C-92CF-5F37B4ACC4DF}"/>
              </a:ext>
            </a:extLst>
          </p:cNvPr>
          <p:cNvCxnSpPr>
            <a:cxnSpLocks/>
            <a:endCxn id="86" idx="7"/>
          </p:cNvCxnSpPr>
          <p:nvPr/>
        </p:nvCxnSpPr>
        <p:spPr>
          <a:xfrm flipH="1">
            <a:off x="6427649" y="3211546"/>
            <a:ext cx="164458" cy="351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8D2F0F8-70B2-4851-A2C2-85F128F10FFB}"/>
              </a:ext>
            </a:extLst>
          </p:cNvPr>
          <p:cNvCxnSpPr>
            <a:cxnSpLocks/>
          </p:cNvCxnSpPr>
          <p:nvPr/>
        </p:nvCxnSpPr>
        <p:spPr>
          <a:xfrm>
            <a:off x="8398621" y="3211220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CBD800C-A279-47BE-81B0-DC6A702B5507}"/>
              </a:ext>
            </a:extLst>
          </p:cNvPr>
          <p:cNvGrpSpPr/>
          <p:nvPr/>
        </p:nvGrpSpPr>
        <p:grpSpPr>
          <a:xfrm>
            <a:off x="359314" y="2336979"/>
            <a:ext cx="5029200" cy="2123658"/>
            <a:chOff x="152400" y="76200"/>
            <a:chExt cx="5029200" cy="212365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108DC42-E295-4A5C-9B7C-B0624C94B61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8ED1896-E819-4BD1-9324-5F7DFFFE7724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2D0891F-3969-4FFB-9275-C350ADAE3AD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</a:t>
                </a:r>
              </a:p>
              <a:p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D1C8FC0-3647-4BA8-9630-BD73A349AF52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C98DB63-9B57-4D59-8EFE-0D9448D3B779}"/>
              </a:ext>
            </a:extLst>
          </p:cNvPr>
          <p:cNvSpPr/>
          <p:nvPr/>
        </p:nvSpPr>
        <p:spPr>
          <a:xfrm>
            <a:off x="4217320" y="3957284"/>
            <a:ext cx="1040914" cy="33855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rgbClr val="00B050"/>
                </a:solidFill>
              </a:rPr>
              <a:t>temp = null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4BAF7E4-48F4-4D6C-B9E5-2CEE5850B946}"/>
              </a:ext>
            </a:extLst>
          </p:cNvPr>
          <p:cNvCxnSpPr/>
          <p:nvPr/>
        </p:nvCxnSpPr>
        <p:spPr>
          <a:xfrm flipH="1">
            <a:off x="3940714" y="2497546"/>
            <a:ext cx="553212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C708836-276D-42E6-AFF4-D2352BAAFF8F}"/>
              </a:ext>
            </a:extLst>
          </p:cNvPr>
          <p:cNvCxnSpPr/>
          <p:nvPr/>
        </p:nvCxnSpPr>
        <p:spPr>
          <a:xfrm>
            <a:off x="1905000" y="1257711"/>
            <a:ext cx="0" cy="1104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13403A-F8CE-45CD-8EFD-ABD1F1FDAA2D}"/>
              </a:ext>
            </a:extLst>
          </p:cNvPr>
          <p:cNvGrpSpPr/>
          <p:nvPr/>
        </p:nvGrpSpPr>
        <p:grpSpPr>
          <a:xfrm>
            <a:off x="687709" y="4597758"/>
            <a:ext cx="5029200" cy="2123658"/>
            <a:chOff x="152400" y="76200"/>
            <a:chExt cx="5029200" cy="2123658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F53AD0A-DEB0-472F-9786-BE7E0ADBEC36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EDDEAAEB-8022-441F-8FFE-CC546DAC6753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7D017D8-D8B6-45B7-99A2-4F2E9B7B6D4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5AF9AEE-A80C-40A3-A62F-5F5092F875A9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4ADC660-CFD9-4037-B677-905F34720DCA}"/>
              </a:ext>
            </a:extLst>
          </p:cNvPr>
          <p:cNvCxnSpPr/>
          <p:nvPr/>
        </p:nvCxnSpPr>
        <p:spPr>
          <a:xfrm flipH="1">
            <a:off x="4269109" y="4758325"/>
            <a:ext cx="5532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AF0AD0A-6C75-4314-B7CC-8E516C505BF9}"/>
              </a:ext>
            </a:extLst>
          </p:cNvPr>
          <p:cNvCxnSpPr/>
          <p:nvPr/>
        </p:nvCxnSpPr>
        <p:spPr>
          <a:xfrm>
            <a:off x="2133600" y="3505200"/>
            <a:ext cx="0" cy="1104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38E58C1-9EBF-4ACA-885C-5D4F4D5938C0}"/>
              </a:ext>
            </a:extLst>
          </p:cNvPr>
          <p:cNvCxnSpPr>
            <a:cxnSpLocks/>
          </p:cNvCxnSpPr>
          <p:nvPr/>
        </p:nvCxnSpPr>
        <p:spPr>
          <a:xfrm flipH="1" flipV="1">
            <a:off x="5388514" y="4016443"/>
            <a:ext cx="328395" cy="1698557"/>
          </a:xfrm>
          <a:prstGeom prst="bentConnector3">
            <a:avLst>
              <a:gd name="adj1" fmla="val -696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5D8B0F50-2221-414A-9932-322DB237E876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1730443"/>
            <a:ext cx="206914" cy="1698557"/>
          </a:xfrm>
          <a:prstGeom prst="bentConnector3">
            <a:avLst>
              <a:gd name="adj1" fmla="val -11048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76770868-72B0-4200-BFD1-DC524135543D}"/>
              </a:ext>
            </a:extLst>
          </p:cNvPr>
          <p:cNvSpPr txBox="1"/>
          <p:nvPr/>
        </p:nvSpPr>
        <p:spPr>
          <a:xfrm>
            <a:off x="6442385" y="141979"/>
            <a:ext cx="2738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cap="none" dirty="0">
                <a:solidFill>
                  <a:srgbClr val="FF0000"/>
                </a:solidFill>
              </a:rPr>
              <a:t>Using</a:t>
            </a:r>
            <a:r>
              <a:rPr lang="en-SG" b="1" dirty="0">
                <a:solidFill>
                  <a:srgbClr val="FF0000"/>
                </a:solidFill>
              </a:rPr>
              <a:t> </a:t>
            </a:r>
            <a:r>
              <a:rPr lang="en-SG" b="1" cap="none" dirty="0">
                <a:solidFill>
                  <a:srgbClr val="FF0000"/>
                </a:solidFill>
              </a:rPr>
              <a:t>Pre-Order traversal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C81373-02C8-4E7D-910A-00C48BA3CE82}"/>
              </a:ext>
            </a:extLst>
          </p:cNvPr>
          <p:cNvSpPr txBox="1"/>
          <p:nvPr/>
        </p:nvSpPr>
        <p:spPr>
          <a:xfrm>
            <a:off x="4178406" y="6150028"/>
            <a:ext cx="14603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node is null</a:t>
            </a:r>
          </a:p>
          <a:p>
            <a:r>
              <a:rPr lang="en-SG" sz="1400" b="1" dirty="0">
                <a:solidFill>
                  <a:srgbClr val="FF0000"/>
                </a:solidFill>
              </a:rPr>
              <a:t>return;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B7356B-9B94-4E2F-BCFB-18DDE5336F19}"/>
              </a:ext>
            </a:extLst>
          </p:cNvPr>
          <p:cNvSpPr txBox="1"/>
          <p:nvPr/>
        </p:nvSpPr>
        <p:spPr>
          <a:xfrm>
            <a:off x="4211626" y="6157648"/>
            <a:ext cx="14603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node has no child</a:t>
            </a:r>
          </a:p>
          <a:p>
            <a:r>
              <a:rPr lang="en-SG" sz="1400" b="1" dirty="0">
                <a:solidFill>
                  <a:srgbClr val="FF0000"/>
                </a:solidFill>
              </a:rPr>
              <a:t>return;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E79D057-9A7B-4CFC-B474-5A8C3FF8FC96}"/>
              </a:ext>
            </a:extLst>
          </p:cNvPr>
          <p:cNvCxnSpPr/>
          <p:nvPr/>
        </p:nvCxnSpPr>
        <p:spPr>
          <a:xfrm>
            <a:off x="2438400" y="3644119"/>
            <a:ext cx="0" cy="10040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73ADE36-2D96-423D-8021-AC0A4DA10254}"/>
              </a:ext>
            </a:extLst>
          </p:cNvPr>
          <p:cNvGrpSpPr/>
          <p:nvPr/>
        </p:nvGrpSpPr>
        <p:grpSpPr>
          <a:xfrm>
            <a:off x="7111405" y="5405820"/>
            <a:ext cx="1839665" cy="1095610"/>
            <a:chOff x="7083496" y="236767"/>
            <a:chExt cx="1839665" cy="10956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5225B92-86B1-44B7-B563-E9E0DE247B12}"/>
                </a:ext>
              </a:extLst>
            </p:cNvPr>
            <p:cNvGrpSpPr/>
            <p:nvPr/>
          </p:nvGrpSpPr>
          <p:grpSpPr>
            <a:xfrm>
              <a:off x="7083496" y="236767"/>
              <a:ext cx="1839665" cy="1095610"/>
              <a:chOff x="4724400" y="1438021"/>
              <a:chExt cx="3259081" cy="194094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F2F1DFD-EC83-4CE6-8787-094C6A4E0BEE}"/>
                  </a:ext>
                </a:extLst>
              </p:cNvPr>
              <p:cNvSpPr/>
              <p:nvPr/>
            </p:nvSpPr>
            <p:spPr>
              <a:xfrm>
                <a:off x="5791200" y="143802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4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F123051-B3C3-4A5E-8C2F-C1F70645CE0D}"/>
                  </a:ext>
                </a:extLst>
              </p:cNvPr>
              <p:cNvSpPr/>
              <p:nvPr/>
            </p:nvSpPr>
            <p:spPr>
              <a:xfrm>
                <a:off x="47244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5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65D0862-9520-40EE-B431-7AA4A7E3AA2E}"/>
                  </a:ext>
                </a:extLst>
              </p:cNvPr>
              <p:cNvSpPr/>
              <p:nvPr/>
            </p:nvSpPr>
            <p:spPr>
              <a:xfrm>
                <a:off x="5360115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6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9660855-E30A-41A9-B504-D01FFB094B9B}"/>
                  </a:ext>
                </a:extLst>
              </p:cNvPr>
              <p:cNvSpPr/>
              <p:nvPr/>
            </p:nvSpPr>
            <p:spPr>
              <a:xfrm>
                <a:off x="68133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2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5454B3B-D1E3-4B84-A1FC-3B48C4FD84AD}"/>
                  </a:ext>
                </a:extLst>
              </p:cNvPr>
              <p:cNvSpPr/>
              <p:nvPr/>
            </p:nvSpPr>
            <p:spPr>
              <a:xfrm>
                <a:off x="75372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49BDE8E-F69E-42CD-A93F-034D45593A2E}"/>
                  </a:ext>
                </a:extLst>
              </p:cNvPr>
              <p:cNvSpPr/>
              <p:nvPr/>
            </p:nvSpPr>
            <p:spPr>
              <a:xfrm>
                <a:off x="61656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3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1ECB183-D049-4A37-BA0F-9C414D5ABA88}"/>
                  </a:ext>
                </a:extLst>
              </p:cNvPr>
              <p:cNvCxnSpPr>
                <a:cxnSpLocks/>
                <a:stCxn id="64" idx="3"/>
                <a:endCxn id="65" idx="7"/>
              </p:cNvCxnSpPr>
              <p:nvPr/>
            </p:nvCxnSpPr>
            <p:spPr>
              <a:xfrm flipH="1">
                <a:off x="5105325" y="1818946"/>
                <a:ext cx="7512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8B27A8E8-09C5-441F-896C-5D37A6995C5E}"/>
                  </a:ext>
                </a:extLst>
              </p:cNvPr>
              <p:cNvCxnSpPr>
                <a:cxnSpLocks/>
                <a:stCxn id="64" idx="5"/>
                <a:endCxn id="69" idx="1"/>
              </p:cNvCxnSpPr>
              <p:nvPr/>
            </p:nvCxnSpPr>
            <p:spPr>
              <a:xfrm>
                <a:off x="6172125" y="1818946"/>
                <a:ext cx="7065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268D7F10-E70C-4372-87C1-B1337AE80328}"/>
                  </a:ext>
                </a:extLst>
              </p:cNvPr>
              <p:cNvCxnSpPr>
                <a:cxnSpLocks/>
                <a:stCxn id="65" idx="5"/>
                <a:endCxn id="66" idx="1"/>
              </p:cNvCxnSpPr>
              <p:nvPr/>
            </p:nvCxnSpPr>
            <p:spPr>
              <a:xfrm>
                <a:off x="5105325" y="2541826"/>
                <a:ext cx="320146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5FBCAC8D-44EF-407E-BA2D-D3B2FC1908C4}"/>
                  </a:ext>
                </a:extLst>
              </p:cNvPr>
              <p:cNvCxnSpPr>
                <a:cxnSpLocks/>
                <a:stCxn id="69" idx="3"/>
                <a:endCxn id="71" idx="7"/>
              </p:cNvCxnSpPr>
              <p:nvPr/>
            </p:nvCxnSpPr>
            <p:spPr>
              <a:xfrm flipH="1">
                <a:off x="6546525" y="2541826"/>
                <a:ext cx="3321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D9165DB5-5FE3-451B-BA4E-2DD2DDADAD7C}"/>
                  </a:ext>
                </a:extLst>
              </p:cNvPr>
              <p:cNvCxnSpPr>
                <a:cxnSpLocks/>
                <a:stCxn id="69" idx="5"/>
                <a:endCxn id="70" idx="1"/>
              </p:cNvCxnSpPr>
              <p:nvPr/>
            </p:nvCxnSpPr>
            <p:spPr>
              <a:xfrm>
                <a:off x="7194225" y="2541826"/>
                <a:ext cx="4083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8D15EDE-238A-4A3C-8729-F67725AB7644}"/>
                </a:ext>
              </a:extLst>
            </p:cNvPr>
            <p:cNvSpPr txBox="1"/>
            <p:nvPr/>
          </p:nvSpPr>
          <p:spPr>
            <a:xfrm>
              <a:off x="7432758" y="662372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/>
                <a:t>original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86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1.66667E-6 0.13218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0.00017 0.13542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0.10538 0.07639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8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13542 L -0.00052 0.1581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3.81639E-17 2.59259E-6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4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0.00295 0.13125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13125 L 0.00295 0.23958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23958 L -0.25538 0.26181 " pathEditMode="relative" rAng="0" ptsTypes="AA">
                                      <p:cBhvr>
                                        <p:cTn id="120" dur="2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581 L -0.03611 0.1831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0.1831 L -0.01649 0.21296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49 0.21296 L -0.05833 0.23588 " pathEditMode="relative" rAng="0" ptsTypes="AA">
                                      <p:cBhvr>
                                        <p:cTn id="17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34 0.23588 L -0.23715 0.26921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6" grpId="0" animBg="1"/>
      <p:bldP spid="138" grpId="0" animBg="1"/>
      <p:bldP spid="138" grpId="1" animBg="1"/>
      <p:bldP spid="80" grpId="0" animBg="1"/>
      <p:bldP spid="80" grpId="1" animBg="1"/>
      <p:bldP spid="81" grpId="0" animBg="1"/>
      <p:bldP spid="81" grpId="1" animBg="1"/>
      <p:bldP spid="81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7C57C2E-1D00-44FE-AB49-1252940E081C}"/>
              </a:ext>
            </a:extLst>
          </p:cNvPr>
          <p:cNvCxnSpPr>
            <a:cxnSpLocks/>
          </p:cNvCxnSpPr>
          <p:nvPr/>
        </p:nvCxnSpPr>
        <p:spPr>
          <a:xfrm>
            <a:off x="6829199" y="3211546"/>
            <a:ext cx="240531" cy="351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7154296-94CC-4AF5-8209-17B727AE3A87}"/>
              </a:ext>
            </a:extLst>
          </p:cNvPr>
          <p:cNvSpPr/>
          <p:nvPr/>
        </p:nvSpPr>
        <p:spPr>
          <a:xfrm>
            <a:off x="0" y="1"/>
            <a:ext cx="9144000" cy="6629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EA97E7-F468-46F3-9AB1-028C54E7B302}"/>
              </a:ext>
            </a:extLst>
          </p:cNvPr>
          <p:cNvGrpSpPr/>
          <p:nvPr/>
        </p:nvGrpSpPr>
        <p:grpSpPr>
          <a:xfrm>
            <a:off x="152400" y="76200"/>
            <a:ext cx="5029200" cy="2123658"/>
            <a:chOff x="152400" y="76200"/>
            <a:chExt cx="5029200" cy="21236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DC1F65-E25D-402A-9913-4BADC42A138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94C2A4-18A5-47C4-AA8C-A5FD9C488A1D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A713F3-AFAC-426E-8C33-9D4DBA13CE40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</a:t>
                </a:r>
              </a:p>
              <a:p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754D8F-48C9-4C94-A545-0E4FCE4E91D5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3A5224C-2176-4DD3-B17E-95D15B46C1BC}"/>
              </a:ext>
            </a:extLst>
          </p:cNvPr>
          <p:cNvSpPr/>
          <p:nvPr/>
        </p:nvSpPr>
        <p:spPr>
          <a:xfrm>
            <a:off x="7344509" y="2382241"/>
            <a:ext cx="335298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6B38C2-4CA4-412A-A092-416E7F93708B}"/>
              </a:ext>
            </a:extLst>
          </p:cNvPr>
          <p:cNvSpPr/>
          <p:nvPr/>
        </p:nvSpPr>
        <p:spPr>
          <a:xfrm>
            <a:off x="6543007" y="2925351"/>
            <a:ext cx="335298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1C2CC-10B0-4402-9E94-6465A2E13673}"/>
              </a:ext>
            </a:extLst>
          </p:cNvPr>
          <p:cNvSpPr/>
          <p:nvPr/>
        </p:nvSpPr>
        <p:spPr>
          <a:xfrm>
            <a:off x="8112428" y="2925351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9A6DFE-0A94-476B-9824-9A3304F37B91}"/>
              </a:ext>
            </a:extLst>
          </p:cNvPr>
          <p:cNvSpPr/>
          <p:nvPr/>
        </p:nvSpPr>
        <p:spPr>
          <a:xfrm>
            <a:off x="8656303" y="3505200"/>
            <a:ext cx="335297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47E5FB-A820-482F-85CF-FBF1EF9C6AD8}"/>
              </a:ext>
            </a:extLst>
          </p:cNvPr>
          <p:cNvSpPr/>
          <p:nvPr/>
        </p:nvSpPr>
        <p:spPr>
          <a:xfrm>
            <a:off x="7625801" y="3505200"/>
            <a:ext cx="335297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55B703-BA7D-43CE-9075-5EC80E67AAA2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6829200" y="2668437"/>
            <a:ext cx="564411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93100-2BC4-4F5D-8222-A9D9A8193D1B}"/>
              </a:ext>
            </a:extLst>
          </p:cNvPr>
          <p:cNvCxnSpPr>
            <a:cxnSpLocks/>
            <a:stCxn id="10" idx="5"/>
            <a:endCxn id="13" idx="1"/>
          </p:cNvCxnSpPr>
          <p:nvPr/>
        </p:nvCxnSpPr>
        <p:spPr>
          <a:xfrm>
            <a:off x="7630703" y="2668438"/>
            <a:ext cx="530827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B47563-00FD-4573-8C52-BD3095CA5F0A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7911996" y="3211548"/>
            <a:ext cx="24953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2512E7-A851-42F0-86DD-7C42502684AA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8398621" y="3211546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920E126-DAD6-4D77-B999-E3FF68ABE059}"/>
              </a:ext>
            </a:extLst>
          </p:cNvPr>
          <p:cNvSpPr/>
          <p:nvPr/>
        </p:nvSpPr>
        <p:spPr>
          <a:xfrm>
            <a:off x="4010406" y="1696505"/>
            <a:ext cx="1040914" cy="33855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C00000"/>
                </a:solidFill>
              </a:rPr>
              <a:t>temp = 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83596F-74A5-4181-A9E0-AA8C7E740DB1}"/>
              </a:ext>
            </a:extLst>
          </p:cNvPr>
          <p:cNvCxnSpPr/>
          <p:nvPr/>
        </p:nvCxnSpPr>
        <p:spPr>
          <a:xfrm flipH="1">
            <a:off x="3581400" y="1143000"/>
            <a:ext cx="55321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5F1CBAA-8077-4C21-B000-74FBA8EB3428}"/>
              </a:ext>
            </a:extLst>
          </p:cNvPr>
          <p:cNvSpPr txBox="1"/>
          <p:nvPr/>
        </p:nvSpPr>
        <p:spPr>
          <a:xfrm>
            <a:off x="6306041" y="2646163"/>
            <a:ext cx="436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left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71AA3D-0A41-4F7E-83AC-CD6290632ADA}"/>
              </a:ext>
            </a:extLst>
          </p:cNvPr>
          <p:cNvSpPr txBox="1"/>
          <p:nvPr/>
        </p:nvSpPr>
        <p:spPr>
          <a:xfrm>
            <a:off x="8229429" y="2617574"/>
            <a:ext cx="535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right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8D387A1-B98A-4CAC-9D7B-5505323EE391}"/>
              </a:ext>
            </a:extLst>
          </p:cNvPr>
          <p:cNvSpPr/>
          <p:nvPr/>
        </p:nvSpPr>
        <p:spPr>
          <a:xfrm>
            <a:off x="6141455" y="3513789"/>
            <a:ext cx="335297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4DE20F-0CB7-457C-92CF-5F37B4ACC4DF}"/>
              </a:ext>
            </a:extLst>
          </p:cNvPr>
          <p:cNvCxnSpPr>
            <a:cxnSpLocks/>
            <a:endCxn id="86" idx="7"/>
          </p:cNvCxnSpPr>
          <p:nvPr/>
        </p:nvCxnSpPr>
        <p:spPr>
          <a:xfrm flipH="1">
            <a:off x="6427649" y="3211546"/>
            <a:ext cx="164458" cy="351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8D2F0F8-70B2-4851-A2C2-85F128F10FFB}"/>
              </a:ext>
            </a:extLst>
          </p:cNvPr>
          <p:cNvCxnSpPr>
            <a:cxnSpLocks/>
          </p:cNvCxnSpPr>
          <p:nvPr/>
        </p:nvCxnSpPr>
        <p:spPr>
          <a:xfrm>
            <a:off x="8398621" y="3211220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CBD800C-A279-47BE-81B0-DC6A702B5507}"/>
              </a:ext>
            </a:extLst>
          </p:cNvPr>
          <p:cNvGrpSpPr/>
          <p:nvPr/>
        </p:nvGrpSpPr>
        <p:grpSpPr>
          <a:xfrm>
            <a:off x="359314" y="2336979"/>
            <a:ext cx="5029200" cy="2123658"/>
            <a:chOff x="152400" y="76200"/>
            <a:chExt cx="5029200" cy="212365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108DC42-E295-4A5C-9B7C-B0624C94B61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8ED1896-E819-4BD1-9324-5F7DFFFE7724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2D0891F-3969-4FFB-9275-C350ADAE3AD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</a:t>
                </a:r>
              </a:p>
              <a:p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D1C8FC0-3647-4BA8-9630-BD73A349AF52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C98DB63-9B57-4D59-8EFE-0D9448D3B779}"/>
              </a:ext>
            </a:extLst>
          </p:cNvPr>
          <p:cNvSpPr/>
          <p:nvPr/>
        </p:nvSpPr>
        <p:spPr>
          <a:xfrm>
            <a:off x="4217320" y="3957284"/>
            <a:ext cx="1040914" cy="3385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0070C0"/>
                </a:solidFill>
              </a:rPr>
              <a:t>temp = 3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4BAF7E4-48F4-4D6C-B9E5-2CEE5850B946}"/>
              </a:ext>
            </a:extLst>
          </p:cNvPr>
          <p:cNvCxnSpPr/>
          <p:nvPr/>
        </p:nvCxnSpPr>
        <p:spPr>
          <a:xfrm flipH="1">
            <a:off x="3940714" y="2497546"/>
            <a:ext cx="55321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C708836-276D-42E6-AFF4-D2352BAAFF8F}"/>
              </a:ext>
            </a:extLst>
          </p:cNvPr>
          <p:cNvCxnSpPr/>
          <p:nvPr/>
        </p:nvCxnSpPr>
        <p:spPr>
          <a:xfrm>
            <a:off x="1905000" y="1371600"/>
            <a:ext cx="0" cy="10040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13403A-F8CE-45CD-8EFD-ABD1F1FDAA2D}"/>
              </a:ext>
            </a:extLst>
          </p:cNvPr>
          <p:cNvGrpSpPr/>
          <p:nvPr/>
        </p:nvGrpSpPr>
        <p:grpSpPr>
          <a:xfrm>
            <a:off x="687709" y="4597758"/>
            <a:ext cx="5029200" cy="2123658"/>
            <a:chOff x="152400" y="76200"/>
            <a:chExt cx="5029200" cy="2123658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F53AD0A-DEB0-472F-9786-BE7E0ADBEC36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EDDEAAEB-8022-441F-8FFE-CC546DAC6753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7D017D8-D8B6-45B7-99A2-4F2E9B7B6D4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5AF9AEE-A80C-40A3-A62F-5F5092F875A9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4ADC660-CFD9-4037-B677-905F34720DCA}"/>
              </a:ext>
            </a:extLst>
          </p:cNvPr>
          <p:cNvCxnSpPr/>
          <p:nvPr/>
        </p:nvCxnSpPr>
        <p:spPr>
          <a:xfrm flipH="1">
            <a:off x="4269109" y="4758325"/>
            <a:ext cx="5532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AF0AD0A-6C75-4314-B7CC-8E516C505BF9}"/>
              </a:ext>
            </a:extLst>
          </p:cNvPr>
          <p:cNvCxnSpPr/>
          <p:nvPr/>
        </p:nvCxnSpPr>
        <p:spPr>
          <a:xfrm>
            <a:off x="2133600" y="3505200"/>
            <a:ext cx="0" cy="1104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38E58C1-9EBF-4ACA-885C-5D4F4D5938C0}"/>
              </a:ext>
            </a:extLst>
          </p:cNvPr>
          <p:cNvCxnSpPr>
            <a:cxnSpLocks/>
          </p:cNvCxnSpPr>
          <p:nvPr/>
        </p:nvCxnSpPr>
        <p:spPr>
          <a:xfrm flipH="1" flipV="1">
            <a:off x="5388514" y="4016443"/>
            <a:ext cx="328395" cy="1698557"/>
          </a:xfrm>
          <a:prstGeom prst="bentConnector3">
            <a:avLst>
              <a:gd name="adj1" fmla="val -696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5D8B0F50-2221-414A-9932-322DB237E876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1730443"/>
            <a:ext cx="206914" cy="1698557"/>
          </a:xfrm>
          <a:prstGeom prst="bentConnector3">
            <a:avLst>
              <a:gd name="adj1" fmla="val -11048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76770868-72B0-4200-BFD1-DC524135543D}"/>
              </a:ext>
            </a:extLst>
          </p:cNvPr>
          <p:cNvSpPr txBox="1"/>
          <p:nvPr/>
        </p:nvSpPr>
        <p:spPr>
          <a:xfrm>
            <a:off x="6442385" y="141979"/>
            <a:ext cx="2738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cap="none" dirty="0">
                <a:solidFill>
                  <a:srgbClr val="FF0000"/>
                </a:solidFill>
              </a:rPr>
              <a:t>Using</a:t>
            </a:r>
            <a:r>
              <a:rPr lang="en-SG" b="1" dirty="0">
                <a:solidFill>
                  <a:srgbClr val="FF0000"/>
                </a:solidFill>
              </a:rPr>
              <a:t> </a:t>
            </a:r>
            <a:r>
              <a:rPr lang="en-SG" b="1" cap="none" dirty="0">
                <a:solidFill>
                  <a:srgbClr val="FF0000"/>
                </a:solidFill>
              </a:rPr>
              <a:t>Pre-Order traversal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C81373-02C8-4E7D-910A-00C48BA3CE82}"/>
              </a:ext>
            </a:extLst>
          </p:cNvPr>
          <p:cNvSpPr txBox="1"/>
          <p:nvPr/>
        </p:nvSpPr>
        <p:spPr>
          <a:xfrm>
            <a:off x="4178406" y="6150028"/>
            <a:ext cx="14603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node has no child</a:t>
            </a:r>
          </a:p>
          <a:p>
            <a:r>
              <a:rPr lang="en-SG" sz="1400" b="1" dirty="0">
                <a:solidFill>
                  <a:srgbClr val="FF0000"/>
                </a:solidFill>
              </a:rPr>
              <a:t>return;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B7356B-9B94-4E2F-BCFB-18DDE5336F19}"/>
              </a:ext>
            </a:extLst>
          </p:cNvPr>
          <p:cNvSpPr txBox="1"/>
          <p:nvPr/>
        </p:nvSpPr>
        <p:spPr>
          <a:xfrm>
            <a:off x="4173903" y="6113863"/>
            <a:ext cx="14603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node has no child</a:t>
            </a:r>
          </a:p>
          <a:p>
            <a:r>
              <a:rPr lang="en-SG" sz="1400" b="1" dirty="0">
                <a:solidFill>
                  <a:srgbClr val="FF0000"/>
                </a:solidFill>
              </a:rPr>
              <a:t>return;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E79D057-9A7B-4CFC-B474-5A8C3FF8FC96}"/>
              </a:ext>
            </a:extLst>
          </p:cNvPr>
          <p:cNvCxnSpPr/>
          <p:nvPr/>
        </p:nvCxnSpPr>
        <p:spPr>
          <a:xfrm>
            <a:off x="2438400" y="3644119"/>
            <a:ext cx="0" cy="10040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052EB1D-DA54-4630-A420-C0CA0CB6C309}"/>
              </a:ext>
            </a:extLst>
          </p:cNvPr>
          <p:cNvSpPr/>
          <p:nvPr/>
        </p:nvSpPr>
        <p:spPr>
          <a:xfrm>
            <a:off x="7622994" y="3505200"/>
            <a:ext cx="335297" cy="33529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D5A2DCE-4C71-4182-A9C3-174B5329D51F}"/>
              </a:ext>
            </a:extLst>
          </p:cNvPr>
          <p:cNvCxnSpPr>
            <a:cxnSpLocks/>
            <a:endCxn id="79" idx="7"/>
          </p:cNvCxnSpPr>
          <p:nvPr/>
        </p:nvCxnSpPr>
        <p:spPr>
          <a:xfrm flipH="1">
            <a:off x="7909189" y="3211548"/>
            <a:ext cx="24953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69CA7D30-084D-46DE-9C9F-A45EB90A95D3}"/>
              </a:ext>
            </a:extLst>
          </p:cNvPr>
          <p:cNvSpPr/>
          <p:nvPr/>
        </p:nvSpPr>
        <p:spPr>
          <a:xfrm>
            <a:off x="8653347" y="3505954"/>
            <a:ext cx="335297" cy="33529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BFE4BE7-7AA1-4D07-8FEC-368DBDDA1F95}"/>
              </a:ext>
            </a:extLst>
          </p:cNvPr>
          <p:cNvCxnSpPr>
            <a:cxnSpLocks/>
          </p:cNvCxnSpPr>
          <p:nvPr/>
        </p:nvCxnSpPr>
        <p:spPr>
          <a:xfrm>
            <a:off x="8395665" y="3211974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47B0B6F-EB28-4804-9DD3-84B5FBEB94C0}"/>
              </a:ext>
            </a:extLst>
          </p:cNvPr>
          <p:cNvSpPr/>
          <p:nvPr/>
        </p:nvSpPr>
        <p:spPr>
          <a:xfrm>
            <a:off x="6539828" y="2931298"/>
            <a:ext cx="335298" cy="33529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F3B92E5-2C94-4A38-9589-32DDBC4216E5}"/>
              </a:ext>
            </a:extLst>
          </p:cNvPr>
          <p:cNvSpPr/>
          <p:nvPr/>
        </p:nvSpPr>
        <p:spPr>
          <a:xfrm>
            <a:off x="6052130" y="3511147"/>
            <a:ext cx="335297" cy="33529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BBDBAA2-E438-44D3-B98A-07029DC14FA2}"/>
              </a:ext>
            </a:extLst>
          </p:cNvPr>
          <p:cNvCxnSpPr>
            <a:cxnSpLocks/>
            <a:endCxn id="98" idx="7"/>
          </p:cNvCxnSpPr>
          <p:nvPr/>
        </p:nvCxnSpPr>
        <p:spPr>
          <a:xfrm flipH="1">
            <a:off x="6338325" y="3217495"/>
            <a:ext cx="24953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06BFAFB-734A-4FEC-999F-C0103E23D30A}"/>
              </a:ext>
            </a:extLst>
          </p:cNvPr>
          <p:cNvSpPr/>
          <p:nvPr/>
        </p:nvSpPr>
        <p:spPr>
          <a:xfrm>
            <a:off x="7087660" y="3510495"/>
            <a:ext cx="335297" cy="33529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16A1C3E-CCBD-40B4-8AA1-134A3BAE61CD}"/>
              </a:ext>
            </a:extLst>
          </p:cNvPr>
          <p:cNvCxnSpPr>
            <a:cxnSpLocks/>
          </p:cNvCxnSpPr>
          <p:nvPr/>
        </p:nvCxnSpPr>
        <p:spPr>
          <a:xfrm>
            <a:off x="6829978" y="3216515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00B2ADEF-605C-4F5E-9262-D0863C5BBFB2}"/>
              </a:ext>
            </a:extLst>
          </p:cNvPr>
          <p:cNvSpPr/>
          <p:nvPr/>
        </p:nvSpPr>
        <p:spPr>
          <a:xfrm>
            <a:off x="8109224" y="2925351"/>
            <a:ext cx="335298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98C1DDC-25D9-4F0E-8287-EA54070BF8BB}"/>
              </a:ext>
            </a:extLst>
          </p:cNvPr>
          <p:cNvSpPr/>
          <p:nvPr/>
        </p:nvSpPr>
        <p:spPr>
          <a:xfrm>
            <a:off x="7707672" y="3513789"/>
            <a:ext cx="335297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9549E55-47B6-4A8B-87B0-1D62A4DE0D3F}"/>
              </a:ext>
            </a:extLst>
          </p:cNvPr>
          <p:cNvCxnSpPr>
            <a:cxnSpLocks/>
            <a:endCxn id="103" idx="7"/>
          </p:cNvCxnSpPr>
          <p:nvPr/>
        </p:nvCxnSpPr>
        <p:spPr>
          <a:xfrm flipH="1">
            <a:off x="7993866" y="3211546"/>
            <a:ext cx="164458" cy="351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6C55D74-B168-4B6D-BEBC-139B7F584008}"/>
              </a:ext>
            </a:extLst>
          </p:cNvPr>
          <p:cNvGrpSpPr/>
          <p:nvPr/>
        </p:nvGrpSpPr>
        <p:grpSpPr>
          <a:xfrm>
            <a:off x="7111405" y="5405820"/>
            <a:ext cx="1839665" cy="1095610"/>
            <a:chOff x="7083496" y="236767"/>
            <a:chExt cx="1839665" cy="109561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F15C1E5-6E32-4C3E-919C-B76343E77006}"/>
                </a:ext>
              </a:extLst>
            </p:cNvPr>
            <p:cNvGrpSpPr/>
            <p:nvPr/>
          </p:nvGrpSpPr>
          <p:grpSpPr>
            <a:xfrm>
              <a:off x="7083496" y="236767"/>
              <a:ext cx="1839665" cy="1095610"/>
              <a:chOff x="4724400" y="1438021"/>
              <a:chExt cx="3259081" cy="194094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F28CD8D-1B54-4FB0-8F36-E89C6F2BE794}"/>
                  </a:ext>
                </a:extLst>
              </p:cNvPr>
              <p:cNvSpPr/>
              <p:nvPr/>
            </p:nvSpPr>
            <p:spPr>
              <a:xfrm>
                <a:off x="5791200" y="143802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4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DBCED91-9932-454F-8480-0BDFB54EDFCA}"/>
                  </a:ext>
                </a:extLst>
              </p:cNvPr>
              <p:cNvSpPr/>
              <p:nvPr/>
            </p:nvSpPr>
            <p:spPr>
              <a:xfrm>
                <a:off x="47244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5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7FB4BD0-9A89-44E8-9832-8845FEBCCC9E}"/>
                  </a:ext>
                </a:extLst>
              </p:cNvPr>
              <p:cNvSpPr/>
              <p:nvPr/>
            </p:nvSpPr>
            <p:spPr>
              <a:xfrm>
                <a:off x="5360115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6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C9E6EC3-BE5D-429F-8224-6ADDE7ADA3B5}"/>
                  </a:ext>
                </a:extLst>
              </p:cNvPr>
              <p:cNvSpPr/>
              <p:nvPr/>
            </p:nvSpPr>
            <p:spPr>
              <a:xfrm>
                <a:off x="68133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2</a:t>
                </a: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E5B5EC2-59D3-4779-A972-D58E65B96CCB}"/>
                  </a:ext>
                </a:extLst>
              </p:cNvPr>
              <p:cNvSpPr/>
              <p:nvPr/>
            </p:nvSpPr>
            <p:spPr>
              <a:xfrm>
                <a:off x="75372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891FD1C4-8830-4FF8-BF0A-EBB0B8D410C5}"/>
                  </a:ext>
                </a:extLst>
              </p:cNvPr>
              <p:cNvSpPr/>
              <p:nvPr/>
            </p:nvSpPr>
            <p:spPr>
              <a:xfrm>
                <a:off x="61656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3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9E754A3B-8996-426B-B2FA-32EE8974DE3F}"/>
                  </a:ext>
                </a:extLst>
              </p:cNvPr>
              <p:cNvCxnSpPr>
                <a:cxnSpLocks/>
                <a:stCxn id="75" idx="3"/>
                <a:endCxn id="76" idx="7"/>
              </p:cNvCxnSpPr>
              <p:nvPr/>
            </p:nvCxnSpPr>
            <p:spPr>
              <a:xfrm flipH="1">
                <a:off x="5105325" y="1818946"/>
                <a:ext cx="7512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5D356483-6AD1-4641-AAB7-3FFADA87B83A}"/>
                  </a:ext>
                </a:extLst>
              </p:cNvPr>
              <p:cNvCxnSpPr>
                <a:cxnSpLocks/>
                <a:stCxn id="75" idx="5"/>
                <a:endCxn id="78" idx="1"/>
              </p:cNvCxnSpPr>
              <p:nvPr/>
            </p:nvCxnSpPr>
            <p:spPr>
              <a:xfrm>
                <a:off x="6172125" y="1818946"/>
                <a:ext cx="7065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7C51A9AF-2469-43B7-8579-B882834C386C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>
                <a:off x="5105325" y="2541826"/>
                <a:ext cx="320146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D529683A-060A-4792-835C-9CB455BFBDDB}"/>
                  </a:ext>
                </a:extLst>
              </p:cNvPr>
              <p:cNvCxnSpPr>
                <a:cxnSpLocks/>
                <a:stCxn id="78" idx="3"/>
                <a:endCxn id="90" idx="7"/>
              </p:cNvCxnSpPr>
              <p:nvPr/>
            </p:nvCxnSpPr>
            <p:spPr>
              <a:xfrm flipH="1">
                <a:off x="6546525" y="2541826"/>
                <a:ext cx="3321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906CE36-37ED-416B-B9D4-457BB8EF0231}"/>
                  </a:ext>
                </a:extLst>
              </p:cNvPr>
              <p:cNvCxnSpPr>
                <a:cxnSpLocks/>
                <a:stCxn id="78" idx="5"/>
                <a:endCxn id="85" idx="1"/>
              </p:cNvCxnSpPr>
              <p:nvPr/>
            </p:nvCxnSpPr>
            <p:spPr>
              <a:xfrm>
                <a:off x="7194225" y="2541826"/>
                <a:ext cx="4083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FD2978B-0C8A-4215-BCF5-89F1EF7648B7}"/>
                </a:ext>
              </a:extLst>
            </p:cNvPr>
            <p:cNvSpPr txBox="1"/>
            <p:nvPr/>
          </p:nvSpPr>
          <p:spPr>
            <a:xfrm>
              <a:off x="7432758" y="662372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/>
                <a:t>original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218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5E-6 0.0333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0.00017 0.13542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0.00295 0.13125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13125 L -0.06979 0.23958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79 0.23958 L -0.25538 0.26181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2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13542 L -0.00052 0.1581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3.81639E-17 2.59259E-6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0.00295 0.13125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13125 L 0.00295 0.23958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23958 L -0.25538 0.26181 " pathEditMode="relative" rAng="0" ptsTypes="AA">
                                      <p:cBhvr>
                                        <p:cTn id="122" dur="2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581 L -0.03611 0.183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0.1831 L -0.01649 0.21296 " pathEditMode="relative" rAng="0" ptsTypes="AA">
                                      <p:cBhvr>
                                        <p:cTn id="15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49 0.21296 L -0.05833 0.23588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34 0.23588 L -0.23715 0.26921 " pathEditMode="relative" rAng="0" ptsTypes="AA">
                                      <p:cBhvr>
                                        <p:cTn id="18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3333 L -0.06041 0.05555 " pathEditMode="relative" rAng="0" ptsTypes="AA">
                                      <p:cBhvr>
                                        <p:cTn id="2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41 0.05555 L 5E-6 0.08078 " pathEditMode="relative" rAng="0" ptsTypes="AA">
                                      <p:cBhvr>
                                        <p:cTn id="2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8078 L -0.05278 0.11111 " pathEditMode="relative" rAng="0" ptsTypes="AA">
                                      <p:cBhvr>
                                        <p:cTn id="2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21" grpId="0" animBg="1"/>
      <p:bldP spid="86" grpId="0" animBg="1"/>
      <p:bldP spid="138" grpId="0" animBg="1"/>
      <p:bldP spid="138" grpId="1" animBg="1"/>
      <p:bldP spid="80" grpId="0" animBg="1"/>
      <p:bldP spid="80" grpId="1" animBg="1"/>
      <p:bldP spid="81" grpId="0" animBg="1"/>
      <p:bldP spid="81" grpId="1" animBg="1"/>
      <p:bldP spid="81" grpId="2" animBg="1"/>
      <p:bldP spid="79" grpId="0" animBg="1"/>
      <p:bldP spid="79" grpId="1" animBg="1"/>
      <p:bldP spid="83" grpId="0" animBg="1"/>
      <p:bldP spid="83" grpId="1" animBg="1"/>
      <p:bldP spid="97" grpId="0" animBg="1"/>
      <p:bldP spid="98" grpId="0" animBg="1"/>
      <p:bldP spid="100" grpId="0" animBg="1"/>
      <p:bldP spid="102" grpId="0" animBg="1"/>
      <p:bldP spid="10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0566-A01A-4D43-BB97-8A55C773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6E10-9817-468B-9F1D-0938A7EB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a C function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printSmallerValues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accepts a pointer to the root node of a binary tree and prints all integers stored in the tree that are smaller than a given value m. The function prototype is given as follows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BBE6EA-E159-4C13-81EB-DB508B493187}"/>
              </a:ext>
            </a:extLst>
          </p:cNvPr>
          <p:cNvSpPr txBox="1"/>
          <p:nvPr/>
        </p:nvSpPr>
        <p:spPr>
          <a:xfrm>
            <a:off x="1135380" y="4242137"/>
            <a:ext cx="42950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Input m for question 2: </a:t>
            </a:r>
            <a:r>
              <a:rPr lang="en-SG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values smaller than 6 are: </a:t>
            </a:r>
            <a:r>
              <a:rPr lang="en-SG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4, 2, 3, 1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12D6B-C6E1-4887-8733-31E4A553BA18}"/>
              </a:ext>
            </a:extLst>
          </p:cNvPr>
          <p:cNvGrpSpPr/>
          <p:nvPr/>
        </p:nvGrpSpPr>
        <p:grpSpPr>
          <a:xfrm>
            <a:off x="4827380" y="4113793"/>
            <a:ext cx="3326020" cy="1778317"/>
            <a:chOff x="319096" y="4220341"/>
            <a:chExt cx="3658622" cy="195614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9AD1044-9D64-4F1F-B08E-0B221235104A}"/>
                </a:ext>
              </a:extLst>
            </p:cNvPr>
            <p:cNvSpPr/>
            <p:nvPr/>
          </p:nvSpPr>
          <p:spPr>
            <a:xfrm>
              <a:off x="1911600" y="4220341"/>
              <a:ext cx="446281" cy="44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A312FF0-195F-4301-9F5C-4FF60B2A2E71}"/>
                </a:ext>
              </a:extLst>
            </p:cNvPr>
            <p:cNvSpPr/>
            <p:nvPr/>
          </p:nvSpPr>
          <p:spPr>
            <a:xfrm>
              <a:off x="844800" y="4943221"/>
              <a:ext cx="446281" cy="44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E835162-9DBB-43AC-90F1-F970ADEBB6FD}"/>
                </a:ext>
              </a:extLst>
            </p:cNvPr>
            <p:cNvSpPr/>
            <p:nvPr/>
          </p:nvSpPr>
          <p:spPr>
            <a:xfrm>
              <a:off x="1435937" y="5715000"/>
              <a:ext cx="446281" cy="44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869D391-6D42-40BB-B9D3-5A906897D5A2}"/>
                </a:ext>
              </a:extLst>
            </p:cNvPr>
            <p:cNvSpPr/>
            <p:nvPr/>
          </p:nvSpPr>
          <p:spPr>
            <a:xfrm>
              <a:off x="2933700" y="4943221"/>
              <a:ext cx="446281" cy="44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51E019F-5634-4584-8049-E1702B965839}"/>
                </a:ext>
              </a:extLst>
            </p:cNvPr>
            <p:cNvSpPr/>
            <p:nvPr/>
          </p:nvSpPr>
          <p:spPr>
            <a:xfrm>
              <a:off x="319096" y="5715000"/>
              <a:ext cx="446281" cy="44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2DC45D5-F6FD-4FE8-A0EE-EE1BAF57E02B}"/>
                </a:ext>
              </a:extLst>
            </p:cNvPr>
            <p:cNvSpPr/>
            <p:nvPr/>
          </p:nvSpPr>
          <p:spPr>
            <a:xfrm>
              <a:off x="3531437" y="5730209"/>
              <a:ext cx="446281" cy="44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3973BF7-FAAD-4431-A30F-07E94026F6E9}"/>
                </a:ext>
              </a:extLst>
            </p:cNvPr>
            <p:cNvSpPr/>
            <p:nvPr/>
          </p:nvSpPr>
          <p:spPr>
            <a:xfrm>
              <a:off x="2357957" y="5715000"/>
              <a:ext cx="446281" cy="44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436A842-8CA9-44AB-A9A3-828D1B72F161}"/>
                </a:ext>
              </a:extLst>
            </p:cNvPr>
            <p:cNvCxnSpPr>
              <a:stCxn id="22" idx="3"/>
              <a:endCxn id="23" idx="7"/>
            </p:cNvCxnSpPr>
            <p:nvPr/>
          </p:nvCxnSpPr>
          <p:spPr>
            <a:xfrm flipH="1">
              <a:off x="1225725" y="4601266"/>
              <a:ext cx="751231" cy="4073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9E2E841-0724-4A09-AA18-B1A290DA9999}"/>
                </a:ext>
              </a:extLst>
            </p:cNvPr>
            <p:cNvCxnSpPr>
              <a:stCxn id="22" idx="5"/>
              <a:endCxn id="25" idx="1"/>
            </p:cNvCxnSpPr>
            <p:nvPr/>
          </p:nvCxnSpPr>
          <p:spPr>
            <a:xfrm>
              <a:off x="2292525" y="4601266"/>
              <a:ext cx="706531" cy="4073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BE82033-CE6F-4FB4-9B5B-96FED3E74856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1225725" y="5324146"/>
              <a:ext cx="275569" cy="4562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AE83E80-DA12-4759-B86D-7433F01D8554}"/>
                </a:ext>
              </a:extLst>
            </p:cNvPr>
            <p:cNvCxnSpPr>
              <a:cxnSpLocks/>
              <a:stCxn id="23" idx="3"/>
              <a:endCxn id="26" idx="7"/>
            </p:cNvCxnSpPr>
            <p:nvPr/>
          </p:nvCxnSpPr>
          <p:spPr>
            <a:xfrm flipH="1">
              <a:off x="700020" y="5324146"/>
              <a:ext cx="210136" cy="4562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F402844-90E4-436A-A3FD-1A12DF9AF890}"/>
                </a:ext>
              </a:extLst>
            </p:cNvPr>
            <p:cNvCxnSpPr>
              <a:stCxn id="25" idx="3"/>
              <a:endCxn id="28" idx="7"/>
            </p:cNvCxnSpPr>
            <p:nvPr/>
          </p:nvCxnSpPr>
          <p:spPr>
            <a:xfrm flipH="1">
              <a:off x="2738881" y="5324146"/>
              <a:ext cx="260175" cy="4562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6651D59-CBFC-482B-B60A-F12A6DA34363}"/>
                </a:ext>
              </a:extLst>
            </p:cNvPr>
            <p:cNvCxnSpPr>
              <a:stCxn id="25" idx="5"/>
              <a:endCxn id="27" idx="1"/>
            </p:cNvCxnSpPr>
            <p:nvPr/>
          </p:nvCxnSpPr>
          <p:spPr>
            <a:xfrm>
              <a:off x="3314625" y="5324146"/>
              <a:ext cx="282169" cy="4714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653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DCD3-703F-4536-BEC1-D99C6EB2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Pre-Order, in-order, post-order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469C8E-DAD8-4232-A690-DF93E0EE01D2}"/>
              </a:ext>
            </a:extLst>
          </p:cNvPr>
          <p:cNvGrpSpPr/>
          <p:nvPr/>
        </p:nvGrpSpPr>
        <p:grpSpPr>
          <a:xfrm>
            <a:off x="3276600" y="1447800"/>
            <a:ext cx="3259081" cy="2742060"/>
            <a:chOff x="4724400" y="1438021"/>
            <a:chExt cx="3259081" cy="27420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DE8E781-1E20-46A4-8A40-89652A7A2619}"/>
                </a:ext>
              </a:extLst>
            </p:cNvPr>
            <p:cNvSpPr/>
            <p:nvPr/>
          </p:nvSpPr>
          <p:spPr>
            <a:xfrm>
              <a:off x="5791200" y="1438021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3EDA1CD-71E9-4BE7-A43E-378141755B56}"/>
                </a:ext>
              </a:extLst>
            </p:cNvPr>
            <p:cNvSpPr/>
            <p:nvPr/>
          </p:nvSpPr>
          <p:spPr>
            <a:xfrm>
              <a:off x="4724400" y="2160901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5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5C8842-D04C-4BF6-B9EC-0C3ADEDD85B1}"/>
                </a:ext>
              </a:extLst>
            </p:cNvPr>
            <p:cNvSpPr/>
            <p:nvPr/>
          </p:nvSpPr>
          <p:spPr>
            <a:xfrm>
              <a:off x="5360115" y="2932680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46B30C-05E0-4364-B0FE-34F364399AB7}"/>
                </a:ext>
              </a:extLst>
            </p:cNvPr>
            <p:cNvSpPr/>
            <p:nvPr/>
          </p:nvSpPr>
          <p:spPr>
            <a:xfrm>
              <a:off x="6813300" y="2160901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6F4A4A2-84C5-44E4-AA29-F5984F560982}"/>
                </a:ext>
              </a:extLst>
            </p:cNvPr>
            <p:cNvSpPr/>
            <p:nvPr/>
          </p:nvSpPr>
          <p:spPr>
            <a:xfrm>
              <a:off x="4724400" y="3733800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1A3CE3-B662-4959-AB96-F7EDA2082031}"/>
                </a:ext>
              </a:extLst>
            </p:cNvPr>
            <p:cNvSpPr/>
            <p:nvPr/>
          </p:nvSpPr>
          <p:spPr>
            <a:xfrm>
              <a:off x="7537200" y="2932680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617ED29-4713-481C-8809-B2114E48101C}"/>
                </a:ext>
              </a:extLst>
            </p:cNvPr>
            <p:cNvSpPr/>
            <p:nvPr/>
          </p:nvSpPr>
          <p:spPr>
            <a:xfrm>
              <a:off x="6165600" y="2932680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3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4C8ECBA-1940-4929-96F9-F9D4DFF6413B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5105325" y="1818946"/>
              <a:ext cx="751231" cy="4073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1C4C03-7BE4-4737-ABF6-2BE5A557D297}"/>
                </a:ext>
              </a:extLst>
            </p:cNvPr>
            <p:cNvCxnSpPr>
              <a:stCxn id="4" idx="5"/>
              <a:endCxn id="7" idx="1"/>
            </p:cNvCxnSpPr>
            <p:nvPr/>
          </p:nvCxnSpPr>
          <p:spPr>
            <a:xfrm>
              <a:off x="6172125" y="1818946"/>
              <a:ext cx="706531" cy="4073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33679CA-5761-4FFC-860E-D9F37B3FAA32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5105325" y="2541826"/>
              <a:ext cx="320146" cy="4562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B4DFA13-93AF-4710-B9C2-ABB17528A14A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4947541" y="3313605"/>
              <a:ext cx="477930" cy="4201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956CB89-3B36-4A65-89DB-92669672E38B}"/>
                </a:ext>
              </a:extLst>
            </p:cNvPr>
            <p:cNvCxnSpPr>
              <a:stCxn id="7" idx="3"/>
              <a:endCxn id="10" idx="7"/>
            </p:cNvCxnSpPr>
            <p:nvPr/>
          </p:nvCxnSpPr>
          <p:spPr>
            <a:xfrm flipH="1">
              <a:off x="6546525" y="2541826"/>
              <a:ext cx="332131" cy="4562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36E0450-5ED2-4513-A519-DB8EB54A672B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7194225" y="2541826"/>
              <a:ext cx="408331" cy="4562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168A48B-CCD7-41D8-9FF5-8A926B1F1B8D}"/>
              </a:ext>
            </a:extLst>
          </p:cNvPr>
          <p:cNvSpPr txBox="1"/>
          <p:nvPr/>
        </p:nvSpPr>
        <p:spPr>
          <a:xfrm>
            <a:off x="2678901" y="4427339"/>
            <a:ext cx="45806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b="1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PreOrder</a:t>
            </a:r>
            <a:r>
              <a:rPr lang="en-SG" sz="2000" b="1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: 	4 5 6 7 2 3 1</a:t>
            </a:r>
          </a:p>
          <a:p>
            <a:endParaRPr lang="en-SG" sz="2000" b="1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en-SG" sz="2000" b="1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InOrder</a:t>
            </a:r>
            <a:r>
              <a:rPr lang="en-SG" sz="2000" b="1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: 	5 7 6 4 3 2 1</a:t>
            </a:r>
          </a:p>
          <a:p>
            <a:endParaRPr lang="en-SG" sz="2000" b="1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en-SG" sz="2000" b="1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PostOrder</a:t>
            </a:r>
            <a:r>
              <a:rPr lang="en-SG" sz="2000" b="1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: 	7 6 5 3 1 2 4</a:t>
            </a:r>
          </a:p>
        </p:txBody>
      </p:sp>
    </p:spTree>
    <p:extLst>
      <p:ext uri="{BB962C8B-B14F-4D97-AF65-F5344CB8AC3E}">
        <p14:creationId xmlns:p14="http://schemas.microsoft.com/office/powerpoint/2010/main" val="1952184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A25CF2-F5EE-4376-A1D9-DC57046591D5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4DD2-94AB-4FDA-875C-DA40BEC1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856A8-9C1F-4348-A147-EB4C8437F248}"/>
              </a:ext>
            </a:extLst>
          </p:cNvPr>
          <p:cNvSpPr txBox="1"/>
          <p:nvPr/>
        </p:nvSpPr>
        <p:spPr>
          <a:xfrm>
            <a:off x="533400" y="-5850374"/>
            <a:ext cx="8458200" cy="2159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CX1007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DataStructures</a:t>
            </a:r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12 Lab Tutorial - Binary Tree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item;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*root, *root2;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tree in Q1 </a:t>
            </a:r>
          </a:p>
          <a:p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Using manual dynamic allocation of memory for </a:t>
            </a:r>
            <a:r>
              <a:rPr lang="en-SG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endParaRPr lang="en-SG" sz="11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root-&gt;item = 4;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root-&gt;left-&gt;item = 5;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root-&gt;right-&gt;item = 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root-&gt;left-&gt;right-&gt;item = 6;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root-&gt;right-&gt;left-&gt;item = 3;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root-&gt;right-&gt;right-&gt;item = 1;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root-&gt;right-&gt;right-&gt;right = NULL;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 input m for question 2:");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values smaller than %d are:",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in the tree is %d:\n",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Create a tree for Q4: Tall enough so some nodes have great-grandchildren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Use array of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create tree by linking nodes together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6;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+ 1]);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+ 2]);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7;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14;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root2 =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tree for question 4 visited by in-order is 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stored in all nodes of the tree that have at least one great-grandchild are: 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 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l, r;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if (node == NULL) 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96AC7-3A89-4519-A063-495E94C3C6FF}"/>
              </a:ext>
            </a:extLst>
          </p:cNvPr>
          <p:cNvSpPr txBox="1"/>
          <p:nvPr/>
        </p:nvSpPr>
        <p:spPr>
          <a:xfrm>
            <a:off x="76200" y="-5850374"/>
            <a:ext cx="457200" cy="2125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3BC77F-C0B5-418F-9135-D362C35B2A49}"/>
              </a:ext>
            </a:extLst>
          </p:cNvPr>
          <p:cNvSpPr txBox="1">
            <a:spLocks/>
          </p:cNvSpPr>
          <p:nvPr/>
        </p:nvSpPr>
        <p:spPr>
          <a:xfrm>
            <a:off x="-17418" y="0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118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A25CF2-F5EE-4376-A1D9-DC57046591D5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4DD2-94AB-4FDA-875C-DA40BEC1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856A8-9C1F-4348-A147-EB4C8437F248}"/>
              </a:ext>
            </a:extLst>
          </p:cNvPr>
          <p:cNvSpPr txBox="1"/>
          <p:nvPr/>
        </p:nvSpPr>
        <p:spPr>
          <a:xfrm>
            <a:off x="533400" y="-6781800"/>
            <a:ext cx="8458200" cy="2159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CX1007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DataStructures</a:t>
            </a:r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12 Lab Tutorial - Binary Tree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item;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*root, *root2;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tree in Q1 </a:t>
            </a:r>
          </a:p>
          <a:p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Using manual dynamic allocation of memory for </a:t>
            </a:r>
            <a:r>
              <a:rPr lang="en-SG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endParaRPr lang="en-SG" sz="11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root-&gt;item = 4;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root-&gt;left-&gt;item = 5;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root-&gt;right-&gt;item = 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root-&gt;left-&gt;right-&gt;item = 6;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root-&gt;right-&gt;left-&gt;item = 3;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root-&gt;right-&gt;right-&gt;item = 1;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root-&gt;right-&gt;right-&gt;right = NULL;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//question 2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 input m for question 2:");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values smaller than %d are:", 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SG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in the tree is %d:\n",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Create a tree for Q4: Tall enough so some nodes have great-grandchildren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Use array of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create tree by linking nodes together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6;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+ 1]);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+ 2]);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7;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14;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root2 =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tree for question 4 visited by in-order is 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stored in all nodes of the tree that have at least one great-grandchild are: 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 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l, r;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if (node == NULL) 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96AC7-3A89-4519-A063-495E94C3C6FF}"/>
              </a:ext>
            </a:extLst>
          </p:cNvPr>
          <p:cNvSpPr txBox="1"/>
          <p:nvPr/>
        </p:nvSpPr>
        <p:spPr>
          <a:xfrm>
            <a:off x="76200" y="-6781800"/>
            <a:ext cx="457200" cy="2125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3BC77F-C0B5-418F-9135-D362C35B2A49}"/>
              </a:ext>
            </a:extLst>
          </p:cNvPr>
          <p:cNvSpPr txBox="1">
            <a:spLocks/>
          </p:cNvSpPr>
          <p:nvPr/>
        </p:nvSpPr>
        <p:spPr>
          <a:xfrm>
            <a:off x="-17418" y="0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6207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FDEF-22A3-4D24-9EF0-C54932D0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78BAFF-BC33-4936-A715-7ECEEA85DEB1}"/>
              </a:ext>
            </a:extLst>
          </p:cNvPr>
          <p:cNvGrpSpPr/>
          <p:nvPr/>
        </p:nvGrpSpPr>
        <p:grpSpPr>
          <a:xfrm>
            <a:off x="1066801" y="1371600"/>
            <a:ext cx="7543799" cy="3139321"/>
            <a:chOff x="228600" y="685800"/>
            <a:chExt cx="7543799" cy="31393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2AE352-DF11-4154-91E4-9E8E64B3A438}"/>
                </a:ext>
              </a:extLst>
            </p:cNvPr>
            <p:cNvSpPr txBox="1"/>
            <p:nvPr/>
          </p:nvSpPr>
          <p:spPr>
            <a:xfrm>
              <a:off x="685800" y="685800"/>
              <a:ext cx="7086599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SG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printSmallerValues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BTNode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*node, int m){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(node==NULL)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return;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</a:t>
              </a:r>
              <a:r>
                <a:rPr lang="en-SG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node-&gt;item &lt; m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SG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S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("%d,", node-&gt;item);</a:t>
              </a:r>
            </a:p>
            <a:p>
              <a:endParaRPr lang="en-S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SG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printSmallerValues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(node-&gt;left, m);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SG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printSmallerValues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(node-&gt;right, m); </a:t>
              </a:r>
            </a:p>
            <a:p>
              <a:endParaRPr lang="en-S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return;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0FB6DD-9706-4C33-940D-99041B913FFE}"/>
                </a:ext>
              </a:extLst>
            </p:cNvPr>
            <p:cNvSpPr txBox="1"/>
            <p:nvPr/>
          </p:nvSpPr>
          <p:spPr>
            <a:xfrm>
              <a:off x="228600" y="685800"/>
              <a:ext cx="457200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6259FC3-BAE6-4719-9423-19DBD97C56AD}"/>
              </a:ext>
            </a:extLst>
          </p:cNvPr>
          <p:cNvSpPr txBox="1"/>
          <p:nvPr/>
        </p:nvSpPr>
        <p:spPr>
          <a:xfrm>
            <a:off x="1066801" y="4696361"/>
            <a:ext cx="7086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b="1" u="sng" dirty="0">
                <a:solidFill>
                  <a:srgbClr val="FF0000"/>
                </a:solidFill>
                <a:latin typeface="+mn-lt"/>
              </a:rPr>
              <a:t>Approach</a:t>
            </a:r>
            <a:r>
              <a:rPr lang="en-SG" sz="2000" dirty="0">
                <a:latin typeface="+mn-lt"/>
              </a:rPr>
              <a:t>: Using the </a:t>
            </a:r>
            <a:r>
              <a:rPr lang="en-SG" sz="2000" dirty="0">
                <a:solidFill>
                  <a:srgbClr val="FF0000"/>
                </a:solidFill>
                <a:latin typeface="+mn-lt"/>
              </a:rPr>
              <a:t>pre-order traversal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+mn-lt"/>
              </a:rPr>
              <a:t>Process the node to determine the smaller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+mn-lt"/>
              </a:rPr>
              <a:t>Visit the left child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+mn-lt"/>
              </a:rPr>
              <a:t>Visit the right child node</a:t>
            </a:r>
          </a:p>
        </p:txBody>
      </p:sp>
    </p:spTree>
    <p:extLst>
      <p:ext uri="{BB962C8B-B14F-4D97-AF65-F5344CB8AC3E}">
        <p14:creationId xmlns:p14="http://schemas.microsoft.com/office/powerpoint/2010/main" val="1642632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A6969B0-128B-4130-8033-4DDD37FBC5D7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1F372-FFF2-4992-BC9F-2E0C5680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9E8367-EE30-4126-9537-CCB70D80D25D}"/>
              </a:ext>
            </a:extLst>
          </p:cNvPr>
          <p:cNvSpPr/>
          <p:nvPr/>
        </p:nvSpPr>
        <p:spPr>
          <a:xfrm>
            <a:off x="7611819" y="152400"/>
            <a:ext cx="405710" cy="4057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3B6877-6A76-4D09-88C8-EC939167E25C}"/>
              </a:ext>
            </a:extLst>
          </p:cNvPr>
          <p:cNvSpPr/>
          <p:nvPr/>
        </p:nvSpPr>
        <p:spPr>
          <a:xfrm>
            <a:off x="7128986" y="609600"/>
            <a:ext cx="405710" cy="4057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6F37B-C2DF-445B-BD78-52A9C9A07F6F}"/>
              </a:ext>
            </a:extLst>
          </p:cNvPr>
          <p:cNvSpPr/>
          <p:nvPr/>
        </p:nvSpPr>
        <p:spPr>
          <a:xfrm>
            <a:off x="8180180" y="649962"/>
            <a:ext cx="405710" cy="4057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2CB567-6E10-4113-BA64-F2191B057359}"/>
              </a:ext>
            </a:extLst>
          </p:cNvPr>
          <p:cNvSpPr/>
          <p:nvPr/>
        </p:nvSpPr>
        <p:spPr>
          <a:xfrm>
            <a:off x="8585890" y="1219201"/>
            <a:ext cx="405710" cy="4057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37619F-341B-4E50-BF74-CAFA6563C7A8}"/>
              </a:ext>
            </a:extLst>
          </p:cNvPr>
          <p:cNvSpPr/>
          <p:nvPr/>
        </p:nvSpPr>
        <p:spPr>
          <a:xfrm>
            <a:off x="7819359" y="1219200"/>
            <a:ext cx="405710" cy="4057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313765-D0D2-447C-B3DF-CECA9579D643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7331841" y="498695"/>
            <a:ext cx="339393" cy="11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C94637-1860-4168-A459-8CB24E1765AD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7958114" y="498695"/>
            <a:ext cx="424921" cy="1512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F3BED-2F99-44A3-97C2-C58441F6242D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8022214" y="996257"/>
            <a:ext cx="217381" cy="222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B66C79-487A-44A3-8630-0EEF143BCED5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8526475" y="996257"/>
            <a:ext cx="262270" cy="222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16719A-BED8-4A7D-B9C8-B3D612E815C2}"/>
              </a:ext>
            </a:extLst>
          </p:cNvPr>
          <p:cNvGrpSpPr/>
          <p:nvPr/>
        </p:nvGrpSpPr>
        <p:grpSpPr>
          <a:xfrm>
            <a:off x="152400" y="152400"/>
            <a:ext cx="5334000" cy="2107525"/>
            <a:chOff x="152400" y="685800"/>
            <a:chExt cx="5334000" cy="21075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8D1CA17-9F59-4845-AC0D-6E5D42AF2835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CD5969-F26A-42AA-B7E3-C9A1975D30D5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99CCAF-23DB-41EB-9CF6-F17ABEFD488E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908E00E-FBDF-4FB8-8DDE-D4C6CF919BDD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D424663-6188-4888-968C-F15FE151F14A}"/>
              </a:ext>
            </a:extLst>
          </p:cNvPr>
          <p:cNvGrpSpPr/>
          <p:nvPr/>
        </p:nvGrpSpPr>
        <p:grpSpPr>
          <a:xfrm>
            <a:off x="533400" y="2388275"/>
            <a:ext cx="5334000" cy="2107525"/>
            <a:chOff x="152400" y="685800"/>
            <a:chExt cx="5334000" cy="210752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1728B9-2B1A-4EB4-960F-7DB4960745CE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FE2D36A-32FA-4AEF-821A-7034ADFA6223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ABEAD4-80BE-431F-ADB7-775358DF413A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2C29FB-7584-4A8C-9AFB-58E40632C140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6078C3-35DF-427F-993A-B0D2EB65F194}"/>
              </a:ext>
            </a:extLst>
          </p:cNvPr>
          <p:cNvCxnSpPr/>
          <p:nvPr/>
        </p:nvCxnSpPr>
        <p:spPr>
          <a:xfrm>
            <a:off x="2209800" y="1592580"/>
            <a:ext cx="0" cy="922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73EAF9-6E35-4C4F-BAED-F3965F5D71CF}"/>
              </a:ext>
            </a:extLst>
          </p:cNvPr>
          <p:cNvCxnSpPr>
            <a:cxnSpLocks/>
          </p:cNvCxnSpPr>
          <p:nvPr/>
        </p:nvCxnSpPr>
        <p:spPr>
          <a:xfrm flipH="1">
            <a:off x="5363308" y="399225"/>
            <a:ext cx="66005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9442235-D2FA-4EA7-9A74-270AECAC8CA7}"/>
              </a:ext>
            </a:extLst>
          </p:cNvPr>
          <p:cNvSpPr/>
          <p:nvPr/>
        </p:nvSpPr>
        <p:spPr>
          <a:xfrm>
            <a:off x="6997030" y="1752600"/>
            <a:ext cx="1690407" cy="5636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u="sng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81B481-6467-4A81-9318-A45E49ECE978}"/>
              </a:ext>
            </a:extLst>
          </p:cNvPr>
          <p:cNvSpPr txBox="1"/>
          <p:nvPr/>
        </p:nvSpPr>
        <p:spPr>
          <a:xfrm>
            <a:off x="7151031" y="194856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0BDA4C-C103-4B2F-990A-489B8CF5654F}"/>
              </a:ext>
            </a:extLst>
          </p:cNvPr>
          <p:cNvCxnSpPr>
            <a:cxnSpLocks/>
          </p:cNvCxnSpPr>
          <p:nvPr/>
        </p:nvCxnSpPr>
        <p:spPr>
          <a:xfrm flipH="1">
            <a:off x="5791200" y="2602517"/>
            <a:ext cx="66005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A03D688-8B0C-4C5A-96B7-854C4B55118A}"/>
              </a:ext>
            </a:extLst>
          </p:cNvPr>
          <p:cNvGrpSpPr/>
          <p:nvPr/>
        </p:nvGrpSpPr>
        <p:grpSpPr>
          <a:xfrm>
            <a:off x="990600" y="4598075"/>
            <a:ext cx="5334000" cy="2107525"/>
            <a:chOff x="152400" y="685800"/>
            <a:chExt cx="5334000" cy="210752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3102724-575F-40CA-A5E9-F675A66CC649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56632BE-8636-4491-8E4F-DCC897EDDA6D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D70EB97-F9B9-4065-9A93-FBB9ACCAEA60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8C59DFA-E3B0-4AC2-B7E7-C37DC2C6BB21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5A58131-D895-4D79-8E70-2D64986C6E50}"/>
              </a:ext>
            </a:extLst>
          </p:cNvPr>
          <p:cNvCxnSpPr>
            <a:cxnSpLocks/>
          </p:cNvCxnSpPr>
          <p:nvPr/>
        </p:nvCxnSpPr>
        <p:spPr>
          <a:xfrm flipH="1">
            <a:off x="6248400" y="4800600"/>
            <a:ext cx="66005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CE7325-C25D-4112-9DD6-C2A6CA2826E3}"/>
              </a:ext>
            </a:extLst>
          </p:cNvPr>
          <p:cNvSpPr txBox="1"/>
          <p:nvPr/>
        </p:nvSpPr>
        <p:spPr>
          <a:xfrm>
            <a:off x="6451255" y="5915650"/>
            <a:ext cx="2511602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Node 5 has no child nodes.</a:t>
            </a:r>
          </a:p>
          <a:p>
            <a:r>
              <a:rPr lang="en-SG" sz="1600" b="1" dirty="0">
                <a:solidFill>
                  <a:srgbClr val="FF0000"/>
                </a:solidFill>
              </a:rPr>
              <a:t>return;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77B8D0E-E9FD-4D87-BF73-CF8CDF1BDCCC}"/>
              </a:ext>
            </a:extLst>
          </p:cNvPr>
          <p:cNvCxnSpPr/>
          <p:nvPr/>
        </p:nvCxnSpPr>
        <p:spPr>
          <a:xfrm>
            <a:off x="2590800" y="3752255"/>
            <a:ext cx="0" cy="922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CA8EE33-0710-42B9-ACC1-164FAD1E5487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3812519"/>
            <a:ext cx="457200" cy="1826281"/>
          </a:xfrm>
          <a:prstGeom prst="bentConnector3">
            <a:avLst>
              <a:gd name="adj1" fmla="val -19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068A390-4300-439F-9299-D201FAEF1463}"/>
              </a:ext>
            </a:extLst>
          </p:cNvPr>
          <p:cNvCxnSpPr/>
          <p:nvPr/>
        </p:nvCxnSpPr>
        <p:spPr>
          <a:xfrm>
            <a:off x="2743200" y="4019302"/>
            <a:ext cx="0" cy="6927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DB8906F9-5A99-4443-B0C0-383CC8BD1FB1}"/>
              </a:ext>
            </a:extLst>
          </p:cNvPr>
          <p:cNvCxnSpPr>
            <a:cxnSpLocks/>
            <a:stCxn id="36" idx="3"/>
            <a:endCxn id="32" idx="3"/>
          </p:cNvCxnSpPr>
          <p:nvPr/>
        </p:nvCxnSpPr>
        <p:spPr>
          <a:xfrm flipH="1" flipV="1">
            <a:off x="5486400" y="1206163"/>
            <a:ext cx="381000" cy="2235875"/>
          </a:xfrm>
          <a:prstGeom prst="bentConnector3">
            <a:avLst>
              <a:gd name="adj1" fmla="val -21384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10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85185E-6 L -0.1066 0.11968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659 0.11968 L -0.06424 0.15301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85185E-6 L -0.06944 0.15555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0.30277 0.06667 " pathEditMode="relative" rAng="0" ptsTypes="AA">
                                      <p:cBhvr>
                                        <p:cTn id="73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39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44 0.15555 L -0.07013 0.18727 " pathEditMode="relative" rAng="0" ptsTypes="AA">
                                      <p:cBhvr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3.33333E-6 0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0.30277 0.06667 " pathEditMode="relative" rAng="0" ptsTypes="AA">
                                      <p:cBhvr>
                                        <p:cTn id="122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39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14 0.18727 L -0.37777 0.2206 " pathEditMode="relative" rAng="0" ptsTypes="AA">
                                      <p:cBhvr>
                                        <p:cTn id="14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0" grpId="0" animBg="1"/>
      <p:bldP spid="51" grpId="0"/>
      <p:bldP spid="73" grpId="0" animBg="1"/>
      <p:bldP spid="73" grpId="1" animBg="1"/>
      <p:bldP spid="73" grpId="2" animBg="1"/>
      <p:bldP spid="73" grpId="3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A6969B0-128B-4130-8033-4DDD37FBC5D7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1F372-FFF2-4992-BC9F-2E0C5680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9E8367-EE30-4126-9537-CCB70D80D25D}"/>
              </a:ext>
            </a:extLst>
          </p:cNvPr>
          <p:cNvSpPr/>
          <p:nvPr/>
        </p:nvSpPr>
        <p:spPr>
          <a:xfrm>
            <a:off x="7611819" y="1524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3B6877-6A76-4D09-88C8-EC939167E25C}"/>
              </a:ext>
            </a:extLst>
          </p:cNvPr>
          <p:cNvSpPr/>
          <p:nvPr/>
        </p:nvSpPr>
        <p:spPr>
          <a:xfrm>
            <a:off x="7128986" y="609600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6F37B-C2DF-445B-BD78-52A9C9A07F6F}"/>
              </a:ext>
            </a:extLst>
          </p:cNvPr>
          <p:cNvSpPr/>
          <p:nvPr/>
        </p:nvSpPr>
        <p:spPr>
          <a:xfrm>
            <a:off x="8180180" y="649962"/>
            <a:ext cx="405710" cy="4057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2CB567-6E10-4113-BA64-F2191B057359}"/>
              </a:ext>
            </a:extLst>
          </p:cNvPr>
          <p:cNvSpPr/>
          <p:nvPr/>
        </p:nvSpPr>
        <p:spPr>
          <a:xfrm>
            <a:off x="8585890" y="1219201"/>
            <a:ext cx="405710" cy="4057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37619F-341B-4E50-BF74-CAFA6563C7A8}"/>
              </a:ext>
            </a:extLst>
          </p:cNvPr>
          <p:cNvSpPr/>
          <p:nvPr/>
        </p:nvSpPr>
        <p:spPr>
          <a:xfrm>
            <a:off x="7819359" y="1219200"/>
            <a:ext cx="405710" cy="4057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313765-D0D2-447C-B3DF-CECA9579D643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7331841" y="498695"/>
            <a:ext cx="339393" cy="11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C94637-1860-4168-A459-8CB24E1765AD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7958114" y="498695"/>
            <a:ext cx="424921" cy="1512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F3BED-2F99-44A3-97C2-C58441F6242D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8022214" y="996257"/>
            <a:ext cx="217381" cy="222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B66C79-487A-44A3-8630-0EEF143BCED5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8526475" y="996257"/>
            <a:ext cx="262270" cy="222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16719A-BED8-4A7D-B9C8-B3D612E815C2}"/>
              </a:ext>
            </a:extLst>
          </p:cNvPr>
          <p:cNvGrpSpPr/>
          <p:nvPr/>
        </p:nvGrpSpPr>
        <p:grpSpPr>
          <a:xfrm>
            <a:off x="152400" y="152400"/>
            <a:ext cx="5334000" cy="2107525"/>
            <a:chOff x="152400" y="685800"/>
            <a:chExt cx="5334000" cy="21075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8D1CA17-9F59-4845-AC0D-6E5D42AF2835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CD5969-F26A-42AA-B7E3-C9A1975D30D5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99CCAF-23DB-41EB-9CF6-F17ABEFD488E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908E00E-FBDF-4FB8-8DDE-D4C6CF919BDD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73EAF9-6E35-4C4F-BAED-F3965F5D71CF}"/>
              </a:ext>
            </a:extLst>
          </p:cNvPr>
          <p:cNvCxnSpPr>
            <a:cxnSpLocks/>
          </p:cNvCxnSpPr>
          <p:nvPr/>
        </p:nvCxnSpPr>
        <p:spPr>
          <a:xfrm flipH="1">
            <a:off x="4750145" y="1447800"/>
            <a:ext cx="66005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9442235-D2FA-4EA7-9A74-270AECAC8CA7}"/>
              </a:ext>
            </a:extLst>
          </p:cNvPr>
          <p:cNvSpPr/>
          <p:nvPr/>
        </p:nvSpPr>
        <p:spPr>
          <a:xfrm>
            <a:off x="6997030" y="1752600"/>
            <a:ext cx="1690407" cy="5636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u="sng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81B481-6467-4A81-9318-A45E49ECE978}"/>
              </a:ext>
            </a:extLst>
          </p:cNvPr>
          <p:cNvSpPr txBox="1"/>
          <p:nvPr/>
        </p:nvSpPr>
        <p:spPr>
          <a:xfrm>
            <a:off x="7151031" y="194856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DC3941-37AD-41F9-A73C-6549188E210A}"/>
              </a:ext>
            </a:extLst>
          </p:cNvPr>
          <p:cNvSpPr txBox="1"/>
          <p:nvPr/>
        </p:nvSpPr>
        <p:spPr>
          <a:xfrm>
            <a:off x="7524380" y="194283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0B84E6-D004-4BE6-8144-CE99B8302116}"/>
              </a:ext>
            </a:extLst>
          </p:cNvPr>
          <p:cNvSpPr txBox="1"/>
          <p:nvPr/>
        </p:nvSpPr>
        <p:spPr>
          <a:xfrm>
            <a:off x="7915090" y="19383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26A2015-9709-479E-98CF-F597CF8DE824}"/>
              </a:ext>
            </a:extLst>
          </p:cNvPr>
          <p:cNvGrpSpPr/>
          <p:nvPr/>
        </p:nvGrpSpPr>
        <p:grpSpPr>
          <a:xfrm>
            <a:off x="533400" y="2388275"/>
            <a:ext cx="5334000" cy="2107525"/>
            <a:chOff x="152400" y="685800"/>
            <a:chExt cx="5334000" cy="210752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8CBF5CB-FDA5-404A-B8BA-0D191EF6B088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8E74D1F-3DAD-482E-8AD3-99CE99201F1A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b="1" dirty="0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C96AF3-FBFC-446A-91DB-8F52FC75FE20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0C4C9DD-E827-4153-9EC2-9B698B32BA5D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6C27B7-6419-436B-9D52-2A36CBD5D0BE}"/>
              </a:ext>
            </a:extLst>
          </p:cNvPr>
          <p:cNvCxnSpPr/>
          <p:nvPr/>
        </p:nvCxnSpPr>
        <p:spPr>
          <a:xfrm>
            <a:off x="2209800" y="17526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ECA1C4-2204-45F1-8C00-7BFAECD2E863}"/>
              </a:ext>
            </a:extLst>
          </p:cNvPr>
          <p:cNvCxnSpPr>
            <a:cxnSpLocks/>
          </p:cNvCxnSpPr>
          <p:nvPr/>
        </p:nvCxnSpPr>
        <p:spPr>
          <a:xfrm flipH="1">
            <a:off x="5791200" y="2590800"/>
            <a:ext cx="66005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86C3BC7-9786-46E9-A2A6-4D20E9D45882}"/>
              </a:ext>
            </a:extLst>
          </p:cNvPr>
          <p:cNvGrpSpPr/>
          <p:nvPr/>
        </p:nvGrpSpPr>
        <p:grpSpPr>
          <a:xfrm>
            <a:off x="914400" y="4600408"/>
            <a:ext cx="5334000" cy="2107525"/>
            <a:chOff x="152400" y="685800"/>
            <a:chExt cx="5334000" cy="210752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2EE6C74-3595-4D61-BF6F-5F2C343EFB6D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E24B7C7-E805-4C2C-B424-034E54B59251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0A1F894-F4D0-412F-A4A9-EFD09DBD53BB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A294D5A-819D-49FE-A3F0-4ECA8CB87998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56DEB69-678C-47DF-9921-38B005E31097}"/>
              </a:ext>
            </a:extLst>
          </p:cNvPr>
          <p:cNvCxnSpPr/>
          <p:nvPr/>
        </p:nvCxnSpPr>
        <p:spPr>
          <a:xfrm>
            <a:off x="2590800" y="3802380"/>
            <a:ext cx="0" cy="922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9C42AE-C9E3-43FC-B481-634B97228128}"/>
              </a:ext>
            </a:extLst>
          </p:cNvPr>
          <p:cNvCxnSpPr>
            <a:cxnSpLocks/>
          </p:cNvCxnSpPr>
          <p:nvPr/>
        </p:nvCxnSpPr>
        <p:spPr>
          <a:xfrm flipH="1">
            <a:off x="6172200" y="4802933"/>
            <a:ext cx="660055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784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0.00277 0.0333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-0.07777 0.12222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77 0.12222 L -0.06944 0.15555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L -0.07778 0.12222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78 0.12222 L -0.06944 0.15556 " pathEditMode="relative" rAng="0" ptsTypes="AA">
                                      <p:cBhvr>
                                        <p:cTn id="6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53" grpId="0"/>
      <p:bldP spid="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A6969B0-128B-4130-8033-4DDD37FBC5D7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1F372-FFF2-4992-BC9F-2E0C5680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9E8367-EE30-4126-9537-CCB70D80D25D}"/>
              </a:ext>
            </a:extLst>
          </p:cNvPr>
          <p:cNvSpPr/>
          <p:nvPr/>
        </p:nvSpPr>
        <p:spPr>
          <a:xfrm>
            <a:off x="7611819" y="1524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3B6877-6A76-4D09-88C8-EC939167E25C}"/>
              </a:ext>
            </a:extLst>
          </p:cNvPr>
          <p:cNvSpPr/>
          <p:nvPr/>
        </p:nvSpPr>
        <p:spPr>
          <a:xfrm>
            <a:off x="7128986" y="609600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6F37B-C2DF-445B-BD78-52A9C9A07F6F}"/>
              </a:ext>
            </a:extLst>
          </p:cNvPr>
          <p:cNvSpPr/>
          <p:nvPr/>
        </p:nvSpPr>
        <p:spPr>
          <a:xfrm>
            <a:off x="8180180" y="649962"/>
            <a:ext cx="405710" cy="4057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2CB567-6E10-4113-BA64-F2191B057359}"/>
              </a:ext>
            </a:extLst>
          </p:cNvPr>
          <p:cNvSpPr/>
          <p:nvPr/>
        </p:nvSpPr>
        <p:spPr>
          <a:xfrm>
            <a:off x="8585890" y="1219201"/>
            <a:ext cx="405710" cy="4057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37619F-341B-4E50-BF74-CAFA6563C7A8}"/>
              </a:ext>
            </a:extLst>
          </p:cNvPr>
          <p:cNvSpPr/>
          <p:nvPr/>
        </p:nvSpPr>
        <p:spPr>
          <a:xfrm>
            <a:off x="7819359" y="1219200"/>
            <a:ext cx="405710" cy="40571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313765-D0D2-447C-B3DF-CECA9579D643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7331841" y="498695"/>
            <a:ext cx="339393" cy="11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C94637-1860-4168-A459-8CB24E1765AD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7958114" y="498695"/>
            <a:ext cx="424921" cy="1512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F3BED-2F99-44A3-97C2-C58441F6242D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8022214" y="996257"/>
            <a:ext cx="217381" cy="222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B66C79-487A-44A3-8630-0EEF143BCED5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8526475" y="996257"/>
            <a:ext cx="262270" cy="222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16719A-BED8-4A7D-B9C8-B3D612E815C2}"/>
              </a:ext>
            </a:extLst>
          </p:cNvPr>
          <p:cNvGrpSpPr/>
          <p:nvPr/>
        </p:nvGrpSpPr>
        <p:grpSpPr>
          <a:xfrm>
            <a:off x="-259057" y="-2107525"/>
            <a:ext cx="5334000" cy="2107525"/>
            <a:chOff x="152400" y="685800"/>
            <a:chExt cx="5334000" cy="21075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8D1CA17-9F59-4845-AC0D-6E5D42AF2835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CD5969-F26A-42AA-B7E3-C9A1975D30D5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99CCAF-23DB-41EB-9CF6-F17ABEFD488E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908E00E-FBDF-4FB8-8DDE-D4C6CF919BDD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73EAF9-6E35-4C4F-BAED-F3965F5D71CF}"/>
              </a:ext>
            </a:extLst>
          </p:cNvPr>
          <p:cNvCxnSpPr>
            <a:cxnSpLocks/>
          </p:cNvCxnSpPr>
          <p:nvPr/>
        </p:nvCxnSpPr>
        <p:spPr>
          <a:xfrm flipH="1">
            <a:off x="4338688" y="-812125"/>
            <a:ext cx="66005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9442235-D2FA-4EA7-9A74-270AECAC8CA7}"/>
              </a:ext>
            </a:extLst>
          </p:cNvPr>
          <p:cNvSpPr/>
          <p:nvPr/>
        </p:nvSpPr>
        <p:spPr>
          <a:xfrm>
            <a:off x="6997030" y="1752600"/>
            <a:ext cx="1690407" cy="5636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u="sng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81B481-6467-4A81-9318-A45E49ECE978}"/>
              </a:ext>
            </a:extLst>
          </p:cNvPr>
          <p:cNvSpPr txBox="1"/>
          <p:nvPr/>
        </p:nvSpPr>
        <p:spPr>
          <a:xfrm>
            <a:off x="7151031" y="194856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DC3941-37AD-41F9-A73C-6549188E210A}"/>
              </a:ext>
            </a:extLst>
          </p:cNvPr>
          <p:cNvSpPr txBox="1"/>
          <p:nvPr/>
        </p:nvSpPr>
        <p:spPr>
          <a:xfrm>
            <a:off x="7524380" y="194283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0B84E6-D004-4BE6-8144-CE99B8302116}"/>
              </a:ext>
            </a:extLst>
          </p:cNvPr>
          <p:cNvSpPr txBox="1"/>
          <p:nvPr/>
        </p:nvSpPr>
        <p:spPr>
          <a:xfrm>
            <a:off x="7915090" y="19383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26A2015-9709-479E-98CF-F597CF8DE824}"/>
              </a:ext>
            </a:extLst>
          </p:cNvPr>
          <p:cNvGrpSpPr/>
          <p:nvPr/>
        </p:nvGrpSpPr>
        <p:grpSpPr>
          <a:xfrm>
            <a:off x="121943" y="128350"/>
            <a:ext cx="5334000" cy="2107525"/>
            <a:chOff x="152400" y="685800"/>
            <a:chExt cx="5334000" cy="210752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8CBF5CB-FDA5-404A-B8BA-0D191EF6B088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8E74D1F-3DAD-482E-8AD3-99CE99201F1A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b="1" dirty="0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C96AF3-FBFC-446A-91DB-8F52FC75FE20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0C4C9DD-E827-4153-9EC2-9B698B32BA5D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6C27B7-6419-436B-9D52-2A36CBD5D0BE}"/>
              </a:ext>
            </a:extLst>
          </p:cNvPr>
          <p:cNvCxnSpPr/>
          <p:nvPr/>
        </p:nvCxnSpPr>
        <p:spPr>
          <a:xfrm>
            <a:off x="1798343" y="-507325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ECA1C4-2204-45F1-8C00-7BFAECD2E863}"/>
              </a:ext>
            </a:extLst>
          </p:cNvPr>
          <p:cNvCxnSpPr>
            <a:cxnSpLocks/>
          </p:cNvCxnSpPr>
          <p:nvPr/>
        </p:nvCxnSpPr>
        <p:spPr>
          <a:xfrm flipH="1">
            <a:off x="4750145" y="1447800"/>
            <a:ext cx="66005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86C3BC7-9786-46E9-A2A6-4D20E9D45882}"/>
              </a:ext>
            </a:extLst>
          </p:cNvPr>
          <p:cNvGrpSpPr/>
          <p:nvPr/>
        </p:nvGrpSpPr>
        <p:grpSpPr>
          <a:xfrm>
            <a:off x="502943" y="2340483"/>
            <a:ext cx="5334000" cy="2107525"/>
            <a:chOff x="152400" y="685800"/>
            <a:chExt cx="5334000" cy="210752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2EE6C74-3595-4D61-BF6F-5F2C343EFB6D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E24B7C7-E805-4C2C-B424-034E54B59251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0A1F894-F4D0-412F-A4A9-EFD09DBD53BB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A294D5A-819D-49FE-A3F0-4ECA8CB87998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56DEB69-678C-47DF-9921-38B005E31097}"/>
              </a:ext>
            </a:extLst>
          </p:cNvPr>
          <p:cNvCxnSpPr/>
          <p:nvPr/>
        </p:nvCxnSpPr>
        <p:spPr>
          <a:xfrm>
            <a:off x="2179343" y="1542455"/>
            <a:ext cx="0" cy="922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9C42AE-C9E3-43FC-B481-634B97228128}"/>
              </a:ext>
            </a:extLst>
          </p:cNvPr>
          <p:cNvCxnSpPr>
            <a:cxnSpLocks/>
          </p:cNvCxnSpPr>
          <p:nvPr/>
        </p:nvCxnSpPr>
        <p:spPr>
          <a:xfrm flipH="1">
            <a:off x="5131145" y="3657600"/>
            <a:ext cx="660055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900F9C-B8BC-44D2-8EF6-23B3FC1571FC}"/>
              </a:ext>
            </a:extLst>
          </p:cNvPr>
          <p:cNvGrpSpPr/>
          <p:nvPr/>
        </p:nvGrpSpPr>
        <p:grpSpPr>
          <a:xfrm>
            <a:off x="990600" y="4598075"/>
            <a:ext cx="5334000" cy="2107525"/>
            <a:chOff x="152400" y="685800"/>
            <a:chExt cx="5334000" cy="210752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DA86DE8-CA6A-46AE-8289-404A45172F58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2324E81-E83A-428E-9C5A-78489010C16B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7E064C0-C593-4F02-BF7C-5BE8A79EDF1B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3C7F6D4-E8EA-48D6-BF69-B9A414AAB7F3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DFE3003-EF9F-403F-8302-8DC20111E56F}"/>
              </a:ext>
            </a:extLst>
          </p:cNvPr>
          <p:cNvSpPr txBox="1"/>
          <p:nvPr/>
        </p:nvSpPr>
        <p:spPr>
          <a:xfrm>
            <a:off x="6451255" y="5915650"/>
            <a:ext cx="2511602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Node 3 has no child nodes.</a:t>
            </a:r>
          </a:p>
          <a:p>
            <a:r>
              <a:rPr lang="en-SG" sz="1600" b="1" dirty="0">
                <a:solidFill>
                  <a:srgbClr val="FF0000"/>
                </a:solidFill>
              </a:rPr>
              <a:t>return;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97D26B7-D639-42E4-B3C0-C6947420EEEC}"/>
              </a:ext>
            </a:extLst>
          </p:cNvPr>
          <p:cNvCxnSpPr/>
          <p:nvPr/>
        </p:nvCxnSpPr>
        <p:spPr>
          <a:xfrm>
            <a:off x="2590800" y="3752255"/>
            <a:ext cx="0" cy="922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FFD29E0-FCFE-4693-B157-02650349F84A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3812519"/>
            <a:ext cx="457200" cy="1826281"/>
          </a:xfrm>
          <a:prstGeom prst="bentConnector3">
            <a:avLst>
              <a:gd name="adj1" fmla="val -19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689C28A-187F-40AA-81E4-DD39F8085DF1}"/>
              </a:ext>
            </a:extLst>
          </p:cNvPr>
          <p:cNvCxnSpPr>
            <a:cxnSpLocks/>
          </p:cNvCxnSpPr>
          <p:nvPr/>
        </p:nvCxnSpPr>
        <p:spPr>
          <a:xfrm flipH="1">
            <a:off x="6248400" y="4800600"/>
            <a:ext cx="66005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5505F5E-0A38-4DDA-99A8-85D754C89332}"/>
              </a:ext>
            </a:extLst>
          </p:cNvPr>
          <p:cNvCxnSpPr/>
          <p:nvPr/>
        </p:nvCxnSpPr>
        <p:spPr>
          <a:xfrm>
            <a:off x="2819400" y="39624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1F13DF7-83F0-41A3-8E93-D6E9515602B3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1206163"/>
            <a:ext cx="381000" cy="2235875"/>
          </a:xfrm>
          <a:prstGeom prst="bentConnector3">
            <a:avLst>
              <a:gd name="adj1" fmla="val -21384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892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0.30277 0.06667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39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-0.00052 0.03334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3.33333E-6 0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0.30277 0.06667 " pathEditMode="relative" rAng="0" ptsTypes="AA">
                                      <p:cBhvr>
                                        <p:cTn id="7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39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-0.29219 0.06667 " pathEditMode="relative" rAng="0" ptsTypes="AA">
                                      <p:cBhvr>
                                        <p:cTn id="103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18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3" grpId="2" animBg="1"/>
      <p:bldP spid="43" grpId="3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A6969B0-128B-4130-8033-4DDD37FBC5D7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1F372-FFF2-4992-BC9F-2E0C5680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9E8367-EE30-4126-9537-CCB70D80D25D}"/>
              </a:ext>
            </a:extLst>
          </p:cNvPr>
          <p:cNvSpPr/>
          <p:nvPr/>
        </p:nvSpPr>
        <p:spPr>
          <a:xfrm>
            <a:off x="7611819" y="1524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3B6877-6A76-4D09-88C8-EC939167E25C}"/>
              </a:ext>
            </a:extLst>
          </p:cNvPr>
          <p:cNvSpPr/>
          <p:nvPr/>
        </p:nvSpPr>
        <p:spPr>
          <a:xfrm>
            <a:off x="7128986" y="609600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6F37B-C2DF-445B-BD78-52A9C9A07F6F}"/>
              </a:ext>
            </a:extLst>
          </p:cNvPr>
          <p:cNvSpPr/>
          <p:nvPr/>
        </p:nvSpPr>
        <p:spPr>
          <a:xfrm>
            <a:off x="8180180" y="649962"/>
            <a:ext cx="405710" cy="4057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2CB567-6E10-4113-BA64-F2191B057359}"/>
              </a:ext>
            </a:extLst>
          </p:cNvPr>
          <p:cNvSpPr/>
          <p:nvPr/>
        </p:nvSpPr>
        <p:spPr>
          <a:xfrm>
            <a:off x="8585890" y="1219201"/>
            <a:ext cx="405710" cy="4057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37619F-341B-4E50-BF74-CAFA6563C7A8}"/>
              </a:ext>
            </a:extLst>
          </p:cNvPr>
          <p:cNvSpPr/>
          <p:nvPr/>
        </p:nvSpPr>
        <p:spPr>
          <a:xfrm>
            <a:off x="7819359" y="1219200"/>
            <a:ext cx="405710" cy="40571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313765-D0D2-447C-B3DF-CECA9579D643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7331841" y="498695"/>
            <a:ext cx="339393" cy="11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C94637-1860-4168-A459-8CB24E1765AD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7958114" y="498695"/>
            <a:ext cx="424921" cy="1512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F3BED-2F99-44A3-97C2-C58441F6242D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8022214" y="996257"/>
            <a:ext cx="217381" cy="222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B66C79-487A-44A3-8630-0EEF143BCED5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8526475" y="996257"/>
            <a:ext cx="262270" cy="222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16719A-BED8-4A7D-B9C8-B3D612E815C2}"/>
              </a:ext>
            </a:extLst>
          </p:cNvPr>
          <p:cNvGrpSpPr/>
          <p:nvPr/>
        </p:nvGrpSpPr>
        <p:grpSpPr>
          <a:xfrm>
            <a:off x="152400" y="152400"/>
            <a:ext cx="5334000" cy="2107525"/>
            <a:chOff x="152400" y="685800"/>
            <a:chExt cx="5334000" cy="21075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8D1CA17-9F59-4845-AC0D-6E5D42AF2835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CD5969-F26A-42AA-B7E3-C9A1975D30D5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99CCAF-23DB-41EB-9CF6-F17ABEFD488E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908E00E-FBDF-4FB8-8DDE-D4C6CF919BDD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73EAF9-6E35-4C4F-BAED-F3965F5D71CF}"/>
              </a:ext>
            </a:extLst>
          </p:cNvPr>
          <p:cNvCxnSpPr>
            <a:cxnSpLocks/>
          </p:cNvCxnSpPr>
          <p:nvPr/>
        </p:nvCxnSpPr>
        <p:spPr>
          <a:xfrm flipH="1">
            <a:off x="4826345" y="1648356"/>
            <a:ext cx="66005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9442235-D2FA-4EA7-9A74-270AECAC8CA7}"/>
              </a:ext>
            </a:extLst>
          </p:cNvPr>
          <p:cNvSpPr/>
          <p:nvPr/>
        </p:nvSpPr>
        <p:spPr>
          <a:xfrm>
            <a:off x="6997030" y="1752600"/>
            <a:ext cx="1690407" cy="5636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u="sng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81B481-6467-4A81-9318-A45E49ECE978}"/>
              </a:ext>
            </a:extLst>
          </p:cNvPr>
          <p:cNvSpPr txBox="1"/>
          <p:nvPr/>
        </p:nvSpPr>
        <p:spPr>
          <a:xfrm>
            <a:off x="7151031" y="194856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DC3941-37AD-41F9-A73C-6549188E210A}"/>
              </a:ext>
            </a:extLst>
          </p:cNvPr>
          <p:cNvSpPr txBox="1"/>
          <p:nvPr/>
        </p:nvSpPr>
        <p:spPr>
          <a:xfrm>
            <a:off x="7524380" y="194283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0B84E6-D004-4BE6-8144-CE99B8302116}"/>
              </a:ext>
            </a:extLst>
          </p:cNvPr>
          <p:cNvSpPr txBox="1"/>
          <p:nvPr/>
        </p:nvSpPr>
        <p:spPr>
          <a:xfrm>
            <a:off x="7915090" y="19383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8EC0C2-173F-4F3D-A81F-ED4E94023A03}"/>
              </a:ext>
            </a:extLst>
          </p:cNvPr>
          <p:cNvSpPr txBox="1"/>
          <p:nvPr/>
        </p:nvSpPr>
        <p:spPr>
          <a:xfrm>
            <a:off x="8296090" y="19383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26A2015-9709-479E-98CF-F597CF8DE824}"/>
              </a:ext>
            </a:extLst>
          </p:cNvPr>
          <p:cNvGrpSpPr/>
          <p:nvPr/>
        </p:nvGrpSpPr>
        <p:grpSpPr>
          <a:xfrm>
            <a:off x="533400" y="2388275"/>
            <a:ext cx="5334000" cy="2107525"/>
            <a:chOff x="152400" y="685800"/>
            <a:chExt cx="5334000" cy="210752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8CBF5CB-FDA5-404A-B8BA-0D191EF6B088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8E74D1F-3DAD-482E-8AD3-99CE99201F1A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b="1" dirty="0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C96AF3-FBFC-446A-91DB-8F52FC75FE20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0C4C9DD-E827-4153-9EC2-9B698B32BA5D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6C27B7-6419-436B-9D52-2A36CBD5D0BE}"/>
              </a:ext>
            </a:extLst>
          </p:cNvPr>
          <p:cNvCxnSpPr/>
          <p:nvPr/>
        </p:nvCxnSpPr>
        <p:spPr>
          <a:xfrm>
            <a:off x="2209800" y="17526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ECA1C4-2204-45F1-8C00-7BFAECD2E863}"/>
              </a:ext>
            </a:extLst>
          </p:cNvPr>
          <p:cNvCxnSpPr>
            <a:cxnSpLocks/>
          </p:cNvCxnSpPr>
          <p:nvPr/>
        </p:nvCxnSpPr>
        <p:spPr>
          <a:xfrm flipH="1">
            <a:off x="5131145" y="3657600"/>
            <a:ext cx="66005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86C3BC7-9786-46E9-A2A6-4D20E9D45882}"/>
              </a:ext>
            </a:extLst>
          </p:cNvPr>
          <p:cNvGrpSpPr/>
          <p:nvPr/>
        </p:nvGrpSpPr>
        <p:grpSpPr>
          <a:xfrm>
            <a:off x="914400" y="4600408"/>
            <a:ext cx="5334000" cy="2107525"/>
            <a:chOff x="152400" y="685800"/>
            <a:chExt cx="5334000" cy="210752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2EE6C74-3595-4D61-BF6F-5F2C343EFB6D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E24B7C7-E805-4C2C-B424-034E54B59251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0A1F894-F4D0-412F-A4A9-EFD09DBD53BB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A294D5A-819D-49FE-A3F0-4ECA8CB87998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56DEB69-678C-47DF-9921-38B005E31097}"/>
              </a:ext>
            </a:extLst>
          </p:cNvPr>
          <p:cNvCxnSpPr/>
          <p:nvPr/>
        </p:nvCxnSpPr>
        <p:spPr>
          <a:xfrm>
            <a:off x="2590800" y="3997037"/>
            <a:ext cx="0" cy="6927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9C42AE-C9E3-43FC-B481-634B97228128}"/>
              </a:ext>
            </a:extLst>
          </p:cNvPr>
          <p:cNvCxnSpPr>
            <a:cxnSpLocks/>
          </p:cNvCxnSpPr>
          <p:nvPr/>
        </p:nvCxnSpPr>
        <p:spPr>
          <a:xfrm flipH="1">
            <a:off x="6172200" y="4802933"/>
            <a:ext cx="66005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BFD96B7-CB97-4D89-ACEA-2B3D1880386F}"/>
              </a:ext>
            </a:extLst>
          </p:cNvPr>
          <p:cNvSpPr txBox="1"/>
          <p:nvPr/>
        </p:nvSpPr>
        <p:spPr>
          <a:xfrm>
            <a:off x="6451255" y="5915650"/>
            <a:ext cx="2511602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Node 1 has no child nodes.</a:t>
            </a:r>
          </a:p>
          <a:p>
            <a:r>
              <a:rPr lang="en-SG" sz="1600" b="1" dirty="0">
                <a:solidFill>
                  <a:srgbClr val="FF0000"/>
                </a:solidFill>
              </a:rPr>
              <a:t>return;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799A2C2-E44F-4EF4-A58A-0341BFC51658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3812519"/>
            <a:ext cx="457200" cy="1826281"/>
          </a:xfrm>
          <a:prstGeom prst="bentConnector3">
            <a:avLst>
              <a:gd name="adj1" fmla="val -19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FFF03DE-4B59-4500-85B1-F2C3365F130E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1206163"/>
            <a:ext cx="381000" cy="2235875"/>
          </a:xfrm>
          <a:prstGeom prst="bentConnector3">
            <a:avLst>
              <a:gd name="adj1" fmla="val -21384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972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01111 0.0333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L -0.07778 0.12222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78 0.12222 L -0.06944 0.15556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44 0.15556 L -0.06111 0.1886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166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11 0.18866 L -0.34444 0.22199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166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30174 0.0375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87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5" grpId="0"/>
      <p:bldP spid="58" grpId="0" animBg="1"/>
      <p:bldP spid="58" grpId="1" animBg="1"/>
      <p:bldP spid="58" grpId="2" animBg="1"/>
      <p:bldP spid="58" grpId="3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0566-A01A-4D43-BB97-8A55C773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6E10-9817-468B-9F1D-0938A7EB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a function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smallestValue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returns the smallest value stored in a given tree. The function accepts a pointer to the root of the given tree. You should determine the correct function prototype.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6E45C-1354-49A1-8C4A-8B4CD4686884}"/>
              </a:ext>
            </a:extLst>
          </p:cNvPr>
          <p:cNvSpPr txBox="1"/>
          <p:nvPr/>
        </p:nvSpPr>
        <p:spPr>
          <a:xfrm>
            <a:off x="1135380" y="4242137"/>
            <a:ext cx="42950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smallest value in the tree: </a:t>
            </a:r>
            <a:r>
              <a:rPr lang="en-SG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FBDB14-068F-488D-8063-9D91BB1F55A7}"/>
              </a:ext>
            </a:extLst>
          </p:cNvPr>
          <p:cNvGrpSpPr/>
          <p:nvPr/>
        </p:nvGrpSpPr>
        <p:grpSpPr>
          <a:xfrm>
            <a:off x="5305292" y="4113793"/>
            <a:ext cx="2848107" cy="1778317"/>
            <a:chOff x="844800" y="4220341"/>
            <a:chExt cx="3132918" cy="195614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B147FC-F276-4D57-9885-BFFF476D1745}"/>
                </a:ext>
              </a:extLst>
            </p:cNvPr>
            <p:cNvSpPr/>
            <p:nvPr/>
          </p:nvSpPr>
          <p:spPr>
            <a:xfrm>
              <a:off x="1911600" y="4220341"/>
              <a:ext cx="446281" cy="44628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0FD324-3982-477E-8C46-C01D7964DD39}"/>
                </a:ext>
              </a:extLst>
            </p:cNvPr>
            <p:cNvSpPr/>
            <p:nvPr/>
          </p:nvSpPr>
          <p:spPr>
            <a:xfrm>
              <a:off x="844800" y="4943221"/>
              <a:ext cx="446281" cy="44628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013A769-94F8-422F-9E04-628EBDBED5EC}"/>
                </a:ext>
              </a:extLst>
            </p:cNvPr>
            <p:cNvSpPr/>
            <p:nvPr/>
          </p:nvSpPr>
          <p:spPr>
            <a:xfrm>
              <a:off x="1435937" y="5715000"/>
              <a:ext cx="446281" cy="44628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6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F06B306-A89F-431B-B501-3FF7C9CCF6E2}"/>
                </a:ext>
              </a:extLst>
            </p:cNvPr>
            <p:cNvSpPr/>
            <p:nvPr/>
          </p:nvSpPr>
          <p:spPr>
            <a:xfrm>
              <a:off x="2933700" y="4943221"/>
              <a:ext cx="446281" cy="44628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CF735A-B4CD-4829-A000-58E6C6EB6E80}"/>
                </a:ext>
              </a:extLst>
            </p:cNvPr>
            <p:cNvSpPr/>
            <p:nvPr/>
          </p:nvSpPr>
          <p:spPr>
            <a:xfrm>
              <a:off x="3531437" y="5730209"/>
              <a:ext cx="446281" cy="44628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43F70D-49E3-40D2-AD3B-7D76D98BD9FB}"/>
                </a:ext>
              </a:extLst>
            </p:cNvPr>
            <p:cNvSpPr/>
            <p:nvPr/>
          </p:nvSpPr>
          <p:spPr>
            <a:xfrm>
              <a:off x="2357957" y="5715000"/>
              <a:ext cx="446281" cy="44628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71664F-0872-45F4-B664-3AD78195F63E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1225725" y="4601266"/>
              <a:ext cx="751231" cy="4073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CE4C31E-B414-4B7C-8232-0E82E861E71E}"/>
                </a:ext>
              </a:extLst>
            </p:cNvPr>
            <p:cNvCxnSpPr>
              <a:stCxn id="6" idx="5"/>
              <a:endCxn id="9" idx="1"/>
            </p:cNvCxnSpPr>
            <p:nvPr/>
          </p:nvCxnSpPr>
          <p:spPr>
            <a:xfrm>
              <a:off x="2292525" y="4601266"/>
              <a:ext cx="706531" cy="4073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06B72CC-7545-4445-93B7-23DEBADD514F}"/>
                </a:ext>
              </a:extLst>
            </p:cNvPr>
            <p:cNvCxnSpPr>
              <a:cxnSpLocks/>
              <a:stCxn id="7" idx="5"/>
              <a:endCxn id="8" idx="1"/>
            </p:cNvCxnSpPr>
            <p:nvPr/>
          </p:nvCxnSpPr>
          <p:spPr>
            <a:xfrm>
              <a:off x="1225725" y="5324146"/>
              <a:ext cx="275569" cy="4562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36B69D-66A5-4716-BAAD-EEECADD05319}"/>
                </a:ext>
              </a:extLst>
            </p:cNvPr>
            <p:cNvCxnSpPr>
              <a:stCxn id="9" idx="3"/>
              <a:endCxn id="12" idx="7"/>
            </p:cNvCxnSpPr>
            <p:nvPr/>
          </p:nvCxnSpPr>
          <p:spPr>
            <a:xfrm flipH="1">
              <a:off x="2738881" y="5324146"/>
              <a:ext cx="260175" cy="4562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F469E0A-0215-4F2D-AE08-D2F426603700}"/>
                </a:ext>
              </a:extLst>
            </p:cNvPr>
            <p:cNvCxnSpPr>
              <a:stCxn id="9" idx="5"/>
              <a:endCxn id="11" idx="1"/>
            </p:cNvCxnSpPr>
            <p:nvPr/>
          </p:nvCxnSpPr>
          <p:spPr>
            <a:xfrm>
              <a:off x="3314625" y="5324146"/>
              <a:ext cx="282169" cy="4714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4346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A25CF2-F5EE-4376-A1D9-DC57046591D5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4DD2-94AB-4FDA-875C-DA40BEC1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856A8-9C1F-4348-A147-EB4C8437F248}"/>
              </a:ext>
            </a:extLst>
          </p:cNvPr>
          <p:cNvSpPr txBox="1"/>
          <p:nvPr/>
        </p:nvSpPr>
        <p:spPr>
          <a:xfrm>
            <a:off x="533400" y="-6781800"/>
            <a:ext cx="8458200" cy="2159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CX1007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DataStructures</a:t>
            </a:r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12 Lab Tutorial - Binary Tree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item;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*root, *root2;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tree in Q1 </a:t>
            </a:r>
          </a:p>
          <a:p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Using manual dynamic allocation of memory for </a:t>
            </a:r>
            <a:r>
              <a:rPr lang="en-SG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endParaRPr lang="en-SG" sz="11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root-&gt;item = 4;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root-&gt;left-&gt;item = 5;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root-&gt;right-&gt;item = 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root-&gt;left-&gt;right-&gt;item = 6;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root-&gt;right-&gt;left-&gt;item = 3;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root-&gt;right-&gt;right-&gt;item = 1;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root-&gt;right-&gt;right-&gt;right = NULL;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 input m for question 2:");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values smaller than %d are:", 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SG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in the tree is %d:\n",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Create a tree for Q4: Tall enough so some nodes have great-grandchildren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Use array of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create tree by linking nodes together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6;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+ 1]);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+ 2]);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7;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14;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root2 =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tree for question 4 visited by in-order is 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stored in all nodes of the tree that have at least one great-grandchild are: 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 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l, r;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if (node == NULL) 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96AC7-3A89-4519-A063-495E94C3C6FF}"/>
              </a:ext>
            </a:extLst>
          </p:cNvPr>
          <p:cNvSpPr txBox="1"/>
          <p:nvPr/>
        </p:nvSpPr>
        <p:spPr>
          <a:xfrm>
            <a:off x="76200" y="-6781800"/>
            <a:ext cx="457200" cy="2125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3BC77F-C0B5-418F-9135-D362C35B2A49}"/>
              </a:ext>
            </a:extLst>
          </p:cNvPr>
          <p:cNvSpPr txBox="1">
            <a:spLocks/>
          </p:cNvSpPr>
          <p:nvPr/>
        </p:nvSpPr>
        <p:spPr>
          <a:xfrm>
            <a:off x="-17418" y="0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2095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A25CF2-F5EE-4376-A1D9-DC57046591D5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4DD2-94AB-4FDA-875C-DA40BEC1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856A8-9C1F-4348-A147-EB4C8437F248}"/>
              </a:ext>
            </a:extLst>
          </p:cNvPr>
          <p:cNvSpPr txBox="1"/>
          <p:nvPr/>
        </p:nvSpPr>
        <p:spPr>
          <a:xfrm>
            <a:off x="533400" y="-8305800"/>
            <a:ext cx="8458200" cy="2159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CX1007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DataStructures</a:t>
            </a:r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12 Lab Tutorial - Binary Tree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item;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*root, *root2;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tree in Q1 </a:t>
            </a:r>
          </a:p>
          <a:p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Using manual dynamic allocation of memory for </a:t>
            </a:r>
            <a:r>
              <a:rPr lang="en-SG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endParaRPr lang="en-SG" sz="11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root-&gt;item = 4;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root-&gt;left-&gt;item = 5;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root-&gt;right-&gt;item = 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root-&gt;left-&gt;right-&gt;item = 6;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root-&gt;right-&gt;left-&gt;item = 3;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root-&gt;right-&gt;right-&gt;item = 1;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root-&gt;right-&gt;right-&gt;right = NULL;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 input m for question 2:");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values smaller than %d are:",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//question 3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in the tree is %d:\n", </a:t>
            </a:r>
            <a:r>
              <a:rPr lang="en-SG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Create a tree for Q4: Tall enough so some nodes have great-grandchildren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Use array of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create tree by linking nodes together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6;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+ 1]);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+ 2]);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7;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14;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root2 =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tree for question 4 visited by in-order is 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stored in all nodes of the tree that have at least one great-grandchild are: 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 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l, r;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if (node == NULL) 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96AC7-3A89-4519-A063-495E94C3C6FF}"/>
              </a:ext>
            </a:extLst>
          </p:cNvPr>
          <p:cNvSpPr txBox="1"/>
          <p:nvPr/>
        </p:nvSpPr>
        <p:spPr>
          <a:xfrm>
            <a:off x="76200" y="-8305800"/>
            <a:ext cx="457200" cy="2125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3BC77F-C0B5-418F-9135-D362C35B2A49}"/>
              </a:ext>
            </a:extLst>
          </p:cNvPr>
          <p:cNvSpPr txBox="1">
            <a:spLocks/>
          </p:cNvSpPr>
          <p:nvPr/>
        </p:nvSpPr>
        <p:spPr>
          <a:xfrm>
            <a:off x="-17418" y="0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7293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275739F-DF04-46D7-95AF-413FB9B621E3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73346-4BF1-451B-94B0-B683EC45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Pre-Order, in-order, post-order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7FF4-DC31-4DA2-ACAB-58DBA95E9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17769"/>
            <a:ext cx="4289156" cy="1873031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A1EE8A-DE62-4863-ACF7-801F56B40164}"/>
              </a:ext>
            </a:extLst>
          </p:cNvPr>
          <p:cNvGrpSpPr/>
          <p:nvPr/>
        </p:nvGrpSpPr>
        <p:grpSpPr>
          <a:xfrm>
            <a:off x="5181600" y="1752600"/>
            <a:ext cx="3584989" cy="3016266"/>
            <a:chOff x="4767120" y="3305941"/>
            <a:chExt cx="3259081" cy="27420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82C6E62-F0A4-4270-AF25-7942ACE9D64D}"/>
                </a:ext>
              </a:extLst>
            </p:cNvPr>
            <p:cNvSpPr/>
            <p:nvPr/>
          </p:nvSpPr>
          <p:spPr>
            <a:xfrm>
              <a:off x="5833920" y="3305941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9A2C39-45B1-4DD8-8F7B-FEAD8B469302}"/>
                </a:ext>
              </a:extLst>
            </p:cNvPr>
            <p:cNvSpPr/>
            <p:nvPr/>
          </p:nvSpPr>
          <p:spPr>
            <a:xfrm>
              <a:off x="4767120" y="4028821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5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477F32-C7C7-4383-99D4-49AD87E060D0}"/>
                </a:ext>
              </a:extLst>
            </p:cNvPr>
            <p:cNvSpPr/>
            <p:nvPr/>
          </p:nvSpPr>
          <p:spPr>
            <a:xfrm>
              <a:off x="5402835" y="4800600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74F2B4-7C35-4808-B7B0-668381B2B418}"/>
                </a:ext>
              </a:extLst>
            </p:cNvPr>
            <p:cNvSpPr/>
            <p:nvPr/>
          </p:nvSpPr>
          <p:spPr>
            <a:xfrm>
              <a:off x="6856020" y="4028821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4C5FC96-97AD-4B52-8123-994AA23AE3E5}"/>
                </a:ext>
              </a:extLst>
            </p:cNvPr>
            <p:cNvSpPr/>
            <p:nvPr/>
          </p:nvSpPr>
          <p:spPr>
            <a:xfrm>
              <a:off x="4767120" y="5601720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C22749B-B02F-43B3-820D-1E558E481AF3}"/>
                </a:ext>
              </a:extLst>
            </p:cNvPr>
            <p:cNvSpPr/>
            <p:nvPr/>
          </p:nvSpPr>
          <p:spPr>
            <a:xfrm>
              <a:off x="7579920" y="4800600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A30461-7597-4801-A590-B61232F8BA85}"/>
                </a:ext>
              </a:extLst>
            </p:cNvPr>
            <p:cNvSpPr/>
            <p:nvPr/>
          </p:nvSpPr>
          <p:spPr>
            <a:xfrm>
              <a:off x="6208320" y="4800600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B8CC11-389C-4FA3-9536-427178BAD121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5148045" y="3686866"/>
              <a:ext cx="751231" cy="4073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E2A55B5-F5E4-4158-8941-7BAD757AA850}"/>
                </a:ext>
              </a:extLst>
            </p:cNvPr>
            <p:cNvCxnSpPr>
              <a:stCxn id="5" idx="5"/>
              <a:endCxn id="8" idx="1"/>
            </p:cNvCxnSpPr>
            <p:nvPr/>
          </p:nvCxnSpPr>
          <p:spPr>
            <a:xfrm>
              <a:off x="6214845" y="3686866"/>
              <a:ext cx="706531" cy="4073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E3B498-739D-401E-B153-DB8318FC5DAE}"/>
                </a:ext>
              </a:extLst>
            </p:cNvPr>
            <p:cNvCxnSpPr>
              <a:cxnSpLocks/>
              <a:stCxn id="6" idx="5"/>
              <a:endCxn id="7" idx="1"/>
            </p:cNvCxnSpPr>
            <p:nvPr/>
          </p:nvCxnSpPr>
          <p:spPr>
            <a:xfrm>
              <a:off x="5148045" y="4409746"/>
              <a:ext cx="320146" cy="4562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9818D29-9854-471C-98F0-2AD0260BBAEA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4990261" y="5181525"/>
              <a:ext cx="477930" cy="4201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A78C31-2E59-4818-9A4D-C3B44695CDDA}"/>
                </a:ext>
              </a:extLst>
            </p:cNvPr>
            <p:cNvCxnSpPr>
              <a:stCxn id="8" idx="3"/>
              <a:endCxn id="11" idx="7"/>
            </p:cNvCxnSpPr>
            <p:nvPr/>
          </p:nvCxnSpPr>
          <p:spPr>
            <a:xfrm flipH="1">
              <a:off x="6589245" y="4409746"/>
              <a:ext cx="332131" cy="4562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20C96F-94D9-4D57-894E-76B592EB4807}"/>
                </a:ext>
              </a:extLst>
            </p:cNvPr>
            <p:cNvCxnSpPr>
              <a:stCxn id="8" idx="5"/>
              <a:endCxn id="10" idx="1"/>
            </p:cNvCxnSpPr>
            <p:nvPr/>
          </p:nvCxnSpPr>
          <p:spPr>
            <a:xfrm>
              <a:off x="7236945" y="4409746"/>
              <a:ext cx="408331" cy="4562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7AD7742-F83B-4D06-8EB3-8741C6B0B20C}"/>
              </a:ext>
            </a:extLst>
          </p:cNvPr>
          <p:cNvSpPr txBox="1"/>
          <p:nvPr/>
        </p:nvSpPr>
        <p:spPr>
          <a:xfrm>
            <a:off x="2620121" y="2276340"/>
            <a:ext cx="1821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 err="1"/>
              <a:t>PreOrder</a:t>
            </a:r>
            <a:r>
              <a:rPr lang="en-SG" sz="1400" b="1" dirty="0"/>
              <a:t>: 4 5 6 7 2 3 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AF246E3-32CC-462C-BA2E-48F2605CBCA5}"/>
              </a:ext>
            </a:extLst>
          </p:cNvPr>
          <p:cNvSpPr txBox="1">
            <a:spLocks/>
          </p:cNvSpPr>
          <p:nvPr/>
        </p:nvSpPr>
        <p:spPr bwMode="auto">
          <a:xfrm>
            <a:off x="152400" y="2698969"/>
            <a:ext cx="4289156" cy="18730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1A0ED2F-099D-405A-9D71-77CBC9AA9FC9}"/>
              </a:ext>
            </a:extLst>
          </p:cNvPr>
          <p:cNvSpPr txBox="1">
            <a:spLocks/>
          </p:cNvSpPr>
          <p:nvPr/>
        </p:nvSpPr>
        <p:spPr bwMode="auto">
          <a:xfrm>
            <a:off x="152401" y="4688633"/>
            <a:ext cx="4284620" cy="171216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56FC36-7849-45CE-9F15-79C802B15438}"/>
              </a:ext>
            </a:extLst>
          </p:cNvPr>
          <p:cNvSpPr txBox="1"/>
          <p:nvPr/>
        </p:nvSpPr>
        <p:spPr>
          <a:xfrm>
            <a:off x="2743201" y="4244921"/>
            <a:ext cx="1693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 err="1"/>
              <a:t>Inorder</a:t>
            </a:r>
            <a:r>
              <a:rPr lang="en-SG" sz="1400" b="1" dirty="0"/>
              <a:t>: 5 7 6 4 3 2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786778-F1F6-455F-8CA0-F9956979957E}"/>
              </a:ext>
            </a:extLst>
          </p:cNvPr>
          <p:cNvSpPr txBox="1"/>
          <p:nvPr/>
        </p:nvSpPr>
        <p:spPr>
          <a:xfrm>
            <a:off x="2466195" y="6093023"/>
            <a:ext cx="1953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 err="1"/>
              <a:t>PostOrder</a:t>
            </a:r>
            <a:r>
              <a:rPr lang="en-SG" sz="1400" b="1" dirty="0"/>
              <a:t>: 7 6 5 3 1 2 4</a:t>
            </a:r>
          </a:p>
        </p:txBody>
      </p:sp>
    </p:spTree>
    <p:extLst>
      <p:ext uri="{BB962C8B-B14F-4D97-AF65-F5344CB8AC3E}">
        <p14:creationId xmlns:p14="http://schemas.microsoft.com/office/powerpoint/2010/main" val="189282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F94529-BEA0-459D-8B3B-2DF103FADBD1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37140-3BE6-4753-9C57-9043C841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68D00D-BD20-4988-94D5-3B1B191FB05C}"/>
              </a:ext>
            </a:extLst>
          </p:cNvPr>
          <p:cNvGrpSpPr/>
          <p:nvPr/>
        </p:nvGrpSpPr>
        <p:grpSpPr>
          <a:xfrm>
            <a:off x="1066801" y="754082"/>
            <a:ext cx="7543799" cy="3970318"/>
            <a:chOff x="228600" y="685800"/>
            <a:chExt cx="7543799" cy="39703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686EC8-9E6F-4D19-9912-E2A3DAB56CDA}"/>
                </a:ext>
              </a:extLst>
            </p:cNvPr>
            <p:cNvSpPr txBox="1"/>
            <p:nvPr/>
          </p:nvSpPr>
          <p:spPr>
            <a:xfrm>
              <a:off x="685800" y="685800"/>
              <a:ext cx="7086599" cy="39703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SG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smallestValue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BTNode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*node) {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int </a:t>
              </a:r>
              <a:r>
                <a:rPr lang="en-S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l,r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(node==NULL)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return 100000; </a:t>
              </a:r>
            </a:p>
            <a:p>
              <a:endParaRPr lang="en-S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SG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SG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smallestValue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(node-&gt;left);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SG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SG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smallestValue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(node-&gt;right);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</a:t>
              </a:r>
              <a:r>
                <a:rPr lang="en-SG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l&lt;node-&gt;item 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&amp;&amp; </a:t>
              </a:r>
              <a:r>
                <a:rPr lang="en-SG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l&lt;r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return l;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else if (</a:t>
              </a:r>
              <a:r>
                <a:rPr lang="en-SG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r&lt;node-&gt;item 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&amp;&amp; </a:t>
              </a:r>
              <a:r>
                <a:rPr lang="en-SG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r&lt;l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return r;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else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return node-&gt;item;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4DCC8B-9E65-4C9B-B930-4205655C7DE1}"/>
                </a:ext>
              </a:extLst>
            </p:cNvPr>
            <p:cNvSpPr txBox="1"/>
            <p:nvPr/>
          </p:nvSpPr>
          <p:spPr>
            <a:xfrm>
              <a:off x="228600" y="685800"/>
              <a:ext cx="457200" cy="39703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21E66C1-43AD-415F-8707-BFB081FD285A}"/>
              </a:ext>
            </a:extLst>
          </p:cNvPr>
          <p:cNvSpPr txBox="1"/>
          <p:nvPr/>
        </p:nvSpPr>
        <p:spPr>
          <a:xfrm>
            <a:off x="806578" y="4876800"/>
            <a:ext cx="77952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b="1" u="sng" dirty="0">
                <a:solidFill>
                  <a:srgbClr val="FF0000"/>
                </a:solidFill>
                <a:latin typeface="+mn-lt"/>
              </a:rPr>
              <a:t>Approach</a:t>
            </a:r>
            <a:r>
              <a:rPr lang="en-SG" sz="2000" dirty="0">
                <a:latin typeface="+mn-lt"/>
              </a:rPr>
              <a:t>: Using the </a:t>
            </a:r>
            <a:r>
              <a:rPr lang="en-SG" sz="2000" dirty="0">
                <a:solidFill>
                  <a:srgbClr val="FF0000"/>
                </a:solidFill>
                <a:latin typeface="+mn-lt"/>
              </a:rPr>
              <a:t>post-order traversal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Visit the left child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Visit the right child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Return the smaller number of the node, left node and right node</a:t>
            </a:r>
            <a:endParaRPr lang="en-SG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8820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3C18DED-8B0B-4A06-A40D-FA78C9F2A20C}"/>
              </a:ext>
            </a:extLst>
          </p:cNvPr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93A40-2ECB-42CA-B065-14E94EF84973}"/>
              </a:ext>
            </a:extLst>
          </p:cNvPr>
          <p:cNvGrpSpPr/>
          <p:nvPr/>
        </p:nvGrpSpPr>
        <p:grpSpPr>
          <a:xfrm>
            <a:off x="76200" y="0"/>
            <a:ext cx="5791200" cy="2590800"/>
            <a:chOff x="76200" y="0"/>
            <a:chExt cx="5791200" cy="2590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2D09F-FA64-42A3-ACB4-2B08EC01B62C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F9EE0E-3871-4937-A7D8-3CBD988277E6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E8AF0-F517-4551-86F6-0E68E392DDDD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1A8D-B459-4269-B3ED-AE36B461892A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8EF78FCE-BD5C-47F6-9B04-51C32E5F72CD}"/>
              </a:ext>
            </a:extLst>
          </p:cNvPr>
          <p:cNvSpPr/>
          <p:nvPr/>
        </p:nvSpPr>
        <p:spPr>
          <a:xfrm>
            <a:off x="7314224" y="4800600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4F4E6B-5DC1-468F-8BD2-38E959C94B0C}"/>
              </a:ext>
            </a:extLst>
          </p:cNvPr>
          <p:cNvSpPr/>
          <p:nvPr/>
        </p:nvSpPr>
        <p:spPr>
          <a:xfrm>
            <a:off x="6502804" y="5426223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422D8F-49F9-46B0-9C84-D613CF3ABD61}"/>
              </a:ext>
            </a:extLst>
          </p:cNvPr>
          <p:cNvSpPr/>
          <p:nvPr/>
        </p:nvSpPr>
        <p:spPr>
          <a:xfrm>
            <a:off x="6908514" y="6094014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996ED5-2908-4620-B72A-7FFA67096AE9}"/>
              </a:ext>
            </a:extLst>
          </p:cNvPr>
          <p:cNvSpPr/>
          <p:nvPr/>
        </p:nvSpPr>
        <p:spPr>
          <a:xfrm>
            <a:off x="7995000" y="5381565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6A10CE-2D80-424A-8210-F8806F8AA69E}"/>
              </a:ext>
            </a:extLst>
          </p:cNvPr>
          <p:cNvSpPr/>
          <p:nvPr/>
        </p:nvSpPr>
        <p:spPr>
          <a:xfrm>
            <a:off x="8395128" y="6096001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09384B-9D3A-43B6-8CB2-76DEE622CD4A}"/>
              </a:ext>
            </a:extLst>
          </p:cNvPr>
          <p:cNvSpPr/>
          <p:nvPr/>
        </p:nvSpPr>
        <p:spPr>
          <a:xfrm>
            <a:off x="7589290" y="6094014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E52236-FA1F-4E6E-B675-29C3B886E450}"/>
              </a:ext>
            </a:extLst>
          </p:cNvPr>
          <p:cNvCxnSpPr>
            <a:stCxn id="25" idx="3"/>
            <a:endCxn id="26" idx="7"/>
          </p:cNvCxnSpPr>
          <p:nvPr/>
        </p:nvCxnSpPr>
        <p:spPr>
          <a:xfrm flipH="1">
            <a:off x="6849099" y="5146895"/>
            <a:ext cx="524540" cy="33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29D62A-DEF5-4938-8D78-3FC8FA34BEE8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7660519" y="5146895"/>
            <a:ext cx="393896" cy="29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2A4F2D-2714-411C-AFA2-BBAFFC683D76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6849099" y="5772518"/>
            <a:ext cx="262270" cy="321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F040C9A-68CD-4D2A-8B06-D680274CB90A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 flipH="1">
            <a:off x="7792145" y="5727860"/>
            <a:ext cx="262270" cy="366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6E6F33-7C2E-4039-81A4-6C7886B064B8}"/>
              </a:ext>
            </a:extLst>
          </p:cNvPr>
          <p:cNvCxnSpPr>
            <a:cxnSpLocks/>
            <a:stCxn id="28" idx="5"/>
            <a:endCxn id="29" idx="0"/>
          </p:cNvCxnSpPr>
          <p:nvPr/>
        </p:nvCxnSpPr>
        <p:spPr>
          <a:xfrm>
            <a:off x="8341295" y="5727860"/>
            <a:ext cx="256688" cy="368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859B59-F9DB-4EFF-8AF3-8E92A8A5D964}"/>
              </a:ext>
            </a:extLst>
          </p:cNvPr>
          <p:cNvSpPr txBox="1"/>
          <p:nvPr/>
        </p:nvSpPr>
        <p:spPr>
          <a:xfrm>
            <a:off x="4346730" y="1676400"/>
            <a:ext cx="14709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node-&gt;item = 4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78C027-6F75-4AAD-92D0-791FC060C5DD}"/>
              </a:ext>
            </a:extLst>
          </p:cNvPr>
          <p:cNvCxnSpPr/>
          <p:nvPr/>
        </p:nvCxnSpPr>
        <p:spPr>
          <a:xfrm flipH="1">
            <a:off x="3886200" y="2286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256A11-39E0-4DDE-93C1-222577511B48}"/>
              </a:ext>
            </a:extLst>
          </p:cNvPr>
          <p:cNvGrpSpPr/>
          <p:nvPr/>
        </p:nvGrpSpPr>
        <p:grpSpPr>
          <a:xfrm>
            <a:off x="381000" y="2773101"/>
            <a:ext cx="5791200" cy="2590800"/>
            <a:chOff x="76200" y="0"/>
            <a:chExt cx="5791200" cy="25908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2AB6A6-8EE4-48E7-924A-004EFA7C44C7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597CFE-3C88-4E6A-9B08-361E81D5CE3B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E0DB38-BA81-47A0-8731-FD0CE5AE29F2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4301659-368D-411A-8794-54FFBAA6BFFF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3AC6630-3923-47EC-87DD-45E47C1E5157}"/>
              </a:ext>
            </a:extLst>
          </p:cNvPr>
          <p:cNvSpPr txBox="1"/>
          <p:nvPr/>
        </p:nvSpPr>
        <p:spPr>
          <a:xfrm>
            <a:off x="4651530" y="4449501"/>
            <a:ext cx="14709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B050"/>
                </a:solidFill>
              </a:rPr>
              <a:t>node-&gt;item = 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55E98-AA6D-4194-AE02-8B883849046F}"/>
              </a:ext>
            </a:extLst>
          </p:cNvPr>
          <p:cNvCxnSpPr/>
          <p:nvPr/>
        </p:nvCxnSpPr>
        <p:spPr>
          <a:xfrm flipH="1">
            <a:off x="4191000" y="3001701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B64E80-514B-4F96-832E-42A8F2E67F4A}"/>
              </a:ext>
            </a:extLst>
          </p:cNvPr>
          <p:cNvCxnSpPr>
            <a:cxnSpLocks/>
          </p:cNvCxnSpPr>
          <p:nvPr/>
        </p:nvCxnSpPr>
        <p:spPr>
          <a:xfrm flipH="1">
            <a:off x="2057401" y="1036899"/>
            <a:ext cx="1" cy="18587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37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2431 0.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2431 0.1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DE9457E-7F01-4AF7-98AA-0C33E99E5422}"/>
              </a:ext>
            </a:extLst>
          </p:cNvPr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93A40-2ECB-42CA-B065-14E94EF84973}"/>
              </a:ext>
            </a:extLst>
          </p:cNvPr>
          <p:cNvGrpSpPr/>
          <p:nvPr/>
        </p:nvGrpSpPr>
        <p:grpSpPr>
          <a:xfrm>
            <a:off x="-228600" y="-2667000"/>
            <a:ext cx="5791200" cy="2590800"/>
            <a:chOff x="76200" y="0"/>
            <a:chExt cx="5791200" cy="2590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2D09F-FA64-42A3-ACB4-2B08EC01B62C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F9EE0E-3871-4937-A7D8-3CBD988277E6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E8AF0-F517-4551-86F6-0E68E392DDDD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1A8D-B459-4269-B3ED-AE36B461892A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8EF78FCE-BD5C-47F6-9B04-51C32E5F72CD}"/>
              </a:ext>
            </a:extLst>
          </p:cNvPr>
          <p:cNvSpPr/>
          <p:nvPr/>
        </p:nvSpPr>
        <p:spPr>
          <a:xfrm>
            <a:off x="7314224" y="48006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4F4E6B-5DC1-468F-8BD2-38E959C94B0C}"/>
              </a:ext>
            </a:extLst>
          </p:cNvPr>
          <p:cNvSpPr/>
          <p:nvPr/>
        </p:nvSpPr>
        <p:spPr>
          <a:xfrm>
            <a:off x="6502804" y="5426223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422D8F-49F9-46B0-9C84-D613CF3ABD61}"/>
              </a:ext>
            </a:extLst>
          </p:cNvPr>
          <p:cNvSpPr/>
          <p:nvPr/>
        </p:nvSpPr>
        <p:spPr>
          <a:xfrm>
            <a:off x="6908514" y="6094014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996ED5-2908-4620-B72A-7FFA67096AE9}"/>
              </a:ext>
            </a:extLst>
          </p:cNvPr>
          <p:cNvSpPr/>
          <p:nvPr/>
        </p:nvSpPr>
        <p:spPr>
          <a:xfrm>
            <a:off x="7995000" y="5381565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6A10CE-2D80-424A-8210-F8806F8AA69E}"/>
              </a:ext>
            </a:extLst>
          </p:cNvPr>
          <p:cNvSpPr/>
          <p:nvPr/>
        </p:nvSpPr>
        <p:spPr>
          <a:xfrm>
            <a:off x="8395128" y="6096001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09384B-9D3A-43B6-8CB2-76DEE622CD4A}"/>
              </a:ext>
            </a:extLst>
          </p:cNvPr>
          <p:cNvSpPr/>
          <p:nvPr/>
        </p:nvSpPr>
        <p:spPr>
          <a:xfrm>
            <a:off x="7589290" y="6094014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E52236-FA1F-4E6E-B675-29C3B886E450}"/>
              </a:ext>
            </a:extLst>
          </p:cNvPr>
          <p:cNvCxnSpPr>
            <a:stCxn id="25" idx="3"/>
            <a:endCxn id="26" idx="7"/>
          </p:cNvCxnSpPr>
          <p:nvPr/>
        </p:nvCxnSpPr>
        <p:spPr>
          <a:xfrm flipH="1">
            <a:off x="6849099" y="5146895"/>
            <a:ext cx="524540" cy="33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29D62A-DEF5-4938-8D78-3FC8FA34BEE8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7660519" y="5146895"/>
            <a:ext cx="393896" cy="29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2A4F2D-2714-411C-AFA2-BBAFFC683D76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6849099" y="5772518"/>
            <a:ext cx="262270" cy="321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F040C9A-68CD-4D2A-8B06-D680274CB90A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 flipH="1">
            <a:off x="7792145" y="5727860"/>
            <a:ext cx="262270" cy="366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6E6F33-7C2E-4039-81A4-6C7886B064B8}"/>
              </a:ext>
            </a:extLst>
          </p:cNvPr>
          <p:cNvCxnSpPr>
            <a:cxnSpLocks/>
            <a:stCxn id="28" idx="5"/>
            <a:endCxn id="29" idx="0"/>
          </p:cNvCxnSpPr>
          <p:nvPr/>
        </p:nvCxnSpPr>
        <p:spPr>
          <a:xfrm>
            <a:off x="8341295" y="5727860"/>
            <a:ext cx="256688" cy="368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859B59-F9DB-4EFF-8AF3-8E92A8A5D964}"/>
              </a:ext>
            </a:extLst>
          </p:cNvPr>
          <p:cNvSpPr txBox="1"/>
          <p:nvPr/>
        </p:nvSpPr>
        <p:spPr>
          <a:xfrm>
            <a:off x="4041930" y="-990600"/>
            <a:ext cx="147098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l = 1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r = 1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node-&gt;item =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78C027-6F75-4AAD-92D0-791FC060C5DD}"/>
              </a:ext>
            </a:extLst>
          </p:cNvPr>
          <p:cNvCxnSpPr/>
          <p:nvPr/>
        </p:nvCxnSpPr>
        <p:spPr>
          <a:xfrm flipH="1">
            <a:off x="3581400" y="-24384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256A11-39E0-4DDE-93C1-222577511B48}"/>
              </a:ext>
            </a:extLst>
          </p:cNvPr>
          <p:cNvGrpSpPr/>
          <p:nvPr/>
        </p:nvGrpSpPr>
        <p:grpSpPr>
          <a:xfrm>
            <a:off x="76200" y="106101"/>
            <a:ext cx="5791200" cy="2590800"/>
            <a:chOff x="76200" y="0"/>
            <a:chExt cx="5791200" cy="25908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2AB6A6-8EE4-48E7-924A-004EFA7C44C7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597CFE-3C88-4E6A-9B08-361E81D5CE3B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E0DB38-BA81-47A0-8731-FD0CE5AE29F2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4301659-368D-411A-8794-54FFBAA6BFFF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3AC6630-3923-47EC-87DD-45E47C1E5157}"/>
              </a:ext>
            </a:extLst>
          </p:cNvPr>
          <p:cNvSpPr txBox="1"/>
          <p:nvPr/>
        </p:nvSpPr>
        <p:spPr>
          <a:xfrm>
            <a:off x="4346730" y="1782501"/>
            <a:ext cx="14709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B050"/>
                </a:solidFill>
              </a:rPr>
              <a:t>node-&gt;item = 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55E98-AA6D-4194-AE02-8B883849046F}"/>
              </a:ext>
            </a:extLst>
          </p:cNvPr>
          <p:cNvCxnSpPr/>
          <p:nvPr/>
        </p:nvCxnSpPr>
        <p:spPr>
          <a:xfrm flipH="1">
            <a:off x="4041930" y="1066800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B64E80-514B-4F96-832E-42A8F2E67F4A}"/>
              </a:ext>
            </a:extLst>
          </p:cNvPr>
          <p:cNvCxnSpPr>
            <a:cxnSpLocks/>
          </p:cNvCxnSpPr>
          <p:nvPr/>
        </p:nvCxnSpPr>
        <p:spPr>
          <a:xfrm flipH="1">
            <a:off x="1752601" y="-1630101"/>
            <a:ext cx="1" cy="18587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1DE1C6-68A1-4292-BB53-C030FBD7999E}"/>
              </a:ext>
            </a:extLst>
          </p:cNvPr>
          <p:cNvGrpSpPr/>
          <p:nvPr/>
        </p:nvGrpSpPr>
        <p:grpSpPr>
          <a:xfrm>
            <a:off x="457200" y="2879202"/>
            <a:ext cx="5791200" cy="2590800"/>
            <a:chOff x="76200" y="0"/>
            <a:chExt cx="5791200" cy="25908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3A710E-7B83-472C-9BFC-3C1CA321471D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2E178E7-2E9C-453A-BF0B-5DBE65E61B84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8602285-8CC3-4C9E-A7CB-90EB60841EDA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C1CBBB-038A-4851-906F-E3D403671BAB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CE29C0C-7279-4144-BB71-15D5448F9CCA}"/>
              </a:ext>
            </a:extLst>
          </p:cNvPr>
          <p:cNvSpPr txBox="1"/>
          <p:nvPr/>
        </p:nvSpPr>
        <p:spPr>
          <a:xfrm>
            <a:off x="4727730" y="4555602"/>
            <a:ext cx="13944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chemeClr val="accent2"/>
                </a:solidFill>
              </a:rPr>
              <a:t>return 100000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46F9DA-D9C2-4784-A771-E0315A1EEA41}"/>
              </a:ext>
            </a:extLst>
          </p:cNvPr>
          <p:cNvCxnSpPr/>
          <p:nvPr/>
        </p:nvCxnSpPr>
        <p:spPr>
          <a:xfrm flipH="1">
            <a:off x="4267200" y="3107802"/>
            <a:ext cx="47792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48CEC2-7CDD-497B-9119-AF22ECCD862F}"/>
              </a:ext>
            </a:extLst>
          </p:cNvPr>
          <p:cNvCxnSpPr>
            <a:cxnSpLocks/>
          </p:cNvCxnSpPr>
          <p:nvPr/>
        </p:nvCxnSpPr>
        <p:spPr>
          <a:xfrm flipH="1">
            <a:off x="2133601" y="1143000"/>
            <a:ext cx="1" cy="18587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3C4443A-7883-4B62-A604-5C8FBA885C4B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2031328"/>
            <a:ext cx="381000" cy="2083472"/>
          </a:xfrm>
          <a:prstGeom prst="bentConnector3">
            <a:avLst>
              <a:gd name="adj1" fmla="val -6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5FF2272-D83C-4099-8EF1-FA496AD1175F}"/>
              </a:ext>
            </a:extLst>
          </p:cNvPr>
          <p:cNvSpPr txBox="1"/>
          <p:nvPr/>
        </p:nvSpPr>
        <p:spPr>
          <a:xfrm>
            <a:off x="4346730" y="1782501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B050"/>
                </a:solidFill>
              </a:rPr>
              <a:t>l = 100000</a:t>
            </a:r>
          </a:p>
          <a:p>
            <a:r>
              <a:rPr lang="en-SG" sz="1600" b="1" dirty="0">
                <a:solidFill>
                  <a:srgbClr val="00B050"/>
                </a:solidFill>
              </a:rPr>
              <a:t>node-&gt;item = 5</a:t>
            </a:r>
          </a:p>
        </p:txBody>
      </p:sp>
    </p:spTree>
    <p:extLst>
      <p:ext uri="{BB962C8B-B14F-4D97-AF65-F5344CB8AC3E}">
        <p14:creationId xmlns:p14="http://schemas.microsoft.com/office/powerpoint/2010/main" val="2375785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-0.08438 0.0689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3070417-6018-4B45-A88C-96162D98C7BC}"/>
              </a:ext>
            </a:extLst>
          </p:cNvPr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93A40-2ECB-42CA-B065-14E94EF84973}"/>
              </a:ext>
            </a:extLst>
          </p:cNvPr>
          <p:cNvGrpSpPr/>
          <p:nvPr/>
        </p:nvGrpSpPr>
        <p:grpSpPr>
          <a:xfrm>
            <a:off x="76200" y="0"/>
            <a:ext cx="5791200" cy="2590800"/>
            <a:chOff x="76200" y="0"/>
            <a:chExt cx="5791200" cy="2590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2D09F-FA64-42A3-ACB4-2B08EC01B62C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F9EE0E-3871-4937-A7D8-3CBD988277E6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E8AF0-F517-4551-86F6-0E68E392DDDD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1A8D-B459-4269-B3ED-AE36B461892A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8859B59-F9DB-4EFF-8AF3-8E92A8A5D964}"/>
              </a:ext>
            </a:extLst>
          </p:cNvPr>
          <p:cNvSpPr txBox="1"/>
          <p:nvPr/>
        </p:nvSpPr>
        <p:spPr>
          <a:xfrm>
            <a:off x="4343400" y="1676400"/>
            <a:ext cx="14709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node-&gt;item = 4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78C027-6F75-4AAD-92D0-791FC060C5DD}"/>
              </a:ext>
            </a:extLst>
          </p:cNvPr>
          <p:cNvCxnSpPr/>
          <p:nvPr/>
        </p:nvCxnSpPr>
        <p:spPr>
          <a:xfrm flipH="1">
            <a:off x="4017879" y="9144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256A11-39E0-4DDE-93C1-222577511B48}"/>
              </a:ext>
            </a:extLst>
          </p:cNvPr>
          <p:cNvGrpSpPr/>
          <p:nvPr/>
        </p:nvGrpSpPr>
        <p:grpSpPr>
          <a:xfrm>
            <a:off x="381000" y="2773101"/>
            <a:ext cx="5791200" cy="2590800"/>
            <a:chOff x="76200" y="0"/>
            <a:chExt cx="5791200" cy="25908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2AB6A6-8EE4-48E7-924A-004EFA7C44C7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597CFE-3C88-4E6A-9B08-361E81D5CE3B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E0DB38-BA81-47A0-8731-FD0CE5AE29F2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4301659-368D-411A-8794-54FFBAA6BFFF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3AC6630-3923-47EC-87DD-45E47C1E5157}"/>
              </a:ext>
            </a:extLst>
          </p:cNvPr>
          <p:cNvSpPr txBox="1"/>
          <p:nvPr/>
        </p:nvSpPr>
        <p:spPr>
          <a:xfrm>
            <a:off x="4651530" y="4449501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B050"/>
                </a:solidFill>
              </a:rPr>
              <a:t>l = 100000</a:t>
            </a:r>
          </a:p>
          <a:p>
            <a:r>
              <a:rPr lang="en-SG" sz="1600" b="1" dirty="0">
                <a:solidFill>
                  <a:srgbClr val="00B050"/>
                </a:solidFill>
              </a:rPr>
              <a:t>node-&gt;item = 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55E98-AA6D-4194-AE02-8B883849046F}"/>
              </a:ext>
            </a:extLst>
          </p:cNvPr>
          <p:cNvCxnSpPr/>
          <p:nvPr/>
        </p:nvCxnSpPr>
        <p:spPr>
          <a:xfrm flipH="1">
            <a:off x="4333039" y="3733800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B64E80-514B-4F96-832E-42A8F2E67F4A}"/>
              </a:ext>
            </a:extLst>
          </p:cNvPr>
          <p:cNvCxnSpPr>
            <a:cxnSpLocks/>
          </p:cNvCxnSpPr>
          <p:nvPr/>
        </p:nvCxnSpPr>
        <p:spPr>
          <a:xfrm flipH="1">
            <a:off x="2057401" y="1036899"/>
            <a:ext cx="1" cy="18587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FC9DB1F-0D91-4D89-BE1B-CA468C79A9B1}"/>
              </a:ext>
            </a:extLst>
          </p:cNvPr>
          <p:cNvSpPr/>
          <p:nvPr/>
        </p:nvSpPr>
        <p:spPr>
          <a:xfrm>
            <a:off x="7314224" y="48006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F0870F-4F00-436D-AF59-FB92BE2EB425}"/>
              </a:ext>
            </a:extLst>
          </p:cNvPr>
          <p:cNvSpPr/>
          <p:nvPr/>
        </p:nvSpPr>
        <p:spPr>
          <a:xfrm>
            <a:off x="6502804" y="5426223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F1B4C0-88D3-4EC7-8484-BB10C38B8E53}"/>
              </a:ext>
            </a:extLst>
          </p:cNvPr>
          <p:cNvSpPr/>
          <p:nvPr/>
        </p:nvSpPr>
        <p:spPr>
          <a:xfrm>
            <a:off x="6908514" y="6094014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D99299-3F66-4136-AA13-BA14AEEA8FD6}"/>
              </a:ext>
            </a:extLst>
          </p:cNvPr>
          <p:cNvSpPr/>
          <p:nvPr/>
        </p:nvSpPr>
        <p:spPr>
          <a:xfrm>
            <a:off x="7995000" y="5381565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EEF722-75E1-407A-A3AE-5D8F1C18A13C}"/>
              </a:ext>
            </a:extLst>
          </p:cNvPr>
          <p:cNvSpPr/>
          <p:nvPr/>
        </p:nvSpPr>
        <p:spPr>
          <a:xfrm>
            <a:off x="8395128" y="6096001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EC9B750-CEAE-45D1-AA6C-D279010B0F38}"/>
              </a:ext>
            </a:extLst>
          </p:cNvPr>
          <p:cNvSpPr/>
          <p:nvPr/>
        </p:nvSpPr>
        <p:spPr>
          <a:xfrm>
            <a:off x="7589290" y="6094014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09CE82-669E-4410-9A77-DD7B172CB6B7}"/>
              </a:ext>
            </a:extLst>
          </p:cNvPr>
          <p:cNvCxnSpPr>
            <a:stCxn id="37" idx="3"/>
            <a:endCxn id="38" idx="7"/>
          </p:cNvCxnSpPr>
          <p:nvPr/>
        </p:nvCxnSpPr>
        <p:spPr>
          <a:xfrm flipH="1">
            <a:off x="6849099" y="5146895"/>
            <a:ext cx="524540" cy="33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510442-F1AF-461B-9A74-A5059034767A}"/>
              </a:ext>
            </a:extLst>
          </p:cNvPr>
          <p:cNvCxnSpPr>
            <a:stCxn id="37" idx="5"/>
            <a:endCxn id="40" idx="1"/>
          </p:cNvCxnSpPr>
          <p:nvPr/>
        </p:nvCxnSpPr>
        <p:spPr>
          <a:xfrm>
            <a:off x="7660519" y="5146895"/>
            <a:ext cx="393896" cy="29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8BF8DC-6809-4607-8E82-F41F496886E7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6849099" y="5772518"/>
            <a:ext cx="262270" cy="321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242270-4EAE-47B7-AAF1-C0AC8E8502D3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7792145" y="5727860"/>
            <a:ext cx="262270" cy="366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4115E0-A575-420E-80EA-C2FAB4C87550}"/>
              </a:ext>
            </a:extLst>
          </p:cNvPr>
          <p:cNvCxnSpPr>
            <a:cxnSpLocks/>
            <a:stCxn id="40" idx="5"/>
            <a:endCxn id="41" idx="0"/>
          </p:cNvCxnSpPr>
          <p:nvPr/>
        </p:nvCxnSpPr>
        <p:spPr>
          <a:xfrm>
            <a:off x="8341295" y="5727860"/>
            <a:ext cx="256688" cy="368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70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0.03334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5D6C50F-8934-4666-94C1-10059276AA14}"/>
              </a:ext>
            </a:extLst>
          </p:cNvPr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93A40-2ECB-42CA-B065-14E94EF84973}"/>
              </a:ext>
            </a:extLst>
          </p:cNvPr>
          <p:cNvGrpSpPr/>
          <p:nvPr/>
        </p:nvGrpSpPr>
        <p:grpSpPr>
          <a:xfrm>
            <a:off x="-228600" y="-2667000"/>
            <a:ext cx="5791200" cy="2590800"/>
            <a:chOff x="76200" y="0"/>
            <a:chExt cx="5791200" cy="2590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2D09F-FA64-42A3-ACB4-2B08EC01B62C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F9EE0E-3871-4937-A7D8-3CBD988277E6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E8AF0-F517-4551-86F6-0E68E392DDDD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1A8D-B459-4269-B3ED-AE36B461892A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8EF78FCE-BD5C-47F6-9B04-51C32E5F72CD}"/>
              </a:ext>
            </a:extLst>
          </p:cNvPr>
          <p:cNvSpPr/>
          <p:nvPr/>
        </p:nvSpPr>
        <p:spPr>
          <a:xfrm>
            <a:off x="7314224" y="48006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4F4E6B-5DC1-468F-8BD2-38E959C94B0C}"/>
              </a:ext>
            </a:extLst>
          </p:cNvPr>
          <p:cNvSpPr/>
          <p:nvPr/>
        </p:nvSpPr>
        <p:spPr>
          <a:xfrm>
            <a:off x="6502804" y="5426223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422D8F-49F9-46B0-9C84-D613CF3ABD61}"/>
              </a:ext>
            </a:extLst>
          </p:cNvPr>
          <p:cNvSpPr/>
          <p:nvPr/>
        </p:nvSpPr>
        <p:spPr>
          <a:xfrm>
            <a:off x="6908514" y="6094014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996ED5-2908-4620-B72A-7FFA67096AE9}"/>
              </a:ext>
            </a:extLst>
          </p:cNvPr>
          <p:cNvSpPr/>
          <p:nvPr/>
        </p:nvSpPr>
        <p:spPr>
          <a:xfrm>
            <a:off x="7995000" y="5381565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6A10CE-2D80-424A-8210-F8806F8AA69E}"/>
              </a:ext>
            </a:extLst>
          </p:cNvPr>
          <p:cNvSpPr/>
          <p:nvPr/>
        </p:nvSpPr>
        <p:spPr>
          <a:xfrm>
            <a:off x="8395128" y="6096001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09384B-9D3A-43B6-8CB2-76DEE622CD4A}"/>
              </a:ext>
            </a:extLst>
          </p:cNvPr>
          <p:cNvSpPr/>
          <p:nvPr/>
        </p:nvSpPr>
        <p:spPr>
          <a:xfrm>
            <a:off x="7589290" y="6094014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E52236-FA1F-4E6E-B675-29C3B886E450}"/>
              </a:ext>
            </a:extLst>
          </p:cNvPr>
          <p:cNvCxnSpPr>
            <a:stCxn id="25" idx="3"/>
            <a:endCxn id="26" idx="7"/>
          </p:cNvCxnSpPr>
          <p:nvPr/>
        </p:nvCxnSpPr>
        <p:spPr>
          <a:xfrm flipH="1">
            <a:off x="6849099" y="5146895"/>
            <a:ext cx="524540" cy="33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29D62A-DEF5-4938-8D78-3FC8FA34BEE8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7660519" y="5146895"/>
            <a:ext cx="393896" cy="29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2A4F2D-2714-411C-AFA2-BBAFFC683D76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6849099" y="5772518"/>
            <a:ext cx="262270" cy="321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F040C9A-68CD-4D2A-8B06-D680274CB90A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 flipH="1">
            <a:off x="7792145" y="5727860"/>
            <a:ext cx="262270" cy="366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6E6F33-7C2E-4039-81A4-6C7886B064B8}"/>
              </a:ext>
            </a:extLst>
          </p:cNvPr>
          <p:cNvCxnSpPr>
            <a:cxnSpLocks/>
            <a:stCxn id="28" idx="5"/>
            <a:endCxn id="29" idx="0"/>
          </p:cNvCxnSpPr>
          <p:nvPr/>
        </p:nvCxnSpPr>
        <p:spPr>
          <a:xfrm>
            <a:off x="8341295" y="5727860"/>
            <a:ext cx="256688" cy="368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859B59-F9DB-4EFF-8AF3-8E92A8A5D964}"/>
              </a:ext>
            </a:extLst>
          </p:cNvPr>
          <p:cNvSpPr txBox="1"/>
          <p:nvPr/>
        </p:nvSpPr>
        <p:spPr>
          <a:xfrm>
            <a:off x="4041930" y="-990600"/>
            <a:ext cx="147098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l = 1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r = 1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node-&gt;item =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78C027-6F75-4AAD-92D0-791FC060C5DD}"/>
              </a:ext>
            </a:extLst>
          </p:cNvPr>
          <p:cNvCxnSpPr/>
          <p:nvPr/>
        </p:nvCxnSpPr>
        <p:spPr>
          <a:xfrm flipH="1">
            <a:off x="3581400" y="-24384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256A11-39E0-4DDE-93C1-222577511B48}"/>
              </a:ext>
            </a:extLst>
          </p:cNvPr>
          <p:cNvGrpSpPr/>
          <p:nvPr/>
        </p:nvGrpSpPr>
        <p:grpSpPr>
          <a:xfrm>
            <a:off x="76200" y="106101"/>
            <a:ext cx="5791200" cy="2590800"/>
            <a:chOff x="76200" y="0"/>
            <a:chExt cx="5791200" cy="25908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2AB6A6-8EE4-48E7-924A-004EFA7C44C7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597CFE-3C88-4E6A-9B08-361E81D5CE3B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E0DB38-BA81-47A0-8731-FD0CE5AE29F2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4301659-368D-411A-8794-54FFBAA6BFFF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3AC6630-3923-47EC-87DD-45E47C1E5157}"/>
              </a:ext>
            </a:extLst>
          </p:cNvPr>
          <p:cNvSpPr txBox="1"/>
          <p:nvPr/>
        </p:nvSpPr>
        <p:spPr>
          <a:xfrm>
            <a:off x="4346730" y="1782501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B050"/>
                </a:solidFill>
              </a:rPr>
              <a:t>l = 100000</a:t>
            </a:r>
          </a:p>
          <a:p>
            <a:r>
              <a:rPr lang="en-SG" sz="1600" b="1" dirty="0">
                <a:solidFill>
                  <a:srgbClr val="00B050"/>
                </a:solidFill>
              </a:rPr>
              <a:t>node-&gt;item = 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55E98-AA6D-4194-AE02-8B883849046F}"/>
              </a:ext>
            </a:extLst>
          </p:cNvPr>
          <p:cNvCxnSpPr/>
          <p:nvPr/>
        </p:nvCxnSpPr>
        <p:spPr>
          <a:xfrm flipH="1">
            <a:off x="4059321" y="1219200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B64E80-514B-4F96-832E-42A8F2E67F4A}"/>
              </a:ext>
            </a:extLst>
          </p:cNvPr>
          <p:cNvCxnSpPr>
            <a:cxnSpLocks/>
          </p:cNvCxnSpPr>
          <p:nvPr/>
        </p:nvCxnSpPr>
        <p:spPr>
          <a:xfrm flipH="1">
            <a:off x="1752601" y="-1630101"/>
            <a:ext cx="1" cy="18587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1DE1C6-68A1-4292-BB53-C030FBD7999E}"/>
              </a:ext>
            </a:extLst>
          </p:cNvPr>
          <p:cNvGrpSpPr/>
          <p:nvPr/>
        </p:nvGrpSpPr>
        <p:grpSpPr>
          <a:xfrm>
            <a:off x="457200" y="2879202"/>
            <a:ext cx="5791200" cy="2590800"/>
            <a:chOff x="76200" y="0"/>
            <a:chExt cx="5791200" cy="25908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3A710E-7B83-472C-9BFC-3C1CA321471D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2E178E7-2E9C-453A-BF0B-5DBE65E61B84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8602285-8CC3-4C9E-A7CB-90EB60841EDA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C1CBBB-038A-4851-906F-E3D403671BAB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CE29C0C-7279-4144-BB71-15D5448F9CCA}"/>
              </a:ext>
            </a:extLst>
          </p:cNvPr>
          <p:cNvSpPr txBox="1"/>
          <p:nvPr/>
        </p:nvSpPr>
        <p:spPr>
          <a:xfrm>
            <a:off x="4727730" y="4555602"/>
            <a:ext cx="149502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7030A0"/>
                </a:solidFill>
              </a:rPr>
              <a:t>l = 100000</a:t>
            </a:r>
          </a:p>
          <a:p>
            <a:r>
              <a:rPr lang="en-SG" sz="1600" b="1" dirty="0">
                <a:solidFill>
                  <a:srgbClr val="7030A0"/>
                </a:solidFill>
              </a:rPr>
              <a:t>r = 100000</a:t>
            </a:r>
          </a:p>
          <a:p>
            <a:r>
              <a:rPr lang="en-SG" sz="1600" b="1" dirty="0">
                <a:solidFill>
                  <a:srgbClr val="7030A0"/>
                </a:solidFill>
              </a:rPr>
              <a:t>node-&gt;item = 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46F9DA-D9C2-4784-A771-E0315A1EEA41}"/>
              </a:ext>
            </a:extLst>
          </p:cNvPr>
          <p:cNvCxnSpPr/>
          <p:nvPr/>
        </p:nvCxnSpPr>
        <p:spPr>
          <a:xfrm flipH="1">
            <a:off x="4267200" y="3107802"/>
            <a:ext cx="4779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48CEC2-7CDD-497B-9119-AF22ECCD862F}"/>
              </a:ext>
            </a:extLst>
          </p:cNvPr>
          <p:cNvCxnSpPr>
            <a:cxnSpLocks/>
          </p:cNvCxnSpPr>
          <p:nvPr/>
        </p:nvCxnSpPr>
        <p:spPr>
          <a:xfrm flipH="1">
            <a:off x="2133601" y="1358272"/>
            <a:ext cx="1" cy="1689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3C4443A-7883-4B62-A604-5C8FBA885C4B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2031328"/>
            <a:ext cx="381000" cy="2083472"/>
          </a:xfrm>
          <a:prstGeom prst="bentConnector3">
            <a:avLst>
              <a:gd name="adj1" fmla="val -6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AABB57D-A85E-441F-95AF-7A8EAB3943FE}"/>
              </a:ext>
            </a:extLst>
          </p:cNvPr>
          <p:cNvSpPr txBox="1"/>
          <p:nvPr/>
        </p:nvSpPr>
        <p:spPr>
          <a:xfrm>
            <a:off x="5330592" y="3752950"/>
            <a:ext cx="17692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 does not have child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 100000;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BD7953-9E0E-456F-90B1-E291E85EA86E}"/>
              </a:ext>
            </a:extLst>
          </p:cNvPr>
          <p:cNvSpPr txBox="1"/>
          <p:nvPr/>
        </p:nvSpPr>
        <p:spPr>
          <a:xfrm>
            <a:off x="4346730" y="1782501"/>
            <a:ext cx="147098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B050"/>
                </a:solidFill>
              </a:rPr>
              <a:t>l = 100000</a:t>
            </a:r>
          </a:p>
          <a:p>
            <a:r>
              <a:rPr lang="en-SG" sz="1600" b="1" dirty="0">
                <a:solidFill>
                  <a:srgbClr val="00B050"/>
                </a:solidFill>
              </a:rPr>
              <a:t>r = 6</a:t>
            </a:r>
          </a:p>
          <a:p>
            <a:r>
              <a:rPr lang="en-SG" sz="1600" b="1" dirty="0">
                <a:solidFill>
                  <a:srgbClr val="00B050"/>
                </a:solidFill>
              </a:rPr>
              <a:t>node-&gt;item = 5</a:t>
            </a:r>
          </a:p>
        </p:txBody>
      </p:sp>
    </p:spTree>
    <p:extLst>
      <p:ext uri="{BB962C8B-B14F-4D97-AF65-F5344CB8AC3E}">
        <p14:creationId xmlns:p14="http://schemas.microsoft.com/office/powerpoint/2010/main" val="3892550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01562 0.10232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2 0.10231 L 0.01562 0.1356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2 0.13565 L -0.05938 0.2912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6" grpId="0" animBg="1"/>
      <p:bldP spid="46" grpId="1" animBg="1"/>
      <p:bldP spid="5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323ACE7-A04E-4359-BD66-C2DCA59B6046}"/>
              </a:ext>
            </a:extLst>
          </p:cNvPr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93A40-2ECB-42CA-B065-14E94EF84973}"/>
              </a:ext>
            </a:extLst>
          </p:cNvPr>
          <p:cNvGrpSpPr/>
          <p:nvPr/>
        </p:nvGrpSpPr>
        <p:grpSpPr>
          <a:xfrm>
            <a:off x="76200" y="0"/>
            <a:ext cx="5791200" cy="2590800"/>
            <a:chOff x="76200" y="0"/>
            <a:chExt cx="5791200" cy="2590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2D09F-FA64-42A3-ACB4-2B08EC01B62C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F9EE0E-3871-4937-A7D8-3CBD988277E6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E8AF0-F517-4551-86F6-0E68E392DDDD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1A8D-B459-4269-B3ED-AE36B461892A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8859B59-F9DB-4EFF-8AF3-8E92A8A5D964}"/>
              </a:ext>
            </a:extLst>
          </p:cNvPr>
          <p:cNvSpPr txBox="1"/>
          <p:nvPr/>
        </p:nvSpPr>
        <p:spPr>
          <a:xfrm>
            <a:off x="4346730" y="1676400"/>
            <a:ext cx="14709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node-&gt;item =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78C027-6F75-4AAD-92D0-791FC060C5DD}"/>
              </a:ext>
            </a:extLst>
          </p:cNvPr>
          <p:cNvCxnSpPr/>
          <p:nvPr/>
        </p:nvCxnSpPr>
        <p:spPr>
          <a:xfrm flipH="1">
            <a:off x="4017879" y="9144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256A11-39E0-4DDE-93C1-222577511B48}"/>
              </a:ext>
            </a:extLst>
          </p:cNvPr>
          <p:cNvGrpSpPr/>
          <p:nvPr/>
        </p:nvGrpSpPr>
        <p:grpSpPr>
          <a:xfrm>
            <a:off x="381000" y="2773101"/>
            <a:ext cx="5791200" cy="2590800"/>
            <a:chOff x="76200" y="0"/>
            <a:chExt cx="5791200" cy="25908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2AB6A6-8EE4-48E7-924A-004EFA7C44C7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597CFE-3C88-4E6A-9B08-361E81D5CE3B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E0DB38-BA81-47A0-8731-FD0CE5AE29F2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4301659-368D-411A-8794-54FFBAA6BFFF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3AC6630-3923-47EC-87DD-45E47C1E5157}"/>
              </a:ext>
            </a:extLst>
          </p:cNvPr>
          <p:cNvSpPr txBox="1"/>
          <p:nvPr/>
        </p:nvSpPr>
        <p:spPr>
          <a:xfrm>
            <a:off x="4651530" y="4449501"/>
            <a:ext cx="147098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B050"/>
                </a:solidFill>
              </a:rPr>
              <a:t>l = 100000</a:t>
            </a:r>
          </a:p>
          <a:p>
            <a:r>
              <a:rPr lang="en-SG" sz="1600" b="1" dirty="0">
                <a:solidFill>
                  <a:srgbClr val="00B050"/>
                </a:solidFill>
              </a:rPr>
              <a:t>r = 6</a:t>
            </a:r>
          </a:p>
          <a:p>
            <a:r>
              <a:rPr lang="en-SG" sz="1600" b="1" dirty="0">
                <a:solidFill>
                  <a:srgbClr val="00B050"/>
                </a:solidFill>
              </a:rPr>
              <a:t>node-&gt;item = 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55E98-AA6D-4194-AE02-8B883849046F}"/>
              </a:ext>
            </a:extLst>
          </p:cNvPr>
          <p:cNvCxnSpPr/>
          <p:nvPr/>
        </p:nvCxnSpPr>
        <p:spPr>
          <a:xfrm flipH="1">
            <a:off x="4364121" y="3962400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B64E80-514B-4F96-832E-42A8F2E67F4A}"/>
              </a:ext>
            </a:extLst>
          </p:cNvPr>
          <p:cNvCxnSpPr>
            <a:cxnSpLocks/>
          </p:cNvCxnSpPr>
          <p:nvPr/>
        </p:nvCxnSpPr>
        <p:spPr>
          <a:xfrm flipH="1">
            <a:off x="2057401" y="1036899"/>
            <a:ext cx="1" cy="18587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FC9DB1F-0D91-4D89-BE1B-CA468C79A9B1}"/>
              </a:ext>
            </a:extLst>
          </p:cNvPr>
          <p:cNvSpPr/>
          <p:nvPr/>
        </p:nvSpPr>
        <p:spPr>
          <a:xfrm>
            <a:off x="7314224" y="48006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F0870F-4F00-436D-AF59-FB92BE2EB425}"/>
              </a:ext>
            </a:extLst>
          </p:cNvPr>
          <p:cNvSpPr/>
          <p:nvPr/>
        </p:nvSpPr>
        <p:spPr>
          <a:xfrm>
            <a:off x="6502804" y="5426223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F1B4C0-88D3-4EC7-8484-BB10C38B8E53}"/>
              </a:ext>
            </a:extLst>
          </p:cNvPr>
          <p:cNvSpPr/>
          <p:nvPr/>
        </p:nvSpPr>
        <p:spPr>
          <a:xfrm>
            <a:off x="6908514" y="6094014"/>
            <a:ext cx="405710" cy="40571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D99299-3F66-4136-AA13-BA14AEEA8FD6}"/>
              </a:ext>
            </a:extLst>
          </p:cNvPr>
          <p:cNvSpPr/>
          <p:nvPr/>
        </p:nvSpPr>
        <p:spPr>
          <a:xfrm>
            <a:off x="7995000" y="5381565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EEF722-75E1-407A-A3AE-5D8F1C18A13C}"/>
              </a:ext>
            </a:extLst>
          </p:cNvPr>
          <p:cNvSpPr/>
          <p:nvPr/>
        </p:nvSpPr>
        <p:spPr>
          <a:xfrm>
            <a:off x="8395128" y="6096001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EC9B750-CEAE-45D1-AA6C-D279010B0F38}"/>
              </a:ext>
            </a:extLst>
          </p:cNvPr>
          <p:cNvSpPr/>
          <p:nvPr/>
        </p:nvSpPr>
        <p:spPr>
          <a:xfrm>
            <a:off x="7589290" y="6094014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09CE82-669E-4410-9A77-DD7B172CB6B7}"/>
              </a:ext>
            </a:extLst>
          </p:cNvPr>
          <p:cNvCxnSpPr>
            <a:stCxn id="37" idx="3"/>
            <a:endCxn id="38" idx="7"/>
          </p:cNvCxnSpPr>
          <p:nvPr/>
        </p:nvCxnSpPr>
        <p:spPr>
          <a:xfrm flipH="1">
            <a:off x="6849099" y="5146895"/>
            <a:ext cx="524540" cy="33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510442-F1AF-461B-9A74-A5059034767A}"/>
              </a:ext>
            </a:extLst>
          </p:cNvPr>
          <p:cNvCxnSpPr>
            <a:stCxn id="37" idx="5"/>
            <a:endCxn id="40" idx="1"/>
          </p:cNvCxnSpPr>
          <p:nvPr/>
        </p:nvCxnSpPr>
        <p:spPr>
          <a:xfrm>
            <a:off x="7660519" y="5146895"/>
            <a:ext cx="393896" cy="29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8BF8DC-6809-4607-8E82-F41F496886E7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6849099" y="5772518"/>
            <a:ext cx="262270" cy="321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242270-4EAE-47B7-AAF1-C0AC8E8502D3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7792145" y="5727860"/>
            <a:ext cx="262270" cy="366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4115E0-A575-420E-80EA-C2FAB4C87550}"/>
              </a:ext>
            </a:extLst>
          </p:cNvPr>
          <p:cNvCxnSpPr>
            <a:cxnSpLocks/>
            <a:stCxn id="40" idx="5"/>
            <a:endCxn id="41" idx="0"/>
          </p:cNvCxnSpPr>
          <p:nvPr/>
        </p:nvCxnSpPr>
        <p:spPr>
          <a:xfrm>
            <a:off x="8341295" y="5727860"/>
            <a:ext cx="256688" cy="368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C59F807-FFA3-4DA5-B4F8-A389EBD07629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2031328"/>
            <a:ext cx="381000" cy="2083472"/>
          </a:xfrm>
          <a:prstGeom prst="bentConnector3">
            <a:avLst>
              <a:gd name="adj1" fmla="val -6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8C1BA0-78CF-4BCB-937A-3B97E288D096}"/>
              </a:ext>
            </a:extLst>
          </p:cNvPr>
          <p:cNvSpPr txBox="1"/>
          <p:nvPr/>
        </p:nvSpPr>
        <p:spPr>
          <a:xfrm>
            <a:off x="4343400" y="1679750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l = 5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node-&gt;item = 4</a:t>
            </a:r>
          </a:p>
        </p:txBody>
      </p:sp>
    </p:spTree>
    <p:extLst>
      <p:ext uri="{BB962C8B-B14F-4D97-AF65-F5344CB8AC3E}">
        <p14:creationId xmlns:p14="http://schemas.microsoft.com/office/powerpoint/2010/main" val="10681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0783 0.155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4D96E46-A7FD-49B2-9489-618F7A58BC50}"/>
              </a:ext>
            </a:extLst>
          </p:cNvPr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93A40-2ECB-42CA-B065-14E94EF84973}"/>
              </a:ext>
            </a:extLst>
          </p:cNvPr>
          <p:cNvGrpSpPr/>
          <p:nvPr/>
        </p:nvGrpSpPr>
        <p:grpSpPr>
          <a:xfrm>
            <a:off x="76200" y="0"/>
            <a:ext cx="5791200" cy="2590800"/>
            <a:chOff x="76200" y="0"/>
            <a:chExt cx="5791200" cy="2590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2D09F-FA64-42A3-ACB4-2B08EC01B62C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F9EE0E-3871-4937-A7D8-3CBD988277E6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E8AF0-F517-4551-86F6-0E68E392DDDD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1A8D-B459-4269-B3ED-AE36B461892A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78C027-6F75-4AAD-92D0-791FC060C5DD}"/>
              </a:ext>
            </a:extLst>
          </p:cNvPr>
          <p:cNvCxnSpPr/>
          <p:nvPr/>
        </p:nvCxnSpPr>
        <p:spPr>
          <a:xfrm flipH="1">
            <a:off x="4017879" y="9144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256A11-39E0-4DDE-93C1-222577511B48}"/>
              </a:ext>
            </a:extLst>
          </p:cNvPr>
          <p:cNvGrpSpPr/>
          <p:nvPr/>
        </p:nvGrpSpPr>
        <p:grpSpPr>
          <a:xfrm>
            <a:off x="381000" y="2773101"/>
            <a:ext cx="5791200" cy="2590800"/>
            <a:chOff x="76200" y="0"/>
            <a:chExt cx="5791200" cy="25908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2AB6A6-8EE4-48E7-924A-004EFA7C44C7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597CFE-3C88-4E6A-9B08-361E81D5CE3B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E0DB38-BA81-47A0-8731-FD0CE5AE29F2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4301659-368D-411A-8794-54FFBAA6BFFF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3AC6630-3923-47EC-87DD-45E47C1E5157}"/>
              </a:ext>
            </a:extLst>
          </p:cNvPr>
          <p:cNvSpPr txBox="1"/>
          <p:nvPr/>
        </p:nvSpPr>
        <p:spPr>
          <a:xfrm>
            <a:off x="4651530" y="4449501"/>
            <a:ext cx="14709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</a:rPr>
              <a:t>node-&gt;item = 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55E98-AA6D-4194-AE02-8B883849046F}"/>
              </a:ext>
            </a:extLst>
          </p:cNvPr>
          <p:cNvCxnSpPr/>
          <p:nvPr/>
        </p:nvCxnSpPr>
        <p:spPr>
          <a:xfrm flipH="1">
            <a:off x="4237121" y="2971800"/>
            <a:ext cx="47792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B64E80-514B-4F96-832E-42A8F2E67F4A}"/>
              </a:ext>
            </a:extLst>
          </p:cNvPr>
          <p:cNvCxnSpPr>
            <a:cxnSpLocks/>
          </p:cNvCxnSpPr>
          <p:nvPr/>
        </p:nvCxnSpPr>
        <p:spPr>
          <a:xfrm flipH="1">
            <a:off x="2057401" y="1205872"/>
            <a:ext cx="1" cy="1689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FC9DB1F-0D91-4D89-BE1B-CA468C79A9B1}"/>
              </a:ext>
            </a:extLst>
          </p:cNvPr>
          <p:cNvSpPr/>
          <p:nvPr/>
        </p:nvSpPr>
        <p:spPr>
          <a:xfrm>
            <a:off x="7314224" y="48006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F0870F-4F00-436D-AF59-FB92BE2EB425}"/>
              </a:ext>
            </a:extLst>
          </p:cNvPr>
          <p:cNvSpPr/>
          <p:nvPr/>
        </p:nvSpPr>
        <p:spPr>
          <a:xfrm>
            <a:off x="6502804" y="5426223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F1B4C0-88D3-4EC7-8484-BB10C38B8E53}"/>
              </a:ext>
            </a:extLst>
          </p:cNvPr>
          <p:cNvSpPr/>
          <p:nvPr/>
        </p:nvSpPr>
        <p:spPr>
          <a:xfrm>
            <a:off x="6908514" y="6094014"/>
            <a:ext cx="405710" cy="40571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D99299-3F66-4136-AA13-BA14AEEA8FD6}"/>
              </a:ext>
            </a:extLst>
          </p:cNvPr>
          <p:cNvSpPr/>
          <p:nvPr/>
        </p:nvSpPr>
        <p:spPr>
          <a:xfrm>
            <a:off x="7995000" y="5381565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EEF722-75E1-407A-A3AE-5D8F1C18A13C}"/>
              </a:ext>
            </a:extLst>
          </p:cNvPr>
          <p:cNvSpPr/>
          <p:nvPr/>
        </p:nvSpPr>
        <p:spPr>
          <a:xfrm>
            <a:off x="8395128" y="6096001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EC9B750-CEAE-45D1-AA6C-D279010B0F38}"/>
              </a:ext>
            </a:extLst>
          </p:cNvPr>
          <p:cNvSpPr/>
          <p:nvPr/>
        </p:nvSpPr>
        <p:spPr>
          <a:xfrm>
            <a:off x="7589290" y="6094014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09CE82-669E-4410-9A77-DD7B172CB6B7}"/>
              </a:ext>
            </a:extLst>
          </p:cNvPr>
          <p:cNvCxnSpPr>
            <a:stCxn id="37" idx="3"/>
            <a:endCxn id="38" idx="7"/>
          </p:cNvCxnSpPr>
          <p:nvPr/>
        </p:nvCxnSpPr>
        <p:spPr>
          <a:xfrm flipH="1">
            <a:off x="6849099" y="5146895"/>
            <a:ext cx="524540" cy="33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510442-F1AF-461B-9A74-A5059034767A}"/>
              </a:ext>
            </a:extLst>
          </p:cNvPr>
          <p:cNvCxnSpPr>
            <a:stCxn id="37" idx="5"/>
            <a:endCxn id="40" idx="1"/>
          </p:cNvCxnSpPr>
          <p:nvPr/>
        </p:nvCxnSpPr>
        <p:spPr>
          <a:xfrm>
            <a:off x="7660519" y="5146895"/>
            <a:ext cx="393896" cy="29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8BF8DC-6809-4607-8E82-F41F496886E7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6849099" y="5772518"/>
            <a:ext cx="262270" cy="321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242270-4EAE-47B7-AAF1-C0AC8E8502D3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7792145" y="5727860"/>
            <a:ext cx="262270" cy="366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4115E0-A575-420E-80EA-C2FAB4C87550}"/>
              </a:ext>
            </a:extLst>
          </p:cNvPr>
          <p:cNvCxnSpPr>
            <a:cxnSpLocks/>
            <a:stCxn id="40" idx="5"/>
            <a:endCxn id="41" idx="0"/>
          </p:cNvCxnSpPr>
          <p:nvPr/>
        </p:nvCxnSpPr>
        <p:spPr>
          <a:xfrm>
            <a:off x="8341295" y="5727860"/>
            <a:ext cx="256688" cy="368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DB06C8-E558-4587-8DAF-1201170ED200}"/>
              </a:ext>
            </a:extLst>
          </p:cNvPr>
          <p:cNvSpPr txBox="1"/>
          <p:nvPr/>
        </p:nvSpPr>
        <p:spPr>
          <a:xfrm>
            <a:off x="4343400" y="1679750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l = 5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node-&gt;item = 4</a:t>
            </a:r>
          </a:p>
        </p:txBody>
      </p:sp>
    </p:spTree>
    <p:extLst>
      <p:ext uri="{BB962C8B-B14F-4D97-AF65-F5344CB8AC3E}">
        <p14:creationId xmlns:p14="http://schemas.microsoft.com/office/powerpoint/2010/main" val="1810118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-1.38889E-6 0.0333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0.00226 0.11111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A84FEC-1F79-4937-BC4C-C8C1838634D9}"/>
              </a:ext>
            </a:extLst>
          </p:cNvPr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93A40-2ECB-42CA-B065-14E94EF84973}"/>
              </a:ext>
            </a:extLst>
          </p:cNvPr>
          <p:cNvGrpSpPr/>
          <p:nvPr/>
        </p:nvGrpSpPr>
        <p:grpSpPr>
          <a:xfrm>
            <a:off x="-228600" y="-2667000"/>
            <a:ext cx="5791200" cy="2590800"/>
            <a:chOff x="76200" y="0"/>
            <a:chExt cx="5791200" cy="2590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2D09F-FA64-42A3-ACB4-2B08EC01B62C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F9EE0E-3871-4937-A7D8-3CBD988277E6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E8AF0-F517-4551-86F6-0E68E392DDDD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1A8D-B459-4269-B3ED-AE36B461892A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78C027-6F75-4AAD-92D0-791FC060C5DD}"/>
              </a:ext>
            </a:extLst>
          </p:cNvPr>
          <p:cNvCxnSpPr/>
          <p:nvPr/>
        </p:nvCxnSpPr>
        <p:spPr>
          <a:xfrm flipH="1">
            <a:off x="3713079" y="-17526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256A11-39E0-4DDE-93C1-222577511B48}"/>
              </a:ext>
            </a:extLst>
          </p:cNvPr>
          <p:cNvGrpSpPr/>
          <p:nvPr/>
        </p:nvGrpSpPr>
        <p:grpSpPr>
          <a:xfrm>
            <a:off x="76200" y="106101"/>
            <a:ext cx="5791200" cy="2590800"/>
            <a:chOff x="76200" y="0"/>
            <a:chExt cx="5791200" cy="25908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2AB6A6-8EE4-48E7-924A-004EFA7C44C7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597CFE-3C88-4E6A-9B08-361E81D5CE3B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E0DB38-BA81-47A0-8731-FD0CE5AE29F2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4301659-368D-411A-8794-54FFBAA6BFFF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3AC6630-3923-47EC-87DD-45E47C1E5157}"/>
              </a:ext>
            </a:extLst>
          </p:cNvPr>
          <p:cNvSpPr txBox="1"/>
          <p:nvPr/>
        </p:nvSpPr>
        <p:spPr>
          <a:xfrm>
            <a:off x="4346730" y="1782501"/>
            <a:ext cx="14709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</a:rPr>
              <a:t>node-&gt;item = 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55E98-AA6D-4194-AE02-8B883849046F}"/>
              </a:ext>
            </a:extLst>
          </p:cNvPr>
          <p:cNvCxnSpPr/>
          <p:nvPr/>
        </p:nvCxnSpPr>
        <p:spPr>
          <a:xfrm flipH="1">
            <a:off x="4052491" y="1066800"/>
            <a:ext cx="47792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B64E80-514B-4F96-832E-42A8F2E67F4A}"/>
              </a:ext>
            </a:extLst>
          </p:cNvPr>
          <p:cNvCxnSpPr>
            <a:cxnSpLocks/>
          </p:cNvCxnSpPr>
          <p:nvPr/>
        </p:nvCxnSpPr>
        <p:spPr>
          <a:xfrm flipH="1">
            <a:off x="1752601" y="-1461128"/>
            <a:ext cx="1" cy="1689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FC9DB1F-0D91-4D89-BE1B-CA468C79A9B1}"/>
              </a:ext>
            </a:extLst>
          </p:cNvPr>
          <p:cNvSpPr/>
          <p:nvPr/>
        </p:nvSpPr>
        <p:spPr>
          <a:xfrm>
            <a:off x="7314224" y="48006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F0870F-4F00-436D-AF59-FB92BE2EB425}"/>
              </a:ext>
            </a:extLst>
          </p:cNvPr>
          <p:cNvSpPr/>
          <p:nvPr/>
        </p:nvSpPr>
        <p:spPr>
          <a:xfrm>
            <a:off x="6502804" y="5426223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F1B4C0-88D3-4EC7-8484-BB10C38B8E53}"/>
              </a:ext>
            </a:extLst>
          </p:cNvPr>
          <p:cNvSpPr/>
          <p:nvPr/>
        </p:nvSpPr>
        <p:spPr>
          <a:xfrm>
            <a:off x="6908514" y="6094014"/>
            <a:ext cx="405710" cy="40571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D99299-3F66-4136-AA13-BA14AEEA8FD6}"/>
              </a:ext>
            </a:extLst>
          </p:cNvPr>
          <p:cNvSpPr/>
          <p:nvPr/>
        </p:nvSpPr>
        <p:spPr>
          <a:xfrm>
            <a:off x="7995000" y="5381565"/>
            <a:ext cx="405710" cy="40571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EEF722-75E1-407A-A3AE-5D8F1C18A13C}"/>
              </a:ext>
            </a:extLst>
          </p:cNvPr>
          <p:cNvSpPr/>
          <p:nvPr/>
        </p:nvSpPr>
        <p:spPr>
          <a:xfrm>
            <a:off x="8395128" y="6096001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EC9B750-CEAE-45D1-AA6C-D279010B0F38}"/>
              </a:ext>
            </a:extLst>
          </p:cNvPr>
          <p:cNvSpPr/>
          <p:nvPr/>
        </p:nvSpPr>
        <p:spPr>
          <a:xfrm>
            <a:off x="7589290" y="6094014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09CE82-669E-4410-9A77-DD7B172CB6B7}"/>
              </a:ext>
            </a:extLst>
          </p:cNvPr>
          <p:cNvCxnSpPr>
            <a:stCxn id="37" idx="3"/>
            <a:endCxn id="38" idx="7"/>
          </p:cNvCxnSpPr>
          <p:nvPr/>
        </p:nvCxnSpPr>
        <p:spPr>
          <a:xfrm flipH="1">
            <a:off x="6849099" y="5146895"/>
            <a:ext cx="524540" cy="33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510442-F1AF-461B-9A74-A5059034767A}"/>
              </a:ext>
            </a:extLst>
          </p:cNvPr>
          <p:cNvCxnSpPr>
            <a:stCxn id="37" idx="5"/>
            <a:endCxn id="40" idx="1"/>
          </p:cNvCxnSpPr>
          <p:nvPr/>
        </p:nvCxnSpPr>
        <p:spPr>
          <a:xfrm>
            <a:off x="7660519" y="5146895"/>
            <a:ext cx="393896" cy="29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8BF8DC-6809-4607-8E82-F41F496886E7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6849099" y="5772518"/>
            <a:ext cx="262270" cy="321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242270-4EAE-47B7-AAF1-C0AC8E8502D3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7792145" y="5727860"/>
            <a:ext cx="262270" cy="366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4115E0-A575-420E-80EA-C2FAB4C87550}"/>
              </a:ext>
            </a:extLst>
          </p:cNvPr>
          <p:cNvCxnSpPr>
            <a:cxnSpLocks/>
            <a:stCxn id="40" idx="5"/>
            <a:endCxn id="41" idx="0"/>
          </p:cNvCxnSpPr>
          <p:nvPr/>
        </p:nvCxnSpPr>
        <p:spPr>
          <a:xfrm>
            <a:off x="8341295" y="5727860"/>
            <a:ext cx="256688" cy="368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DB06C8-E558-4587-8DAF-1201170ED200}"/>
              </a:ext>
            </a:extLst>
          </p:cNvPr>
          <p:cNvSpPr txBox="1"/>
          <p:nvPr/>
        </p:nvSpPr>
        <p:spPr>
          <a:xfrm>
            <a:off x="4038600" y="-987250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l = 5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node-&gt;item =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F7DD0B-32C7-4BFC-A533-3FAC741F220E}"/>
              </a:ext>
            </a:extLst>
          </p:cNvPr>
          <p:cNvGrpSpPr/>
          <p:nvPr/>
        </p:nvGrpSpPr>
        <p:grpSpPr>
          <a:xfrm>
            <a:off x="381000" y="2773101"/>
            <a:ext cx="5791200" cy="2590800"/>
            <a:chOff x="76200" y="0"/>
            <a:chExt cx="5791200" cy="25908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A5DBD36-3AE2-4865-BBFA-FD9FCD8146E1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8D2F7A8-3D45-4025-81D4-6882EF1B911F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E55C19-8A8F-45DD-B1D5-871BA974FCBC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94551C-E178-4B47-BF03-599EB9691562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8A44106-7EE1-4118-8C1C-4359408A9935}"/>
              </a:ext>
            </a:extLst>
          </p:cNvPr>
          <p:cNvSpPr txBox="1"/>
          <p:nvPr/>
        </p:nvSpPr>
        <p:spPr>
          <a:xfrm>
            <a:off x="4651530" y="4449501"/>
            <a:ext cx="147098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chemeClr val="accent2"/>
                </a:solidFill>
              </a:rPr>
              <a:t>l = 100000</a:t>
            </a:r>
          </a:p>
          <a:p>
            <a:r>
              <a:rPr lang="en-SG" sz="1600" b="1" dirty="0">
                <a:solidFill>
                  <a:schemeClr val="accent2"/>
                </a:solidFill>
              </a:rPr>
              <a:t>r = 100000</a:t>
            </a:r>
          </a:p>
          <a:p>
            <a:r>
              <a:rPr lang="en-SG" sz="1600" b="1" dirty="0">
                <a:solidFill>
                  <a:schemeClr val="accent2"/>
                </a:solidFill>
              </a:rPr>
              <a:t>node-&gt;item = 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70477A-A355-4B31-9862-F50F1E412CA1}"/>
              </a:ext>
            </a:extLst>
          </p:cNvPr>
          <p:cNvCxnSpPr>
            <a:cxnSpLocks/>
          </p:cNvCxnSpPr>
          <p:nvPr/>
        </p:nvCxnSpPr>
        <p:spPr>
          <a:xfrm flipH="1">
            <a:off x="2057401" y="1205872"/>
            <a:ext cx="1" cy="1689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9800E9D-BF1B-477E-A0A0-B43FB5BD47B1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2034844"/>
            <a:ext cx="304800" cy="2003756"/>
          </a:xfrm>
          <a:prstGeom prst="bentConnector3">
            <a:avLst>
              <a:gd name="adj1" fmla="val -7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045C92-A4EB-4BEE-8EFD-8014BE5FBDBE}"/>
              </a:ext>
            </a:extLst>
          </p:cNvPr>
          <p:cNvSpPr txBox="1"/>
          <p:nvPr/>
        </p:nvSpPr>
        <p:spPr>
          <a:xfrm>
            <a:off x="4346730" y="1782501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</a:rPr>
              <a:t>l = 3</a:t>
            </a:r>
          </a:p>
          <a:p>
            <a:r>
              <a:rPr lang="en-SG" sz="1600" b="1" dirty="0">
                <a:solidFill>
                  <a:srgbClr val="0070C0"/>
                </a:solidFill>
              </a:rPr>
              <a:t>node-&gt;item =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857833-0C8D-4C42-B66B-88D0DE725808}"/>
              </a:ext>
            </a:extLst>
          </p:cNvPr>
          <p:cNvSpPr txBox="1"/>
          <p:nvPr/>
        </p:nvSpPr>
        <p:spPr>
          <a:xfrm>
            <a:off x="5330592" y="3752950"/>
            <a:ext cx="17692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 does not have child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 100000;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F8E5D4F-0B58-4794-9739-00EA0E9FACB0}"/>
              </a:ext>
            </a:extLst>
          </p:cNvPr>
          <p:cNvCxnSpPr/>
          <p:nvPr/>
        </p:nvCxnSpPr>
        <p:spPr>
          <a:xfrm flipH="1">
            <a:off x="4191000" y="2971800"/>
            <a:ext cx="47792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835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01563 0.10232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3 0.10232 L 0.01563 0.1356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3 0.13565 L -0.05937 0.29121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9" grpId="0" animBg="1"/>
      <p:bldP spid="50" grpId="0" animBg="1"/>
      <p:bldP spid="50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481BEEC-63E2-4378-930A-D03529FCE0D3}"/>
              </a:ext>
            </a:extLst>
          </p:cNvPr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93A40-2ECB-42CA-B065-14E94EF84973}"/>
              </a:ext>
            </a:extLst>
          </p:cNvPr>
          <p:cNvGrpSpPr/>
          <p:nvPr/>
        </p:nvGrpSpPr>
        <p:grpSpPr>
          <a:xfrm>
            <a:off x="76200" y="0"/>
            <a:ext cx="5791200" cy="2590800"/>
            <a:chOff x="76200" y="0"/>
            <a:chExt cx="5791200" cy="2590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2D09F-FA64-42A3-ACB4-2B08EC01B62C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F9EE0E-3871-4937-A7D8-3CBD988277E6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E8AF0-F517-4551-86F6-0E68E392DDDD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1A8D-B459-4269-B3ED-AE36B461892A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256A11-39E0-4DDE-93C1-222577511B48}"/>
              </a:ext>
            </a:extLst>
          </p:cNvPr>
          <p:cNvGrpSpPr/>
          <p:nvPr/>
        </p:nvGrpSpPr>
        <p:grpSpPr>
          <a:xfrm>
            <a:off x="381000" y="2773101"/>
            <a:ext cx="5791200" cy="2590800"/>
            <a:chOff x="76200" y="0"/>
            <a:chExt cx="5791200" cy="25908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2AB6A6-8EE4-48E7-924A-004EFA7C44C7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597CFE-3C88-4E6A-9B08-361E81D5CE3B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E0DB38-BA81-47A0-8731-FD0CE5AE29F2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4301659-368D-411A-8794-54FFBAA6BFFF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3AC6630-3923-47EC-87DD-45E47C1E5157}"/>
              </a:ext>
            </a:extLst>
          </p:cNvPr>
          <p:cNvSpPr txBox="1"/>
          <p:nvPr/>
        </p:nvSpPr>
        <p:spPr>
          <a:xfrm>
            <a:off x="4651530" y="4449501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</a:rPr>
              <a:t>l = 3</a:t>
            </a:r>
          </a:p>
          <a:p>
            <a:r>
              <a:rPr lang="en-SG" sz="1600" b="1" dirty="0">
                <a:solidFill>
                  <a:srgbClr val="0070C0"/>
                </a:solidFill>
              </a:rPr>
              <a:t>node-&gt;item = 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55E98-AA6D-4194-AE02-8B883849046F}"/>
              </a:ext>
            </a:extLst>
          </p:cNvPr>
          <p:cNvCxnSpPr/>
          <p:nvPr/>
        </p:nvCxnSpPr>
        <p:spPr>
          <a:xfrm flipH="1">
            <a:off x="4322679" y="3733800"/>
            <a:ext cx="47792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B64E80-514B-4F96-832E-42A8F2E67F4A}"/>
              </a:ext>
            </a:extLst>
          </p:cNvPr>
          <p:cNvCxnSpPr>
            <a:cxnSpLocks/>
          </p:cNvCxnSpPr>
          <p:nvPr/>
        </p:nvCxnSpPr>
        <p:spPr>
          <a:xfrm flipH="1">
            <a:off x="2057401" y="1205872"/>
            <a:ext cx="1" cy="1689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FC9DB1F-0D91-4D89-BE1B-CA468C79A9B1}"/>
              </a:ext>
            </a:extLst>
          </p:cNvPr>
          <p:cNvSpPr/>
          <p:nvPr/>
        </p:nvSpPr>
        <p:spPr>
          <a:xfrm>
            <a:off x="7314224" y="48006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F0870F-4F00-436D-AF59-FB92BE2EB425}"/>
              </a:ext>
            </a:extLst>
          </p:cNvPr>
          <p:cNvSpPr/>
          <p:nvPr/>
        </p:nvSpPr>
        <p:spPr>
          <a:xfrm>
            <a:off x="6502804" y="5426223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F1B4C0-88D3-4EC7-8484-BB10C38B8E53}"/>
              </a:ext>
            </a:extLst>
          </p:cNvPr>
          <p:cNvSpPr/>
          <p:nvPr/>
        </p:nvSpPr>
        <p:spPr>
          <a:xfrm>
            <a:off x="6908514" y="6094014"/>
            <a:ext cx="405710" cy="40571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D99299-3F66-4136-AA13-BA14AEEA8FD6}"/>
              </a:ext>
            </a:extLst>
          </p:cNvPr>
          <p:cNvSpPr/>
          <p:nvPr/>
        </p:nvSpPr>
        <p:spPr>
          <a:xfrm>
            <a:off x="7995000" y="5381565"/>
            <a:ext cx="405710" cy="40571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EEF722-75E1-407A-A3AE-5D8F1C18A13C}"/>
              </a:ext>
            </a:extLst>
          </p:cNvPr>
          <p:cNvSpPr/>
          <p:nvPr/>
        </p:nvSpPr>
        <p:spPr>
          <a:xfrm>
            <a:off x="8395128" y="6096001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EC9B750-CEAE-45D1-AA6C-D279010B0F38}"/>
              </a:ext>
            </a:extLst>
          </p:cNvPr>
          <p:cNvSpPr/>
          <p:nvPr/>
        </p:nvSpPr>
        <p:spPr>
          <a:xfrm>
            <a:off x="7589290" y="6094014"/>
            <a:ext cx="405710" cy="4057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09CE82-669E-4410-9A77-DD7B172CB6B7}"/>
              </a:ext>
            </a:extLst>
          </p:cNvPr>
          <p:cNvCxnSpPr>
            <a:stCxn id="37" idx="3"/>
            <a:endCxn id="38" idx="7"/>
          </p:cNvCxnSpPr>
          <p:nvPr/>
        </p:nvCxnSpPr>
        <p:spPr>
          <a:xfrm flipH="1">
            <a:off x="6849099" y="5146895"/>
            <a:ext cx="524540" cy="33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510442-F1AF-461B-9A74-A5059034767A}"/>
              </a:ext>
            </a:extLst>
          </p:cNvPr>
          <p:cNvCxnSpPr>
            <a:stCxn id="37" idx="5"/>
            <a:endCxn id="40" idx="1"/>
          </p:cNvCxnSpPr>
          <p:nvPr/>
        </p:nvCxnSpPr>
        <p:spPr>
          <a:xfrm>
            <a:off x="7660519" y="5146895"/>
            <a:ext cx="393896" cy="29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8BF8DC-6809-4607-8E82-F41F496886E7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6849099" y="5772518"/>
            <a:ext cx="262270" cy="321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242270-4EAE-47B7-AAF1-C0AC8E8502D3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7792145" y="5727860"/>
            <a:ext cx="262270" cy="366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4115E0-A575-420E-80EA-C2FAB4C87550}"/>
              </a:ext>
            </a:extLst>
          </p:cNvPr>
          <p:cNvCxnSpPr>
            <a:cxnSpLocks/>
            <a:stCxn id="40" idx="5"/>
            <a:endCxn id="41" idx="0"/>
          </p:cNvCxnSpPr>
          <p:nvPr/>
        </p:nvCxnSpPr>
        <p:spPr>
          <a:xfrm>
            <a:off x="8341295" y="5727860"/>
            <a:ext cx="256688" cy="368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DB06C8-E558-4587-8DAF-1201170ED200}"/>
              </a:ext>
            </a:extLst>
          </p:cNvPr>
          <p:cNvSpPr txBox="1"/>
          <p:nvPr/>
        </p:nvSpPr>
        <p:spPr>
          <a:xfrm>
            <a:off x="4343400" y="1679750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l = 5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node-&gt;item =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5D8640-F34E-4F93-BA9D-C5F54676C48B}"/>
              </a:ext>
            </a:extLst>
          </p:cNvPr>
          <p:cNvCxnSpPr/>
          <p:nvPr/>
        </p:nvCxnSpPr>
        <p:spPr>
          <a:xfrm flipH="1">
            <a:off x="4061284" y="11430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07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44444E-6 L 0.00122 0.0266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E6B6EC17-E16E-4D4C-9D06-0424C8256FF0}"/>
              </a:ext>
            </a:extLst>
          </p:cNvPr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93A40-2ECB-42CA-B065-14E94EF84973}"/>
              </a:ext>
            </a:extLst>
          </p:cNvPr>
          <p:cNvGrpSpPr/>
          <p:nvPr/>
        </p:nvGrpSpPr>
        <p:grpSpPr>
          <a:xfrm>
            <a:off x="-228600" y="-2667000"/>
            <a:ext cx="5791200" cy="2590800"/>
            <a:chOff x="76200" y="0"/>
            <a:chExt cx="5791200" cy="2590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2D09F-FA64-42A3-ACB4-2B08EC01B62C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F9EE0E-3871-4937-A7D8-3CBD988277E6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E8AF0-F517-4551-86F6-0E68E392DDDD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1A8D-B459-4269-B3ED-AE36B461892A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78C027-6F75-4AAD-92D0-791FC060C5DD}"/>
              </a:ext>
            </a:extLst>
          </p:cNvPr>
          <p:cNvCxnSpPr/>
          <p:nvPr/>
        </p:nvCxnSpPr>
        <p:spPr>
          <a:xfrm flipH="1">
            <a:off x="3713079" y="-17526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256A11-39E0-4DDE-93C1-222577511B48}"/>
              </a:ext>
            </a:extLst>
          </p:cNvPr>
          <p:cNvGrpSpPr/>
          <p:nvPr/>
        </p:nvGrpSpPr>
        <p:grpSpPr>
          <a:xfrm>
            <a:off x="76200" y="106101"/>
            <a:ext cx="5791200" cy="2590800"/>
            <a:chOff x="76200" y="0"/>
            <a:chExt cx="5791200" cy="25908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2AB6A6-8EE4-48E7-924A-004EFA7C44C7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597CFE-3C88-4E6A-9B08-361E81D5CE3B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E0DB38-BA81-47A0-8731-FD0CE5AE29F2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4301659-368D-411A-8794-54FFBAA6BFFF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3AC6630-3923-47EC-87DD-45E47C1E5157}"/>
              </a:ext>
            </a:extLst>
          </p:cNvPr>
          <p:cNvSpPr txBox="1"/>
          <p:nvPr/>
        </p:nvSpPr>
        <p:spPr>
          <a:xfrm>
            <a:off x="4346730" y="1782501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</a:rPr>
              <a:t>l = 3</a:t>
            </a:r>
          </a:p>
          <a:p>
            <a:r>
              <a:rPr lang="en-SG" sz="1600" b="1" dirty="0">
                <a:solidFill>
                  <a:srgbClr val="0070C0"/>
                </a:solidFill>
              </a:rPr>
              <a:t>node-&gt;item = 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55E98-AA6D-4194-AE02-8B883849046F}"/>
              </a:ext>
            </a:extLst>
          </p:cNvPr>
          <p:cNvCxnSpPr/>
          <p:nvPr/>
        </p:nvCxnSpPr>
        <p:spPr>
          <a:xfrm flipH="1">
            <a:off x="4094079" y="1241432"/>
            <a:ext cx="47792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B64E80-514B-4F96-832E-42A8F2E67F4A}"/>
              </a:ext>
            </a:extLst>
          </p:cNvPr>
          <p:cNvCxnSpPr>
            <a:cxnSpLocks/>
          </p:cNvCxnSpPr>
          <p:nvPr/>
        </p:nvCxnSpPr>
        <p:spPr>
          <a:xfrm flipH="1">
            <a:off x="1752601" y="-1461128"/>
            <a:ext cx="1" cy="1689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FC9DB1F-0D91-4D89-BE1B-CA468C79A9B1}"/>
              </a:ext>
            </a:extLst>
          </p:cNvPr>
          <p:cNvSpPr/>
          <p:nvPr/>
        </p:nvSpPr>
        <p:spPr>
          <a:xfrm>
            <a:off x="7314224" y="48006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F0870F-4F00-436D-AF59-FB92BE2EB425}"/>
              </a:ext>
            </a:extLst>
          </p:cNvPr>
          <p:cNvSpPr/>
          <p:nvPr/>
        </p:nvSpPr>
        <p:spPr>
          <a:xfrm>
            <a:off x="6502804" y="5426223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F1B4C0-88D3-4EC7-8484-BB10C38B8E53}"/>
              </a:ext>
            </a:extLst>
          </p:cNvPr>
          <p:cNvSpPr/>
          <p:nvPr/>
        </p:nvSpPr>
        <p:spPr>
          <a:xfrm>
            <a:off x="6908514" y="6094014"/>
            <a:ext cx="405710" cy="40571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D99299-3F66-4136-AA13-BA14AEEA8FD6}"/>
              </a:ext>
            </a:extLst>
          </p:cNvPr>
          <p:cNvSpPr/>
          <p:nvPr/>
        </p:nvSpPr>
        <p:spPr>
          <a:xfrm>
            <a:off x="7995000" y="5381565"/>
            <a:ext cx="405710" cy="40571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EEF722-75E1-407A-A3AE-5D8F1C18A13C}"/>
              </a:ext>
            </a:extLst>
          </p:cNvPr>
          <p:cNvSpPr/>
          <p:nvPr/>
        </p:nvSpPr>
        <p:spPr>
          <a:xfrm>
            <a:off x="8395128" y="6096001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EC9B750-CEAE-45D1-AA6C-D279010B0F38}"/>
              </a:ext>
            </a:extLst>
          </p:cNvPr>
          <p:cNvSpPr/>
          <p:nvPr/>
        </p:nvSpPr>
        <p:spPr>
          <a:xfrm>
            <a:off x="7589290" y="6094014"/>
            <a:ext cx="405710" cy="4057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09CE82-669E-4410-9A77-DD7B172CB6B7}"/>
              </a:ext>
            </a:extLst>
          </p:cNvPr>
          <p:cNvCxnSpPr>
            <a:stCxn id="37" idx="3"/>
            <a:endCxn id="38" idx="7"/>
          </p:cNvCxnSpPr>
          <p:nvPr/>
        </p:nvCxnSpPr>
        <p:spPr>
          <a:xfrm flipH="1">
            <a:off x="6849099" y="5146895"/>
            <a:ext cx="524540" cy="33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510442-F1AF-461B-9A74-A5059034767A}"/>
              </a:ext>
            </a:extLst>
          </p:cNvPr>
          <p:cNvCxnSpPr>
            <a:stCxn id="37" idx="5"/>
            <a:endCxn id="40" idx="1"/>
          </p:cNvCxnSpPr>
          <p:nvPr/>
        </p:nvCxnSpPr>
        <p:spPr>
          <a:xfrm>
            <a:off x="7660519" y="5146895"/>
            <a:ext cx="393896" cy="29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8BF8DC-6809-4607-8E82-F41F496886E7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6849099" y="5772518"/>
            <a:ext cx="262270" cy="321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242270-4EAE-47B7-AAF1-C0AC8E8502D3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7792145" y="5727860"/>
            <a:ext cx="262270" cy="366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4115E0-A575-420E-80EA-C2FAB4C87550}"/>
              </a:ext>
            </a:extLst>
          </p:cNvPr>
          <p:cNvCxnSpPr>
            <a:cxnSpLocks/>
            <a:stCxn id="40" idx="5"/>
            <a:endCxn id="41" idx="0"/>
          </p:cNvCxnSpPr>
          <p:nvPr/>
        </p:nvCxnSpPr>
        <p:spPr>
          <a:xfrm>
            <a:off x="8341295" y="5727860"/>
            <a:ext cx="256688" cy="368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DB06C8-E558-4587-8DAF-1201170ED200}"/>
              </a:ext>
            </a:extLst>
          </p:cNvPr>
          <p:cNvSpPr txBox="1"/>
          <p:nvPr/>
        </p:nvSpPr>
        <p:spPr>
          <a:xfrm>
            <a:off x="4038600" y="-987250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l = 5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node-&gt;item =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F7DD0B-32C7-4BFC-A533-3FAC741F220E}"/>
              </a:ext>
            </a:extLst>
          </p:cNvPr>
          <p:cNvGrpSpPr/>
          <p:nvPr/>
        </p:nvGrpSpPr>
        <p:grpSpPr>
          <a:xfrm>
            <a:off x="381000" y="2773101"/>
            <a:ext cx="5791200" cy="2590800"/>
            <a:chOff x="76200" y="0"/>
            <a:chExt cx="5791200" cy="25908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A5DBD36-3AE2-4865-BBFA-FD9FCD8146E1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8D2F7A8-3D45-4025-81D4-6882EF1B911F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E55C19-8A8F-45DD-B1D5-871BA974FCBC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94551C-E178-4B47-BF03-599EB9691562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8A44106-7EE1-4118-8C1C-4359408A9935}"/>
              </a:ext>
            </a:extLst>
          </p:cNvPr>
          <p:cNvSpPr txBox="1"/>
          <p:nvPr/>
        </p:nvSpPr>
        <p:spPr>
          <a:xfrm>
            <a:off x="4651530" y="4449501"/>
            <a:ext cx="147098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7030A0"/>
                </a:solidFill>
              </a:rPr>
              <a:t>l = 100000</a:t>
            </a:r>
          </a:p>
          <a:p>
            <a:r>
              <a:rPr lang="en-SG" sz="1600" b="1" dirty="0">
                <a:solidFill>
                  <a:srgbClr val="7030A0"/>
                </a:solidFill>
              </a:rPr>
              <a:t>r = 100000</a:t>
            </a:r>
          </a:p>
          <a:p>
            <a:r>
              <a:rPr lang="en-SG" sz="1600" b="1" dirty="0">
                <a:solidFill>
                  <a:srgbClr val="7030A0"/>
                </a:solidFill>
              </a:rPr>
              <a:t>node-&gt;item =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70477A-A355-4B31-9862-F50F1E412CA1}"/>
              </a:ext>
            </a:extLst>
          </p:cNvPr>
          <p:cNvCxnSpPr>
            <a:cxnSpLocks/>
          </p:cNvCxnSpPr>
          <p:nvPr/>
        </p:nvCxnSpPr>
        <p:spPr>
          <a:xfrm flipH="1">
            <a:off x="2057401" y="1359484"/>
            <a:ext cx="1" cy="15361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9800E9D-BF1B-477E-A0A0-B43FB5BD47B1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2034844"/>
            <a:ext cx="304800" cy="2003756"/>
          </a:xfrm>
          <a:prstGeom prst="bentConnector3">
            <a:avLst>
              <a:gd name="adj1" fmla="val -7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857833-0C8D-4C42-B66B-88D0DE725808}"/>
              </a:ext>
            </a:extLst>
          </p:cNvPr>
          <p:cNvSpPr txBox="1"/>
          <p:nvPr/>
        </p:nvSpPr>
        <p:spPr>
          <a:xfrm>
            <a:off x="5330592" y="3752950"/>
            <a:ext cx="17692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 does not have child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 100000;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F8E5D4F-0B58-4794-9739-00EA0E9FACB0}"/>
              </a:ext>
            </a:extLst>
          </p:cNvPr>
          <p:cNvCxnSpPr/>
          <p:nvPr/>
        </p:nvCxnSpPr>
        <p:spPr>
          <a:xfrm flipH="1">
            <a:off x="4191000" y="2971800"/>
            <a:ext cx="4779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E9CCA6B-6AD6-4518-AC46-FD2E08A44C51}"/>
              </a:ext>
            </a:extLst>
          </p:cNvPr>
          <p:cNvSpPr txBox="1"/>
          <p:nvPr/>
        </p:nvSpPr>
        <p:spPr>
          <a:xfrm>
            <a:off x="4346730" y="1782501"/>
            <a:ext cx="147098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</a:rPr>
              <a:t>l = 3</a:t>
            </a:r>
          </a:p>
          <a:p>
            <a:r>
              <a:rPr lang="en-SG" sz="1600" b="1" dirty="0">
                <a:solidFill>
                  <a:srgbClr val="0070C0"/>
                </a:solidFill>
              </a:rPr>
              <a:t>r = 1</a:t>
            </a:r>
          </a:p>
          <a:p>
            <a:r>
              <a:rPr lang="en-SG" sz="1600" b="1" dirty="0">
                <a:solidFill>
                  <a:srgbClr val="0070C0"/>
                </a:solidFill>
              </a:rPr>
              <a:t>node-&gt;item = 2</a:t>
            </a:r>
          </a:p>
        </p:txBody>
      </p:sp>
    </p:spTree>
    <p:extLst>
      <p:ext uri="{BB962C8B-B14F-4D97-AF65-F5344CB8AC3E}">
        <p14:creationId xmlns:p14="http://schemas.microsoft.com/office/powerpoint/2010/main" val="3676362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01563 0.10232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3 0.10232 L 0.01563 0.1356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3 0.13565 L -0.05937 0.29121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50" grpId="0" animBg="1"/>
      <p:bldP spid="50" grpId="1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A25CF2-F5EE-4376-A1D9-DC57046591D5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4DD2-94AB-4FDA-875C-DA40BEC1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856A8-9C1F-4348-A147-EB4C8437F248}"/>
              </a:ext>
            </a:extLst>
          </p:cNvPr>
          <p:cNvSpPr txBox="1"/>
          <p:nvPr/>
        </p:nvSpPr>
        <p:spPr>
          <a:xfrm>
            <a:off x="533400" y="609600"/>
            <a:ext cx="8458200" cy="2159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CX1007 </a:t>
            </a:r>
            <a:r>
              <a:rPr lang="en-SG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DataStructures</a:t>
            </a:r>
            <a:endParaRPr lang="en-SG" sz="11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Week 12 Lab Tutorial - Binary Tree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item;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*root, *root2;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tree in Q1 </a:t>
            </a:r>
          </a:p>
          <a:p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Using manual dynamic allocation of memory for </a:t>
            </a:r>
            <a:r>
              <a:rPr lang="en-SG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endParaRPr lang="en-SG" sz="11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root-&gt;item = 4;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root-&gt;left-&gt;item = 5;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root-&gt;right-&gt;item = 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root-&gt;left-&gt;right-&gt;item = 6;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root-&gt;right-&gt;left-&gt;item = 3;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root-&gt;right-&gt;right-&gt;item = 1;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root-&gt;right-&gt;right-&gt;right = NULL;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 input m for question 2:");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values smaller than %d are:",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in the tree is %d:\n",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Create a tree for Q4: Tall enough so some nodes have great-grandchildren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Use array of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create tree by linking nodes together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6;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+ 1]);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+ 2]);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7;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14;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root2 =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tree for question 4 visited by in-order is 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stored in all nodes of the tree that have at least one great-grandchild are: 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 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l, r;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if (node == NULL) 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96AC7-3A89-4519-A063-495E94C3C6FF}"/>
              </a:ext>
            </a:extLst>
          </p:cNvPr>
          <p:cNvSpPr txBox="1"/>
          <p:nvPr/>
        </p:nvSpPr>
        <p:spPr>
          <a:xfrm>
            <a:off x="76200" y="609600"/>
            <a:ext cx="457200" cy="2125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3BC77F-C0B5-418F-9135-D362C35B2A49}"/>
              </a:ext>
            </a:extLst>
          </p:cNvPr>
          <p:cNvSpPr txBox="1">
            <a:spLocks/>
          </p:cNvSpPr>
          <p:nvPr/>
        </p:nvSpPr>
        <p:spPr>
          <a:xfrm>
            <a:off x="-17418" y="0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3335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2E7CAD8-6DF9-445B-8F11-8EB9377946CD}"/>
              </a:ext>
            </a:extLst>
          </p:cNvPr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93A40-2ECB-42CA-B065-14E94EF84973}"/>
              </a:ext>
            </a:extLst>
          </p:cNvPr>
          <p:cNvGrpSpPr/>
          <p:nvPr/>
        </p:nvGrpSpPr>
        <p:grpSpPr>
          <a:xfrm>
            <a:off x="76200" y="0"/>
            <a:ext cx="5791200" cy="2590800"/>
            <a:chOff x="76200" y="0"/>
            <a:chExt cx="5791200" cy="2590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2D09F-FA64-42A3-ACB4-2B08EC01B62C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F9EE0E-3871-4937-A7D8-3CBD988277E6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E8AF0-F517-4551-86F6-0E68E392DDDD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1A8D-B459-4269-B3ED-AE36B461892A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78C027-6F75-4AAD-92D0-791FC060C5DD}"/>
              </a:ext>
            </a:extLst>
          </p:cNvPr>
          <p:cNvCxnSpPr/>
          <p:nvPr/>
        </p:nvCxnSpPr>
        <p:spPr>
          <a:xfrm flipH="1">
            <a:off x="4061284" y="11430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256A11-39E0-4DDE-93C1-222577511B48}"/>
              </a:ext>
            </a:extLst>
          </p:cNvPr>
          <p:cNvGrpSpPr/>
          <p:nvPr/>
        </p:nvGrpSpPr>
        <p:grpSpPr>
          <a:xfrm>
            <a:off x="381000" y="2773101"/>
            <a:ext cx="5791200" cy="2590800"/>
            <a:chOff x="76200" y="0"/>
            <a:chExt cx="5791200" cy="25908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2AB6A6-8EE4-48E7-924A-004EFA7C44C7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597CFE-3C88-4E6A-9B08-361E81D5CE3B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E0DB38-BA81-47A0-8731-FD0CE5AE29F2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4301659-368D-411A-8794-54FFBAA6BFFF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3AC6630-3923-47EC-87DD-45E47C1E5157}"/>
              </a:ext>
            </a:extLst>
          </p:cNvPr>
          <p:cNvSpPr txBox="1"/>
          <p:nvPr/>
        </p:nvSpPr>
        <p:spPr>
          <a:xfrm>
            <a:off x="4651530" y="4449501"/>
            <a:ext cx="147098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</a:rPr>
              <a:t>l = 3</a:t>
            </a:r>
          </a:p>
          <a:p>
            <a:r>
              <a:rPr lang="en-SG" sz="1600" b="1" dirty="0">
                <a:solidFill>
                  <a:srgbClr val="0070C0"/>
                </a:solidFill>
              </a:rPr>
              <a:t>r = 1</a:t>
            </a:r>
          </a:p>
          <a:p>
            <a:r>
              <a:rPr lang="en-SG" sz="1600" b="1" dirty="0">
                <a:solidFill>
                  <a:srgbClr val="0070C0"/>
                </a:solidFill>
              </a:rPr>
              <a:t>node-&gt;item = 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55E98-AA6D-4194-AE02-8B883849046F}"/>
              </a:ext>
            </a:extLst>
          </p:cNvPr>
          <p:cNvCxnSpPr/>
          <p:nvPr/>
        </p:nvCxnSpPr>
        <p:spPr>
          <a:xfrm flipH="1">
            <a:off x="4343400" y="3886200"/>
            <a:ext cx="47792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B64E80-514B-4F96-832E-42A8F2E67F4A}"/>
              </a:ext>
            </a:extLst>
          </p:cNvPr>
          <p:cNvCxnSpPr>
            <a:cxnSpLocks/>
          </p:cNvCxnSpPr>
          <p:nvPr/>
        </p:nvCxnSpPr>
        <p:spPr>
          <a:xfrm flipH="1">
            <a:off x="2057401" y="1205872"/>
            <a:ext cx="1" cy="1689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FC9DB1F-0D91-4D89-BE1B-CA468C79A9B1}"/>
              </a:ext>
            </a:extLst>
          </p:cNvPr>
          <p:cNvSpPr/>
          <p:nvPr/>
        </p:nvSpPr>
        <p:spPr>
          <a:xfrm>
            <a:off x="7314224" y="48006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F0870F-4F00-436D-AF59-FB92BE2EB425}"/>
              </a:ext>
            </a:extLst>
          </p:cNvPr>
          <p:cNvSpPr/>
          <p:nvPr/>
        </p:nvSpPr>
        <p:spPr>
          <a:xfrm>
            <a:off x="6502804" y="5426223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F1B4C0-88D3-4EC7-8484-BB10C38B8E53}"/>
              </a:ext>
            </a:extLst>
          </p:cNvPr>
          <p:cNvSpPr/>
          <p:nvPr/>
        </p:nvSpPr>
        <p:spPr>
          <a:xfrm>
            <a:off x="6908514" y="6094014"/>
            <a:ext cx="405710" cy="40571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D99299-3F66-4136-AA13-BA14AEEA8FD6}"/>
              </a:ext>
            </a:extLst>
          </p:cNvPr>
          <p:cNvSpPr/>
          <p:nvPr/>
        </p:nvSpPr>
        <p:spPr>
          <a:xfrm>
            <a:off x="7995000" y="5381565"/>
            <a:ext cx="405710" cy="40571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EEF722-75E1-407A-A3AE-5D8F1C18A13C}"/>
              </a:ext>
            </a:extLst>
          </p:cNvPr>
          <p:cNvSpPr/>
          <p:nvPr/>
        </p:nvSpPr>
        <p:spPr>
          <a:xfrm>
            <a:off x="8395128" y="6096001"/>
            <a:ext cx="405710" cy="40571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EC9B750-CEAE-45D1-AA6C-D279010B0F38}"/>
              </a:ext>
            </a:extLst>
          </p:cNvPr>
          <p:cNvSpPr/>
          <p:nvPr/>
        </p:nvSpPr>
        <p:spPr>
          <a:xfrm>
            <a:off x="7589290" y="6094014"/>
            <a:ext cx="405710" cy="4057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09CE82-669E-4410-9A77-DD7B172CB6B7}"/>
              </a:ext>
            </a:extLst>
          </p:cNvPr>
          <p:cNvCxnSpPr>
            <a:stCxn id="37" idx="3"/>
            <a:endCxn id="38" idx="7"/>
          </p:cNvCxnSpPr>
          <p:nvPr/>
        </p:nvCxnSpPr>
        <p:spPr>
          <a:xfrm flipH="1">
            <a:off x="6849099" y="5146895"/>
            <a:ext cx="524540" cy="33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510442-F1AF-461B-9A74-A5059034767A}"/>
              </a:ext>
            </a:extLst>
          </p:cNvPr>
          <p:cNvCxnSpPr>
            <a:stCxn id="37" idx="5"/>
            <a:endCxn id="40" idx="1"/>
          </p:cNvCxnSpPr>
          <p:nvPr/>
        </p:nvCxnSpPr>
        <p:spPr>
          <a:xfrm>
            <a:off x="7660519" y="5146895"/>
            <a:ext cx="393896" cy="29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8BF8DC-6809-4607-8E82-F41F496886E7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6849099" y="5772518"/>
            <a:ext cx="262270" cy="321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242270-4EAE-47B7-AAF1-C0AC8E8502D3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7792145" y="5727860"/>
            <a:ext cx="262270" cy="366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4115E0-A575-420E-80EA-C2FAB4C87550}"/>
              </a:ext>
            </a:extLst>
          </p:cNvPr>
          <p:cNvCxnSpPr>
            <a:cxnSpLocks/>
            <a:stCxn id="40" idx="5"/>
            <a:endCxn id="41" idx="0"/>
          </p:cNvCxnSpPr>
          <p:nvPr/>
        </p:nvCxnSpPr>
        <p:spPr>
          <a:xfrm>
            <a:off x="8341295" y="5727860"/>
            <a:ext cx="256688" cy="368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DB06C8-E558-4587-8DAF-1201170ED200}"/>
              </a:ext>
            </a:extLst>
          </p:cNvPr>
          <p:cNvSpPr txBox="1"/>
          <p:nvPr/>
        </p:nvSpPr>
        <p:spPr>
          <a:xfrm>
            <a:off x="4343400" y="1679750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l = 5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node-&gt;item = 4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E0571D8-0DCB-43F5-81F9-C99110B8DA3B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2034844"/>
            <a:ext cx="304800" cy="2003756"/>
          </a:xfrm>
          <a:prstGeom prst="bentConnector3">
            <a:avLst>
              <a:gd name="adj1" fmla="val -7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74267E-1A20-4AE9-9AB0-06BEA07F4B02}"/>
              </a:ext>
            </a:extLst>
          </p:cNvPr>
          <p:cNvSpPr txBox="1"/>
          <p:nvPr/>
        </p:nvSpPr>
        <p:spPr>
          <a:xfrm>
            <a:off x="4267200" y="1679750"/>
            <a:ext cx="147098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l = 5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r = 1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node-&gt;item = 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72D290-80FF-4FEE-BB2E-CA97137420F9}"/>
              </a:ext>
            </a:extLst>
          </p:cNvPr>
          <p:cNvSpPr/>
          <p:nvPr/>
        </p:nvSpPr>
        <p:spPr>
          <a:xfrm>
            <a:off x="6858394" y="1040888"/>
            <a:ext cx="1536734" cy="5636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rgbClr val="FF0000"/>
                </a:solidFill>
              </a:rPr>
              <a:t>Output: 1</a:t>
            </a:r>
          </a:p>
        </p:txBody>
      </p:sp>
    </p:spTree>
    <p:extLst>
      <p:ext uri="{BB962C8B-B14F-4D97-AF65-F5344CB8AC3E}">
        <p14:creationId xmlns:p14="http://schemas.microsoft.com/office/powerpoint/2010/main" val="88843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16094 0.1076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56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-0.17847 0.10764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4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31" grpId="0" animBg="1"/>
      <p:bldP spid="3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0566-A01A-4D43-BB97-8A55C773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6E10-9817-468B-9F1D-0938A7EB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a recursive function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hasGreatGrandchild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prints the values stored in all nodes of a binary tree that have at least one great-grandchild. The function accepts a single parameter: a pointer to the root note of the binary tree.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Hint: Determine the common property shared by nodes with great-grandchild nodes, and write a recursive function that computes that property.</a:t>
            </a:r>
            <a:endParaRPr lang="en-SG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911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D5E8-96C3-4211-B9FE-C9F9A724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4 - example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910B80C-3A9B-4D63-B078-42CCD0B972E7}"/>
              </a:ext>
            </a:extLst>
          </p:cNvPr>
          <p:cNvGrpSpPr/>
          <p:nvPr/>
        </p:nvGrpSpPr>
        <p:grpSpPr>
          <a:xfrm>
            <a:off x="1524000" y="2844057"/>
            <a:ext cx="4514214" cy="3175743"/>
            <a:chOff x="2119153" y="1461372"/>
            <a:chExt cx="4514214" cy="317574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96E71C5-244A-4C8A-B881-010F047243C2}"/>
                </a:ext>
              </a:extLst>
            </p:cNvPr>
            <p:cNvCxnSpPr>
              <a:cxnSpLocks/>
              <a:stCxn id="22" idx="3"/>
              <a:endCxn id="7" idx="7"/>
            </p:cNvCxnSpPr>
            <p:nvPr/>
          </p:nvCxnSpPr>
          <p:spPr bwMode="auto">
            <a:xfrm flipH="1">
              <a:off x="3207836" y="3258292"/>
              <a:ext cx="173777" cy="279794"/>
            </a:xfrm>
            <a:prstGeom prst="lin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B8CBE0A-B7BB-458B-A7E2-0EAB6A8F4AAA}"/>
                </a:ext>
              </a:extLst>
            </p:cNvPr>
            <p:cNvSpPr/>
            <p:nvPr/>
          </p:nvSpPr>
          <p:spPr bwMode="auto">
            <a:xfrm>
              <a:off x="2119153" y="2785798"/>
              <a:ext cx="588487" cy="55356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ourier New"/>
                  <a:ea typeface="Courier New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D6ABE02-6F1F-4241-BE3F-C955B5CCE8FA}"/>
                </a:ext>
              </a:extLst>
            </p:cNvPr>
            <p:cNvSpPr/>
            <p:nvPr/>
          </p:nvSpPr>
          <p:spPr bwMode="auto">
            <a:xfrm>
              <a:off x="5423217" y="2785798"/>
              <a:ext cx="619918" cy="55356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ourier New"/>
                  <a:ea typeface="Courier New"/>
                </a:rPr>
                <a:t>7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F5B979-8869-4BA2-A01A-BA53DA7955AD}"/>
                </a:ext>
              </a:extLst>
            </p:cNvPr>
            <p:cNvSpPr/>
            <p:nvPr/>
          </p:nvSpPr>
          <p:spPr bwMode="auto">
            <a:xfrm>
              <a:off x="2707640" y="2076052"/>
              <a:ext cx="586740" cy="55356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ourier New"/>
                  <a:ea typeface="Courier New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7C4293-17D3-42B6-9F2E-9343229B794F}"/>
                </a:ext>
              </a:extLst>
            </p:cNvPr>
            <p:cNvSpPr/>
            <p:nvPr/>
          </p:nvSpPr>
          <p:spPr bwMode="auto">
            <a:xfrm>
              <a:off x="4773454" y="2076052"/>
              <a:ext cx="626903" cy="55356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ourier New"/>
                  <a:ea typeface="Courier New"/>
                </a:rPr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096CD9-3A4B-4E6C-A1DF-0CE8E11ABD40}"/>
                </a:ext>
              </a:extLst>
            </p:cNvPr>
            <p:cNvSpPr/>
            <p:nvPr/>
          </p:nvSpPr>
          <p:spPr bwMode="auto">
            <a:xfrm>
              <a:off x="3725704" y="1461372"/>
              <a:ext cx="621665" cy="55356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ourier New"/>
                  <a:ea typeface="Courier New"/>
                </a:rPr>
                <a:t>1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65A0B6F-0883-4A52-B5F0-93F5354DAFD7}"/>
                </a:ext>
              </a:extLst>
            </p:cNvPr>
            <p:cNvCxnSpPr>
              <a:cxnSpLocks/>
              <a:stCxn id="13" idx="7"/>
              <a:endCxn id="15" idx="3"/>
            </p:cNvCxnSpPr>
            <p:nvPr/>
          </p:nvCxnSpPr>
          <p:spPr bwMode="auto">
            <a:xfrm flipV="1">
              <a:off x="3208454" y="1933866"/>
              <a:ext cx="608291" cy="223253"/>
            </a:xfrm>
            <a:prstGeom prst="line">
              <a:avLst/>
            </a:prstGeom>
            <a:solidFill>
              <a:schemeClr val="accent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5DE589-9657-43F5-8168-9548D065E00F}"/>
                </a:ext>
              </a:extLst>
            </p:cNvPr>
            <p:cNvCxnSpPr>
              <a:cxnSpLocks/>
              <a:stCxn id="14" idx="1"/>
              <a:endCxn id="15" idx="5"/>
            </p:cNvCxnSpPr>
            <p:nvPr/>
          </p:nvCxnSpPr>
          <p:spPr bwMode="auto">
            <a:xfrm flipH="1" flipV="1">
              <a:off x="4256328" y="1933866"/>
              <a:ext cx="608934" cy="223253"/>
            </a:xfrm>
            <a:prstGeom prst="line">
              <a:avLst/>
            </a:prstGeom>
            <a:solidFill>
              <a:schemeClr val="accent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30649DF-96BF-4CB4-8D00-02647E137EEE}"/>
                </a:ext>
              </a:extLst>
            </p:cNvPr>
            <p:cNvCxnSpPr>
              <a:cxnSpLocks/>
              <a:stCxn id="22" idx="1"/>
              <a:endCxn id="13" idx="5"/>
            </p:cNvCxnSpPr>
            <p:nvPr/>
          </p:nvCxnSpPr>
          <p:spPr bwMode="auto">
            <a:xfrm flipH="1" flipV="1">
              <a:off x="3208454" y="2548546"/>
              <a:ext cx="173159" cy="318319"/>
            </a:xfrm>
            <a:prstGeom prst="line">
              <a:avLst/>
            </a:prstGeom>
            <a:solidFill>
              <a:schemeClr val="accent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456C66-E686-478A-B49D-1E6492D5C543}"/>
                </a:ext>
              </a:extLst>
            </p:cNvPr>
            <p:cNvCxnSpPr>
              <a:cxnSpLocks/>
              <a:stCxn id="10" idx="7"/>
              <a:endCxn id="13" idx="3"/>
            </p:cNvCxnSpPr>
            <p:nvPr/>
          </p:nvCxnSpPr>
          <p:spPr bwMode="auto">
            <a:xfrm flipV="1">
              <a:off x="2621458" y="2548546"/>
              <a:ext cx="172108" cy="318319"/>
            </a:xfrm>
            <a:prstGeom prst="line">
              <a:avLst/>
            </a:prstGeom>
            <a:solidFill>
              <a:schemeClr val="accent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244156-6293-4DDA-A7F1-B64C08A27324}"/>
                </a:ext>
              </a:extLst>
            </p:cNvPr>
            <p:cNvCxnSpPr>
              <a:cxnSpLocks/>
              <a:stCxn id="12" idx="1"/>
              <a:endCxn id="14" idx="5"/>
            </p:cNvCxnSpPr>
            <p:nvPr/>
          </p:nvCxnSpPr>
          <p:spPr bwMode="auto">
            <a:xfrm flipH="1" flipV="1">
              <a:off x="5308549" y="2548546"/>
              <a:ext cx="205453" cy="318319"/>
            </a:xfrm>
            <a:prstGeom prst="line">
              <a:avLst/>
            </a:prstGeom>
            <a:solidFill>
              <a:schemeClr val="accent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31580A9-6061-42BD-AF31-7ABA9B3CE7C4}"/>
                </a:ext>
              </a:extLst>
            </p:cNvPr>
            <p:cNvSpPr/>
            <p:nvPr/>
          </p:nvSpPr>
          <p:spPr bwMode="auto">
            <a:xfrm>
              <a:off x="3291851" y="2785798"/>
              <a:ext cx="612935" cy="55356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ourier New"/>
                  <a:ea typeface="Courier New"/>
                </a:rPr>
                <a:t>5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D23BF65-9E0D-4D17-ABEE-71FB8E229485}"/>
                </a:ext>
              </a:extLst>
            </p:cNvPr>
            <p:cNvSpPr/>
            <p:nvPr/>
          </p:nvSpPr>
          <p:spPr bwMode="auto">
            <a:xfrm>
              <a:off x="2708512" y="3457019"/>
              <a:ext cx="584995" cy="55356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ourier New"/>
                  <a:ea typeface="Courier New"/>
                </a:rPr>
                <a:t>8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4C257C7-5ACE-4AF2-9364-A00C79ECF1AA}"/>
                </a:ext>
              </a:extLst>
            </p:cNvPr>
            <p:cNvCxnSpPr>
              <a:cxnSpLocks/>
              <a:stCxn id="12" idx="5"/>
              <a:endCxn id="9" idx="1"/>
            </p:cNvCxnSpPr>
            <p:nvPr/>
          </p:nvCxnSpPr>
          <p:spPr bwMode="auto">
            <a:xfrm>
              <a:off x="5952350" y="3258292"/>
              <a:ext cx="177222" cy="281197"/>
            </a:xfrm>
            <a:prstGeom prst="lin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6DBEB05-2A5F-44B2-8073-0E7F68B9CDE1}"/>
                </a:ext>
              </a:extLst>
            </p:cNvPr>
            <p:cNvSpPr/>
            <p:nvPr/>
          </p:nvSpPr>
          <p:spPr bwMode="auto">
            <a:xfrm>
              <a:off x="6043135" y="3458422"/>
              <a:ext cx="590232" cy="55356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ourier New"/>
                  <a:ea typeface="Courier New"/>
                </a:rPr>
                <a:t>9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A02BEF-4F96-4586-AD95-EA2D29412137}"/>
                </a:ext>
              </a:extLst>
            </p:cNvPr>
            <p:cNvCxnSpPr>
              <a:cxnSpLocks/>
              <a:stCxn id="7" idx="5"/>
              <a:endCxn id="26" idx="1"/>
            </p:cNvCxnSpPr>
            <p:nvPr/>
          </p:nvCxnSpPr>
          <p:spPr>
            <a:xfrm>
              <a:off x="3207836" y="3929513"/>
              <a:ext cx="169941" cy="2351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89FEB16-63A3-4FA6-B265-9F0E72657A11}"/>
                </a:ext>
              </a:extLst>
            </p:cNvPr>
            <p:cNvSpPr/>
            <p:nvPr/>
          </p:nvSpPr>
          <p:spPr>
            <a:xfrm>
              <a:off x="3291851" y="4083554"/>
              <a:ext cx="586740" cy="55356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38BB50E-B010-4FF3-BD17-4DF99029177D}"/>
              </a:ext>
            </a:extLst>
          </p:cNvPr>
          <p:cNvSpPr txBox="1"/>
          <p:nvPr/>
        </p:nvSpPr>
        <p:spPr>
          <a:xfrm>
            <a:off x="1143000" y="1369293"/>
            <a:ext cx="6858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2000" dirty="0">
                <a:latin typeface="Arial" panose="020B0604020202020204" pitchFamily="34" charset="0"/>
              </a:rPr>
              <a:t>For example, for the given binary tree, the nodes that have at least one great-grandchild are </a:t>
            </a:r>
          </a:p>
          <a:p>
            <a:pPr algn="ctr"/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and 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1ECC16-5794-4FE0-BF4E-7E2EAD7FFE27}"/>
              </a:ext>
            </a:extLst>
          </p:cNvPr>
          <p:cNvSpPr txBox="1"/>
          <p:nvPr/>
        </p:nvSpPr>
        <p:spPr>
          <a:xfrm>
            <a:off x="3960562" y="2855025"/>
            <a:ext cx="81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parent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CFE19F9-4360-4422-B6F0-00E1475B4DC8}"/>
              </a:ext>
            </a:extLst>
          </p:cNvPr>
          <p:cNvSpPr txBox="1"/>
          <p:nvPr/>
        </p:nvSpPr>
        <p:spPr>
          <a:xfrm>
            <a:off x="4925117" y="349723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child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2588D7-B2F8-4CB2-B046-B23541D1A82A}"/>
              </a:ext>
            </a:extLst>
          </p:cNvPr>
          <p:cNvSpPr txBox="1"/>
          <p:nvPr/>
        </p:nvSpPr>
        <p:spPr>
          <a:xfrm>
            <a:off x="5534419" y="4232266"/>
            <a:ext cx="118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grandchild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76850D-F0C9-497C-A9A9-A3B87FB6DA15}"/>
              </a:ext>
            </a:extLst>
          </p:cNvPr>
          <p:cNvSpPr txBox="1"/>
          <p:nvPr/>
        </p:nvSpPr>
        <p:spPr>
          <a:xfrm>
            <a:off x="6172200" y="4864590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Great-grandchild</a:t>
            </a:r>
          </a:p>
        </p:txBody>
      </p:sp>
    </p:spTree>
    <p:extLst>
      <p:ext uri="{BB962C8B-B14F-4D97-AF65-F5344CB8AC3E}">
        <p14:creationId xmlns:p14="http://schemas.microsoft.com/office/powerpoint/2010/main" val="2310255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A25CF2-F5EE-4376-A1D9-DC57046591D5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4DD2-94AB-4FDA-875C-DA40BEC1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856A8-9C1F-4348-A147-EB4C8437F248}"/>
              </a:ext>
            </a:extLst>
          </p:cNvPr>
          <p:cNvSpPr txBox="1"/>
          <p:nvPr/>
        </p:nvSpPr>
        <p:spPr>
          <a:xfrm>
            <a:off x="533400" y="-8305800"/>
            <a:ext cx="8458200" cy="2159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CX1007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DataStructures</a:t>
            </a:r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12 Lab Tutorial - Binary Tree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item;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*root, *root2;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tree in Q1 </a:t>
            </a:r>
          </a:p>
          <a:p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Using manual dynamic allocation of memory for </a:t>
            </a:r>
            <a:r>
              <a:rPr lang="en-SG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endParaRPr lang="en-SG" sz="11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root-&gt;item = 4;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root-&gt;left-&gt;item = 5;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root-&gt;right-&gt;item = 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root-&gt;left-&gt;right-&gt;item = 6;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root-&gt;right-&gt;left-&gt;item = 3;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root-&gt;right-&gt;right-&gt;item = 1;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root-&gt;right-&gt;right-&gt;right = NULL;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 input m for question 2:");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values smaller than %d are:",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//question 3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in the tree is %d:\n", </a:t>
            </a:r>
            <a:r>
              <a:rPr lang="en-SG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Create a tree for Q4: Tall enough so some nodes have great-grandchildren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Use array of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create tree by linking nodes together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6;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+ 1]);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+ 2]);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7;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14;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root2 =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tree for question 4 visited by in-order is 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stored in all nodes of the tree that have at least one great-grandchild are: 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 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l, r;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if (node == NULL) 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96AC7-3A89-4519-A063-495E94C3C6FF}"/>
              </a:ext>
            </a:extLst>
          </p:cNvPr>
          <p:cNvSpPr txBox="1"/>
          <p:nvPr/>
        </p:nvSpPr>
        <p:spPr>
          <a:xfrm>
            <a:off x="76200" y="-8305800"/>
            <a:ext cx="457200" cy="2125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3BC77F-C0B5-418F-9135-D362C35B2A49}"/>
              </a:ext>
            </a:extLst>
          </p:cNvPr>
          <p:cNvSpPr txBox="1">
            <a:spLocks/>
          </p:cNvSpPr>
          <p:nvPr/>
        </p:nvSpPr>
        <p:spPr>
          <a:xfrm>
            <a:off x="-17418" y="0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6210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A25CF2-F5EE-4376-A1D9-DC57046591D5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4DD2-94AB-4FDA-875C-DA40BEC1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856A8-9C1F-4348-A147-EB4C8437F248}"/>
              </a:ext>
            </a:extLst>
          </p:cNvPr>
          <p:cNvSpPr txBox="1"/>
          <p:nvPr/>
        </p:nvSpPr>
        <p:spPr>
          <a:xfrm>
            <a:off x="533400" y="-10236726"/>
            <a:ext cx="8458200" cy="2159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CX1007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DataStructures</a:t>
            </a:r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12 Lab Tutorial - Binary Tree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item;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*root, *root2;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tree in Q1 </a:t>
            </a:r>
          </a:p>
          <a:p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Using manual dynamic allocation of memory for </a:t>
            </a:r>
            <a:r>
              <a:rPr lang="en-SG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endParaRPr lang="en-SG" sz="11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root-&gt;item = 4;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root-&gt;left-&gt;item = 5;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root-&gt;right-&gt;item = 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root-&gt;left-&gt;right-&gt;item = 6;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root-&gt;right-&gt;left-&gt;item = 3;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root-&gt;right-&gt;right-&gt;item = 1;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root-&gt;right-&gt;right-&gt;right = NULL;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 input m for question 2:");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values smaller than %d are:",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in the tree is %d:\n",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//question 4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Create a tree for Q4: Tall enough so some nodes have great-grandchildren 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Use array of 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create tree by linking nodes together 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6; 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].left = &amp;(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2 + 1]);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&amp;(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2 + 2]);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7; 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14; 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].left = NULL;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NULL;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root2 = &amp;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tree for question 4 visited by in-order is \n");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values stored in all nodes of the tree that have at least one great-grandchild are: ");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 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l, r;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if (node == NULL) 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96AC7-3A89-4519-A063-495E94C3C6FF}"/>
              </a:ext>
            </a:extLst>
          </p:cNvPr>
          <p:cNvSpPr txBox="1"/>
          <p:nvPr/>
        </p:nvSpPr>
        <p:spPr>
          <a:xfrm>
            <a:off x="76200" y="-10236726"/>
            <a:ext cx="457200" cy="2125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3BC77F-C0B5-418F-9135-D362C35B2A49}"/>
              </a:ext>
            </a:extLst>
          </p:cNvPr>
          <p:cNvSpPr txBox="1">
            <a:spLocks/>
          </p:cNvSpPr>
          <p:nvPr/>
        </p:nvSpPr>
        <p:spPr>
          <a:xfrm>
            <a:off x="-17418" y="0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1016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EED540-A951-450A-AA2A-3CB066A85A6B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461D1-D662-4533-A36D-5CB9ECA0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951B7D-9F51-4FED-B435-584E7D06EB55}"/>
              </a:ext>
            </a:extLst>
          </p:cNvPr>
          <p:cNvGrpSpPr/>
          <p:nvPr/>
        </p:nvGrpSpPr>
        <p:grpSpPr>
          <a:xfrm>
            <a:off x="76200" y="609600"/>
            <a:ext cx="9753599" cy="4278094"/>
            <a:chOff x="228600" y="685800"/>
            <a:chExt cx="9753599" cy="427809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9EAB2E-1C9B-41C6-9EDF-F78C9E698DCC}"/>
                </a:ext>
              </a:extLst>
            </p:cNvPr>
            <p:cNvSpPr txBox="1"/>
            <p:nvPr/>
          </p:nvSpPr>
          <p:spPr>
            <a:xfrm>
              <a:off x="685800" y="685800"/>
              <a:ext cx="9296399" cy="42780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SG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hasGreatGrandchild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BTNode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*node){ 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int l, r; </a:t>
              </a:r>
            </a:p>
            <a:p>
              <a:endParaRPr lang="en-SG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SG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Calculate the height of each node in the tree </a:t>
              </a:r>
            </a:p>
            <a:p>
              <a:r>
                <a:rPr lang="en-SG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// Print out (data stored in) node that has height &gt; n 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(node == NULL) 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return -1;</a:t>
              </a:r>
            </a:p>
            <a:p>
              <a:endParaRPr lang="en-SG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l = </a:t>
              </a:r>
              <a:r>
                <a:rPr lang="en-SG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hasGreatGrandchild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(node-&gt;left);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r = </a:t>
              </a:r>
              <a:r>
                <a:rPr lang="en-SG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hasGreatGrandchild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(node-&gt;right); </a:t>
              </a:r>
            </a:p>
            <a:p>
              <a:endParaRPr lang="en-SG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(r &gt; l) 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l = r; 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(l &gt; 1) 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SG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("%d ", node-&gt;item); 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return (l + 1);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DD954D-4B1D-4F2B-BDEA-293C5E0142D7}"/>
                </a:ext>
              </a:extLst>
            </p:cNvPr>
            <p:cNvSpPr txBox="1"/>
            <p:nvPr/>
          </p:nvSpPr>
          <p:spPr>
            <a:xfrm>
              <a:off x="228600" y="685800"/>
              <a:ext cx="457200" cy="42780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010912C-40FE-4029-9EE7-F389A34A1248}"/>
              </a:ext>
            </a:extLst>
          </p:cNvPr>
          <p:cNvSpPr txBox="1"/>
          <p:nvPr/>
        </p:nvSpPr>
        <p:spPr>
          <a:xfrm>
            <a:off x="662941" y="5029200"/>
            <a:ext cx="77952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u="sng" dirty="0">
                <a:solidFill>
                  <a:srgbClr val="FF0000"/>
                </a:solidFill>
                <a:latin typeface="+mn-lt"/>
              </a:rPr>
              <a:t>Approach</a:t>
            </a:r>
            <a:r>
              <a:rPr lang="en-SG" dirty="0">
                <a:latin typeface="+mn-lt"/>
              </a:rPr>
              <a:t>: Using the </a:t>
            </a:r>
            <a:r>
              <a:rPr lang="en-SG" dirty="0">
                <a:solidFill>
                  <a:srgbClr val="FF0000"/>
                </a:solidFill>
                <a:latin typeface="+mn-lt"/>
              </a:rPr>
              <a:t>post-order traversal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Visit the left child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Visit the right child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Return the smaller number of the node, left node and right node</a:t>
            </a:r>
            <a:endParaRPr lang="en-S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9213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01D673-57DB-4CD5-A1DC-BF8AB12A9B0C}"/>
              </a:ext>
            </a:extLst>
          </p:cNvPr>
          <p:cNvCxnSpPr/>
          <p:nvPr/>
        </p:nvCxnSpPr>
        <p:spPr>
          <a:xfrm>
            <a:off x="181737" y="1676400"/>
            <a:ext cx="580872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4F514B-4ABB-406D-A95D-5520648C0815}"/>
              </a:ext>
            </a:extLst>
          </p:cNvPr>
          <p:cNvCxnSpPr/>
          <p:nvPr/>
        </p:nvCxnSpPr>
        <p:spPr>
          <a:xfrm>
            <a:off x="148942" y="2667000"/>
            <a:ext cx="580872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56810AE-1610-43E2-93C6-22FBA699913C}"/>
              </a:ext>
            </a:extLst>
          </p:cNvPr>
          <p:cNvCxnSpPr/>
          <p:nvPr/>
        </p:nvCxnSpPr>
        <p:spPr>
          <a:xfrm>
            <a:off x="180752" y="3733800"/>
            <a:ext cx="580872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92D446-1235-4D6E-8E59-DB3C10701710}"/>
              </a:ext>
            </a:extLst>
          </p:cNvPr>
          <p:cNvCxnSpPr/>
          <p:nvPr/>
        </p:nvCxnSpPr>
        <p:spPr>
          <a:xfrm>
            <a:off x="180752" y="4724400"/>
            <a:ext cx="580872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68E98A1-7AEB-4751-BD3E-7AE94BBC522E}"/>
              </a:ext>
            </a:extLst>
          </p:cNvPr>
          <p:cNvCxnSpPr/>
          <p:nvPr/>
        </p:nvCxnSpPr>
        <p:spPr>
          <a:xfrm>
            <a:off x="228600" y="5715000"/>
            <a:ext cx="580872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AA7F9CF-61BE-43F4-A92C-35DE150F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BA5E69-FC10-4C61-9091-6E52E2C6E5A0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1946813" y="3419737"/>
            <a:ext cx="449497" cy="542664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61DE897-8AF2-46B4-91C4-EEA04F3430CC}"/>
              </a:ext>
            </a:extLst>
          </p:cNvPr>
          <p:cNvSpPr/>
          <p:nvPr/>
        </p:nvSpPr>
        <p:spPr bwMode="auto">
          <a:xfrm>
            <a:off x="1181464" y="2895600"/>
            <a:ext cx="647336" cy="60891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D3DD85-55B0-4200-93C1-731A26538386}"/>
              </a:ext>
            </a:extLst>
          </p:cNvPr>
          <p:cNvSpPr/>
          <p:nvPr/>
        </p:nvSpPr>
        <p:spPr bwMode="auto">
          <a:xfrm>
            <a:off x="3310582" y="2895600"/>
            <a:ext cx="645414" cy="60891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urier New"/>
                <a:ea typeface="Courier New"/>
              </a:rPr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CB7189-2261-4457-AC0E-21A28F6082CF}"/>
              </a:ext>
            </a:extLst>
          </p:cNvPr>
          <p:cNvSpPr/>
          <p:nvPr/>
        </p:nvSpPr>
        <p:spPr bwMode="auto">
          <a:xfrm>
            <a:off x="4511813" y="2899993"/>
            <a:ext cx="681910" cy="60891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E7C0A1-6B22-42C3-9E8A-B889FD42A784}"/>
              </a:ext>
            </a:extLst>
          </p:cNvPr>
          <p:cNvSpPr/>
          <p:nvPr/>
        </p:nvSpPr>
        <p:spPr bwMode="auto">
          <a:xfrm>
            <a:off x="1792986" y="1828800"/>
            <a:ext cx="645414" cy="60891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18BA0A-BA69-4E5D-85DA-55F1C375B5D7}"/>
              </a:ext>
            </a:extLst>
          </p:cNvPr>
          <p:cNvSpPr/>
          <p:nvPr/>
        </p:nvSpPr>
        <p:spPr bwMode="auto">
          <a:xfrm>
            <a:off x="3822220" y="1828800"/>
            <a:ext cx="689593" cy="60891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1382A0-FA1B-4551-8F86-72425FDC09DA}"/>
              </a:ext>
            </a:extLst>
          </p:cNvPr>
          <p:cNvSpPr/>
          <p:nvPr/>
        </p:nvSpPr>
        <p:spPr bwMode="auto">
          <a:xfrm>
            <a:off x="2743200" y="961455"/>
            <a:ext cx="683831" cy="60891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EE8EBE-88C5-4E4C-BD73-3A31675238DF}"/>
              </a:ext>
            </a:extLst>
          </p:cNvPr>
          <p:cNvCxnSpPr>
            <a:cxnSpLocks/>
            <a:stCxn id="9" idx="7"/>
            <a:endCxn id="11" idx="3"/>
          </p:cNvCxnSpPr>
          <p:nvPr/>
        </p:nvCxnSpPr>
        <p:spPr bwMode="auto">
          <a:xfrm flipV="1">
            <a:off x="2343881" y="1481199"/>
            <a:ext cx="499464" cy="436775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58B521-F956-48F4-8A4C-074A6C83EF7B}"/>
              </a:ext>
            </a:extLst>
          </p:cNvPr>
          <p:cNvCxnSpPr>
            <a:cxnSpLocks/>
            <a:stCxn id="10" idx="1"/>
            <a:endCxn id="11" idx="5"/>
          </p:cNvCxnSpPr>
          <p:nvPr/>
        </p:nvCxnSpPr>
        <p:spPr bwMode="auto">
          <a:xfrm flipH="1" flipV="1">
            <a:off x="3326886" y="1481199"/>
            <a:ext cx="596323" cy="436775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2114C5-9A29-4D2F-BC03-930E9979686C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 bwMode="auto">
          <a:xfrm flipH="1" flipV="1">
            <a:off x="2343881" y="2348543"/>
            <a:ext cx="290805" cy="5514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4E8B03-B556-41D3-BE02-2BF28F431C7C}"/>
              </a:ext>
            </a:extLst>
          </p:cNvPr>
          <p:cNvCxnSpPr>
            <a:cxnSpLocks/>
            <a:stCxn id="6" idx="0"/>
            <a:endCxn id="9" idx="3"/>
          </p:cNvCxnSpPr>
          <p:nvPr/>
        </p:nvCxnSpPr>
        <p:spPr bwMode="auto">
          <a:xfrm flipV="1">
            <a:off x="1505132" y="2348543"/>
            <a:ext cx="382373" cy="547057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FBA822-810A-464E-99BE-887AE079C3EC}"/>
              </a:ext>
            </a:extLst>
          </p:cNvPr>
          <p:cNvCxnSpPr>
            <a:cxnSpLocks/>
            <a:stCxn id="8" idx="0"/>
            <a:endCxn id="10" idx="5"/>
          </p:cNvCxnSpPr>
          <p:nvPr/>
        </p:nvCxnSpPr>
        <p:spPr bwMode="auto">
          <a:xfrm flipH="1" flipV="1">
            <a:off x="4410824" y="2348543"/>
            <a:ext cx="441944" cy="551450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4B5E7E-14CF-4CFB-A3E0-A991C8D51BC3}"/>
              </a:ext>
            </a:extLst>
          </p:cNvPr>
          <p:cNvCxnSpPr>
            <a:cxnSpLocks/>
            <a:stCxn id="7" idx="0"/>
            <a:endCxn id="10" idx="3"/>
          </p:cNvCxnSpPr>
          <p:nvPr/>
        </p:nvCxnSpPr>
        <p:spPr bwMode="auto">
          <a:xfrm flipV="1">
            <a:off x="3633289" y="2348543"/>
            <a:ext cx="289920" cy="547057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6D48431-F163-4CD5-904E-A6926B64D37D}"/>
              </a:ext>
            </a:extLst>
          </p:cNvPr>
          <p:cNvSpPr/>
          <p:nvPr/>
        </p:nvSpPr>
        <p:spPr bwMode="auto">
          <a:xfrm>
            <a:off x="2297572" y="2899994"/>
            <a:ext cx="674228" cy="60891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7BB6E3-6D4B-4CF5-904D-40FD6A4A7620}"/>
              </a:ext>
            </a:extLst>
          </p:cNvPr>
          <p:cNvSpPr/>
          <p:nvPr/>
        </p:nvSpPr>
        <p:spPr bwMode="auto">
          <a:xfrm>
            <a:off x="1625066" y="3962401"/>
            <a:ext cx="643494" cy="60891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67717F-6E2F-4E4C-804B-974E83925050}"/>
              </a:ext>
            </a:extLst>
          </p:cNvPr>
          <p:cNvCxnSpPr>
            <a:cxnSpLocks/>
            <a:stCxn id="8" idx="5"/>
            <a:endCxn id="21" idx="0"/>
          </p:cNvCxnSpPr>
          <p:nvPr/>
        </p:nvCxnSpPr>
        <p:spPr bwMode="auto">
          <a:xfrm>
            <a:off x="5093860" y="3419736"/>
            <a:ext cx="259968" cy="542664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8A5C561-1034-486D-A1E7-3795FC8F5200}"/>
              </a:ext>
            </a:extLst>
          </p:cNvPr>
          <p:cNvSpPr/>
          <p:nvPr/>
        </p:nvSpPr>
        <p:spPr bwMode="auto">
          <a:xfrm>
            <a:off x="5029200" y="3962400"/>
            <a:ext cx="649255" cy="60891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7D3505-F5B2-4864-A7C2-27EB68A2B62D}"/>
              </a:ext>
            </a:extLst>
          </p:cNvPr>
          <p:cNvCxnSpPr>
            <a:cxnSpLocks/>
            <a:stCxn id="19" idx="5"/>
            <a:endCxn id="23" idx="0"/>
          </p:cNvCxnSpPr>
          <p:nvPr/>
        </p:nvCxnSpPr>
        <p:spPr>
          <a:xfrm>
            <a:off x="2174322" y="4482144"/>
            <a:ext cx="445759" cy="470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B45D5D-B162-45F5-8AB0-E1B006CAB389}"/>
              </a:ext>
            </a:extLst>
          </p:cNvPr>
          <p:cNvSpPr/>
          <p:nvPr/>
        </p:nvSpPr>
        <p:spPr>
          <a:xfrm>
            <a:off x="2297374" y="4953000"/>
            <a:ext cx="645414" cy="60891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urier New"/>
                <a:ea typeface="Courier New"/>
              </a:rPr>
              <a:t>10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29EB581-BE2B-423B-AF6A-9A1F3CBD8B34}"/>
              </a:ext>
            </a:extLst>
          </p:cNvPr>
          <p:cNvGrpSpPr/>
          <p:nvPr/>
        </p:nvGrpSpPr>
        <p:grpSpPr>
          <a:xfrm>
            <a:off x="5498523" y="661433"/>
            <a:ext cx="3569277" cy="2214059"/>
            <a:chOff x="70777" y="76200"/>
            <a:chExt cx="3410737" cy="226212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A208AF8-2081-454D-9C82-F460798B774D}"/>
                </a:ext>
              </a:extLst>
            </p:cNvPr>
            <p:cNvSpPr/>
            <p:nvPr/>
          </p:nvSpPr>
          <p:spPr>
            <a:xfrm>
              <a:off x="76199" y="76200"/>
              <a:ext cx="3405315" cy="21988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5B86738-D08D-4773-9528-1B8247F111CF}"/>
                </a:ext>
              </a:extLst>
            </p:cNvPr>
            <p:cNvGrpSpPr/>
            <p:nvPr/>
          </p:nvGrpSpPr>
          <p:grpSpPr>
            <a:xfrm>
              <a:off x="70777" y="97810"/>
              <a:ext cx="3337921" cy="2240514"/>
              <a:chOff x="146977" y="631210"/>
              <a:chExt cx="3337921" cy="224051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9ACF572-750B-42FE-8BCC-879C148CD659}"/>
                  </a:ext>
                </a:extLst>
              </p:cNvPr>
              <p:cNvSpPr txBox="1"/>
              <p:nvPr/>
            </p:nvSpPr>
            <p:spPr>
              <a:xfrm>
                <a:off x="146977" y="631210"/>
                <a:ext cx="3337921" cy="2240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05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05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05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05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0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39AF5D2-0629-4CAE-9A4C-98F6C0F5273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59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SG" sz="10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90" name="Oval 89">
            <a:extLst>
              <a:ext uri="{FF2B5EF4-FFF2-40B4-BE49-F238E27FC236}">
                <a16:creationId xmlns:a16="http://schemas.microsoft.com/office/drawing/2014/main" id="{867AFCBB-B09B-42F2-B75A-318566914A7A}"/>
              </a:ext>
            </a:extLst>
          </p:cNvPr>
          <p:cNvSpPr/>
          <p:nvPr/>
        </p:nvSpPr>
        <p:spPr bwMode="auto">
          <a:xfrm>
            <a:off x="1493320" y="6019800"/>
            <a:ext cx="643494" cy="60891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  <a:latin typeface="Courier New"/>
              <a:ea typeface="Courier New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019472E-F21A-4EE0-B164-EB900912903C}"/>
              </a:ext>
            </a:extLst>
          </p:cNvPr>
          <p:cNvSpPr/>
          <p:nvPr/>
        </p:nvSpPr>
        <p:spPr bwMode="auto">
          <a:xfrm>
            <a:off x="3085115" y="6019799"/>
            <a:ext cx="643494" cy="60891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  <a:latin typeface="Courier New"/>
              <a:ea typeface="Courier New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B99C463-E0A0-4348-ABE9-46F31109A486}"/>
              </a:ext>
            </a:extLst>
          </p:cNvPr>
          <p:cNvCxnSpPr>
            <a:cxnSpLocks/>
            <a:stCxn id="23" idx="3"/>
            <a:endCxn id="90" idx="0"/>
          </p:cNvCxnSpPr>
          <p:nvPr/>
        </p:nvCxnSpPr>
        <p:spPr>
          <a:xfrm flipH="1">
            <a:off x="1815067" y="5472743"/>
            <a:ext cx="576826" cy="547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B6E857B-031C-454E-AA33-8BDDD8B987DF}"/>
              </a:ext>
            </a:extLst>
          </p:cNvPr>
          <p:cNvCxnSpPr>
            <a:cxnSpLocks/>
            <a:stCxn id="23" idx="5"/>
            <a:endCxn id="91" idx="1"/>
          </p:cNvCxnSpPr>
          <p:nvPr/>
        </p:nvCxnSpPr>
        <p:spPr>
          <a:xfrm>
            <a:off x="2848269" y="5472743"/>
            <a:ext cx="331084" cy="6362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8895BE-9C7B-4827-9F47-69BFB5AD2D29}"/>
              </a:ext>
            </a:extLst>
          </p:cNvPr>
          <p:cNvSpPr txBox="1"/>
          <p:nvPr/>
        </p:nvSpPr>
        <p:spPr>
          <a:xfrm>
            <a:off x="1052132" y="61838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A7034B5-CCEA-4CBE-9E11-37EABB98096A}"/>
              </a:ext>
            </a:extLst>
          </p:cNvPr>
          <p:cNvSpPr txBox="1"/>
          <p:nvPr/>
        </p:nvSpPr>
        <p:spPr>
          <a:xfrm>
            <a:off x="2695737" y="61838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14F5254-4944-468B-BCAA-84E0D3A24B08}"/>
              </a:ext>
            </a:extLst>
          </p:cNvPr>
          <p:cNvSpPr txBox="1"/>
          <p:nvPr/>
        </p:nvSpPr>
        <p:spPr>
          <a:xfrm>
            <a:off x="228600" y="4897904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l = -1</a:t>
            </a:r>
          </a:p>
          <a:p>
            <a:r>
              <a:rPr lang="en-SG" b="1" dirty="0">
                <a:solidFill>
                  <a:srgbClr val="FF0000"/>
                </a:solidFill>
              </a:rPr>
              <a:t>r = -1</a:t>
            </a:r>
          </a:p>
        </p:txBody>
      </p:sp>
    </p:spTree>
    <p:extLst>
      <p:ext uri="{BB962C8B-B14F-4D97-AF65-F5344CB8AC3E}">
        <p14:creationId xmlns:p14="http://schemas.microsoft.com/office/powerpoint/2010/main" val="6310669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D754E6A-BBC7-4EAF-81F9-FA77A753FB54}"/>
              </a:ext>
            </a:extLst>
          </p:cNvPr>
          <p:cNvGrpSpPr/>
          <p:nvPr/>
        </p:nvGrpSpPr>
        <p:grpSpPr>
          <a:xfrm>
            <a:off x="138627" y="682593"/>
            <a:ext cx="5551578" cy="2514600"/>
            <a:chOff x="76199" y="76200"/>
            <a:chExt cx="5304987" cy="256919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27CDE4-B4C7-4963-BC53-E46F70120392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676A8B-5C25-482C-8A0D-C7F2F2499FDA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E29062-C422-4B6B-91F3-42F6E01A01F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B4EEB1-C54F-4953-8F54-15976A0CAA7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9305AD-0B03-42A2-B542-D25C58F033A6}"/>
              </a:ext>
            </a:extLst>
          </p:cNvPr>
          <p:cNvCxnSpPr>
            <a:cxnSpLocks/>
            <a:stCxn id="48" idx="3"/>
            <a:endCxn id="49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571E3CC-E35A-4D61-930D-2BE4CF2851D6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5A9C1C-AAE1-45A6-8C3D-6929C3B9CE26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0AC8FAB-AA93-41CD-B998-73FC2E2E8BDE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255D3AF-0879-4882-88BA-3B4170E7F12B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CEBEAC-75E0-4AAA-8D0E-D9D34F79E20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99BD92-B5EE-4C6C-9165-F153DF4A85ED}"/>
              </a:ext>
            </a:extLst>
          </p:cNvPr>
          <p:cNvCxnSpPr>
            <a:cxnSpLocks/>
            <a:stCxn id="39" idx="7"/>
            <a:endCxn id="41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C400E05-712F-44E6-9780-936433FD7278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2EF9A5-BE51-48CE-8173-9B85346416A1}"/>
              </a:ext>
            </a:extLst>
          </p:cNvPr>
          <p:cNvCxnSpPr>
            <a:cxnSpLocks/>
            <a:stCxn id="48" idx="1"/>
            <a:endCxn id="39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75DFF4-A27F-41DD-94D2-D186B7180E3A}"/>
              </a:ext>
            </a:extLst>
          </p:cNvPr>
          <p:cNvCxnSpPr>
            <a:cxnSpLocks/>
            <a:stCxn id="36" idx="7"/>
            <a:endCxn id="39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426B4B-9AB0-4B32-A28B-E8011C62F2B5}"/>
              </a:ext>
            </a:extLst>
          </p:cNvPr>
          <p:cNvCxnSpPr>
            <a:cxnSpLocks/>
            <a:stCxn id="38" idx="1"/>
            <a:endCxn id="40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06C00A9-921F-4C65-BE17-C4F43B5C7470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037B1FF-7E5C-4ADA-BCB6-A991A3CD613D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481039-1AB1-4916-ABE4-E88F5A0F1EB8}"/>
              </a:ext>
            </a:extLst>
          </p:cNvPr>
          <p:cNvCxnSpPr>
            <a:cxnSpLocks/>
            <a:stCxn id="38" idx="5"/>
            <a:endCxn id="51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13FF32D-E24D-411F-922A-F66DFAC12926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5960601-AA23-474A-B64E-72CE39D0A7DA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3"/>
          </a:solidFill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430C7C4-720D-44A4-ABCC-90805139903E}"/>
                </a:ext>
              </a:extLst>
            </p:cNvPr>
            <p:cNvCxnSpPr>
              <a:cxnSpLocks/>
              <a:stCxn id="49" idx="5"/>
              <a:endCxn id="55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F0962F9-D56C-4DE4-8F44-5AB5AB339498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CA224A-69BE-4F79-9AC1-8497FBFAAEA3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765BAC5-A08D-4B0A-BA97-471A75609BCE}"/>
              </a:ext>
            </a:extLst>
          </p:cNvPr>
          <p:cNvCxnSpPr/>
          <p:nvPr/>
        </p:nvCxnSpPr>
        <p:spPr>
          <a:xfrm flipH="1">
            <a:off x="4329628" y="834993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5FC5494-F209-471C-8958-51723CAD59F3}"/>
              </a:ext>
            </a:extLst>
          </p:cNvPr>
          <p:cNvSpPr txBox="1"/>
          <p:nvPr/>
        </p:nvSpPr>
        <p:spPr>
          <a:xfrm>
            <a:off x="4177228" y="2054193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AB8643-D1BB-4AF7-9546-4BD90FD2569C}"/>
              </a:ext>
            </a:extLst>
          </p:cNvPr>
          <p:cNvGrpSpPr/>
          <p:nvPr/>
        </p:nvGrpSpPr>
        <p:grpSpPr>
          <a:xfrm>
            <a:off x="696822" y="3352800"/>
            <a:ext cx="5551578" cy="2514600"/>
            <a:chOff x="76199" y="76200"/>
            <a:chExt cx="5304987" cy="256919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6301D5-1265-41FF-ACDD-06A8E6F78446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B9CFCD1-23DA-494D-AC68-6EE745964093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454B160-6D00-41E3-BEA8-5BDB1C9099F1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A58ABA9-877A-488B-B81C-9AAE93FD0EB0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65D65C8-55F2-4B20-8494-02DD475232C8}"/>
              </a:ext>
            </a:extLst>
          </p:cNvPr>
          <p:cNvCxnSpPr/>
          <p:nvPr/>
        </p:nvCxnSpPr>
        <p:spPr>
          <a:xfrm flipH="1">
            <a:off x="4887823" y="3505200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8831D0E-8C79-404E-9F5B-52EE8D39B713}"/>
              </a:ext>
            </a:extLst>
          </p:cNvPr>
          <p:cNvSpPr txBox="1"/>
          <p:nvPr/>
        </p:nvSpPr>
        <p:spPr>
          <a:xfrm>
            <a:off x="4735423" y="4724400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2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65531BB-99D9-46C9-B439-0F051198CBEB}"/>
              </a:ext>
            </a:extLst>
          </p:cNvPr>
          <p:cNvCxnSpPr>
            <a:cxnSpLocks/>
          </p:cNvCxnSpPr>
          <p:nvPr/>
        </p:nvCxnSpPr>
        <p:spPr>
          <a:xfrm flipH="1">
            <a:off x="2177238" y="1672425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485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00729 0.1094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L 0.01267 0.11111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8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-419568" y="-1988382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3771433" y="-1835982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3619033" y="-616782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138627" y="681825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4383092" y="1594276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792224-350E-4A0B-B1D7-A30838B7D3C0}"/>
              </a:ext>
            </a:extLst>
          </p:cNvPr>
          <p:cNvSpPr txBox="1"/>
          <p:nvPr/>
        </p:nvSpPr>
        <p:spPr>
          <a:xfrm>
            <a:off x="4177228" y="2053425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1619043" y="-998550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FB8FB-D522-4F69-979F-F8B1C85844CE}"/>
              </a:ext>
            </a:extLst>
          </p:cNvPr>
          <p:cNvGrpSpPr/>
          <p:nvPr/>
        </p:nvGrpSpPr>
        <p:grpSpPr>
          <a:xfrm>
            <a:off x="696822" y="3352800"/>
            <a:ext cx="5551578" cy="2514600"/>
            <a:chOff x="76199" y="76200"/>
            <a:chExt cx="5304987" cy="2569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43808C-B6C0-4738-9DCC-E7C247F95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43FB0A-DC8D-4E61-B99C-6731E504CC1C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0DF152-BA8E-4876-8A67-D9C3EE96396C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B60E39-37EF-40E4-9D7A-4B4B99ACADA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5ED0D0-8187-4998-888C-D694BA5D7715}"/>
              </a:ext>
            </a:extLst>
          </p:cNvPr>
          <p:cNvCxnSpPr/>
          <p:nvPr/>
        </p:nvCxnSpPr>
        <p:spPr>
          <a:xfrm flipH="1">
            <a:off x="4887823" y="3505200"/>
            <a:ext cx="47792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48E038-7A8D-40D4-9CA7-273D05BE8439}"/>
              </a:ext>
            </a:extLst>
          </p:cNvPr>
          <p:cNvSpPr txBox="1"/>
          <p:nvPr/>
        </p:nvSpPr>
        <p:spPr>
          <a:xfrm>
            <a:off x="4735423" y="4724400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A59375-572A-41A1-A4E9-8DC6DAA377C0}"/>
              </a:ext>
            </a:extLst>
          </p:cNvPr>
          <p:cNvCxnSpPr>
            <a:cxnSpLocks/>
          </p:cNvCxnSpPr>
          <p:nvPr/>
        </p:nvCxnSpPr>
        <p:spPr>
          <a:xfrm flipH="1">
            <a:off x="2177238" y="1672425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3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592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L 0.01441 0.1111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-990600" y="-4596319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3200401" y="-4443919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3048001" y="-3224719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5</a:t>
            </a:r>
          </a:p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-432405" y="-1926112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3812060" y="-1013661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792224-350E-4A0B-B1D7-A30838B7D3C0}"/>
              </a:ext>
            </a:extLst>
          </p:cNvPr>
          <p:cNvSpPr txBox="1"/>
          <p:nvPr/>
        </p:nvSpPr>
        <p:spPr>
          <a:xfrm>
            <a:off x="3606196" y="-554512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5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1048011" y="-3606487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FB8FB-D522-4F69-979F-F8B1C85844CE}"/>
              </a:ext>
            </a:extLst>
          </p:cNvPr>
          <p:cNvGrpSpPr/>
          <p:nvPr/>
        </p:nvGrpSpPr>
        <p:grpSpPr>
          <a:xfrm>
            <a:off x="125790" y="744863"/>
            <a:ext cx="5551578" cy="2514600"/>
            <a:chOff x="76199" y="76200"/>
            <a:chExt cx="5304987" cy="2569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43808C-B6C0-4738-9DCC-E7C247F95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43FB0A-DC8D-4E61-B99C-6731E504CC1C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0DF152-BA8E-4876-8A67-D9C3EE96396C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B60E39-37EF-40E4-9D7A-4B4B99ACADA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5ED0D0-8187-4998-888C-D694BA5D7715}"/>
              </a:ext>
            </a:extLst>
          </p:cNvPr>
          <p:cNvCxnSpPr/>
          <p:nvPr/>
        </p:nvCxnSpPr>
        <p:spPr>
          <a:xfrm flipH="1">
            <a:off x="4397929" y="1594501"/>
            <a:ext cx="47792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48E038-7A8D-40D4-9CA7-273D05BE8439}"/>
              </a:ext>
            </a:extLst>
          </p:cNvPr>
          <p:cNvSpPr txBox="1"/>
          <p:nvPr/>
        </p:nvSpPr>
        <p:spPr>
          <a:xfrm>
            <a:off x="4164391" y="2116463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A59375-572A-41A1-A4E9-8DC6DAA377C0}"/>
              </a:ext>
            </a:extLst>
          </p:cNvPr>
          <p:cNvCxnSpPr>
            <a:cxnSpLocks/>
          </p:cNvCxnSpPr>
          <p:nvPr/>
        </p:nvCxnSpPr>
        <p:spPr>
          <a:xfrm flipH="1">
            <a:off x="1606206" y="-935512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3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C7D160B-A0DD-4A07-8059-7562B156085E}"/>
              </a:ext>
            </a:extLst>
          </p:cNvPr>
          <p:cNvGrpSpPr/>
          <p:nvPr/>
        </p:nvGrpSpPr>
        <p:grpSpPr>
          <a:xfrm>
            <a:off x="683985" y="3429000"/>
            <a:ext cx="5551578" cy="2514600"/>
            <a:chOff x="76199" y="76200"/>
            <a:chExt cx="5304987" cy="256919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C0545B0-AEC6-4D41-8D07-F15C7D7424F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FEC9681-C65B-4B5B-B9F1-BD9E41413867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8FFA4EB-44F5-4EA4-81D1-98D9789AF683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365E5D-766E-43A6-97FC-AA182543AAC5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228B8E-5824-45D4-B0E6-F0420FF6AD41}"/>
              </a:ext>
            </a:extLst>
          </p:cNvPr>
          <p:cNvCxnSpPr/>
          <p:nvPr/>
        </p:nvCxnSpPr>
        <p:spPr>
          <a:xfrm flipH="1">
            <a:off x="4874986" y="3581400"/>
            <a:ext cx="4779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5CCA467-8FE8-4084-AB0E-6991E8478484}"/>
              </a:ext>
            </a:extLst>
          </p:cNvPr>
          <p:cNvSpPr txBox="1"/>
          <p:nvPr/>
        </p:nvSpPr>
        <p:spPr>
          <a:xfrm>
            <a:off x="4722586" y="4800600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null</a:t>
            </a:r>
          </a:p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0E5A9EB-1129-416C-9B08-9A98E788FAFE}"/>
              </a:ext>
            </a:extLst>
          </p:cNvPr>
          <p:cNvCxnSpPr>
            <a:cxnSpLocks/>
          </p:cNvCxnSpPr>
          <p:nvPr/>
        </p:nvCxnSpPr>
        <p:spPr>
          <a:xfrm flipH="1">
            <a:off x="2164401" y="1748625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3F2CDCD-EFAA-45D9-82A9-DEDB9C1D392B}"/>
              </a:ext>
            </a:extLst>
          </p:cNvPr>
          <p:cNvCxnSpPr>
            <a:stCxn id="53" idx="3"/>
            <a:endCxn id="20" idx="3"/>
          </p:cNvCxnSpPr>
          <p:nvPr/>
        </p:nvCxnSpPr>
        <p:spPr>
          <a:xfrm flipH="1" flipV="1">
            <a:off x="5677368" y="2002163"/>
            <a:ext cx="558195" cy="2684137"/>
          </a:xfrm>
          <a:prstGeom prst="bentConnector3">
            <a:avLst>
              <a:gd name="adj1" fmla="val -409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2FE181-57C6-425C-8696-7BFEDE1D3419}"/>
              </a:ext>
            </a:extLst>
          </p:cNvPr>
          <p:cNvSpPr txBox="1"/>
          <p:nvPr/>
        </p:nvSpPr>
        <p:spPr>
          <a:xfrm>
            <a:off x="4187022" y="2162859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4</a:t>
            </a:r>
          </a:p>
          <a:p>
            <a:r>
              <a:rPr lang="en-SG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02FBF2E-645A-4692-ACFF-05CA3B0772F2}"/>
              </a:ext>
            </a:extLst>
          </p:cNvPr>
          <p:cNvCxnSpPr>
            <a:cxnSpLocks/>
          </p:cNvCxnSpPr>
          <p:nvPr/>
        </p:nvCxnSpPr>
        <p:spPr>
          <a:xfrm flipH="1">
            <a:off x="2628593" y="1905000"/>
            <a:ext cx="1" cy="15939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8A486B0-B98D-4678-847C-DB971D745A9C}"/>
              </a:ext>
            </a:extLst>
          </p:cNvPr>
          <p:cNvSpPr txBox="1"/>
          <p:nvPr/>
        </p:nvSpPr>
        <p:spPr>
          <a:xfrm>
            <a:off x="4187022" y="2162760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4</a:t>
            </a:r>
          </a:p>
          <a:p>
            <a:r>
              <a:rPr lang="en-SG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  <a:p>
            <a:r>
              <a:rPr lang="en-SG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-1</a:t>
            </a:r>
          </a:p>
        </p:txBody>
      </p:sp>
    </p:spTree>
    <p:extLst>
      <p:ext uri="{BB962C8B-B14F-4D97-AF65-F5344CB8AC3E}">
        <p14:creationId xmlns:p14="http://schemas.microsoft.com/office/powerpoint/2010/main" val="4273167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-0.17048 0.0768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24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59259E-6 L -4.44444E-6 0.04282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4.16667E-6 2.96296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1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-0.17048 0.07384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24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8" grpId="2" animBg="1"/>
      <p:bldP spid="58" grpId="3" animBg="1"/>
      <p:bldP spid="60" grpId="0" animBg="1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A25CF2-F5EE-4376-A1D9-DC57046591D5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4DD2-94AB-4FDA-875C-DA40BEC1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856A8-9C1F-4348-A147-EB4C8437F248}"/>
              </a:ext>
            </a:extLst>
          </p:cNvPr>
          <p:cNvSpPr txBox="1"/>
          <p:nvPr/>
        </p:nvSpPr>
        <p:spPr>
          <a:xfrm>
            <a:off x="533400" y="-3962400"/>
            <a:ext cx="8458200" cy="2159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CX1007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DataStructures</a:t>
            </a:r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12 Lab Tutorial - Binary Tree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item;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*root, *root2;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tree in Q1 </a:t>
            </a:r>
          </a:p>
          <a:p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Using manual dynamic allocation of memory for </a:t>
            </a:r>
            <a:r>
              <a:rPr lang="en-SG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endParaRPr lang="en-SG" sz="11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root-&gt;item = 4;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root-&gt;left-&gt;item = 5;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root-&gt;right-&gt;item = 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root-&gt;left-&gt;right-&gt;item = 6;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root-&gt;right-&gt;left-&gt;item = 3;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root-&gt;right-&gt;right-&gt;item = 1;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root-&gt;right-&gt;right-&gt;right = NULL;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 input m for question 2:");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values smaller than %d are:",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in the tree is %d:\n",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Create a tree for Q4: Tall enough so some nodes have great-grandchildren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Use array of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create tree by linking nodes together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6;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+ 1]);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+ 2]);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7;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14;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root2 =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tree for question 4 visited by in-order is 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stored in all nodes of the tree that have at least one great-grandchild are: 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 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l, r;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if (node == NULL) 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96AC7-3A89-4519-A063-495E94C3C6FF}"/>
              </a:ext>
            </a:extLst>
          </p:cNvPr>
          <p:cNvSpPr txBox="1"/>
          <p:nvPr/>
        </p:nvSpPr>
        <p:spPr>
          <a:xfrm>
            <a:off x="76200" y="-3962400"/>
            <a:ext cx="457200" cy="2125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3BC77F-C0B5-418F-9135-D362C35B2A49}"/>
              </a:ext>
            </a:extLst>
          </p:cNvPr>
          <p:cNvSpPr txBox="1">
            <a:spLocks/>
          </p:cNvSpPr>
          <p:nvPr/>
        </p:nvSpPr>
        <p:spPr>
          <a:xfrm>
            <a:off x="-17418" y="0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1446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6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6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6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6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6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6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6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6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6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6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6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-419568" y="-1988382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3771433" y="-1835982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3619033" y="-616782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138627" y="681825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4383092" y="1594276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792224-350E-4A0B-B1D7-A30838B7D3C0}"/>
              </a:ext>
            </a:extLst>
          </p:cNvPr>
          <p:cNvSpPr txBox="1"/>
          <p:nvPr/>
        </p:nvSpPr>
        <p:spPr>
          <a:xfrm>
            <a:off x="4177228" y="2053425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1619043" y="-998550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FB8FB-D522-4F69-979F-F8B1C85844CE}"/>
              </a:ext>
            </a:extLst>
          </p:cNvPr>
          <p:cNvGrpSpPr/>
          <p:nvPr/>
        </p:nvGrpSpPr>
        <p:grpSpPr>
          <a:xfrm>
            <a:off x="696822" y="3352800"/>
            <a:ext cx="5551578" cy="2514600"/>
            <a:chOff x="76199" y="76200"/>
            <a:chExt cx="5304987" cy="2569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43808C-B6C0-4738-9DCC-E7C247F95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43FB0A-DC8D-4E61-B99C-6731E504CC1C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0DF152-BA8E-4876-8A67-D9C3EE96396C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B60E39-37EF-40E4-9D7A-4B4B99ACADA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5ED0D0-8187-4998-888C-D694BA5D7715}"/>
              </a:ext>
            </a:extLst>
          </p:cNvPr>
          <p:cNvCxnSpPr/>
          <p:nvPr/>
        </p:nvCxnSpPr>
        <p:spPr>
          <a:xfrm flipH="1">
            <a:off x="5086748" y="4419600"/>
            <a:ext cx="47792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48E038-7A8D-40D4-9CA7-273D05BE8439}"/>
              </a:ext>
            </a:extLst>
          </p:cNvPr>
          <p:cNvSpPr txBox="1"/>
          <p:nvPr/>
        </p:nvSpPr>
        <p:spPr>
          <a:xfrm>
            <a:off x="4735423" y="4724400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4</a:t>
            </a:r>
          </a:p>
          <a:p>
            <a:r>
              <a:rPr lang="en-SG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  <a:p>
            <a:r>
              <a:rPr lang="en-SG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-1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A59375-572A-41A1-A4E9-8DC6DAA377C0}"/>
              </a:ext>
            </a:extLst>
          </p:cNvPr>
          <p:cNvCxnSpPr>
            <a:cxnSpLocks/>
          </p:cNvCxnSpPr>
          <p:nvPr/>
        </p:nvCxnSpPr>
        <p:spPr>
          <a:xfrm flipH="1">
            <a:off x="2177238" y="1672425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3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698AC11-B4A1-47A8-9EF1-507458D9FF5E}"/>
              </a:ext>
            </a:extLst>
          </p:cNvPr>
          <p:cNvCxnSpPr/>
          <p:nvPr/>
        </p:nvCxnSpPr>
        <p:spPr>
          <a:xfrm flipH="1" flipV="1">
            <a:off x="5677368" y="2002163"/>
            <a:ext cx="558195" cy="2684137"/>
          </a:xfrm>
          <a:prstGeom prst="bentConnector3">
            <a:avLst>
              <a:gd name="adj1" fmla="val -409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AD264A-EBA5-465A-90BE-A97608CE13A4}"/>
              </a:ext>
            </a:extLst>
          </p:cNvPr>
          <p:cNvSpPr txBox="1"/>
          <p:nvPr/>
        </p:nvSpPr>
        <p:spPr>
          <a:xfrm>
            <a:off x="4171923" y="2075841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2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0</a:t>
            </a:r>
          </a:p>
        </p:txBody>
      </p:sp>
    </p:spTree>
    <p:extLst>
      <p:ext uri="{BB962C8B-B14F-4D97-AF65-F5344CB8AC3E}">
        <p14:creationId xmlns:p14="http://schemas.microsoft.com/office/powerpoint/2010/main" val="1919566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18646 0.166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 animBg="1"/>
      <p:bldP spid="5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-419568" y="-1988382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3771433" y="-1835982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3619033" y="-616782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138627" y="681825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4383092" y="1594276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792224-350E-4A0B-B1D7-A30838B7D3C0}"/>
              </a:ext>
            </a:extLst>
          </p:cNvPr>
          <p:cNvSpPr txBox="1"/>
          <p:nvPr/>
        </p:nvSpPr>
        <p:spPr>
          <a:xfrm>
            <a:off x="4177228" y="2053425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1619043" y="-998550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FB8FB-D522-4F69-979F-F8B1C85844CE}"/>
              </a:ext>
            </a:extLst>
          </p:cNvPr>
          <p:cNvGrpSpPr/>
          <p:nvPr/>
        </p:nvGrpSpPr>
        <p:grpSpPr>
          <a:xfrm>
            <a:off x="696822" y="3352800"/>
            <a:ext cx="5551578" cy="2514600"/>
            <a:chOff x="76199" y="76200"/>
            <a:chExt cx="5304987" cy="2569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43808C-B6C0-4738-9DCC-E7C247F95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43FB0A-DC8D-4E61-B99C-6731E504CC1C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0DF152-BA8E-4876-8A67-D9C3EE96396C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B60E39-37EF-40E4-9D7A-4B4B99ACADA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5ED0D0-8187-4998-888C-D694BA5D7715}"/>
              </a:ext>
            </a:extLst>
          </p:cNvPr>
          <p:cNvCxnSpPr/>
          <p:nvPr/>
        </p:nvCxnSpPr>
        <p:spPr>
          <a:xfrm flipH="1">
            <a:off x="4764195" y="3505200"/>
            <a:ext cx="4779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48E038-7A8D-40D4-9CA7-273D05BE8439}"/>
              </a:ext>
            </a:extLst>
          </p:cNvPr>
          <p:cNvSpPr txBox="1"/>
          <p:nvPr/>
        </p:nvSpPr>
        <p:spPr>
          <a:xfrm>
            <a:off x="4735423" y="4724400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A59375-572A-41A1-A4E9-8DC6DAA377C0}"/>
              </a:ext>
            </a:extLst>
          </p:cNvPr>
          <p:cNvCxnSpPr>
            <a:cxnSpLocks/>
          </p:cNvCxnSpPr>
          <p:nvPr/>
        </p:nvCxnSpPr>
        <p:spPr>
          <a:xfrm flipH="1">
            <a:off x="2177238" y="1835028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3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0A80703-926E-4955-A918-2A7C7D178785}"/>
              </a:ext>
            </a:extLst>
          </p:cNvPr>
          <p:cNvSpPr txBox="1"/>
          <p:nvPr/>
        </p:nvSpPr>
        <p:spPr>
          <a:xfrm>
            <a:off x="4177228" y="2053425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2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0</a:t>
            </a:r>
          </a:p>
        </p:txBody>
      </p:sp>
    </p:spTree>
    <p:extLst>
      <p:ext uri="{BB962C8B-B14F-4D97-AF65-F5344CB8AC3E}">
        <p14:creationId xmlns:p14="http://schemas.microsoft.com/office/powerpoint/2010/main" val="23428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0.00035 0.0342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0.0243 0.11111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-1017549" y="-4648200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3173452" y="-44958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3021052" y="-3276600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-459354" y="-1977993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3785111" y="-1065542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792224-350E-4A0B-B1D7-A30838B7D3C0}"/>
              </a:ext>
            </a:extLst>
          </p:cNvPr>
          <p:cNvSpPr txBox="1"/>
          <p:nvPr/>
        </p:nvSpPr>
        <p:spPr>
          <a:xfrm>
            <a:off x="3579247" y="-606393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1021062" y="-3658368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FB8FB-D522-4F69-979F-F8B1C85844CE}"/>
              </a:ext>
            </a:extLst>
          </p:cNvPr>
          <p:cNvGrpSpPr/>
          <p:nvPr/>
        </p:nvGrpSpPr>
        <p:grpSpPr>
          <a:xfrm>
            <a:off x="98841" y="692982"/>
            <a:ext cx="5551578" cy="2514600"/>
            <a:chOff x="76199" y="76200"/>
            <a:chExt cx="5304987" cy="2569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43808C-B6C0-4738-9DCC-E7C247F95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43FB0A-DC8D-4E61-B99C-6731E504CC1C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0DF152-BA8E-4876-8A67-D9C3EE96396C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B60E39-37EF-40E4-9D7A-4B4B99ACADA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5ED0D0-8187-4998-888C-D694BA5D7715}"/>
              </a:ext>
            </a:extLst>
          </p:cNvPr>
          <p:cNvCxnSpPr/>
          <p:nvPr/>
        </p:nvCxnSpPr>
        <p:spPr>
          <a:xfrm flipH="1">
            <a:off x="4295068" y="1607382"/>
            <a:ext cx="4779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48E038-7A8D-40D4-9CA7-273D05BE8439}"/>
              </a:ext>
            </a:extLst>
          </p:cNvPr>
          <p:cNvSpPr txBox="1"/>
          <p:nvPr/>
        </p:nvSpPr>
        <p:spPr>
          <a:xfrm>
            <a:off x="4137442" y="2064582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A59375-572A-41A1-A4E9-8DC6DAA377C0}"/>
              </a:ext>
            </a:extLst>
          </p:cNvPr>
          <p:cNvCxnSpPr>
            <a:cxnSpLocks/>
          </p:cNvCxnSpPr>
          <p:nvPr/>
        </p:nvCxnSpPr>
        <p:spPr>
          <a:xfrm flipH="1">
            <a:off x="1579257" y="-824790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3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3AD264A-EBA5-465A-90BE-A97608CE13A4}"/>
              </a:ext>
            </a:extLst>
          </p:cNvPr>
          <p:cNvSpPr txBox="1"/>
          <p:nvPr/>
        </p:nvSpPr>
        <p:spPr>
          <a:xfrm>
            <a:off x="3579247" y="-606393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0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9CEE7A4-4833-4222-977B-552485A96916}"/>
              </a:ext>
            </a:extLst>
          </p:cNvPr>
          <p:cNvGrpSpPr/>
          <p:nvPr/>
        </p:nvGrpSpPr>
        <p:grpSpPr>
          <a:xfrm>
            <a:off x="617722" y="3339854"/>
            <a:ext cx="5551578" cy="2514600"/>
            <a:chOff x="76199" y="76200"/>
            <a:chExt cx="5304987" cy="25691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4703A3C-1B69-4ED5-A8BC-43BCF62A98D9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B6348D-21A4-4017-B2D8-CFF9627E6EA8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FE427E-AC31-419E-AD56-0E21F686EEB4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3519B82-F052-4BF4-B457-2517E8424164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27EDCC-C825-4AD5-9B63-431A34915621}"/>
              </a:ext>
            </a:extLst>
          </p:cNvPr>
          <p:cNvCxnSpPr/>
          <p:nvPr/>
        </p:nvCxnSpPr>
        <p:spPr>
          <a:xfrm flipH="1">
            <a:off x="4685095" y="3505200"/>
            <a:ext cx="477921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8A41DF7-9A46-496F-B8CF-5D8496AECC3B}"/>
              </a:ext>
            </a:extLst>
          </p:cNvPr>
          <p:cNvSpPr txBox="1"/>
          <p:nvPr/>
        </p:nvSpPr>
        <p:spPr>
          <a:xfrm>
            <a:off x="4656323" y="4711454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8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E90BC85-5618-4805-AFF9-339EFD7A36BF}"/>
              </a:ext>
            </a:extLst>
          </p:cNvPr>
          <p:cNvCxnSpPr>
            <a:cxnSpLocks/>
          </p:cNvCxnSpPr>
          <p:nvPr/>
        </p:nvCxnSpPr>
        <p:spPr>
          <a:xfrm flipH="1">
            <a:off x="2098138" y="1676400"/>
            <a:ext cx="1" cy="17533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CE97F92-8FE2-4AD8-9585-63FCD56F453E}"/>
              </a:ext>
            </a:extLst>
          </p:cNvPr>
          <p:cNvSpPr txBox="1"/>
          <p:nvPr/>
        </p:nvSpPr>
        <p:spPr>
          <a:xfrm>
            <a:off x="6196495" y="4114800"/>
            <a:ext cx="177593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489E5C-6C4B-4B29-86E7-C93A3135DBCA}"/>
              </a:ext>
            </a:extLst>
          </p:cNvPr>
          <p:cNvSpPr txBox="1"/>
          <p:nvPr/>
        </p:nvSpPr>
        <p:spPr>
          <a:xfrm>
            <a:off x="4685095" y="4732605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8</a:t>
            </a:r>
          </a:p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</p:txBody>
      </p:sp>
    </p:spTree>
    <p:extLst>
      <p:ext uri="{BB962C8B-B14F-4D97-AF65-F5344CB8AC3E}">
        <p14:creationId xmlns:p14="http://schemas.microsoft.com/office/powerpoint/2010/main" val="158674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0.02621 0.1111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21 0.11111 L 0.02621 0.1333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8" grpId="0" animBg="1"/>
      <p:bldP spid="68" grpId="1" animBg="1"/>
      <p:bldP spid="7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FB8FB-D522-4F69-979F-F8B1C85844CE}"/>
              </a:ext>
            </a:extLst>
          </p:cNvPr>
          <p:cNvGrpSpPr/>
          <p:nvPr/>
        </p:nvGrpSpPr>
        <p:grpSpPr>
          <a:xfrm>
            <a:off x="-392767" y="-1981200"/>
            <a:ext cx="5551578" cy="2514600"/>
            <a:chOff x="76199" y="76200"/>
            <a:chExt cx="5304987" cy="2569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43808C-B6C0-4738-9DCC-E7C247F95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43FB0A-DC8D-4E61-B99C-6731E504CC1C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0DF152-BA8E-4876-8A67-D9C3EE96396C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B60E39-37EF-40E4-9D7A-4B4B99ACADA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5ED0D0-8187-4998-888C-D694BA5D7715}"/>
              </a:ext>
            </a:extLst>
          </p:cNvPr>
          <p:cNvCxnSpPr/>
          <p:nvPr/>
        </p:nvCxnSpPr>
        <p:spPr>
          <a:xfrm flipH="1">
            <a:off x="3803460" y="-1066800"/>
            <a:ext cx="4779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48E038-7A8D-40D4-9CA7-273D05BE8439}"/>
              </a:ext>
            </a:extLst>
          </p:cNvPr>
          <p:cNvSpPr txBox="1"/>
          <p:nvPr/>
        </p:nvSpPr>
        <p:spPr>
          <a:xfrm>
            <a:off x="3645834" y="-609600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D58FC3-ACFB-41DF-9D62-FABFB87393C4}"/>
              </a:ext>
            </a:extLst>
          </p:cNvPr>
          <p:cNvCxnSpPr>
            <a:cxnSpLocks/>
            <a:stCxn id="41" idx="5"/>
            <a:endCxn id="46" idx="1"/>
          </p:cNvCxnSpPr>
          <p:nvPr/>
        </p:nvCxnSpPr>
        <p:spPr>
          <a:xfrm>
            <a:off x="6636015" y="1837322"/>
            <a:ext cx="105520" cy="145983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9FF9855-5415-448F-AE13-AEA7AF3A71C0}"/>
              </a:ext>
            </a:extLst>
          </p:cNvPr>
          <p:cNvSpPr/>
          <p:nvPr/>
        </p:nvSpPr>
        <p:spPr>
          <a:xfrm>
            <a:off x="6688181" y="1932969"/>
            <a:ext cx="364319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1050" b="1" dirty="0">
              <a:solidFill>
                <a:schemeClr val="bg1"/>
              </a:solidFill>
              <a:latin typeface="Courier New"/>
              <a:ea typeface="Courier New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669614-A848-478A-A996-4EBBD04844B1}"/>
              </a:ext>
            </a:extLst>
          </p:cNvPr>
          <p:cNvSpPr txBox="1"/>
          <p:nvPr/>
        </p:nvSpPr>
        <p:spPr>
          <a:xfrm>
            <a:off x="6679282" y="1981200"/>
            <a:ext cx="384384" cy="251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  <a:latin typeface="Courier New"/>
                <a:ea typeface="Courier New"/>
              </a:rPr>
              <a:t>10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9CEE7A4-4833-4222-977B-552485A96916}"/>
              </a:ext>
            </a:extLst>
          </p:cNvPr>
          <p:cNvGrpSpPr/>
          <p:nvPr/>
        </p:nvGrpSpPr>
        <p:grpSpPr>
          <a:xfrm>
            <a:off x="126114" y="665672"/>
            <a:ext cx="5551578" cy="2514600"/>
            <a:chOff x="76199" y="76200"/>
            <a:chExt cx="5304987" cy="25691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4703A3C-1B69-4ED5-A8BC-43BCF62A98D9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B6348D-21A4-4017-B2D8-CFF9627E6EA8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FE427E-AC31-419E-AD56-0E21F686EEB4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3519B82-F052-4BF4-B457-2517E8424164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27EDCC-C825-4AD5-9B63-431A34915621}"/>
              </a:ext>
            </a:extLst>
          </p:cNvPr>
          <p:cNvCxnSpPr/>
          <p:nvPr/>
        </p:nvCxnSpPr>
        <p:spPr>
          <a:xfrm flipH="1">
            <a:off x="4432447" y="1752600"/>
            <a:ext cx="477921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8A41DF7-9A46-496F-B8CF-5D8496AECC3B}"/>
              </a:ext>
            </a:extLst>
          </p:cNvPr>
          <p:cNvSpPr txBox="1"/>
          <p:nvPr/>
        </p:nvSpPr>
        <p:spPr>
          <a:xfrm>
            <a:off x="4164715" y="2037272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8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E90BC85-5618-4805-AFF9-339EFD7A36BF}"/>
              </a:ext>
            </a:extLst>
          </p:cNvPr>
          <p:cNvCxnSpPr>
            <a:cxnSpLocks/>
          </p:cNvCxnSpPr>
          <p:nvPr/>
        </p:nvCxnSpPr>
        <p:spPr>
          <a:xfrm flipH="1">
            <a:off x="1606530" y="-997782"/>
            <a:ext cx="1" cy="17533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0489E5C-6C4B-4B29-86E7-C93A3135DBCA}"/>
              </a:ext>
            </a:extLst>
          </p:cNvPr>
          <p:cNvSpPr txBox="1"/>
          <p:nvPr/>
        </p:nvSpPr>
        <p:spPr>
          <a:xfrm>
            <a:off x="4193487" y="2058423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8</a:t>
            </a:r>
          </a:p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5E1835E-3100-4FAC-A840-F2B8C1473541}"/>
              </a:ext>
            </a:extLst>
          </p:cNvPr>
          <p:cNvGrpSpPr/>
          <p:nvPr/>
        </p:nvGrpSpPr>
        <p:grpSpPr>
          <a:xfrm>
            <a:off x="678447" y="3327127"/>
            <a:ext cx="5551578" cy="2514600"/>
            <a:chOff x="76199" y="76200"/>
            <a:chExt cx="5304987" cy="256919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EB81C8-35F8-4DB7-887E-1768AED3321E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CA1BB76-3BEB-4682-B5CC-558B4DE25C73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85773B1-F68E-4F88-BB85-0F12CBEF0A0C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B2A5136-12A2-4B79-AE31-3FEEE1C08F61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0E86B12-9E17-4540-AE2A-5D681B07E265}"/>
              </a:ext>
            </a:extLst>
          </p:cNvPr>
          <p:cNvCxnSpPr/>
          <p:nvPr/>
        </p:nvCxnSpPr>
        <p:spPr>
          <a:xfrm flipH="1">
            <a:off x="4695963" y="3505200"/>
            <a:ext cx="4779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4D2D90-3F13-41C7-ADA2-DBB487C5DA16}"/>
              </a:ext>
            </a:extLst>
          </p:cNvPr>
          <p:cNvCxnSpPr>
            <a:cxnSpLocks/>
          </p:cNvCxnSpPr>
          <p:nvPr/>
        </p:nvCxnSpPr>
        <p:spPr>
          <a:xfrm flipH="1">
            <a:off x="2158863" y="1835028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8938F34-EF68-42BE-816A-F431DD0B02E0}"/>
              </a:ext>
            </a:extLst>
          </p:cNvPr>
          <p:cNvSpPr txBox="1"/>
          <p:nvPr/>
        </p:nvSpPr>
        <p:spPr>
          <a:xfrm>
            <a:off x="4745820" y="4719878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node-&gt;item = 10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1AA69D-41F5-4408-91CC-862CAFDB79BD}"/>
              </a:ext>
            </a:extLst>
          </p:cNvPr>
          <p:cNvSpPr txBox="1"/>
          <p:nvPr/>
        </p:nvSpPr>
        <p:spPr>
          <a:xfrm>
            <a:off x="6196495" y="4114800"/>
            <a:ext cx="177593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31700B-6080-451D-9554-379B369B221A}"/>
              </a:ext>
            </a:extLst>
          </p:cNvPr>
          <p:cNvSpPr txBox="1"/>
          <p:nvPr/>
        </p:nvSpPr>
        <p:spPr>
          <a:xfrm>
            <a:off x="4745820" y="4719878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node-&gt;item = 10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6F8983-2082-4C43-9BB9-A61D5AD2BF61}"/>
              </a:ext>
            </a:extLst>
          </p:cNvPr>
          <p:cNvSpPr txBox="1"/>
          <p:nvPr/>
        </p:nvSpPr>
        <p:spPr>
          <a:xfrm>
            <a:off x="4695963" y="4719878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node-&gt;item = 10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-1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689360E-E287-47F2-A996-0D4307016758}"/>
              </a:ext>
            </a:extLst>
          </p:cNvPr>
          <p:cNvCxnSpPr/>
          <p:nvPr/>
        </p:nvCxnSpPr>
        <p:spPr>
          <a:xfrm flipH="1" flipV="1">
            <a:off x="5677368" y="2002163"/>
            <a:ext cx="558195" cy="2684137"/>
          </a:xfrm>
          <a:prstGeom prst="bentConnector3">
            <a:avLst>
              <a:gd name="adj1" fmla="val -409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E0EF57C-E398-457B-B2A3-DD67DABA0709}"/>
              </a:ext>
            </a:extLst>
          </p:cNvPr>
          <p:cNvSpPr txBox="1"/>
          <p:nvPr/>
        </p:nvSpPr>
        <p:spPr>
          <a:xfrm>
            <a:off x="4177321" y="2072601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8</a:t>
            </a:r>
          </a:p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0</a:t>
            </a:r>
          </a:p>
        </p:txBody>
      </p:sp>
    </p:spTree>
    <p:extLst>
      <p:ext uri="{BB962C8B-B14F-4D97-AF65-F5344CB8AC3E}">
        <p14:creationId xmlns:p14="http://schemas.microsoft.com/office/powerpoint/2010/main" val="67154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03177 0.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7 0.1 L 0.03177 0.1333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7 0.13333 L -0.11458 0.28889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26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8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-1017549" y="-4648200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3173452" y="-44958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3021052" y="-3276600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-459354" y="-1977993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3785111" y="-1065542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792224-350E-4A0B-B1D7-A30838B7D3C0}"/>
              </a:ext>
            </a:extLst>
          </p:cNvPr>
          <p:cNvSpPr txBox="1"/>
          <p:nvPr/>
        </p:nvSpPr>
        <p:spPr>
          <a:xfrm>
            <a:off x="3579247" y="-606393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1021062" y="-3658368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FB8FB-D522-4F69-979F-F8B1C85844CE}"/>
              </a:ext>
            </a:extLst>
          </p:cNvPr>
          <p:cNvGrpSpPr/>
          <p:nvPr/>
        </p:nvGrpSpPr>
        <p:grpSpPr>
          <a:xfrm>
            <a:off x="98841" y="692982"/>
            <a:ext cx="5551578" cy="2514600"/>
            <a:chOff x="76199" y="76200"/>
            <a:chExt cx="5304987" cy="2569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43808C-B6C0-4738-9DCC-E7C247F95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43FB0A-DC8D-4E61-B99C-6731E504CC1C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0DF152-BA8E-4876-8A67-D9C3EE96396C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B60E39-37EF-40E4-9D7A-4B4B99ACADA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5ED0D0-8187-4998-888C-D694BA5D7715}"/>
              </a:ext>
            </a:extLst>
          </p:cNvPr>
          <p:cNvCxnSpPr/>
          <p:nvPr/>
        </p:nvCxnSpPr>
        <p:spPr>
          <a:xfrm flipH="1">
            <a:off x="4295068" y="1607382"/>
            <a:ext cx="4779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48E038-7A8D-40D4-9CA7-273D05BE8439}"/>
              </a:ext>
            </a:extLst>
          </p:cNvPr>
          <p:cNvSpPr txBox="1"/>
          <p:nvPr/>
        </p:nvSpPr>
        <p:spPr>
          <a:xfrm>
            <a:off x="4137442" y="2064582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8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A59375-572A-41A1-A4E9-8DC6DAA377C0}"/>
              </a:ext>
            </a:extLst>
          </p:cNvPr>
          <p:cNvCxnSpPr>
            <a:cxnSpLocks/>
          </p:cNvCxnSpPr>
          <p:nvPr/>
        </p:nvCxnSpPr>
        <p:spPr>
          <a:xfrm flipH="1">
            <a:off x="1579257" y="-824790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D58FC3-ACFB-41DF-9D62-FABFB87393C4}"/>
              </a:ext>
            </a:extLst>
          </p:cNvPr>
          <p:cNvCxnSpPr>
            <a:cxnSpLocks/>
            <a:stCxn id="41" idx="5"/>
            <a:endCxn id="46" idx="1"/>
          </p:cNvCxnSpPr>
          <p:nvPr/>
        </p:nvCxnSpPr>
        <p:spPr>
          <a:xfrm>
            <a:off x="6636015" y="1837322"/>
            <a:ext cx="105520" cy="145983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9FF9855-5415-448F-AE13-AEA7AF3A71C0}"/>
              </a:ext>
            </a:extLst>
          </p:cNvPr>
          <p:cNvSpPr/>
          <p:nvPr/>
        </p:nvSpPr>
        <p:spPr>
          <a:xfrm>
            <a:off x="6688181" y="1932969"/>
            <a:ext cx="364319" cy="3437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1050" b="1" dirty="0">
              <a:solidFill>
                <a:schemeClr val="bg1"/>
              </a:solidFill>
              <a:latin typeface="Courier New"/>
              <a:ea typeface="Courier New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669614-A848-478A-A996-4EBBD04844B1}"/>
              </a:ext>
            </a:extLst>
          </p:cNvPr>
          <p:cNvSpPr txBox="1"/>
          <p:nvPr/>
        </p:nvSpPr>
        <p:spPr>
          <a:xfrm>
            <a:off x="6679282" y="1981200"/>
            <a:ext cx="384384" cy="251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  <a:latin typeface="Courier New"/>
                <a:ea typeface="Courier New"/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AD264A-EBA5-465A-90BE-A97608CE13A4}"/>
              </a:ext>
            </a:extLst>
          </p:cNvPr>
          <p:cNvSpPr txBox="1"/>
          <p:nvPr/>
        </p:nvSpPr>
        <p:spPr>
          <a:xfrm>
            <a:off x="3579247" y="-606393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0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9CEE7A4-4833-4222-977B-552485A96916}"/>
              </a:ext>
            </a:extLst>
          </p:cNvPr>
          <p:cNvGrpSpPr/>
          <p:nvPr/>
        </p:nvGrpSpPr>
        <p:grpSpPr>
          <a:xfrm>
            <a:off x="617722" y="3339854"/>
            <a:ext cx="5551578" cy="2514600"/>
            <a:chOff x="76199" y="76200"/>
            <a:chExt cx="5304987" cy="25691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4703A3C-1B69-4ED5-A8BC-43BCF62A98D9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B6348D-21A4-4017-B2D8-CFF9627E6EA8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FE427E-AC31-419E-AD56-0E21F686EEB4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3519B82-F052-4BF4-B457-2517E8424164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27EDCC-C825-4AD5-9B63-431A34915621}"/>
              </a:ext>
            </a:extLst>
          </p:cNvPr>
          <p:cNvCxnSpPr/>
          <p:nvPr/>
        </p:nvCxnSpPr>
        <p:spPr>
          <a:xfrm flipH="1">
            <a:off x="4953000" y="4419600"/>
            <a:ext cx="477921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E90BC85-5618-4805-AFF9-339EFD7A36BF}"/>
              </a:ext>
            </a:extLst>
          </p:cNvPr>
          <p:cNvCxnSpPr>
            <a:cxnSpLocks/>
          </p:cNvCxnSpPr>
          <p:nvPr/>
        </p:nvCxnSpPr>
        <p:spPr>
          <a:xfrm flipH="1">
            <a:off x="2098138" y="1676400"/>
            <a:ext cx="1" cy="17533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4C8C360-B170-4212-94E2-68288AC3951F}"/>
              </a:ext>
            </a:extLst>
          </p:cNvPr>
          <p:cNvSpPr txBox="1"/>
          <p:nvPr/>
        </p:nvSpPr>
        <p:spPr>
          <a:xfrm>
            <a:off x="4648200" y="4732605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8</a:t>
            </a:r>
          </a:p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0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FB02274-ABED-448D-92D8-D13FF098CE8D}"/>
              </a:ext>
            </a:extLst>
          </p:cNvPr>
          <p:cNvCxnSpPr>
            <a:cxnSpLocks/>
            <a:stCxn id="59" idx="3"/>
            <a:endCxn id="20" idx="3"/>
          </p:cNvCxnSpPr>
          <p:nvPr/>
        </p:nvCxnSpPr>
        <p:spPr>
          <a:xfrm flipH="1" flipV="1">
            <a:off x="5650419" y="1950282"/>
            <a:ext cx="518881" cy="2646872"/>
          </a:xfrm>
          <a:prstGeom prst="bentConnector3">
            <a:avLst>
              <a:gd name="adj1" fmla="val -440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465E5E-BB22-4729-8C59-C320C9408990}"/>
              </a:ext>
            </a:extLst>
          </p:cNvPr>
          <p:cNvSpPr txBox="1"/>
          <p:nvPr/>
        </p:nvSpPr>
        <p:spPr>
          <a:xfrm>
            <a:off x="4140823" y="2064582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5BBCD47-3F72-4FD7-A048-9A3638517EFD}"/>
              </a:ext>
            </a:extLst>
          </p:cNvPr>
          <p:cNvSpPr txBox="1"/>
          <p:nvPr/>
        </p:nvSpPr>
        <p:spPr>
          <a:xfrm>
            <a:off x="4644135" y="4737537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8</a:t>
            </a:r>
          </a:p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0</a:t>
            </a:r>
          </a:p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0</a:t>
            </a:r>
          </a:p>
        </p:txBody>
      </p:sp>
    </p:spTree>
    <p:extLst>
      <p:ext uri="{BB962C8B-B14F-4D97-AF65-F5344CB8AC3E}">
        <p14:creationId xmlns:p14="http://schemas.microsoft.com/office/powerpoint/2010/main" val="120691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-0.21771 0.0777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5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71 0.07778 L -0.22066 0.1574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2" grpId="0" animBg="1"/>
      <p:bldP spid="77" grpId="0" animBg="1"/>
      <p:bldP spid="77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-419568" y="-1988382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3771433" y="-1835982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3619033" y="-616782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138627" y="681825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4383092" y="1594276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792224-350E-4A0B-B1D7-A30838B7D3C0}"/>
              </a:ext>
            </a:extLst>
          </p:cNvPr>
          <p:cNvSpPr txBox="1"/>
          <p:nvPr/>
        </p:nvSpPr>
        <p:spPr>
          <a:xfrm>
            <a:off x="4177228" y="2053425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1619043" y="-998550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FB8FB-D522-4F69-979F-F8B1C85844CE}"/>
              </a:ext>
            </a:extLst>
          </p:cNvPr>
          <p:cNvGrpSpPr/>
          <p:nvPr/>
        </p:nvGrpSpPr>
        <p:grpSpPr>
          <a:xfrm>
            <a:off x="696822" y="3352800"/>
            <a:ext cx="5551578" cy="2514600"/>
            <a:chOff x="76199" y="76200"/>
            <a:chExt cx="5304987" cy="2569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43808C-B6C0-4738-9DCC-E7C247F95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43FB0A-DC8D-4E61-B99C-6731E504CC1C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0DF152-BA8E-4876-8A67-D9C3EE96396C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B60E39-37EF-40E4-9D7A-4B4B99ACADA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5ED0D0-8187-4998-888C-D694BA5D7715}"/>
              </a:ext>
            </a:extLst>
          </p:cNvPr>
          <p:cNvCxnSpPr/>
          <p:nvPr/>
        </p:nvCxnSpPr>
        <p:spPr>
          <a:xfrm flipH="1">
            <a:off x="4953000" y="4267200"/>
            <a:ext cx="4779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48E038-7A8D-40D4-9CA7-273D05BE8439}"/>
              </a:ext>
            </a:extLst>
          </p:cNvPr>
          <p:cNvSpPr txBox="1"/>
          <p:nvPr/>
        </p:nvSpPr>
        <p:spPr>
          <a:xfrm>
            <a:off x="4735423" y="4724400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A59375-572A-41A1-A4E9-8DC6DAA377C0}"/>
              </a:ext>
            </a:extLst>
          </p:cNvPr>
          <p:cNvCxnSpPr>
            <a:cxnSpLocks/>
          </p:cNvCxnSpPr>
          <p:nvPr/>
        </p:nvCxnSpPr>
        <p:spPr>
          <a:xfrm flipH="1">
            <a:off x="2177238" y="1835028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1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698AC11-B4A1-47A8-9EF1-507458D9FF5E}"/>
              </a:ext>
            </a:extLst>
          </p:cNvPr>
          <p:cNvCxnSpPr/>
          <p:nvPr/>
        </p:nvCxnSpPr>
        <p:spPr>
          <a:xfrm flipH="1" flipV="1">
            <a:off x="5677368" y="2002163"/>
            <a:ext cx="558195" cy="2684137"/>
          </a:xfrm>
          <a:prstGeom prst="bentConnector3">
            <a:avLst>
              <a:gd name="adj1" fmla="val -409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AD264A-EBA5-465A-90BE-A97608CE13A4}"/>
              </a:ext>
            </a:extLst>
          </p:cNvPr>
          <p:cNvSpPr txBox="1"/>
          <p:nvPr/>
        </p:nvSpPr>
        <p:spPr>
          <a:xfrm>
            <a:off x="4177228" y="2053425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2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AD898B-25CB-4562-B91F-BA843152DB50}"/>
              </a:ext>
            </a:extLst>
          </p:cNvPr>
          <p:cNvSpPr txBox="1"/>
          <p:nvPr/>
        </p:nvSpPr>
        <p:spPr>
          <a:xfrm>
            <a:off x="6352270" y="4114800"/>
            <a:ext cx="1953530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98E718-674D-4BFE-B06A-24C3CB6D8E69}"/>
              </a:ext>
            </a:extLst>
          </p:cNvPr>
          <p:cNvSpPr txBox="1"/>
          <p:nvPr/>
        </p:nvSpPr>
        <p:spPr>
          <a:xfrm>
            <a:off x="4735423" y="4683882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1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-1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215C30-716D-4992-A075-8F218F0159A2}"/>
              </a:ext>
            </a:extLst>
          </p:cNvPr>
          <p:cNvSpPr txBox="1"/>
          <p:nvPr/>
        </p:nvSpPr>
        <p:spPr>
          <a:xfrm>
            <a:off x="4179543" y="2040523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2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1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2</a:t>
            </a:r>
          </a:p>
        </p:txBody>
      </p:sp>
    </p:spTree>
    <p:extLst>
      <p:ext uri="{BB962C8B-B14F-4D97-AF65-F5344CB8AC3E}">
        <p14:creationId xmlns:p14="http://schemas.microsoft.com/office/powerpoint/2010/main" val="2736616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00469 0.0222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02222 L -0.19271 0.17778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78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4" grpId="0" animBg="1"/>
      <p:bldP spid="54" grpId="1" animBg="1"/>
      <p:bldP spid="57" grpId="0" animBg="1"/>
      <p:bldP spid="57" grpId="1" animBg="1"/>
      <p:bldP spid="7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162820" y="687684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4414700" y="1594276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4201421" y="2059284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721015" y="3357891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2201431" y="1677516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1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698AC11-B4A1-47A8-9EF1-507458D9FF5E}"/>
              </a:ext>
            </a:extLst>
          </p:cNvPr>
          <p:cNvCxnSpPr>
            <a:cxnSpLocks/>
            <a:stCxn id="12" idx="3"/>
            <a:endCxn id="5" idx="3"/>
          </p:cNvCxnSpPr>
          <p:nvPr/>
        </p:nvCxnSpPr>
        <p:spPr>
          <a:xfrm flipH="1" flipV="1">
            <a:off x="5714398" y="1944984"/>
            <a:ext cx="558195" cy="2670207"/>
          </a:xfrm>
          <a:prstGeom prst="bentConnector3">
            <a:avLst>
              <a:gd name="adj1" fmla="val -409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3FA0A0D-C6E3-4E87-8A85-B76602F5714D}"/>
              </a:ext>
            </a:extLst>
          </p:cNvPr>
          <p:cNvSpPr txBox="1"/>
          <p:nvPr/>
        </p:nvSpPr>
        <p:spPr>
          <a:xfrm>
            <a:off x="4724400" y="4727542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2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1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C5498F-48DB-4ACA-AAED-7A321F12E8DA}"/>
              </a:ext>
            </a:extLst>
          </p:cNvPr>
          <p:cNvSpPr txBox="1"/>
          <p:nvPr/>
        </p:nvSpPr>
        <p:spPr>
          <a:xfrm>
            <a:off x="4201421" y="2057400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B5A107C-4A44-45A8-8BB0-FC544838FE4C}"/>
              </a:ext>
            </a:extLst>
          </p:cNvPr>
          <p:cNvSpPr txBox="1"/>
          <p:nvPr/>
        </p:nvSpPr>
        <p:spPr>
          <a:xfrm>
            <a:off x="4724399" y="4721248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2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2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5CD57B-AAA2-4223-BF2A-C352074CD53F}"/>
              </a:ext>
            </a:extLst>
          </p:cNvPr>
          <p:cNvSpPr txBox="1"/>
          <p:nvPr/>
        </p:nvSpPr>
        <p:spPr>
          <a:xfrm>
            <a:off x="3810000" y="6143378"/>
            <a:ext cx="156348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 2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5105400" y="4419600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60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23438 0.0777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438 0.07778 L -0.03437 0.1324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37 0.13241 L -0.20938 0.1666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2" grpId="0" animBg="1"/>
      <p:bldP spid="75" grpId="0" animBg="1"/>
      <p:bldP spid="75" grpId="1" animBg="1"/>
      <p:bldP spid="7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162820" y="687684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4414700" y="1594276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4201421" y="2059284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721015" y="3357891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4724400" y="3505200"/>
            <a:ext cx="47792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2201431" y="1828800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1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3FA0A0D-C6E3-4E87-8A85-B76602F5714D}"/>
              </a:ext>
            </a:extLst>
          </p:cNvPr>
          <p:cNvSpPr txBox="1"/>
          <p:nvPr/>
        </p:nvSpPr>
        <p:spPr>
          <a:xfrm>
            <a:off x="4724400" y="4727542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C5498F-48DB-4ACA-AAED-7A321F12E8DA}"/>
              </a:ext>
            </a:extLst>
          </p:cNvPr>
          <p:cNvSpPr txBox="1"/>
          <p:nvPr/>
        </p:nvSpPr>
        <p:spPr>
          <a:xfrm>
            <a:off x="4201421" y="2057400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435846-CE79-4221-B868-EFB5D1C14943}"/>
              </a:ext>
            </a:extLst>
          </p:cNvPr>
          <p:cNvSpPr txBox="1"/>
          <p:nvPr/>
        </p:nvSpPr>
        <p:spPr>
          <a:xfrm>
            <a:off x="6352270" y="4114800"/>
            <a:ext cx="1953530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45FC3F-55D0-454D-B8C6-6DE689720BFE}"/>
              </a:ext>
            </a:extLst>
          </p:cNvPr>
          <p:cNvSpPr txBox="1"/>
          <p:nvPr/>
        </p:nvSpPr>
        <p:spPr>
          <a:xfrm>
            <a:off x="4724400" y="4727542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3</a:t>
            </a:r>
          </a:p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</p:txBody>
      </p:sp>
    </p:spTree>
    <p:extLst>
      <p:ext uri="{BB962C8B-B14F-4D97-AF65-F5344CB8AC3E}">
        <p14:creationId xmlns:p14="http://schemas.microsoft.com/office/powerpoint/2010/main" val="4139861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4.16667E-6 0.0342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02621 0.11111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21 0.11111 L 0.02621 0.13333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9" grpId="0" animBg="1"/>
      <p:bldP spid="49" grpId="1" animBg="1"/>
      <p:bldP spid="5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-430597" y="-1981200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3821283" y="-1074608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3608004" y="-609600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127598" y="689007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4495800" y="1752600"/>
            <a:ext cx="47792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1608014" y="-840084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1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3C5498F-48DB-4ACA-AAED-7A321F12E8DA}"/>
              </a:ext>
            </a:extLst>
          </p:cNvPr>
          <p:cNvSpPr txBox="1"/>
          <p:nvPr/>
        </p:nvSpPr>
        <p:spPr>
          <a:xfrm>
            <a:off x="3608004" y="-611484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BF5572-B960-4FDC-9353-8840A53E55F9}"/>
              </a:ext>
            </a:extLst>
          </p:cNvPr>
          <p:cNvSpPr txBox="1"/>
          <p:nvPr/>
        </p:nvSpPr>
        <p:spPr>
          <a:xfrm>
            <a:off x="4130983" y="2058658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3</a:t>
            </a:r>
          </a:p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E1FAD36-E975-4CD5-ACFC-E2BC5BEF62DC}"/>
              </a:ext>
            </a:extLst>
          </p:cNvPr>
          <p:cNvGrpSpPr/>
          <p:nvPr/>
        </p:nvGrpSpPr>
        <p:grpSpPr>
          <a:xfrm>
            <a:off x="627651" y="3341013"/>
            <a:ext cx="5551578" cy="2514600"/>
            <a:chOff x="76199" y="76200"/>
            <a:chExt cx="5304987" cy="256919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78E2C3B-B5A9-4A99-8622-537959350424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DCF6386-7F48-41D6-814E-4B733439FA4D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E5E431-B5D1-4E9C-B366-EF42A0093228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519DF3-9A20-41E1-85C6-E8144FF4DC81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822939-0AC3-4D09-AAD0-BBAB78172ABB}"/>
              </a:ext>
            </a:extLst>
          </p:cNvPr>
          <p:cNvCxnSpPr/>
          <p:nvPr/>
        </p:nvCxnSpPr>
        <p:spPr>
          <a:xfrm flipH="1">
            <a:off x="4672892" y="3505200"/>
            <a:ext cx="4779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BE6E32-44FE-4C93-A414-15245CE2D2F2}"/>
              </a:ext>
            </a:extLst>
          </p:cNvPr>
          <p:cNvCxnSpPr>
            <a:cxnSpLocks/>
          </p:cNvCxnSpPr>
          <p:nvPr/>
        </p:nvCxnSpPr>
        <p:spPr>
          <a:xfrm flipH="1">
            <a:off x="2108067" y="1811922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6B174E2-8867-497E-9F19-96741FC31EE3}"/>
              </a:ext>
            </a:extLst>
          </p:cNvPr>
          <p:cNvSpPr txBox="1"/>
          <p:nvPr/>
        </p:nvSpPr>
        <p:spPr>
          <a:xfrm>
            <a:off x="4631036" y="4710664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7CC416-57A9-4426-AAF5-F961C15E8EF7}"/>
              </a:ext>
            </a:extLst>
          </p:cNvPr>
          <p:cNvSpPr txBox="1"/>
          <p:nvPr/>
        </p:nvSpPr>
        <p:spPr>
          <a:xfrm>
            <a:off x="6352270" y="4114800"/>
            <a:ext cx="1953530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856A9C-EE4A-45EC-A4C7-B4E0A9840055}"/>
              </a:ext>
            </a:extLst>
          </p:cNvPr>
          <p:cNvSpPr txBox="1"/>
          <p:nvPr/>
        </p:nvSpPr>
        <p:spPr>
          <a:xfrm>
            <a:off x="4675016" y="4710664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7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</p:txBody>
      </p:sp>
    </p:spTree>
    <p:extLst>
      <p:ext uri="{BB962C8B-B14F-4D97-AF65-F5344CB8AC3E}">
        <p14:creationId xmlns:p14="http://schemas.microsoft.com/office/powerpoint/2010/main" val="174209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0.01285 0.108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85 0.1081 L 0.03785 0.1333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-430597" y="-1981200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3821283" y="-1074608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3608004" y="-609600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127598" y="689007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4495800" y="1752600"/>
            <a:ext cx="4779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1608014" y="-840084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1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3C5498F-48DB-4ACA-AAED-7A321F12E8DA}"/>
              </a:ext>
            </a:extLst>
          </p:cNvPr>
          <p:cNvSpPr txBox="1"/>
          <p:nvPr/>
        </p:nvSpPr>
        <p:spPr>
          <a:xfrm>
            <a:off x="3608004" y="-611484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BF5572-B960-4FDC-9353-8840A53E55F9}"/>
              </a:ext>
            </a:extLst>
          </p:cNvPr>
          <p:cNvSpPr txBox="1"/>
          <p:nvPr/>
        </p:nvSpPr>
        <p:spPr>
          <a:xfrm>
            <a:off x="4130983" y="2058658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7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E1FAD36-E975-4CD5-ACFC-E2BC5BEF62DC}"/>
              </a:ext>
            </a:extLst>
          </p:cNvPr>
          <p:cNvGrpSpPr/>
          <p:nvPr/>
        </p:nvGrpSpPr>
        <p:grpSpPr>
          <a:xfrm>
            <a:off x="627651" y="3341013"/>
            <a:ext cx="5551578" cy="2514600"/>
            <a:chOff x="76199" y="76200"/>
            <a:chExt cx="5304987" cy="256919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78E2C3B-B5A9-4A99-8622-537959350424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DCF6386-7F48-41D6-814E-4B733439FA4D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E5E431-B5D1-4E9C-B366-EF42A0093228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519DF3-9A20-41E1-85C6-E8144FF4DC81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822939-0AC3-4D09-AAD0-BBAB78172ABB}"/>
              </a:ext>
            </a:extLst>
          </p:cNvPr>
          <p:cNvCxnSpPr/>
          <p:nvPr/>
        </p:nvCxnSpPr>
        <p:spPr>
          <a:xfrm flipH="1">
            <a:off x="4672892" y="3505200"/>
            <a:ext cx="4779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BE6E32-44FE-4C93-A414-15245CE2D2F2}"/>
              </a:ext>
            </a:extLst>
          </p:cNvPr>
          <p:cNvCxnSpPr>
            <a:cxnSpLocks/>
          </p:cNvCxnSpPr>
          <p:nvPr/>
        </p:nvCxnSpPr>
        <p:spPr>
          <a:xfrm flipH="1">
            <a:off x="2108067" y="1811922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6B174E2-8867-497E-9F19-96741FC31EE3}"/>
              </a:ext>
            </a:extLst>
          </p:cNvPr>
          <p:cNvSpPr txBox="1"/>
          <p:nvPr/>
        </p:nvSpPr>
        <p:spPr>
          <a:xfrm>
            <a:off x="4631036" y="4710664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7CC416-57A9-4426-AAF5-F961C15E8EF7}"/>
              </a:ext>
            </a:extLst>
          </p:cNvPr>
          <p:cNvSpPr txBox="1"/>
          <p:nvPr/>
        </p:nvSpPr>
        <p:spPr>
          <a:xfrm>
            <a:off x="6352270" y="4114800"/>
            <a:ext cx="1953530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856A9C-EE4A-45EC-A4C7-B4E0A9840055}"/>
              </a:ext>
            </a:extLst>
          </p:cNvPr>
          <p:cNvSpPr txBox="1"/>
          <p:nvPr/>
        </p:nvSpPr>
        <p:spPr>
          <a:xfrm>
            <a:off x="4675016" y="4710664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9</a:t>
            </a:r>
          </a:p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58A5AB-0407-47F4-94C5-3575D52ABEE2}"/>
              </a:ext>
            </a:extLst>
          </p:cNvPr>
          <p:cNvSpPr txBox="1"/>
          <p:nvPr/>
        </p:nvSpPr>
        <p:spPr>
          <a:xfrm>
            <a:off x="6366811" y="4114799"/>
            <a:ext cx="1953530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35932B-12AD-4A36-90E0-CCCCA419EC2F}"/>
              </a:ext>
            </a:extLst>
          </p:cNvPr>
          <p:cNvSpPr txBox="1"/>
          <p:nvPr/>
        </p:nvSpPr>
        <p:spPr>
          <a:xfrm>
            <a:off x="4681112" y="4710205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9</a:t>
            </a:r>
          </a:p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-1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B5EDFB8-234E-4EA5-A051-C27F08E9BDED}"/>
              </a:ext>
            </a:extLst>
          </p:cNvPr>
          <p:cNvCxnSpPr>
            <a:cxnSpLocks/>
            <a:stCxn id="51" idx="3"/>
            <a:endCxn id="12" idx="3"/>
          </p:cNvCxnSpPr>
          <p:nvPr/>
        </p:nvCxnSpPr>
        <p:spPr>
          <a:xfrm flipH="1" flipV="1">
            <a:off x="5679176" y="1946307"/>
            <a:ext cx="500053" cy="2652006"/>
          </a:xfrm>
          <a:prstGeom prst="bentConnector3">
            <a:avLst>
              <a:gd name="adj1" fmla="val -4571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3EE8246-84D4-479F-BA18-86420770F0E9}"/>
              </a:ext>
            </a:extLst>
          </p:cNvPr>
          <p:cNvSpPr txBox="1"/>
          <p:nvPr/>
        </p:nvSpPr>
        <p:spPr>
          <a:xfrm>
            <a:off x="4130983" y="2056024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7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0</a:t>
            </a:r>
          </a:p>
        </p:txBody>
      </p:sp>
    </p:spTree>
    <p:extLst>
      <p:ext uri="{BB962C8B-B14F-4D97-AF65-F5344CB8AC3E}">
        <p14:creationId xmlns:p14="http://schemas.microsoft.com/office/powerpoint/2010/main" val="2086999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0.01285 0.108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85 0.1081 L 0.03785 0.1333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85 0.13333 L -0.16215 0.28889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777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49" grpId="0" animBg="1"/>
      <p:bldP spid="49" grpId="1" animBg="1"/>
      <p:bldP spid="50" grpId="0" animBg="1"/>
      <p:bldP spid="50" grpId="1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80095DF-BC7B-4829-88ED-3718F3AA3F2B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3F67D-E1E0-42FE-9618-91BA0A06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Initialising binary trees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9E984-C537-4E5D-9CAF-B678DFB66782}"/>
              </a:ext>
            </a:extLst>
          </p:cNvPr>
          <p:cNvSpPr txBox="1"/>
          <p:nvPr/>
        </p:nvSpPr>
        <p:spPr>
          <a:xfrm>
            <a:off x="533400" y="1035308"/>
            <a:ext cx="53340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root-&gt;item = 4;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root-&gt;left-&gt;item = 5;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root-&gt;right-&gt;item = 2; 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root-&gt;left-&gt;left = NULL; 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root-&gt;left-&gt;right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root-&gt;left-&gt;right-&gt;item = 6; 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root-&gt;left-&gt;right-&gt;left = NULL; 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root-&gt;left-&gt;right-&gt;right = NULL; 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root-&gt;right-&gt;left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root-&gt;right-&gt;left-&gt;item = 3;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root-&gt;right-&gt;right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root-&gt;right-&gt;right-&gt;item = 1;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root-&gt;right-&gt;left-&gt;left = NULL;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root-&gt;right-&gt;left-&gt;right = NULL;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root-&gt;right-&gt;right-&gt;left = NULL;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root-&gt;right-&gt;right-&gt;right = 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5E7DA-AE31-40BB-83B0-9E5BF0796909}"/>
              </a:ext>
            </a:extLst>
          </p:cNvPr>
          <p:cNvSpPr txBox="1"/>
          <p:nvPr/>
        </p:nvSpPr>
        <p:spPr>
          <a:xfrm>
            <a:off x="152400" y="1035308"/>
            <a:ext cx="4572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6A9B6-5018-4C18-BF68-CDBF9396B39B}"/>
              </a:ext>
            </a:extLst>
          </p:cNvPr>
          <p:cNvSpPr/>
          <p:nvPr/>
        </p:nvSpPr>
        <p:spPr>
          <a:xfrm>
            <a:off x="6989618" y="1855455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81861E-6EFB-4981-AA84-45660F1A8480}"/>
              </a:ext>
            </a:extLst>
          </p:cNvPr>
          <p:cNvSpPr/>
          <p:nvPr/>
        </p:nvSpPr>
        <p:spPr>
          <a:xfrm>
            <a:off x="6019800" y="2512619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1F117F-E6BB-4F80-B386-38CDF8DC2718}"/>
              </a:ext>
            </a:extLst>
          </p:cNvPr>
          <p:cNvSpPr/>
          <p:nvPr/>
        </p:nvSpPr>
        <p:spPr>
          <a:xfrm>
            <a:off x="6597723" y="3214236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6A6E71-D44F-4F89-8119-F0662ABAEFEC}"/>
              </a:ext>
            </a:extLst>
          </p:cNvPr>
          <p:cNvSpPr/>
          <p:nvPr/>
        </p:nvSpPr>
        <p:spPr>
          <a:xfrm>
            <a:off x="7918800" y="2512619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B642BE-EE91-4FC6-94B6-2C2B14729D17}"/>
              </a:ext>
            </a:extLst>
          </p:cNvPr>
          <p:cNvSpPr/>
          <p:nvPr/>
        </p:nvSpPr>
        <p:spPr>
          <a:xfrm>
            <a:off x="8576891" y="3214236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4B670B-AB54-4DA8-9F9A-6A4CA210B51D}"/>
              </a:ext>
            </a:extLst>
          </p:cNvPr>
          <p:cNvSpPr/>
          <p:nvPr/>
        </p:nvSpPr>
        <p:spPr>
          <a:xfrm>
            <a:off x="7329982" y="3214236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30F937-C353-4E6F-9E34-3FD1E70FCE70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6366095" y="2201750"/>
            <a:ext cx="682937" cy="3702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A5F842-3B33-4201-A043-81841F61CCD8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7335914" y="2201750"/>
            <a:ext cx="642301" cy="3702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AD250D-7CDD-428C-BC8B-A5AABE4FB617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6366095" y="2858914"/>
            <a:ext cx="291042" cy="414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0D4EBB-96CC-4A42-91BD-E5FDA21CB652}"/>
              </a:ext>
            </a:extLst>
          </p:cNvPr>
          <p:cNvCxnSpPr>
            <a:stCxn id="11" idx="3"/>
            <a:endCxn id="14" idx="7"/>
          </p:cNvCxnSpPr>
          <p:nvPr/>
        </p:nvCxnSpPr>
        <p:spPr>
          <a:xfrm flipH="1">
            <a:off x="7676277" y="2858914"/>
            <a:ext cx="301937" cy="414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C88C90-CCBF-438D-8788-CD530B9E193F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8265096" y="2858914"/>
            <a:ext cx="371210" cy="414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-430597" y="-1981200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3821283" y="-1074608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3608004" y="-609600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127598" y="689007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4495800" y="1752600"/>
            <a:ext cx="47792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1608014" y="-840084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1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3C5498F-48DB-4ACA-AAED-7A321F12E8DA}"/>
              </a:ext>
            </a:extLst>
          </p:cNvPr>
          <p:cNvSpPr txBox="1"/>
          <p:nvPr/>
        </p:nvSpPr>
        <p:spPr>
          <a:xfrm>
            <a:off x="3608004" y="-611484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BF5572-B960-4FDC-9353-8840A53E55F9}"/>
              </a:ext>
            </a:extLst>
          </p:cNvPr>
          <p:cNvSpPr txBox="1"/>
          <p:nvPr/>
        </p:nvSpPr>
        <p:spPr>
          <a:xfrm>
            <a:off x="4130983" y="2058658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3</a:t>
            </a:r>
          </a:p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E1FAD36-E975-4CD5-ACFC-E2BC5BEF62DC}"/>
              </a:ext>
            </a:extLst>
          </p:cNvPr>
          <p:cNvGrpSpPr/>
          <p:nvPr/>
        </p:nvGrpSpPr>
        <p:grpSpPr>
          <a:xfrm>
            <a:off x="627651" y="3341013"/>
            <a:ext cx="5551578" cy="2514600"/>
            <a:chOff x="76199" y="76200"/>
            <a:chExt cx="5304987" cy="256919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78E2C3B-B5A9-4A99-8622-537959350424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DCF6386-7F48-41D6-814E-4B733439FA4D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E5E431-B5D1-4E9C-B366-EF42A0093228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519DF3-9A20-41E1-85C6-E8144FF4DC81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822939-0AC3-4D09-AAD0-BBAB78172ABB}"/>
              </a:ext>
            </a:extLst>
          </p:cNvPr>
          <p:cNvCxnSpPr/>
          <p:nvPr/>
        </p:nvCxnSpPr>
        <p:spPr>
          <a:xfrm flipH="1">
            <a:off x="4973721" y="4419600"/>
            <a:ext cx="4779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BE6E32-44FE-4C93-A414-15245CE2D2F2}"/>
              </a:ext>
            </a:extLst>
          </p:cNvPr>
          <p:cNvCxnSpPr>
            <a:cxnSpLocks/>
          </p:cNvCxnSpPr>
          <p:nvPr/>
        </p:nvCxnSpPr>
        <p:spPr>
          <a:xfrm flipH="1">
            <a:off x="2108067" y="1811922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6B174E2-8867-497E-9F19-96741FC31EE3}"/>
              </a:ext>
            </a:extLst>
          </p:cNvPr>
          <p:cNvSpPr txBox="1"/>
          <p:nvPr/>
        </p:nvSpPr>
        <p:spPr>
          <a:xfrm>
            <a:off x="4631036" y="4710664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856A9C-EE4A-45EC-A4C7-B4E0A9840055}"/>
              </a:ext>
            </a:extLst>
          </p:cNvPr>
          <p:cNvSpPr txBox="1"/>
          <p:nvPr/>
        </p:nvSpPr>
        <p:spPr>
          <a:xfrm>
            <a:off x="4675016" y="4710664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7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0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2B17CCA-6C51-4328-B3D9-E787773877E6}"/>
              </a:ext>
            </a:extLst>
          </p:cNvPr>
          <p:cNvCxnSpPr>
            <a:cxnSpLocks/>
          </p:cNvCxnSpPr>
          <p:nvPr/>
        </p:nvCxnSpPr>
        <p:spPr>
          <a:xfrm flipH="1" flipV="1">
            <a:off x="5679176" y="1946307"/>
            <a:ext cx="500053" cy="2652006"/>
          </a:xfrm>
          <a:prstGeom prst="bentConnector3">
            <a:avLst>
              <a:gd name="adj1" fmla="val -4571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E1361A-3CD3-4364-8027-439D8686A899}"/>
              </a:ext>
            </a:extLst>
          </p:cNvPr>
          <p:cNvSpPr txBox="1"/>
          <p:nvPr/>
        </p:nvSpPr>
        <p:spPr>
          <a:xfrm>
            <a:off x="4130983" y="2058658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3</a:t>
            </a:r>
          </a:p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E05832-492B-4B95-885C-CFD63D97956C}"/>
              </a:ext>
            </a:extLst>
          </p:cNvPr>
          <p:cNvSpPr txBox="1"/>
          <p:nvPr/>
        </p:nvSpPr>
        <p:spPr>
          <a:xfrm>
            <a:off x="4672892" y="4710205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7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0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0</a:t>
            </a:r>
          </a:p>
        </p:txBody>
      </p:sp>
    </p:spTree>
    <p:extLst>
      <p:ext uri="{BB962C8B-B14F-4D97-AF65-F5344CB8AC3E}">
        <p14:creationId xmlns:p14="http://schemas.microsoft.com/office/powerpoint/2010/main" val="4119562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44444E-6 L -0.21997 0.0777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7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997 0.07778 L -0.19098 0.15718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50" grpId="0" animBg="1"/>
      <p:bldP spid="61" grpId="0" animBg="1"/>
      <p:bldP spid="61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162820" y="687684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4201421" y="2059284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721015" y="3357891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5027348" y="4419600"/>
            <a:ext cx="47792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2201431" y="1828800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1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3FA0A0D-C6E3-4E87-8A85-B76602F5714D}"/>
              </a:ext>
            </a:extLst>
          </p:cNvPr>
          <p:cNvSpPr txBox="1"/>
          <p:nvPr/>
        </p:nvSpPr>
        <p:spPr>
          <a:xfrm>
            <a:off x="4724400" y="4727542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C5498F-48DB-4ACA-AAED-7A321F12E8DA}"/>
              </a:ext>
            </a:extLst>
          </p:cNvPr>
          <p:cNvSpPr txBox="1"/>
          <p:nvPr/>
        </p:nvSpPr>
        <p:spPr>
          <a:xfrm>
            <a:off x="4201421" y="2057400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45FC3F-55D0-454D-B8C6-6DE689720BFE}"/>
              </a:ext>
            </a:extLst>
          </p:cNvPr>
          <p:cNvSpPr txBox="1"/>
          <p:nvPr/>
        </p:nvSpPr>
        <p:spPr>
          <a:xfrm>
            <a:off x="4724400" y="4727542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3</a:t>
            </a:r>
          </a:p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02280C-BC40-4A01-B8A5-01BCE703136E}"/>
              </a:ext>
            </a:extLst>
          </p:cNvPr>
          <p:cNvSpPr txBox="1"/>
          <p:nvPr/>
        </p:nvSpPr>
        <p:spPr>
          <a:xfrm>
            <a:off x="4708113" y="4711130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3</a:t>
            </a:r>
          </a:p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1</a:t>
            </a:r>
          </a:p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1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7C361CE-305A-4BD6-82F6-CF22A713BCBF}"/>
              </a:ext>
            </a:extLst>
          </p:cNvPr>
          <p:cNvCxnSpPr>
            <a:cxnSpLocks/>
            <a:stCxn id="12" idx="3"/>
            <a:endCxn id="5" idx="3"/>
          </p:cNvCxnSpPr>
          <p:nvPr/>
        </p:nvCxnSpPr>
        <p:spPr>
          <a:xfrm flipH="1" flipV="1">
            <a:off x="5714398" y="1944984"/>
            <a:ext cx="558195" cy="2670207"/>
          </a:xfrm>
          <a:prstGeom prst="bentConnector3">
            <a:avLst>
              <a:gd name="adj1" fmla="val -409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CE8EE1E-CAF2-4716-9364-482633C9F32B}"/>
              </a:ext>
            </a:extLst>
          </p:cNvPr>
          <p:cNvSpPr txBox="1"/>
          <p:nvPr/>
        </p:nvSpPr>
        <p:spPr>
          <a:xfrm>
            <a:off x="4201420" y="2020812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2</a:t>
            </a:r>
          </a:p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3B0EFF-1F73-47F0-8C91-EB42D9F0CBE0}"/>
              </a:ext>
            </a:extLst>
          </p:cNvPr>
          <p:cNvSpPr txBox="1"/>
          <p:nvPr/>
        </p:nvSpPr>
        <p:spPr>
          <a:xfrm>
            <a:off x="3810000" y="6143378"/>
            <a:ext cx="156348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 1 2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4469153" y="17526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24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22587 0.0831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02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87 0.08311 L -0.19254 0.1548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-0.03976 0.1331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76 0.1331 L -0.20643 0.1666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43 0.16666 L -0.36476 0.18888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0" grpId="0" animBg="1"/>
      <p:bldP spid="48" grpId="0" animBg="1"/>
      <p:bldP spid="48" grpId="1" animBg="1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A0D8-3E5B-4D62-A874-E535EFAD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D8C6F-DD89-403F-B88F-29522891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a recursive function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mirrorTree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will modify a binary tree so that the resulting tree is a mirror image of the original structure.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not create any intermediate or temporary trees. The function accepts a single parameter: a pointer to the root note of the binary tree to be mirrored.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670B4-93D6-4904-A717-9E5D090C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56" y="2432558"/>
            <a:ext cx="5029200" cy="18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9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A25CF2-F5EE-4376-A1D9-DC57046591D5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4DD2-94AB-4FDA-875C-DA40BEC1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856A8-9C1F-4348-A147-EB4C8437F248}"/>
              </a:ext>
            </a:extLst>
          </p:cNvPr>
          <p:cNvSpPr txBox="1"/>
          <p:nvPr/>
        </p:nvSpPr>
        <p:spPr>
          <a:xfrm>
            <a:off x="533400" y="-3962400"/>
            <a:ext cx="8458200" cy="2159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CX1007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DataStructures</a:t>
            </a:r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12 Lab Tutorial - Binary Tree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item;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*root, *root2;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tree in Q1 </a:t>
            </a:r>
          </a:p>
          <a:p>
            <a:r>
              <a:rPr lang="en-SG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Using manual dynamic allocation of memory for </a:t>
            </a:r>
            <a:r>
              <a:rPr lang="en-SG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endParaRPr lang="en-SG" sz="11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 = malloc(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root-&gt;item = 4;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 = malloc(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root-&gt;left-&gt;item = 5;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 = malloc(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root-&gt;right-&gt;item = 2;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root-&gt;left-&gt;left = NULL;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 = malloc(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root-&gt;left-&gt;right-&gt;item = 6;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root-&gt;left-&gt;right-&gt;left = NULL;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root-&gt;left-&gt;right-&gt;right = NULL;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 = malloc(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root-&gt;right-&gt;left-&gt;item = 3;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 = malloc(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root-&gt;right-&gt;right-&gt;item = 1;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root-&gt;right-&gt;left-&gt;left = NULL;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root-&gt;right-&gt;left-&gt;right = NULL;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root-&gt;right-&gt;right-&gt;left = NULL;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root-&gt;right-&gt;right-&gt;right = NULL;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 input m for question 2:");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values smaller than %d are:",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in the tree is %d:\n",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Create a tree for Q4: Tall enough so some nodes have great-grandchildren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Use array of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create tree by linking nodes together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6;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+ 1]);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+ 2]);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7;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14;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root2 =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tree for question 4 visited by in-order is 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stored in all nodes of the tree that have at least one great-grandchild are: 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 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l, r;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if (node == NULL) 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96AC7-3A89-4519-A063-495E94C3C6FF}"/>
              </a:ext>
            </a:extLst>
          </p:cNvPr>
          <p:cNvSpPr txBox="1"/>
          <p:nvPr/>
        </p:nvSpPr>
        <p:spPr>
          <a:xfrm>
            <a:off x="76200" y="-3962400"/>
            <a:ext cx="457200" cy="2159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3BC77F-C0B5-418F-9135-D362C35B2A49}"/>
              </a:ext>
            </a:extLst>
          </p:cNvPr>
          <p:cNvSpPr txBox="1">
            <a:spLocks/>
          </p:cNvSpPr>
          <p:nvPr/>
        </p:nvSpPr>
        <p:spPr>
          <a:xfrm>
            <a:off x="-17418" y="0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6119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A25CF2-F5EE-4376-A1D9-DC57046591D5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4DD2-94AB-4FDA-875C-DA40BEC1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856A8-9C1F-4348-A147-EB4C8437F248}"/>
              </a:ext>
            </a:extLst>
          </p:cNvPr>
          <p:cNvSpPr txBox="1"/>
          <p:nvPr/>
        </p:nvSpPr>
        <p:spPr>
          <a:xfrm>
            <a:off x="533400" y="-5850374"/>
            <a:ext cx="8458200" cy="2159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CX1007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DataStructures</a:t>
            </a:r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12 Lab Tutorial - Binary Tree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item;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*root, *root2;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tree in Q1 </a:t>
            </a:r>
          </a:p>
          <a:p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Using manual dynamic allocation of memory for </a:t>
            </a:r>
            <a:r>
              <a:rPr lang="en-SG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endParaRPr lang="en-SG" sz="11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root-&gt;item = 4;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root-&gt;left-&gt;item = 5;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root-&gt;right-&gt;item = 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root-&gt;left-&gt;right-&gt;item = 6;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root-&gt;right-&gt;left-&gt;item = 3;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root-&gt;right-&gt;right-&gt;item = 1;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root-&gt;right-&gt;right-&gt;right = NULL;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 input m for question 2:");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values smaller than %d are:",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in the tree is %d:\n",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Create a tree for Q4: Tall enough so some nodes have great-grandchildren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Use array of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create tree by linking nodes together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6;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+ 1]);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+ 2]);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7;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14;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root2 =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tree for question 4 visited by in-order is 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stored in all nodes of the tree that have at least one great-grandchild are: 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 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l, r;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if (node == NULL) 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96AC7-3A89-4519-A063-495E94C3C6FF}"/>
              </a:ext>
            </a:extLst>
          </p:cNvPr>
          <p:cNvSpPr txBox="1"/>
          <p:nvPr/>
        </p:nvSpPr>
        <p:spPr>
          <a:xfrm>
            <a:off x="76200" y="-5850374"/>
            <a:ext cx="457200" cy="2125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3BC77F-C0B5-418F-9135-D362C35B2A49}"/>
              </a:ext>
            </a:extLst>
          </p:cNvPr>
          <p:cNvSpPr txBox="1">
            <a:spLocks/>
          </p:cNvSpPr>
          <p:nvPr/>
        </p:nvSpPr>
        <p:spPr>
          <a:xfrm>
            <a:off x="-17418" y="0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2727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Hui) 16S1_CE1007_LD_2.4_Switch statement_V1.0" id="{E370A65C-B71B-9A41-B0DE-A6DBB63ABAB2}" vid="{607BBFC8-5957-2646-80A9-AA80B6B298A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Hui) 16S1_CE1007_LD_2.4_Switch statement_V1.0" id="{E370A65C-B71B-9A41-B0DE-A6DBB63ABAB2}" vid="{607BBFC8-5957-2646-80A9-AA80B6B298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4653</TotalTime>
  <Words>20785</Words>
  <Application>Microsoft Office PowerPoint</Application>
  <PresentationFormat>On-screen Show (4:3)</PresentationFormat>
  <Paragraphs>5882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Courier New</vt:lpstr>
      <vt:lpstr>Times New Roman</vt:lpstr>
      <vt:lpstr>Verdana</vt:lpstr>
      <vt:lpstr>1_Office Theme</vt:lpstr>
      <vt:lpstr>2_Office Theme</vt:lpstr>
      <vt:lpstr>CX1007: lab Tutorial (Week 12)</vt:lpstr>
      <vt:lpstr>Pre-Order, in-order, post-order</vt:lpstr>
      <vt:lpstr>Pre-Order, in-order, post-order</vt:lpstr>
      <vt:lpstr>Template.c</vt:lpstr>
      <vt:lpstr>Template.c</vt:lpstr>
      <vt:lpstr>Initialising binary trees</vt:lpstr>
      <vt:lpstr>Question 1</vt:lpstr>
      <vt:lpstr>Template.c</vt:lpstr>
      <vt:lpstr>Template.c</vt:lpstr>
      <vt:lpstr>Question 1 – Using Pre-Order traversal</vt:lpstr>
      <vt:lpstr>PowerPoint Presentation</vt:lpstr>
      <vt:lpstr>PowerPoint Presentation</vt:lpstr>
      <vt:lpstr>Question 1 – Using In-Order traversal</vt:lpstr>
      <vt:lpstr>PowerPoint Presentation</vt:lpstr>
      <vt:lpstr>PowerPoint Presentation</vt:lpstr>
      <vt:lpstr>Question 1 – Using Post-Order traversal</vt:lpstr>
      <vt:lpstr>PowerPoint Presentation</vt:lpstr>
      <vt:lpstr>PowerPoint Presentation</vt:lpstr>
      <vt:lpstr>Question 2</vt:lpstr>
      <vt:lpstr>Template.c</vt:lpstr>
      <vt:lpstr>Template.c</vt:lpstr>
      <vt:lpstr>Question 2</vt:lpstr>
      <vt:lpstr>Question 2</vt:lpstr>
      <vt:lpstr>Question 2</vt:lpstr>
      <vt:lpstr>Question 2</vt:lpstr>
      <vt:lpstr>Question 2</vt:lpstr>
      <vt:lpstr>Question 3</vt:lpstr>
      <vt:lpstr>Template.c</vt:lpstr>
      <vt:lpstr>Template.c</vt:lpstr>
      <vt:lpstr>Question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4</vt:lpstr>
      <vt:lpstr>Question 4 - example</vt:lpstr>
      <vt:lpstr>Template.c</vt:lpstr>
      <vt:lpstr>Template.c</vt:lpstr>
      <vt:lpstr>Question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CX1007: Tutorial 01</dc:title>
  <dc:creator>melani</dc:creator>
  <cp:lastModifiedBy>Owen Noel Newton Fernando (Dr)</cp:lastModifiedBy>
  <cp:revision>131</cp:revision>
  <dcterms:created xsi:type="dcterms:W3CDTF">2019-01-16T13:09:54Z</dcterms:created>
  <dcterms:modified xsi:type="dcterms:W3CDTF">2023-02-21T01:57:41Z</dcterms:modified>
</cp:coreProperties>
</file>