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3.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4.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notesSlides/notesSlide5.xml" ContentType="application/vnd.openxmlformats-officedocument.presentationml.notesSlide+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notesSlides/notesSlide6.xml" ContentType="application/vnd.openxmlformats-officedocument.presentationml.notesSlide+xml"/>
  <Override PartName="/ppt/ink/ink36.xml" ContentType="application/inkml+xml"/>
  <Override PartName="/ppt/ink/ink37.xml" ContentType="application/inkml+xml"/>
  <Override PartName="/ppt/notesSlides/notesSlide7.xml" ContentType="application/vnd.openxmlformats-officedocument.presentationml.notesSlide+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notesSlides/notesSlide8.xml" ContentType="application/vnd.openxmlformats-officedocument.presentationml.notesSlide+xml"/>
  <Override PartName="/ppt/ink/ink49.xml" ContentType="application/inkml+xml"/>
  <Override PartName="/ppt/ink/ink50.xml" ContentType="application/inkml+xml"/>
  <Override PartName="/ppt/ink/ink51.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75.xml" ContentType="application/inkml+xml"/>
  <Override PartName="/ppt/ink/ink76.xml" ContentType="application/inkml+xml"/>
  <Override PartName="/ppt/notesSlides/notesSlide16.xml" ContentType="application/vnd.openxmlformats-officedocument.presentationml.notesSlide+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notesSlides/notesSlide17.xml" ContentType="application/vnd.openxmlformats-officedocument.presentationml.notesSlide+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notesSlides/notesSlide20.xml" ContentType="application/vnd.openxmlformats-officedocument.presentationml.notesSlide+xml"/>
  <Override PartName="/ppt/ink/ink133.xml" ContentType="application/inkml+xml"/>
  <Override PartName="/ppt/ink/ink134.xml" ContentType="application/inkml+xml"/>
  <Override PartName="/ppt/ink/ink135.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136.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notesSlides/notesSlide30.xml" ContentType="application/vnd.openxmlformats-officedocument.presentationml.notesSlide+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notesSlides/notesSlide35.xml" ContentType="application/vnd.openxmlformats-officedocument.presentationml.notesSlide+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4"/>
  </p:notesMasterIdLst>
  <p:handoutMasterIdLst>
    <p:handoutMasterId r:id="rId55"/>
  </p:handoutMasterIdLst>
  <p:sldIdLst>
    <p:sldId id="256" r:id="rId2"/>
    <p:sldId id="652" r:id="rId3"/>
    <p:sldId id="650" r:id="rId4"/>
    <p:sldId id="654" r:id="rId5"/>
    <p:sldId id="655" r:id="rId6"/>
    <p:sldId id="656" r:id="rId7"/>
    <p:sldId id="657" r:id="rId8"/>
    <p:sldId id="699" r:id="rId9"/>
    <p:sldId id="653" r:id="rId10"/>
    <p:sldId id="683" r:id="rId11"/>
    <p:sldId id="684" r:id="rId12"/>
    <p:sldId id="686" r:id="rId13"/>
    <p:sldId id="697" r:id="rId14"/>
    <p:sldId id="698" r:id="rId15"/>
    <p:sldId id="696" r:id="rId16"/>
    <p:sldId id="694" r:id="rId17"/>
    <p:sldId id="695" r:id="rId18"/>
    <p:sldId id="692" r:id="rId19"/>
    <p:sldId id="693" r:id="rId20"/>
    <p:sldId id="691" r:id="rId21"/>
    <p:sldId id="690" r:id="rId22"/>
    <p:sldId id="689" r:id="rId23"/>
    <p:sldId id="687" r:id="rId24"/>
    <p:sldId id="688" r:id="rId25"/>
    <p:sldId id="660" r:id="rId26"/>
    <p:sldId id="677" r:id="rId27"/>
    <p:sldId id="678" r:id="rId28"/>
    <p:sldId id="679" r:id="rId29"/>
    <p:sldId id="680" r:id="rId30"/>
    <p:sldId id="681" r:id="rId31"/>
    <p:sldId id="702" r:id="rId32"/>
    <p:sldId id="682" r:id="rId33"/>
    <p:sldId id="701" r:id="rId34"/>
    <p:sldId id="676" r:id="rId35"/>
    <p:sldId id="670" r:id="rId36"/>
    <p:sldId id="672" r:id="rId37"/>
    <p:sldId id="673" r:id="rId38"/>
    <p:sldId id="674" r:id="rId39"/>
    <p:sldId id="675" r:id="rId40"/>
    <p:sldId id="700" r:id="rId41"/>
    <p:sldId id="661" r:id="rId42"/>
    <p:sldId id="662" r:id="rId43"/>
    <p:sldId id="659" r:id="rId44"/>
    <p:sldId id="663" r:id="rId45"/>
    <p:sldId id="664" r:id="rId46"/>
    <p:sldId id="665" r:id="rId47"/>
    <p:sldId id="666" r:id="rId48"/>
    <p:sldId id="667" r:id="rId49"/>
    <p:sldId id="668" r:id="rId50"/>
    <p:sldId id="669" r:id="rId51"/>
    <p:sldId id="658" r:id="rId52"/>
    <p:sldId id="651"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03" userDrawn="1">
          <p15:clr>
            <a:srgbClr val="A4A3A4"/>
          </p15:clr>
        </p15:guide>
        <p15:guide id="2" pos="455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F79646"/>
    <a:srgbClr val="4F81BD"/>
    <a:srgbClr val="FAFAFA"/>
    <a:srgbClr val="FDFDFD"/>
    <a:srgbClr val="FAA757"/>
    <a:srgbClr val="3366FF"/>
    <a:srgbClr val="6066C9"/>
    <a:srgbClr val="FFC2C2"/>
    <a:srgbClr val="FE6C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058F29-2C5B-4922-AE16-89842D7003A9}" v="103" dt="2021-06-23T09:39:02.465"/>
  </p1510:revLst>
</p1510:revInfo>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34" autoAdjust="0"/>
    <p:restoredTop sz="59693" autoAdjust="0"/>
  </p:normalViewPr>
  <p:slideViewPr>
    <p:cSldViewPr snapToGrid="0">
      <p:cViewPr varScale="1">
        <p:scale>
          <a:sx n="83" d="100"/>
          <a:sy n="83" d="100"/>
        </p:scale>
        <p:origin x="108" y="624"/>
      </p:cViewPr>
      <p:guideLst>
        <p:guide orient="horz" pos="3203"/>
        <p:guide pos="4558"/>
      </p:guideLst>
    </p:cSldViewPr>
  </p:slideViewPr>
  <p:outlineViewPr>
    <p:cViewPr>
      <p:scale>
        <a:sx n="33" d="100"/>
        <a:sy n="33" d="100"/>
      </p:scale>
      <p:origin x="0" y="-3444"/>
    </p:cViewPr>
  </p:outlineViewPr>
  <p:notesTextViewPr>
    <p:cViewPr>
      <p:scale>
        <a:sx n="100" d="100"/>
        <a:sy n="100" d="100"/>
      </p:scale>
      <p:origin x="0" y="0"/>
    </p:cViewPr>
  </p:notesTextViewPr>
  <p:sorterViewPr>
    <p:cViewPr>
      <p:scale>
        <a:sx n="150" d="100"/>
        <a:sy n="150" d="100"/>
      </p:scale>
      <p:origin x="0" y="-1858"/>
    </p:cViewPr>
  </p:sorterViewPr>
  <p:notesViewPr>
    <p:cSldViewPr snapToGrid="0">
      <p:cViewPr varScale="1">
        <p:scale>
          <a:sx n="51" d="100"/>
          <a:sy n="51" d="100"/>
        </p:scale>
        <p:origin x="2692" y="-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wen Noel Newton Fernando" userId="f932e6a7-513b-4f8f-b71e-1f37278898b3" providerId="ADAL" clId="{5BECAB18-4A9A-4F5A-90E3-1C0ACF1AB1CF}"/>
    <pc:docChg chg="undo custSel addSld modSld">
      <pc:chgData name="Owen Noel Newton Fernando" userId="f932e6a7-513b-4f8f-b71e-1f37278898b3" providerId="ADAL" clId="{5BECAB18-4A9A-4F5A-90E3-1C0ACF1AB1CF}" dt="2021-02-10T07:52:13.511" v="38" actId="20577"/>
      <pc:docMkLst>
        <pc:docMk/>
      </pc:docMkLst>
      <pc:sldChg chg="addSp delSp modSp add mod">
        <pc:chgData name="Owen Noel Newton Fernando" userId="f932e6a7-513b-4f8f-b71e-1f37278898b3" providerId="ADAL" clId="{5BECAB18-4A9A-4F5A-90E3-1C0ACF1AB1CF}" dt="2021-02-10T07:52:13.511" v="38" actId="20577"/>
        <pc:sldMkLst>
          <pc:docMk/>
          <pc:sldMk cId="2618409792" sldId="700"/>
        </pc:sldMkLst>
        <pc:spChg chg="mod">
          <ac:chgData name="Owen Noel Newton Fernando" userId="f932e6a7-513b-4f8f-b71e-1f37278898b3" providerId="ADAL" clId="{5BECAB18-4A9A-4F5A-90E3-1C0ACF1AB1CF}" dt="2021-02-10T07:50:58.382" v="10" actId="1076"/>
          <ac:spMkLst>
            <pc:docMk/>
            <pc:sldMk cId="2618409792" sldId="700"/>
            <ac:spMk id="3" creationId="{00000000-0000-0000-0000-000000000000}"/>
          </ac:spMkLst>
        </pc:spChg>
        <pc:spChg chg="mod">
          <ac:chgData name="Owen Noel Newton Fernando" userId="f932e6a7-513b-4f8f-b71e-1f37278898b3" providerId="ADAL" clId="{5BECAB18-4A9A-4F5A-90E3-1C0ACF1AB1CF}" dt="2021-02-10T07:50:43.767" v="5"/>
          <ac:spMkLst>
            <pc:docMk/>
            <pc:sldMk cId="2618409792" sldId="700"/>
            <ac:spMk id="45" creationId="{A7E6EF2B-4C2D-4A61-8DE6-0D5A2A6382A4}"/>
          </ac:spMkLst>
        </pc:spChg>
        <pc:spChg chg="mod">
          <ac:chgData name="Owen Noel Newton Fernando" userId="f932e6a7-513b-4f8f-b71e-1f37278898b3" providerId="ADAL" clId="{5BECAB18-4A9A-4F5A-90E3-1C0ACF1AB1CF}" dt="2021-02-10T07:50:43.767" v="5"/>
          <ac:spMkLst>
            <pc:docMk/>
            <pc:sldMk cId="2618409792" sldId="700"/>
            <ac:spMk id="46" creationId="{ACB9DADA-ADB5-4214-A9BA-352FC26E1771}"/>
          </ac:spMkLst>
        </pc:spChg>
        <pc:spChg chg="mod">
          <ac:chgData name="Owen Noel Newton Fernando" userId="f932e6a7-513b-4f8f-b71e-1f37278898b3" providerId="ADAL" clId="{5BECAB18-4A9A-4F5A-90E3-1C0ACF1AB1CF}" dt="2021-02-10T07:50:43.767" v="5"/>
          <ac:spMkLst>
            <pc:docMk/>
            <pc:sldMk cId="2618409792" sldId="700"/>
            <ac:spMk id="47" creationId="{6079AD79-7165-4A7D-92F8-7E385D7E5056}"/>
          </ac:spMkLst>
        </pc:spChg>
        <pc:spChg chg="mod">
          <ac:chgData name="Owen Noel Newton Fernando" userId="f932e6a7-513b-4f8f-b71e-1f37278898b3" providerId="ADAL" clId="{5BECAB18-4A9A-4F5A-90E3-1C0ACF1AB1CF}" dt="2021-02-10T07:50:43.767" v="5"/>
          <ac:spMkLst>
            <pc:docMk/>
            <pc:sldMk cId="2618409792" sldId="700"/>
            <ac:spMk id="48" creationId="{BE48EEC5-39FE-4D6D-BE20-2FC1445BA39E}"/>
          </ac:spMkLst>
        </pc:spChg>
        <pc:spChg chg="mod">
          <ac:chgData name="Owen Noel Newton Fernando" userId="f932e6a7-513b-4f8f-b71e-1f37278898b3" providerId="ADAL" clId="{5BECAB18-4A9A-4F5A-90E3-1C0ACF1AB1CF}" dt="2021-02-10T07:50:43.767" v="5"/>
          <ac:spMkLst>
            <pc:docMk/>
            <pc:sldMk cId="2618409792" sldId="700"/>
            <ac:spMk id="49" creationId="{B9265907-83D1-4765-9615-1A6DA64033DF}"/>
          </ac:spMkLst>
        </pc:spChg>
        <pc:spChg chg="mod">
          <ac:chgData name="Owen Noel Newton Fernando" userId="f932e6a7-513b-4f8f-b71e-1f37278898b3" providerId="ADAL" clId="{5BECAB18-4A9A-4F5A-90E3-1C0ACF1AB1CF}" dt="2021-02-10T07:50:43.767" v="5"/>
          <ac:spMkLst>
            <pc:docMk/>
            <pc:sldMk cId="2618409792" sldId="700"/>
            <ac:spMk id="50" creationId="{807B7846-E1B6-4E8C-9FF1-4B719CD675F4}"/>
          </ac:spMkLst>
        </pc:spChg>
        <pc:spChg chg="mod">
          <ac:chgData name="Owen Noel Newton Fernando" userId="f932e6a7-513b-4f8f-b71e-1f37278898b3" providerId="ADAL" clId="{5BECAB18-4A9A-4F5A-90E3-1C0ACF1AB1CF}" dt="2021-02-10T07:50:43.767" v="5"/>
          <ac:spMkLst>
            <pc:docMk/>
            <pc:sldMk cId="2618409792" sldId="700"/>
            <ac:spMk id="51" creationId="{19323963-E09B-437F-B4BC-B10C3587837D}"/>
          </ac:spMkLst>
        </pc:spChg>
        <pc:spChg chg="mod">
          <ac:chgData name="Owen Noel Newton Fernando" userId="f932e6a7-513b-4f8f-b71e-1f37278898b3" providerId="ADAL" clId="{5BECAB18-4A9A-4F5A-90E3-1C0ACF1AB1CF}" dt="2021-02-10T07:50:43.767" v="5"/>
          <ac:spMkLst>
            <pc:docMk/>
            <pc:sldMk cId="2618409792" sldId="700"/>
            <ac:spMk id="52" creationId="{CCFAC5FE-836F-41A8-A035-2BE5B701E97B}"/>
          </ac:spMkLst>
        </pc:spChg>
        <pc:spChg chg="mod">
          <ac:chgData name="Owen Noel Newton Fernando" userId="f932e6a7-513b-4f8f-b71e-1f37278898b3" providerId="ADAL" clId="{5BECAB18-4A9A-4F5A-90E3-1C0ACF1AB1CF}" dt="2021-02-10T07:51:37.551" v="32" actId="1076"/>
          <ac:spMkLst>
            <pc:docMk/>
            <pc:sldMk cId="2618409792" sldId="700"/>
            <ac:spMk id="53" creationId="{00000000-0000-0000-0000-000000000000}"/>
          </ac:spMkLst>
        </pc:spChg>
        <pc:spChg chg="mod">
          <ac:chgData name="Owen Noel Newton Fernando" userId="f932e6a7-513b-4f8f-b71e-1f37278898b3" providerId="ADAL" clId="{5BECAB18-4A9A-4F5A-90E3-1C0ACF1AB1CF}" dt="2021-02-10T07:51:43.035" v="33" actId="1076"/>
          <ac:spMkLst>
            <pc:docMk/>
            <pc:sldMk cId="2618409792" sldId="700"/>
            <ac:spMk id="54" creationId="{00000000-0000-0000-0000-000000000000}"/>
          </ac:spMkLst>
        </pc:spChg>
        <pc:spChg chg="mod">
          <ac:chgData name="Owen Noel Newton Fernando" userId="f932e6a7-513b-4f8f-b71e-1f37278898b3" providerId="ADAL" clId="{5BECAB18-4A9A-4F5A-90E3-1C0ACF1AB1CF}" dt="2021-02-10T07:50:43.767" v="5"/>
          <ac:spMkLst>
            <pc:docMk/>
            <pc:sldMk cId="2618409792" sldId="700"/>
            <ac:spMk id="56" creationId="{A4044B84-49B2-4A3C-B3D8-99F77BFBB089}"/>
          </ac:spMkLst>
        </pc:spChg>
        <pc:spChg chg="mod">
          <ac:chgData name="Owen Noel Newton Fernando" userId="f932e6a7-513b-4f8f-b71e-1f37278898b3" providerId="ADAL" clId="{5BECAB18-4A9A-4F5A-90E3-1C0ACF1AB1CF}" dt="2021-02-10T07:50:43.767" v="5"/>
          <ac:spMkLst>
            <pc:docMk/>
            <pc:sldMk cId="2618409792" sldId="700"/>
            <ac:spMk id="57" creationId="{29D989DC-384C-4B8F-8DA9-8B81DDD8E927}"/>
          </ac:spMkLst>
        </pc:spChg>
        <pc:spChg chg="mod">
          <ac:chgData name="Owen Noel Newton Fernando" userId="f932e6a7-513b-4f8f-b71e-1f37278898b3" providerId="ADAL" clId="{5BECAB18-4A9A-4F5A-90E3-1C0ACF1AB1CF}" dt="2021-02-10T07:50:43.767" v="5"/>
          <ac:spMkLst>
            <pc:docMk/>
            <pc:sldMk cId="2618409792" sldId="700"/>
            <ac:spMk id="58" creationId="{65B9CA69-4BF6-452B-AE28-D67484B1A763}"/>
          </ac:spMkLst>
        </pc:spChg>
        <pc:spChg chg="mod">
          <ac:chgData name="Owen Noel Newton Fernando" userId="f932e6a7-513b-4f8f-b71e-1f37278898b3" providerId="ADAL" clId="{5BECAB18-4A9A-4F5A-90E3-1C0ACF1AB1CF}" dt="2021-02-10T07:50:43.767" v="5"/>
          <ac:spMkLst>
            <pc:docMk/>
            <pc:sldMk cId="2618409792" sldId="700"/>
            <ac:spMk id="59" creationId="{FC2B5F00-055A-4426-90BA-C9A7E1DC080D}"/>
          </ac:spMkLst>
        </pc:spChg>
        <pc:spChg chg="mod">
          <ac:chgData name="Owen Noel Newton Fernando" userId="f932e6a7-513b-4f8f-b71e-1f37278898b3" providerId="ADAL" clId="{5BECAB18-4A9A-4F5A-90E3-1C0ACF1AB1CF}" dt="2021-02-10T07:50:43.767" v="5"/>
          <ac:spMkLst>
            <pc:docMk/>
            <pc:sldMk cId="2618409792" sldId="700"/>
            <ac:spMk id="60" creationId="{D50F2F06-D25B-4135-B1C7-037854F23F1E}"/>
          </ac:spMkLst>
        </pc:spChg>
        <pc:spChg chg="mod">
          <ac:chgData name="Owen Noel Newton Fernando" userId="f932e6a7-513b-4f8f-b71e-1f37278898b3" providerId="ADAL" clId="{5BECAB18-4A9A-4F5A-90E3-1C0ACF1AB1CF}" dt="2021-02-10T07:50:43.767" v="5"/>
          <ac:spMkLst>
            <pc:docMk/>
            <pc:sldMk cId="2618409792" sldId="700"/>
            <ac:spMk id="61" creationId="{C6E1D36D-C5AD-4B7B-A37E-3F79D538D0CB}"/>
          </ac:spMkLst>
        </pc:spChg>
        <pc:spChg chg="mod">
          <ac:chgData name="Owen Noel Newton Fernando" userId="f932e6a7-513b-4f8f-b71e-1f37278898b3" providerId="ADAL" clId="{5BECAB18-4A9A-4F5A-90E3-1C0ACF1AB1CF}" dt="2021-02-10T07:50:43.767" v="5"/>
          <ac:spMkLst>
            <pc:docMk/>
            <pc:sldMk cId="2618409792" sldId="700"/>
            <ac:spMk id="62" creationId="{44E41529-F0CA-45F3-B69B-001C5DA58338}"/>
          </ac:spMkLst>
        </pc:spChg>
        <pc:spChg chg="mod">
          <ac:chgData name="Owen Noel Newton Fernando" userId="f932e6a7-513b-4f8f-b71e-1f37278898b3" providerId="ADAL" clId="{5BECAB18-4A9A-4F5A-90E3-1C0ACF1AB1CF}" dt="2021-02-10T07:50:43.767" v="5"/>
          <ac:spMkLst>
            <pc:docMk/>
            <pc:sldMk cId="2618409792" sldId="700"/>
            <ac:spMk id="63" creationId="{C5A0B32B-F11A-4678-9A47-0867B8432C55}"/>
          </ac:spMkLst>
        </pc:spChg>
        <pc:spChg chg="mod">
          <ac:chgData name="Owen Noel Newton Fernando" userId="f932e6a7-513b-4f8f-b71e-1f37278898b3" providerId="ADAL" clId="{5BECAB18-4A9A-4F5A-90E3-1C0ACF1AB1CF}" dt="2021-02-10T07:50:43.767" v="5"/>
          <ac:spMkLst>
            <pc:docMk/>
            <pc:sldMk cId="2618409792" sldId="700"/>
            <ac:spMk id="64" creationId="{A17515BE-F1ED-40C8-82F8-6201DDDB2463}"/>
          </ac:spMkLst>
        </pc:spChg>
        <pc:spChg chg="mod">
          <ac:chgData name="Owen Noel Newton Fernando" userId="f932e6a7-513b-4f8f-b71e-1f37278898b3" providerId="ADAL" clId="{5BECAB18-4A9A-4F5A-90E3-1C0ACF1AB1CF}" dt="2021-02-10T07:50:43.767" v="5"/>
          <ac:spMkLst>
            <pc:docMk/>
            <pc:sldMk cId="2618409792" sldId="700"/>
            <ac:spMk id="65" creationId="{4236754B-8F0B-4CE6-B8A9-4488B0F34430}"/>
          </ac:spMkLst>
        </pc:spChg>
        <pc:spChg chg="mod">
          <ac:chgData name="Owen Noel Newton Fernando" userId="f932e6a7-513b-4f8f-b71e-1f37278898b3" providerId="ADAL" clId="{5BECAB18-4A9A-4F5A-90E3-1C0ACF1AB1CF}" dt="2021-02-10T07:50:43.767" v="5"/>
          <ac:spMkLst>
            <pc:docMk/>
            <pc:sldMk cId="2618409792" sldId="700"/>
            <ac:spMk id="66" creationId="{ECE610B8-3392-4F75-AE85-3880E15C29E6}"/>
          </ac:spMkLst>
        </pc:spChg>
        <pc:spChg chg="mod">
          <ac:chgData name="Owen Noel Newton Fernando" userId="f932e6a7-513b-4f8f-b71e-1f37278898b3" providerId="ADAL" clId="{5BECAB18-4A9A-4F5A-90E3-1C0ACF1AB1CF}" dt="2021-02-10T07:50:43.767" v="5"/>
          <ac:spMkLst>
            <pc:docMk/>
            <pc:sldMk cId="2618409792" sldId="700"/>
            <ac:spMk id="67" creationId="{7871A0A5-926C-4C9C-A080-5B9CA13E8AF5}"/>
          </ac:spMkLst>
        </pc:spChg>
        <pc:spChg chg="mod">
          <ac:chgData name="Owen Noel Newton Fernando" userId="f932e6a7-513b-4f8f-b71e-1f37278898b3" providerId="ADAL" clId="{5BECAB18-4A9A-4F5A-90E3-1C0ACF1AB1CF}" dt="2021-02-10T07:50:43.767" v="5"/>
          <ac:spMkLst>
            <pc:docMk/>
            <pc:sldMk cId="2618409792" sldId="700"/>
            <ac:spMk id="68" creationId="{2B8E38D3-904E-4C60-B1B4-FC6BD6C5C4C0}"/>
          </ac:spMkLst>
        </pc:spChg>
        <pc:spChg chg="mod">
          <ac:chgData name="Owen Noel Newton Fernando" userId="f932e6a7-513b-4f8f-b71e-1f37278898b3" providerId="ADAL" clId="{5BECAB18-4A9A-4F5A-90E3-1C0ACF1AB1CF}" dt="2021-02-10T07:50:43.767" v="5"/>
          <ac:spMkLst>
            <pc:docMk/>
            <pc:sldMk cId="2618409792" sldId="700"/>
            <ac:spMk id="69" creationId="{2F113A0F-A517-479F-958B-CBA74A065ACD}"/>
          </ac:spMkLst>
        </pc:spChg>
        <pc:spChg chg="mod">
          <ac:chgData name="Owen Noel Newton Fernando" userId="f932e6a7-513b-4f8f-b71e-1f37278898b3" providerId="ADAL" clId="{5BECAB18-4A9A-4F5A-90E3-1C0ACF1AB1CF}" dt="2021-02-10T07:50:43.767" v="5"/>
          <ac:spMkLst>
            <pc:docMk/>
            <pc:sldMk cId="2618409792" sldId="700"/>
            <ac:spMk id="70" creationId="{54EFEE31-5179-4845-8AF3-47CF84D7F08E}"/>
          </ac:spMkLst>
        </pc:spChg>
        <pc:spChg chg="mod">
          <ac:chgData name="Owen Noel Newton Fernando" userId="f932e6a7-513b-4f8f-b71e-1f37278898b3" providerId="ADAL" clId="{5BECAB18-4A9A-4F5A-90E3-1C0ACF1AB1CF}" dt="2021-02-10T07:50:43.767" v="5"/>
          <ac:spMkLst>
            <pc:docMk/>
            <pc:sldMk cId="2618409792" sldId="700"/>
            <ac:spMk id="71" creationId="{106A4EBA-6B7B-494E-A600-9A7F91B2DC88}"/>
          </ac:spMkLst>
        </pc:spChg>
        <pc:spChg chg="add mod">
          <ac:chgData name="Owen Noel Newton Fernando" userId="f932e6a7-513b-4f8f-b71e-1f37278898b3" providerId="ADAL" clId="{5BECAB18-4A9A-4F5A-90E3-1C0ACF1AB1CF}" dt="2021-02-10T07:51:28.381" v="30" actId="1076"/>
          <ac:spMkLst>
            <pc:docMk/>
            <pc:sldMk cId="2618409792" sldId="700"/>
            <ac:spMk id="83" creationId="{566A871C-A125-4F74-94A6-8EC45DD6634D}"/>
          </ac:spMkLst>
        </pc:spChg>
        <pc:spChg chg="add mod">
          <ac:chgData name="Owen Noel Newton Fernando" userId="f932e6a7-513b-4f8f-b71e-1f37278898b3" providerId="ADAL" clId="{5BECAB18-4A9A-4F5A-90E3-1C0ACF1AB1CF}" dt="2021-02-10T07:52:13.511" v="38" actId="20577"/>
          <ac:spMkLst>
            <pc:docMk/>
            <pc:sldMk cId="2618409792" sldId="700"/>
            <ac:spMk id="85" creationId="{A3FD878D-B1B3-4F55-9B9D-B5DECC4D9A4E}"/>
          </ac:spMkLst>
        </pc:spChg>
        <pc:grpChg chg="add del mod">
          <ac:chgData name="Owen Noel Newton Fernando" userId="f932e6a7-513b-4f8f-b71e-1f37278898b3" providerId="ADAL" clId="{5BECAB18-4A9A-4F5A-90E3-1C0ACF1AB1CF}" dt="2021-02-10T07:50:45.984" v="6"/>
          <ac:grpSpMkLst>
            <pc:docMk/>
            <pc:sldMk cId="2618409792" sldId="700"/>
            <ac:grpSpMk id="44" creationId="{A6B02A1E-5FC6-440C-88B3-1DC1ECBD2D5E}"/>
          </ac:grpSpMkLst>
        </pc:grpChg>
        <pc:cxnChg chg="mod">
          <ac:chgData name="Owen Noel Newton Fernando" userId="f932e6a7-513b-4f8f-b71e-1f37278898b3" providerId="ADAL" clId="{5BECAB18-4A9A-4F5A-90E3-1C0ACF1AB1CF}" dt="2021-02-10T07:51:33.879" v="31" actId="14100"/>
          <ac:cxnSpMkLst>
            <pc:docMk/>
            <pc:sldMk cId="2618409792" sldId="700"/>
            <ac:cxnSpMk id="55" creationId="{00000000-0000-0000-0000-000000000000}"/>
          </ac:cxnSpMkLst>
        </pc:cxnChg>
        <pc:cxnChg chg="mod">
          <ac:chgData name="Owen Noel Newton Fernando" userId="f932e6a7-513b-4f8f-b71e-1f37278898b3" providerId="ADAL" clId="{5BECAB18-4A9A-4F5A-90E3-1C0ACF1AB1CF}" dt="2021-02-10T07:50:43.767" v="5"/>
          <ac:cxnSpMkLst>
            <pc:docMk/>
            <pc:sldMk cId="2618409792" sldId="700"/>
            <ac:cxnSpMk id="72" creationId="{FADAB3D7-8284-47D1-A68E-4E000654EF16}"/>
          </ac:cxnSpMkLst>
        </pc:cxnChg>
        <pc:cxnChg chg="mod">
          <ac:chgData name="Owen Noel Newton Fernando" userId="f932e6a7-513b-4f8f-b71e-1f37278898b3" providerId="ADAL" clId="{5BECAB18-4A9A-4F5A-90E3-1C0ACF1AB1CF}" dt="2021-02-10T07:50:43.767" v="5"/>
          <ac:cxnSpMkLst>
            <pc:docMk/>
            <pc:sldMk cId="2618409792" sldId="700"/>
            <ac:cxnSpMk id="73" creationId="{3ADCBF30-7CAB-438E-8A80-BAC2B082A44A}"/>
          </ac:cxnSpMkLst>
        </pc:cxnChg>
        <pc:cxnChg chg="mod">
          <ac:chgData name="Owen Noel Newton Fernando" userId="f932e6a7-513b-4f8f-b71e-1f37278898b3" providerId="ADAL" clId="{5BECAB18-4A9A-4F5A-90E3-1C0ACF1AB1CF}" dt="2021-02-10T07:50:43.767" v="5"/>
          <ac:cxnSpMkLst>
            <pc:docMk/>
            <pc:sldMk cId="2618409792" sldId="700"/>
            <ac:cxnSpMk id="74" creationId="{4819B69C-911F-4CD2-8E77-3EE5AEA2434F}"/>
          </ac:cxnSpMkLst>
        </pc:cxnChg>
        <pc:cxnChg chg="mod">
          <ac:chgData name="Owen Noel Newton Fernando" userId="f932e6a7-513b-4f8f-b71e-1f37278898b3" providerId="ADAL" clId="{5BECAB18-4A9A-4F5A-90E3-1C0ACF1AB1CF}" dt="2021-02-10T07:50:43.767" v="5"/>
          <ac:cxnSpMkLst>
            <pc:docMk/>
            <pc:sldMk cId="2618409792" sldId="700"/>
            <ac:cxnSpMk id="75" creationId="{66869493-A95D-446C-9FA7-7D5D696E8E26}"/>
          </ac:cxnSpMkLst>
        </pc:cxnChg>
        <pc:cxnChg chg="mod">
          <ac:chgData name="Owen Noel Newton Fernando" userId="f932e6a7-513b-4f8f-b71e-1f37278898b3" providerId="ADAL" clId="{5BECAB18-4A9A-4F5A-90E3-1C0ACF1AB1CF}" dt="2021-02-10T07:50:43.767" v="5"/>
          <ac:cxnSpMkLst>
            <pc:docMk/>
            <pc:sldMk cId="2618409792" sldId="700"/>
            <ac:cxnSpMk id="76" creationId="{D9FA086B-280C-4C5C-85A2-37687D52A017}"/>
          </ac:cxnSpMkLst>
        </pc:cxnChg>
        <pc:cxnChg chg="mod">
          <ac:chgData name="Owen Noel Newton Fernando" userId="f932e6a7-513b-4f8f-b71e-1f37278898b3" providerId="ADAL" clId="{5BECAB18-4A9A-4F5A-90E3-1C0ACF1AB1CF}" dt="2021-02-10T07:50:43.767" v="5"/>
          <ac:cxnSpMkLst>
            <pc:docMk/>
            <pc:sldMk cId="2618409792" sldId="700"/>
            <ac:cxnSpMk id="77" creationId="{B76BF780-5513-4EB9-BEC8-6E40919F3511}"/>
          </ac:cxnSpMkLst>
        </pc:cxnChg>
        <pc:cxnChg chg="mod">
          <ac:chgData name="Owen Noel Newton Fernando" userId="f932e6a7-513b-4f8f-b71e-1f37278898b3" providerId="ADAL" clId="{5BECAB18-4A9A-4F5A-90E3-1C0ACF1AB1CF}" dt="2021-02-10T07:50:43.767" v="5"/>
          <ac:cxnSpMkLst>
            <pc:docMk/>
            <pc:sldMk cId="2618409792" sldId="700"/>
            <ac:cxnSpMk id="78" creationId="{2FA6D433-62C4-4C1D-8296-1ED6AEF42ACB}"/>
          </ac:cxnSpMkLst>
        </pc:cxnChg>
        <pc:cxnChg chg="mod">
          <ac:chgData name="Owen Noel Newton Fernando" userId="f932e6a7-513b-4f8f-b71e-1f37278898b3" providerId="ADAL" clId="{5BECAB18-4A9A-4F5A-90E3-1C0ACF1AB1CF}" dt="2021-02-10T07:50:43.767" v="5"/>
          <ac:cxnSpMkLst>
            <pc:docMk/>
            <pc:sldMk cId="2618409792" sldId="700"/>
            <ac:cxnSpMk id="79" creationId="{91D68641-5971-41FA-97EE-787ED30CFDE4}"/>
          </ac:cxnSpMkLst>
        </pc:cxnChg>
        <pc:cxnChg chg="mod">
          <ac:chgData name="Owen Noel Newton Fernando" userId="f932e6a7-513b-4f8f-b71e-1f37278898b3" providerId="ADAL" clId="{5BECAB18-4A9A-4F5A-90E3-1C0ACF1AB1CF}" dt="2021-02-10T07:50:43.767" v="5"/>
          <ac:cxnSpMkLst>
            <pc:docMk/>
            <pc:sldMk cId="2618409792" sldId="700"/>
            <ac:cxnSpMk id="80" creationId="{73C3E07E-06D4-47BE-AA35-730C2CF18BA2}"/>
          </ac:cxnSpMkLst>
        </pc:cxnChg>
        <pc:cxnChg chg="mod">
          <ac:chgData name="Owen Noel Newton Fernando" userId="f932e6a7-513b-4f8f-b71e-1f37278898b3" providerId="ADAL" clId="{5BECAB18-4A9A-4F5A-90E3-1C0ACF1AB1CF}" dt="2021-02-10T07:50:43.767" v="5"/>
          <ac:cxnSpMkLst>
            <pc:docMk/>
            <pc:sldMk cId="2618409792" sldId="700"/>
            <ac:cxnSpMk id="81" creationId="{0A9A41F2-29B9-4EB4-9452-1E4A83C46919}"/>
          </ac:cxnSpMkLst>
        </pc:cxnChg>
        <pc:cxnChg chg="mod">
          <ac:chgData name="Owen Noel Newton Fernando" userId="f932e6a7-513b-4f8f-b71e-1f37278898b3" providerId="ADAL" clId="{5BECAB18-4A9A-4F5A-90E3-1C0ACF1AB1CF}" dt="2021-02-10T07:50:43.767" v="5"/>
          <ac:cxnSpMkLst>
            <pc:docMk/>
            <pc:sldMk cId="2618409792" sldId="700"/>
            <ac:cxnSpMk id="82" creationId="{882DD3B7-A532-4733-936D-8E49AFD51566}"/>
          </ac:cxnSpMkLst>
        </pc:cxnChg>
        <pc:cxnChg chg="add mod">
          <ac:chgData name="Owen Noel Newton Fernando" userId="f932e6a7-513b-4f8f-b71e-1f37278898b3" providerId="ADAL" clId="{5BECAB18-4A9A-4F5A-90E3-1C0ACF1AB1CF}" dt="2021-02-10T07:51:50.181" v="35" actId="1076"/>
          <ac:cxnSpMkLst>
            <pc:docMk/>
            <pc:sldMk cId="2618409792" sldId="700"/>
            <ac:cxnSpMk id="84" creationId="{3EA6D377-3BED-4BD8-8EC4-9F7861ADC51C}"/>
          </ac:cxnSpMkLst>
        </pc:cxnChg>
      </pc:sldChg>
    </pc:docChg>
  </pc:docChgLst>
  <pc:docChgLst>
    <pc:chgData name="Owen Noel Newton Fernando" userId="f932e6a7-513b-4f8f-b71e-1f37278898b3" providerId="ADAL" clId="{26945758-CB39-4C63-AC8D-393D28D29407}"/>
    <pc:docChg chg="custSel addSld delSld modSld">
      <pc:chgData name="Owen Noel Newton Fernando" userId="f932e6a7-513b-4f8f-b71e-1f37278898b3" providerId="ADAL" clId="{26945758-CB39-4C63-AC8D-393D28D29407}" dt="2021-02-15T03:35:25.557" v="27" actId="47"/>
      <pc:docMkLst>
        <pc:docMk/>
      </pc:docMkLst>
      <pc:sldChg chg="modSp new add del mod">
        <pc:chgData name="Owen Noel Newton Fernando" userId="f932e6a7-513b-4f8f-b71e-1f37278898b3" providerId="ADAL" clId="{26945758-CB39-4C63-AC8D-393D28D29407}" dt="2021-02-15T03:35:25.557" v="27" actId="47"/>
        <pc:sldMkLst>
          <pc:docMk/>
          <pc:sldMk cId="2514106679" sldId="701"/>
        </pc:sldMkLst>
        <pc:spChg chg="mod">
          <ac:chgData name="Owen Noel Newton Fernando" userId="f932e6a7-513b-4f8f-b71e-1f37278898b3" providerId="ADAL" clId="{26945758-CB39-4C63-AC8D-393D28D29407}" dt="2021-02-14T23:42:21.653" v="26" actId="20577"/>
          <ac:spMkLst>
            <pc:docMk/>
            <pc:sldMk cId="2514106679" sldId="701"/>
            <ac:spMk id="2" creationId="{0FFC6EE1-DBE3-47B3-AE17-648EF5E5C825}"/>
          </ac:spMkLst>
        </pc:spChg>
        <pc:spChg chg="mod">
          <ac:chgData name="Owen Noel Newton Fernando" userId="f932e6a7-513b-4f8f-b71e-1f37278898b3" providerId="ADAL" clId="{26945758-CB39-4C63-AC8D-393D28D29407}" dt="2021-02-14T23:42:01.084" v="6" actId="14100"/>
          <ac:spMkLst>
            <pc:docMk/>
            <pc:sldMk cId="2514106679" sldId="701"/>
            <ac:spMk id="3" creationId="{569D8A6B-D249-41D2-ABE3-0168CF385052}"/>
          </ac:spMkLst>
        </pc:spChg>
        <pc:graphicFrameChg chg="mod">
          <ac:chgData name="Owen Noel Newton Fernando" userId="f932e6a7-513b-4f8f-b71e-1f37278898b3" providerId="ADAL" clId="{26945758-CB39-4C63-AC8D-393D28D29407}" dt="2021-02-14T23:42:01.084" v="6" actId="14100"/>
          <ac:graphicFrameMkLst>
            <pc:docMk/>
            <pc:sldMk cId="2514106679" sldId="701"/>
            <ac:graphicFrameMk id="5" creationId="{E4F511C2-20A9-49B6-9375-244CA9EE5E24}"/>
          </ac:graphicFrameMkLst>
        </pc:graphicFrameChg>
      </pc:sldChg>
      <pc:sldChg chg="addSp">
        <pc:chgData name="Owen Noel Newton Fernando" userId="f932e6a7-513b-4f8f-b71e-1f37278898b3" providerId="ADAL" clId="{26945758-CB39-4C63-AC8D-393D28D29407}" dt="2021-02-14T23:41:38.269" v="1"/>
        <pc:sldMkLst>
          <pc:docMk/>
          <pc:sldMk cId="2962609942" sldId="701"/>
        </pc:sldMkLst>
        <pc:spChg chg="add">
          <ac:chgData name="Owen Noel Newton Fernando" userId="f932e6a7-513b-4f8f-b71e-1f37278898b3" providerId="ADAL" clId="{26945758-CB39-4C63-AC8D-393D28D29407}" dt="2021-02-14T23:41:38.269" v="1"/>
          <ac:spMkLst>
            <pc:docMk/>
            <pc:sldMk cId="2962609942" sldId="701"/>
            <ac:spMk id="3" creationId="{569D8A6B-D249-41D2-ABE3-0168CF385052}"/>
          </ac:spMkLst>
        </pc:spChg>
      </pc:sldChg>
    </pc:docChg>
  </pc:docChgLst>
  <pc:docChgLst>
    <pc:chgData name="Owen Noel Newton Fernando" userId="f932e6a7-513b-4f8f-b71e-1f37278898b3" providerId="ADAL" clId="{A10A0AD2-FFCC-4341-A2D5-5F236717D130}"/>
    <pc:docChg chg="custSel modSld">
      <pc:chgData name="Owen Noel Newton Fernando" userId="f932e6a7-513b-4f8f-b71e-1f37278898b3" providerId="ADAL" clId="{A10A0AD2-FFCC-4341-A2D5-5F236717D130}" dt="2021-02-15T04:55:17.015" v="40" actId="729"/>
      <pc:docMkLst>
        <pc:docMk/>
      </pc:docMkLst>
      <pc:sldChg chg="modNotesTx">
        <pc:chgData name="Owen Noel Newton Fernando" userId="f932e6a7-513b-4f8f-b71e-1f37278898b3" providerId="ADAL" clId="{A10A0AD2-FFCC-4341-A2D5-5F236717D130}" dt="2021-02-15T04:51:34.064" v="9" actId="33524"/>
        <pc:sldMkLst>
          <pc:docMk/>
          <pc:sldMk cId="3704112878" sldId="657"/>
        </pc:sldMkLst>
      </pc:sldChg>
      <pc:sldChg chg="modNotesTx">
        <pc:chgData name="Owen Noel Newton Fernando" userId="f932e6a7-513b-4f8f-b71e-1f37278898b3" providerId="ADAL" clId="{A10A0AD2-FFCC-4341-A2D5-5F236717D130}" dt="2021-02-15T04:52:58.182" v="13" actId="33524"/>
        <pc:sldMkLst>
          <pc:docMk/>
          <pc:sldMk cId="1308271861" sldId="666"/>
        </pc:sldMkLst>
      </pc:sldChg>
      <pc:sldChg chg="modNotesTx">
        <pc:chgData name="Owen Noel Newton Fernando" userId="f932e6a7-513b-4f8f-b71e-1f37278898b3" providerId="ADAL" clId="{A10A0AD2-FFCC-4341-A2D5-5F236717D130}" dt="2021-02-15T04:52:50.776" v="12" actId="33524"/>
        <pc:sldMkLst>
          <pc:docMk/>
          <pc:sldMk cId="164327270" sldId="667"/>
        </pc:sldMkLst>
      </pc:sldChg>
      <pc:sldChg chg="mod modShow">
        <pc:chgData name="Owen Noel Newton Fernando" userId="f932e6a7-513b-4f8f-b71e-1f37278898b3" providerId="ADAL" clId="{A10A0AD2-FFCC-4341-A2D5-5F236717D130}" dt="2021-02-15T04:55:17.015" v="40" actId="729"/>
        <pc:sldMkLst>
          <pc:docMk/>
          <pc:sldMk cId="278277216" sldId="696"/>
        </pc:sldMkLst>
      </pc:sldChg>
      <pc:sldChg chg="modSp mod modNotesTx">
        <pc:chgData name="Owen Noel Newton Fernando" userId="f932e6a7-513b-4f8f-b71e-1f37278898b3" providerId="ADAL" clId="{A10A0AD2-FFCC-4341-A2D5-5F236717D130}" dt="2021-02-15T04:55:04.711" v="39" actId="14100"/>
        <pc:sldMkLst>
          <pc:docMk/>
          <pc:sldMk cId="2563713170" sldId="697"/>
        </pc:sldMkLst>
        <pc:spChg chg="mod">
          <ac:chgData name="Owen Noel Newton Fernando" userId="f932e6a7-513b-4f8f-b71e-1f37278898b3" providerId="ADAL" clId="{A10A0AD2-FFCC-4341-A2D5-5F236717D130}" dt="2021-02-15T04:54:53.988" v="37" actId="14100"/>
          <ac:spMkLst>
            <pc:docMk/>
            <pc:sldMk cId="2563713170" sldId="697"/>
            <ac:spMk id="133" creationId="{00000000-0000-0000-0000-000000000000}"/>
          </ac:spMkLst>
        </pc:spChg>
        <pc:spChg chg="mod">
          <ac:chgData name="Owen Noel Newton Fernando" userId="f932e6a7-513b-4f8f-b71e-1f37278898b3" providerId="ADAL" clId="{A10A0AD2-FFCC-4341-A2D5-5F236717D130}" dt="2021-02-15T04:55:04.711" v="39" actId="14100"/>
          <ac:spMkLst>
            <pc:docMk/>
            <pc:sldMk cId="2563713170" sldId="697"/>
            <ac:spMk id="134" creationId="{00000000-0000-0000-0000-000000000000}"/>
          </ac:spMkLst>
        </pc:spChg>
      </pc:sldChg>
      <pc:sldChg chg="modSp mod">
        <pc:chgData name="Owen Noel Newton Fernando" userId="f932e6a7-513b-4f8f-b71e-1f37278898b3" providerId="ADAL" clId="{A10A0AD2-FFCC-4341-A2D5-5F236717D130}" dt="2021-02-15T04:54:30.255" v="35" actId="1035"/>
        <pc:sldMkLst>
          <pc:docMk/>
          <pc:sldMk cId="525980365" sldId="698"/>
        </pc:sldMkLst>
        <pc:spChg chg="mod">
          <ac:chgData name="Owen Noel Newton Fernando" userId="f932e6a7-513b-4f8f-b71e-1f37278898b3" providerId="ADAL" clId="{A10A0AD2-FFCC-4341-A2D5-5F236717D130}" dt="2021-02-15T04:54:30.255" v="35" actId="1035"/>
          <ac:spMkLst>
            <pc:docMk/>
            <pc:sldMk cId="525980365" sldId="698"/>
            <ac:spMk id="3" creationId="{00000000-0000-0000-0000-000000000000}"/>
          </ac:spMkLst>
        </pc:spChg>
        <pc:spChg chg="mod">
          <ac:chgData name="Owen Noel Newton Fernando" userId="f932e6a7-513b-4f8f-b71e-1f37278898b3" providerId="ADAL" clId="{A10A0AD2-FFCC-4341-A2D5-5F236717D130}" dt="2021-02-15T04:54:30.255" v="35" actId="1035"/>
          <ac:spMkLst>
            <pc:docMk/>
            <pc:sldMk cId="525980365" sldId="698"/>
            <ac:spMk id="51" creationId="{00000000-0000-0000-0000-000000000000}"/>
          </ac:spMkLst>
        </pc:spChg>
        <pc:spChg chg="mod">
          <ac:chgData name="Owen Noel Newton Fernando" userId="f932e6a7-513b-4f8f-b71e-1f37278898b3" providerId="ADAL" clId="{A10A0AD2-FFCC-4341-A2D5-5F236717D130}" dt="2021-02-15T04:54:22.671" v="22" actId="1036"/>
          <ac:spMkLst>
            <pc:docMk/>
            <pc:sldMk cId="525980365" sldId="698"/>
            <ac:spMk id="133" creationId="{00000000-0000-0000-0000-000000000000}"/>
          </ac:spMkLst>
        </pc:spChg>
        <pc:spChg chg="mod">
          <ac:chgData name="Owen Noel Newton Fernando" userId="f932e6a7-513b-4f8f-b71e-1f37278898b3" providerId="ADAL" clId="{A10A0AD2-FFCC-4341-A2D5-5F236717D130}" dt="2021-02-15T04:54:16.213" v="18" actId="14100"/>
          <ac:spMkLst>
            <pc:docMk/>
            <pc:sldMk cId="525980365" sldId="698"/>
            <ac:spMk id="134" creationId="{00000000-0000-0000-0000-000000000000}"/>
          </ac:spMkLst>
        </pc:spChg>
      </pc:sldChg>
    </pc:docChg>
  </pc:docChgLst>
  <pc:docChgLst>
    <pc:chgData name="#JESSICA KEE SI JIA#" userId="2c6c4c4d-647b-4fc6-90cf-c043bc4277d9" providerId="ADAL" clId="{FB058F29-2C5B-4922-AE16-89842D7003A9}"/>
    <pc:docChg chg="undo custSel addSld delSld modSld sldOrd">
      <pc:chgData name="#JESSICA KEE SI JIA#" userId="2c6c4c4d-647b-4fc6-90cf-c043bc4277d9" providerId="ADAL" clId="{FB058F29-2C5B-4922-AE16-89842D7003A9}" dt="2021-06-23T09:39:02.465" v="298"/>
      <pc:docMkLst>
        <pc:docMk/>
      </pc:docMkLst>
      <pc:sldChg chg="modSp mod">
        <pc:chgData name="#JESSICA KEE SI JIA#" userId="2c6c4c4d-647b-4fc6-90cf-c043bc4277d9" providerId="ADAL" clId="{FB058F29-2C5B-4922-AE16-89842D7003A9}" dt="2021-06-23T09:20:13.869" v="0" actId="20577"/>
        <pc:sldMkLst>
          <pc:docMk/>
          <pc:sldMk cId="1998990312" sldId="682"/>
        </pc:sldMkLst>
        <pc:spChg chg="mod">
          <ac:chgData name="#JESSICA KEE SI JIA#" userId="2c6c4c4d-647b-4fc6-90cf-c043bc4277d9" providerId="ADAL" clId="{FB058F29-2C5B-4922-AE16-89842D7003A9}" dt="2021-06-23T09:20:13.869" v="0" actId="20577"/>
          <ac:spMkLst>
            <pc:docMk/>
            <pc:sldMk cId="1998990312" sldId="682"/>
            <ac:spMk id="3" creationId="{00000000-0000-0000-0000-000000000000}"/>
          </ac:spMkLst>
        </pc:spChg>
      </pc:sldChg>
      <pc:sldChg chg="addSp delSp modSp new mod ord delAnim modAnim">
        <pc:chgData name="#JESSICA KEE SI JIA#" userId="2c6c4c4d-647b-4fc6-90cf-c043bc4277d9" providerId="ADAL" clId="{FB058F29-2C5B-4922-AE16-89842D7003A9}" dt="2021-06-23T09:39:02.465" v="298"/>
        <pc:sldMkLst>
          <pc:docMk/>
          <pc:sldMk cId="1909201708" sldId="701"/>
        </pc:sldMkLst>
        <pc:spChg chg="mod">
          <ac:chgData name="#JESSICA KEE SI JIA#" userId="2c6c4c4d-647b-4fc6-90cf-c043bc4277d9" providerId="ADAL" clId="{FB058F29-2C5B-4922-AE16-89842D7003A9}" dt="2021-06-23T09:33:08.052" v="197" actId="20577"/>
          <ac:spMkLst>
            <pc:docMk/>
            <pc:sldMk cId="1909201708" sldId="701"/>
            <ac:spMk id="2" creationId="{3043BF2F-FEED-4B93-B888-F88706916FC0}"/>
          </ac:spMkLst>
        </pc:spChg>
        <pc:spChg chg="add mod">
          <ac:chgData name="#JESSICA KEE SI JIA#" userId="2c6c4c4d-647b-4fc6-90cf-c043bc4277d9" providerId="ADAL" clId="{FB058F29-2C5B-4922-AE16-89842D7003A9}" dt="2021-06-23T09:32:31.548" v="183" actId="20577"/>
          <ac:spMkLst>
            <pc:docMk/>
            <pc:sldMk cId="1909201708" sldId="701"/>
            <ac:spMk id="3" creationId="{93B73C1E-C2EE-4A2F-A13E-64E16D8C13CC}"/>
          </ac:spMkLst>
        </pc:spChg>
        <pc:spChg chg="add del">
          <ac:chgData name="#JESSICA KEE SI JIA#" userId="2c6c4c4d-647b-4fc6-90cf-c043bc4277d9" providerId="ADAL" clId="{FB058F29-2C5B-4922-AE16-89842D7003A9}" dt="2021-06-23T09:20:57.128" v="5" actId="478"/>
          <ac:spMkLst>
            <pc:docMk/>
            <pc:sldMk cId="1909201708" sldId="701"/>
            <ac:spMk id="5" creationId="{3B2DAE92-54B8-400A-894A-4569290CCEEF}"/>
          </ac:spMkLst>
        </pc:spChg>
        <pc:spChg chg="mod topLvl">
          <ac:chgData name="#JESSICA KEE SI JIA#" userId="2c6c4c4d-647b-4fc6-90cf-c043bc4277d9" providerId="ADAL" clId="{FB058F29-2C5B-4922-AE16-89842D7003A9}" dt="2021-06-23T09:23:34.439" v="50" actId="165"/>
          <ac:spMkLst>
            <pc:docMk/>
            <pc:sldMk cId="1909201708" sldId="701"/>
            <ac:spMk id="7" creationId="{4E2CE230-92D2-47F6-B325-A18B2C123FFA}"/>
          </ac:spMkLst>
        </pc:spChg>
        <pc:spChg chg="mod topLvl">
          <ac:chgData name="#JESSICA KEE SI JIA#" userId="2c6c4c4d-647b-4fc6-90cf-c043bc4277d9" providerId="ADAL" clId="{FB058F29-2C5B-4922-AE16-89842D7003A9}" dt="2021-06-23T09:23:48.853" v="51" actId="207"/>
          <ac:spMkLst>
            <pc:docMk/>
            <pc:sldMk cId="1909201708" sldId="701"/>
            <ac:spMk id="8" creationId="{0E444FB0-A255-4274-B174-FA6B4ABE464C}"/>
          </ac:spMkLst>
        </pc:spChg>
        <pc:spChg chg="mod topLvl">
          <ac:chgData name="#JESSICA KEE SI JIA#" userId="2c6c4c4d-647b-4fc6-90cf-c043bc4277d9" providerId="ADAL" clId="{FB058F29-2C5B-4922-AE16-89842D7003A9}" dt="2021-06-23T09:23:34.439" v="50" actId="165"/>
          <ac:spMkLst>
            <pc:docMk/>
            <pc:sldMk cId="1909201708" sldId="701"/>
            <ac:spMk id="9" creationId="{A85361FD-B1DA-4873-B140-B1730096809F}"/>
          </ac:spMkLst>
        </pc:spChg>
        <pc:spChg chg="mod topLvl">
          <ac:chgData name="#JESSICA KEE SI JIA#" userId="2c6c4c4d-647b-4fc6-90cf-c043bc4277d9" providerId="ADAL" clId="{FB058F29-2C5B-4922-AE16-89842D7003A9}" dt="2021-06-23T09:23:48.853" v="51" actId="207"/>
          <ac:spMkLst>
            <pc:docMk/>
            <pc:sldMk cId="1909201708" sldId="701"/>
            <ac:spMk id="10" creationId="{9098C7CB-72BE-4C88-BC8C-5741E52AE2F5}"/>
          </ac:spMkLst>
        </pc:spChg>
        <pc:spChg chg="mod topLvl">
          <ac:chgData name="#JESSICA KEE SI JIA#" userId="2c6c4c4d-647b-4fc6-90cf-c043bc4277d9" providerId="ADAL" clId="{FB058F29-2C5B-4922-AE16-89842D7003A9}" dt="2021-06-23T09:23:34.439" v="50" actId="165"/>
          <ac:spMkLst>
            <pc:docMk/>
            <pc:sldMk cId="1909201708" sldId="701"/>
            <ac:spMk id="11" creationId="{76C36217-C672-45A2-9440-D4D626E21B54}"/>
          </ac:spMkLst>
        </pc:spChg>
        <pc:spChg chg="mod topLvl">
          <ac:chgData name="#JESSICA KEE SI JIA#" userId="2c6c4c4d-647b-4fc6-90cf-c043bc4277d9" providerId="ADAL" clId="{FB058F29-2C5B-4922-AE16-89842D7003A9}" dt="2021-06-23T09:23:48.853" v="51" actId="207"/>
          <ac:spMkLst>
            <pc:docMk/>
            <pc:sldMk cId="1909201708" sldId="701"/>
            <ac:spMk id="12" creationId="{38602F98-06D4-407E-AF4D-D5BE1A5AE357}"/>
          </ac:spMkLst>
        </pc:spChg>
        <pc:spChg chg="mod topLvl">
          <ac:chgData name="#JESSICA KEE SI JIA#" userId="2c6c4c4d-647b-4fc6-90cf-c043bc4277d9" providerId="ADAL" clId="{FB058F29-2C5B-4922-AE16-89842D7003A9}" dt="2021-06-23T09:23:34.439" v="50" actId="165"/>
          <ac:spMkLst>
            <pc:docMk/>
            <pc:sldMk cId="1909201708" sldId="701"/>
            <ac:spMk id="13" creationId="{0C64EAEA-F814-4E1F-A111-99FF3C88DFB0}"/>
          </ac:spMkLst>
        </pc:spChg>
        <pc:spChg chg="mod topLvl">
          <ac:chgData name="#JESSICA KEE SI JIA#" userId="2c6c4c4d-647b-4fc6-90cf-c043bc4277d9" providerId="ADAL" clId="{FB058F29-2C5B-4922-AE16-89842D7003A9}" dt="2021-06-23T09:23:48.853" v="51" actId="207"/>
          <ac:spMkLst>
            <pc:docMk/>
            <pc:sldMk cId="1909201708" sldId="701"/>
            <ac:spMk id="14" creationId="{E60CDA7B-A65E-449D-A445-FC31F49679CA}"/>
          </ac:spMkLst>
        </pc:spChg>
        <pc:spChg chg="mod topLvl">
          <ac:chgData name="#JESSICA KEE SI JIA#" userId="2c6c4c4d-647b-4fc6-90cf-c043bc4277d9" providerId="ADAL" clId="{FB058F29-2C5B-4922-AE16-89842D7003A9}" dt="2021-06-23T09:23:34.439" v="50" actId="165"/>
          <ac:spMkLst>
            <pc:docMk/>
            <pc:sldMk cId="1909201708" sldId="701"/>
            <ac:spMk id="15" creationId="{CB814ABD-7034-43DF-9959-394B1D8A58B2}"/>
          </ac:spMkLst>
        </pc:spChg>
        <pc:spChg chg="mod topLvl">
          <ac:chgData name="#JESSICA KEE SI JIA#" userId="2c6c4c4d-647b-4fc6-90cf-c043bc4277d9" providerId="ADAL" clId="{FB058F29-2C5B-4922-AE16-89842D7003A9}" dt="2021-06-23T09:23:48.853" v="51" actId="207"/>
          <ac:spMkLst>
            <pc:docMk/>
            <pc:sldMk cId="1909201708" sldId="701"/>
            <ac:spMk id="16" creationId="{F3E395FE-1161-4D92-81F3-62BC49DBD02D}"/>
          </ac:spMkLst>
        </pc:spChg>
        <pc:spChg chg="mod topLvl">
          <ac:chgData name="#JESSICA KEE SI JIA#" userId="2c6c4c4d-647b-4fc6-90cf-c043bc4277d9" providerId="ADAL" clId="{FB058F29-2C5B-4922-AE16-89842D7003A9}" dt="2021-06-23T09:23:34.439" v="50" actId="165"/>
          <ac:spMkLst>
            <pc:docMk/>
            <pc:sldMk cId="1909201708" sldId="701"/>
            <ac:spMk id="17" creationId="{828E6829-134B-42C4-8C34-1EE206DE728C}"/>
          </ac:spMkLst>
        </pc:spChg>
        <pc:spChg chg="mod topLvl">
          <ac:chgData name="#JESSICA KEE SI JIA#" userId="2c6c4c4d-647b-4fc6-90cf-c043bc4277d9" providerId="ADAL" clId="{FB058F29-2C5B-4922-AE16-89842D7003A9}" dt="2021-06-23T09:23:48.853" v="51" actId="207"/>
          <ac:spMkLst>
            <pc:docMk/>
            <pc:sldMk cId="1909201708" sldId="701"/>
            <ac:spMk id="18" creationId="{BC07D610-5C75-49BD-8340-14204C3C2AFC}"/>
          </ac:spMkLst>
        </pc:spChg>
        <pc:spChg chg="mod topLvl">
          <ac:chgData name="#JESSICA KEE SI JIA#" userId="2c6c4c4d-647b-4fc6-90cf-c043bc4277d9" providerId="ADAL" clId="{FB058F29-2C5B-4922-AE16-89842D7003A9}" dt="2021-06-23T09:23:34.439" v="50" actId="165"/>
          <ac:spMkLst>
            <pc:docMk/>
            <pc:sldMk cId="1909201708" sldId="701"/>
            <ac:spMk id="19" creationId="{B40D2FBF-F303-4C4A-A1D9-77565560EB91}"/>
          </ac:spMkLst>
        </pc:spChg>
        <pc:spChg chg="mod topLvl">
          <ac:chgData name="#JESSICA KEE SI JIA#" userId="2c6c4c4d-647b-4fc6-90cf-c043bc4277d9" providerId="ADAL" clId="{FB058F29-2C5B-4922-AE16-89842D7003A9}" dt="2021-06-23T09:23:48.853" v="51" actId="207"/>
          <ac:spMkLst>
            <pc:docMk/>
            <pc:sldMk cId="1909201708" sldId="701"/>
            <ac:spMk id="20" creationId="{FB5CC1C0-DCEC-47F7-9D8A-35F83DF9D6BC}"/>
          </ac:spMkLst>
        </pc:spChg>
        <pc:spChg chg="del mod topLvl">
          <ac:chgData name="#JESSICA KEE SI JIA#" userId="2c6c4c4d-647b-4fc6-90cf-c043bc4277d9" providerId="ADAL" clId="{FB058F29-2C5B-4922-AE16-89842D7003A9}" dt="2021-06-23T09:23:53.419" v="53" actId="478"/>
          <ac:spMkLst>
            <pc:docMk/>
            <pc:sldMk cId="1909201708" sldId="701"/>
            <ac:spMk id="21" creationId="{51940355-DE0B-4F1A-8085-A96B2C1F2AF2}"/>
          </ac:spMkLst>
        </pc:spChg>
        <pc:spChg chg="del mod topLvl">
          <ac:chgData name="#JESSICA KEE SI JIA#" userId="2c6c4c4d-647b-4fc6-90cf-c043bc4277d9" providerId="ADAL" clId="{FB058F29-2C5B-4922-AE16-89842D7003A9}" dt="2021-06-23T09:23:53.419" v="53" actId="478"/>
          <ac:spMkLst>
            <pc:docMk/>
            <pc:sldMk cId="1909201708" sldId="701"/>
            <ac:spMk id="22" creationId="{9F30362E-9DB2-4027-B5A9-FEC59305F58A}"/>
          </ac:spMkLst>
        </pc:spChg>
        <pc:spChg chg="del mod topLvl">
          <ac:chgData name="#JESSICA KEE SI JIA#" userId="2c6c4c4d-647b-4fc6-90cf-c043bc4277d9" providerId="ADAL" clId="{FB058F29-2C5B-4922-AE16-89842D7003A9}" dt="2021-06-23T09:23:53.419" v="53" actId="478"/>
          <ac:spMkLst>
            <pc:docMk/>
            <pc:sldMk cId="1909201708" sldId="701"/>
            <ac:spMk id="23" creationId="{F5964260-5E97-445B-B6D3-99E92FC453E4}"/>
          </ac:spMkLst>
        </pc:spChg>
        <pc:spChg chg="del mod topLvl">
          <ac:chgData name="#JESSICA KEE SI JIA#" userId="2c6c4c4d-647b-4fc6-90cf-c043bc4277d9" providerId="ADAL" clId="{FB058F29-2C5B-4922-AE16-89842D7003A9}" dt="2021-06-23T09:23:53.419" v="53" actId="478"/>
          <ac:spMkLst>
            <pc:docMk/>
            <pc:sldMk cId="1909201708" sldId="701"/>
            <ac:spMk id="24" creationId="{43CB7260-5C50-45BF-85F3-49E9F02B0C5F}"/>
          </ac:spMkLst>
        </pc:spChg>
        <pc:spChg chg="del mod topLvl">
          <ac:chgData name="#JESSICA KEE SI JIA#" userId="2c6c4c4d-647b-4fc6-90cf-c043bc4277d9" providerId="ADAL" clId="{FB058F29-2C5B-4922-AE16-89842D7003A9}" dt="2021-06-23T09:23:53.419" v="53" actId="478"/>
          <ac:spMkLst>
            <pc:docMk/>
            <pc:sldMk cId="1909201708" sldId="701"/>
            <ac:spMk id="25" creationId="{9AD2E18E-6E23-48C1-8F0E-1FBBB1A19520}"/>
          </ac:spMkLst>
        </pc:spChg>
        <pc:spChg chg="del mod topLvl">
          <ac:chgData name="#JESSICA KEE SI JIA#" userId="2c6c4c4d-647b-4fc6-90cf-c043bc4277d9" providerId="ADAL" clId="{FB058F29-2C5B-4922-AE16-89842D7003A9}" dt="2021-06-23T09:23:53.419" v="53" actId="478"/>
          <ac:spMkLst>
            <pc:docMk/>
            <pc:sldMk cId="1909201708" sldId="701"/>
            <ac:spMk id="26" creationId="{1EF17077-B6C4-49C5-89C8-8C3860068697}"/>
          </ac:spMkLst>
        </pc:spChg>
        <pc:spChg chg="del mod topLvl">
          <ac:chgData name="#JESSICA KEE SI JIA#" userId="2c6c4c4d-647b-4fc6-90cf-c043bc4277d9" providerId="ADAL" clId="{FB058F29-2C5B-4922-AE16-89842D7003A9}" dt="2021-06-23T09:24:00.553" v="54" actId="478"/>
          <ac:spMkLst>
            <pc:docMk/>
            <pc:sldMk cId="1909201708" sldId="701"/>
            <ac:spMk id="27" creationId="{6EF5E857-7F22-47AE-A1D1-B6BD51633A06}"/>
          </ac:spMkLst>
        </pc:spChg>
        <pc:spChg chg="del mod topLvl">
          <ac:chgData name="#JESSICA KEE SI JIA#" userId="2c6c4c4d-647b-4fc6-90cf-c043bc4277d9" providerId="ADAL" clId="{FB058F29-2C5B-4922-AE16-89842D7003A9}" dt="2021-06-23T09:24:00.553" v="54" actId="478"/>
          <ac:spMkLst>
            <pc:docMk/>
            <pc:sldMk cId="1909201708" sldId="701"/>
            <ac:spMk id="28" creationId="{E52ADA8F-1AAC-4344-BA6E-9EF1356F468C}"/>
          </ac:spMkLst>
        </pc:spChg>
        <pc:spChg chg="del mod topLvl">
          <ac:chgData name="#JESSICA KEE SI JIA#" userId="2c6c4c4d-647b-4fc6-90cf-c043bc4277d9" providerId="ADAL" clId="{FB058F29-2C5B-4922-AE16-89842D7003A9}" dt="2021-06-23T09:24:00.553" v="54" actId="478"/>
          <ac:spMkLst>
            <pc:docMk/>
            <pc:sldMk cId="1909201708" sldId="701"/>
            <ac:spMk id="29" creationId="{CE32C0A9-07A4-4A7C-B9E9-487B646A4285}"/>
          </ac:spMkLst>
        </pc:spChg>
        <pc:spChg chg="del mod topLvl">
          <ac:chgData name="#JESSICA KEE SI JIA#" userId="2c6c4c4d-647b-4fc6-90cf-c043bc4277d9" providerId="ADAL" clId="{FB058F29-2C5B-4922-AE16-89842D7003A9}" dt="2021-06-23T09:24:00.553" v="54" actId="478"/>
          <ac:spMkLst>
            <pc:docMk/>
            <pc:sldMk cId="1909201708" sldId="701"/>
            <ac:spMk id="30" creationId="{F69DE46D-22BB-4100-A539-9EB4E302E22B}"/>
          </ac:spMkLst>
        </pc:spChg>
        <pc:spChg chg="del mod">
          <ac:chgData name="#JESSICA KEE SI JIA#" userId="2c6c4c4d-647b-4fc6-90cf-c043bc4277d9" providerId="ADAL" clId="{FB058F29-2C5B-4922-AE16-89842D7003A9}" dt="2021-06-23T09:23:28.466" v="48" actId="478"/>
          <ac:spMkLst>
            <pc:docMk/>
            <pc:sldMk cId="1909201708" sldId="701"/>
            <ac:spMk id="31" creationId="{DE9E9E7A-23FF-48DB-806F-956F83E48E49}"/>
          </ac:spMkLst>
        </pc:spChg>
        <pc:spChg chg="del mod">
          <ac:chgData name="#JESSICA KEE SI JIA#" userId="2c6c4c4d-647b-4fc6-90cf-c043bc4277d9" providerId="ADAL" clId="{FB058F29-2C5B-4922-AE16-89842D7003A9}" dt="2021-06-23T09:23:30.251" v="49" actId="478"/>
          <ac:spMkLst>
            <pc:docMk/>
            <pc:sldMk cId="1909201708" sldId="701"/>
            <ac:spMk id="32" creationId="{7EF043D3-8490-4BFD-A771-EEF5B9D49882}"/>
          </ac:spMkLst>
        </pc:spChg>
        <pc:spChg chg="add mod">
          <ac:chgData name="#JESSICA KEE SI JIA#" userId="2c6c4c4d-647b-4fc6-90cf-c043bc4277d9" providerId="ADAL" clId="{FB058F29-2C5B-4922-AE16-89842D7003A9}" dt="2021-06-23T09:34:10.858" v="208" actId="1076"/>
          <ac:spMkLst>
            <pc:docMk/>
            <pc:sldMk cId="1909201708" sldId="701"/>
            <ac:spMk id="59" creationId="{D7255785-3BEA-4147-A99C-0974F71266C6}"/>
          </ac:spMkLst>
        </pc:spChg>
        <pc:spChg chg="add mod">
          <ac:chgData name="#JESSICA KEE SI JIA#" userId="2c6c4c4d-647b-4fc6-90cf-c043bc4277d9" providerId="ADAL" clId="{FB058F29-2C5B-4922-AE16-89842D7003A9}" dt="2021-06-23T09:36:52.569" v="272" actId="207"/>
          <ac:spMkLst>
            <pc:docMk/>
            <pc:sldMk cId="1909201708" sldId="701"/>
            <ac:spMk id="62" creationId="{6221D2D5-9522-4FC3-A7D8-5D6F8DBDECDD}"/>
          </ac:spMkLst>
        </pc:spChg>
        <pc:spChg chg="add mod">
          <ac:chgData name="#JESSICA KEE SI JIA#" userId="2c6c4c4d-647b-4fc6-90cf-c043bc4277d9" providerId="ADAL" clId="{FB058F29-2C5B-4922-AE16-89842D7003A9}" dt="2021-06-23T09:32:54.443" v="191" actId="1076"/>
          <ac:spMkLst>
            <pc:docMk/>
            <pc:sldMk cId="1909201708" sldId="701"/>
            <ac:spMk id="67" creationId="{B10D4113-4925-4357-8266-9CD5EF87A97D}"/>
          </ac:spMkLst>
        </pc:spChg>
        <pc:spChg chg="add mod">
          <ac:chgData name="#JESSICA KEE SI JIA#" userId="2c6c4c4d-647b-4fc6-90cf-c043bc4277d9" providerId="ADAL" clId="{FB058F29-2C5B-4922-AE16-89842D7003A9}" dt="2021-06-23T09:37:33.273" v="280" actId="207"/>
          <ac:spMkLst>
            <pc:docMk/>
            <pc:sldMk cId="1909201708" sldId="701"/>
            <ac:spMk id="78" creationId="{9B4EED5A-408F-4DA5-BA2B-4EC81C9F70AD}"/>
          </ac:spMkLst>
        </pc:spChg>
        <pc:spChg chg="add mod">
          <ac:chgData name="#JESSICA KEE SI JIA#" userId="2c6c4c4d-647b-4fc6-90cf-c043bc4277d9" providerId="ADAL" clId="{FB058F29-2C5B-4922-AE16-89842D7003A9}" dt="2021-06-23T09:38:45.083" v="294" actId="208"/>
          <ac:spMkLst>
            <pc:docMk/>
            <pc:sldMk cId="1909201708" sldId="701"/>
            <ac:spMk id="86" creationId="{84941DEF-4311-4D33-A996-AF76BA282CA7}"/>
          </ac:spMkLst>
        </pc:spChg>
        <pc:grpChg chg="add del mod">
          <ac:chgData name="#JESSICA KEE SI JIA#" userId="2c6c4c4d-647b-4fc6-90cf-c043bc4277d9" providerId="ADAL" clId="{FB058F29-2C5B-4922-AE16-89842D7003A9}" dt="2021-06-23T09:23:34.439" v="50" actId="165"/>
          <ac:grpSpMkLst>
            <pc:docMk/>
            <pc:sldMk cId="1909201708" sldId="701"/>
            <ac:grpSpMk id="6" creationId="{CDBB3D04-1CEA-4D68-BF25-C61BFCFCECF4}"/>
          </ac:grpSpMkLst>
        </pc:grpChg>
        <pc:cxnChg chg="mod topLvl">
          <ac:chgData name="#JESSICA KEE SI JIA#" userId="2c6c4c4d-647b-4fc6-90cf-c043bc4277d9" providerId="ADAL" clId="{FB058F29-2C5B-4922-AE16-89842D7003A9}" dt="2021-06-23T09:23:34.439" v="50" actId="165"/>
          <ac:cxnSpMkLst>
            <pc:docMk/>
            <pc:sldMk cId="1909201708" sldId="701"/>
            <ac:cxnSpMk id="33" creationId="{45F410A1-0DE8-45CA-9C35-D056161AEB44}"/>
          </ac:cxnSpMkLst>
        </pc:cxnChg>
        <pc:cxnChg chg="mod topLvl">
          <ac:chgData name="#JESSICA KEE SI JIA#" userId="2c6c4c4d-647b-4fc6-90cf-c043bc4277d9" providerId="ADAL" clId="{FB058F29-2C5B-4922-AE16-89842D7003A9}" dt="2021-06-23T09:23:34.439" v="50" actId="165"/>
          <ac:cxnSpMkLst>
            <pc:docMk/>
            <pc:sldMk cId="1909201708" sldId="701"/>
            <ac:cxnSpMk id="34" creationId="{E1D1E5A0-7206-4DF2-B629-FF10860EC397}"/>
          </ac:cxnSpMkLst>
        </pc:cxnChg>
        <pc:cxnChg chg="mod topLvl">
          <ac:chgData name="#JESSICA KEE SI JIA#" userId="2c6c4c4d-647b-4fc6-90cf-c043bc4277d9" providerId="ADAL" clId="{FB058F29-2C5B-4922-AE16-89842D7003A9}" dt="2021-06-23T09:23:34.439" v="50" actId="165"/>
          <ac:cxnSpMkLst>
            <pc:docMk/>
            <pc:sldMk cId="1909201708" sldId="701"/>
            <ac:cxnSpMk id="35" creationId="{E1D42E99-467E-4F7B-9DA9-FE2C16329F44}"/>
          </ac:cxnSpMkLst>
        </pc:cxnChg>
        <pc:cxnChg chg="mod topLvl">
          <ac:chgData name="#JESSICA KEE SI JIA#" userId="2c6c4c4d-647b-4fc6-90cf-c043bc4277d9" providerId="ADAL" clId="{FB058F29-2C5B-4922-AE16-89842D7003A9}" dt="2021-06-23T09:23:34.439" v="50" actId="165"/>
          <ac:cxnSpMkLst>
            <pc:docMk/>
            <pc:sldMk cId="1909201708" sldId="701"/>
            <ac:cxnSpMk id="36" creationId="{9511B687-9DDF-4A2A-97DB-E8E1048542FB}"/>
          </ac:cxnSpMkLst>
        </pc:cxnChg>
        <pc:cxnChg chg="mod topLvl">
          <ac:chgData name="#JESSICA KEE SI JIA#" userId="2c6c4c4d-647b-4fc6-90cf-c043bc4277d9" providerId="ADAL" clId="{FB058F29-2C5B-4922-AE16-89842D7003A9}" dt="2021-06-23T09:23:34.439" v="50" actId="165"/>
          <ac:cxnSpMkLst>
            <pc:docMk/>
            <pc:sldMk cId="1909201708" sldId="701"/>
            <ac:cxnSpMk id="37" creationId="{D9285835-5FFB-49F4-AF89-972DF857E05D}"/>
          </ac:cxnSpMkLst>
        </pc:cxnChg>
        <pc:cxnChg chg="mod topLvl">
          <ac:chgData name="#JESSICA KEE SI JIA#" userId="2c6c4c4d-647b-4fc6-90cf-c043bc4277d9" providerId="ADAL" clId="{FB058F29-2C5B-4922-AE16-89842D7003A9}" dt="2021-06-23T09:23:34.439" v="50" actId="165"/>
          <ac:cxnSpMkLst>
            <pc:docMk/>
            <pc:sldMk cId="1909201708" sldId="701"/>
            <ac:cxnSpMk id="38" creationId="{270E37CD-5609-4CE7-A1C0-A0892E72AAD3}"/>
          </ac:cxnSpMkLst>
        </pc:cxnChg>
        <pc:cxnChg chg="del mod topLvl">
          <ac:chgData name="#JESSICA KEE SI JIA#" userId="2c6c4c4d-647b-4fc6-90cf-c043bc4277d9" providerId="ADAL" clId="{FB058F29-2C5B-4922-AE16-89842D7003A9}" dt="2021-06-23T09:24:00.553" v="54" actId="478"/>
          <ac:cxnSpMkLst>
            <pc:docMk/>
            <pc:sldMk cId="1909201708" sldId="701"/>
            <ac:cxnSpMk id="39" creationId="{5736ECDF-2F6B-4516-9A6B-7BA2D683E09A}"/>
          </ac:cxnSpMkLst>
        </pc:cxnChg>
        <pc:cxnChg chg="del mod topLvl">
          <ac:chgData name="#JESSICA KEE SI JIA#" userId="2c6c4c4d-647b-4fc6-90cf-c043bc4277d9" providerId="ADAL" clId="{FB058F29-2C5B-4922-AE16-89842D7003A9}" dt="2021-06-23T09:24:00.553" v="54" actId="478"/>
          <ac:cxnSpMkLst>
            <pc:docMk/>
            <pc:sldMk cId="1909201708" sldId="701"/>
            <ac:cxnSpMk id="40" creationId="{CC8627F7-DB27-407B-9327-BC548080C362}"/>
          </ac:cxnSpMkLst>
        </pc:cxnChg>
        <pc:cxnChg chg="del mod topLvl">
          <ac:chgData name="#JESSICA KEE SI JIA#" userId="2c6c4c4d-647b-4fc6-90cf-c043bc4277d9" providerId="ADAL" clId="{FB058F29-2C5B-4922-AE16-89842D7003A9}" dt="2021-06-23T09:23:53.419" v="53" actId="478"/>
          <ac:cxnSpMkLst>
            <pc:docMk/>
            <pc:sldMk cId="1909201708" sldId="701"/>
            <ac:cxnSpMk id="41" creationId="{6045A28D-4A4A-4563-B7F5-83C85AA75A45}"/>
          </ac:cxnSpMkLst>
        </pc:cxnChg>
        <pc:cxnChg chg="del mod topLvl">
          <ac:chgData name="#JESSICA KEE SI JIA#" userId="2c6c4c4d-647b-4fc6-90cf-c043bc4277d9" providerId="ADAL" clId="{FB058F29-2C5B-4922-AE16-89842D7003A9}" dt="2021-06-23T09:23:53.419" v="53" actId="478"/>
          <ac:cxnSpMkLst>
            <pc:docMk/>
            <pc:sldMk cId="1909201708" sldId="701"/>
            <ac:cxnSpMk id="42" creationId="{EC86A1CC-BCE5-434A-BFEB-9DA0261C9E0B}"/>
          </ac:cxnSpMkLst>
        </pc:cxnChg>
        <pc:cxnChg chg="del mod topLvl">
          <ac:chgData name="#JESSICA KEE SI JIA#" userId="2c6c4c4d-647b-4fc6-90cf-c043bc4277d9" providerId="ADAL" clId="{FB058F29-2C5B-4922-AE16-89842D7003A9}" dt="2021-06-23T09:23:53.419" v="53" actId="478"/>
          <ac:cxnSpMkLst>
            <pc:docMk/>
            <pc:sldMk cId="1909201708" sldId="701"/>
            <ac:cxnSpMk id="43" creationId="{A95CE8A3-D3EA-4858-BC56-E8D8D649072C}"/>
          </ac:cxnSpMkLst>
        </pc:cxnChg>
        <pc:cxnChg chg="del mod topLvl">
          <ac:chgData name="#JESSICA KEE SI JIA#" userId="2c6c4c4d-647b-4fc6-90cf-c043bc4277d9" providerId="ADAL" clId="{FB058F29-2C5B-4922-AE16-89842D7003A9}" dt="2021-06-23T09:23:51.352" v="52" actId="478"/>
          <ac:cxnSpMkLst>
            <pc:docMk/>
            <pc:sldMk cId="1909201708" sldId="701"/>
            <ac:cxnSpMk id="44" creationId="{8E484542-C968-4033-82B5-FB7B42A87C8F}"/>
          </ac:cxnSpMkLst>
        </pc:cxnChg>
        <pc:cxnChg chg="add mod">
          <ac:chgData name="#JESSICA KEE SI JIA#" userId="2c6c4c4d-647b-4fc6-90cf-c043bc4277d9" providerId="ADAL" clId="{FB058F29-2C5B-4922-AE16-89842D7003A9}" dt="2021-06-23T09:25:12.633" v="84" actId="14100"/>
          <ac:cxnSpMkLst>
            <pc:docMk/>
            <pc:sldMk cId="1909201708" sldId="701"/>
            <ac:cxnSpMk id="46" creationId="{BA0B593A-285E-4C1F-A165-47AC318101E5}"/>
          </ac:cxnSpMkLst>
        </pc:cxnChg>
        <pc:cxnChg chg="add mod ord">
          <ac:chgData name="#JESSICA KEE SI JIA#" userId="2c6c4c4d-647b-4fc6-90cf-c043bc4277d9" providerId="ADAL" clId="{FB058F29-2C5B-4922-AE16-89842D7003A9}" dt="2021-06-23T09:34:10.858" v="208" actId="1076"/>
          <ac:cxnSpMkLst>
            <pc:docMk/>
            <pc:sldMk cId="1909201708" sldId="701"/>
            <ac:cxnSpMk id="57" creationId="{9430E27A-84B7-49E2-9205-32D01BB52B29}"/>
          </ac:cxnSpMkLst>
        </pc:cxnChg>
        <pc:cxnChg chg="add del mod">
          <ac:chgData name="#JESSICA KEE SI JIA#" userId="2c6c4c4d-647b-4fc6-90cf-c043bc4277d9" providerId="ADAL" clId="{FB058F29-2C5B-4922-AE16-89842D7003A9}" dt="2021-06-23T09:33:32.251" v="203" actId="478"/>
          <ac:cxnSpMkLst>
            <pc:docMk/>
            <pc:sldMk cId="1909201708" sldId="701"/>
            <ac:cxnSpMk id="60" creationId="{A94F7065-5CEC-4DB8-993E-337199C8B7DB}"/>
          </ac:cxnSpMkLst>
        </pc:cxnChg>
        <pc:cxnChg chg="add del mod">
          <ac:chgData name="#JESSICA KEE SI JIA#" userId="2c6c4c4d-647b-4fc6-90cf-c043bc4277d9" providerId="ADAL" clId="{FB058F29-2C5B-4922-AE16-89842D7003A9}" dt="2021-06-23T09:33:30.923" v="202" actId="478"/>
          <ac:cxnSpMkLst>
            <pc:docMk/>
            <pc:sldMk cId="1909201708" sldId="701"/>
            <ac:cxnSpMk id="63" creationId="{552DD9D7-7D58-4A4B-99A3-366D1D60B2EC}"/>
          </ac:cxnSpMkLst>
        </pc:cxnChg>
        <pc:cxnChg chg="add mod">
          <ac:chgData name="#JESSICA KEE SI JIA#" userId="2c6c4c4d-647b-4fc6-90cf-c043bc4277d9" providerId="ADAL" clId="{FB058F29-2C5B-4922-AE16-89842D7003A9}" dt="2021-06-23T09:34:20.282" v="209" actId="1076"/>
          <ac:cxnSpMkLst>
            <pc:docMk/>
            <pc:sldMk cId="1909201708" sldId="701"/>
            <ac:cxnSpMk id="64" creationId="{93A6015C-663C-48CF-8312-4DAB7A1B6FDC}"/>
          </ac:cxnSpMkLst>
        </pc:cxnChg>
        <pc:cxnChg chg="add mod">
          <ac:chgData name="#JESSICA KEE SI JIA#" userId="2c6c4c4d-647b-4fc6-90cf-c043bc4277d9" providerId="ADAL" clId="{FB058F29-2C5B-4922-AE16-89842D7003A9}" dt="2021-06-23T09:36:09.977" v="263" actId="1036"/>
          <ac:cxnSpMkLst>
            <pc:docMk/>
            <pc:sldMk cId="1909201708" sldId="701"/>
            <ac:cxnSpMk id="76" creationId="{F6E4B5D0-4A43-460D-B6D7-538E50905BE7}"/>
          </ac:cxnSpMkLst>
        </pc:cxnChg>
        <pc:cxnChg chg="add mod">
          <ac:chgData name="#JESSICA KEE SI JIA#" userId="2c6c4c4d-647b-4fc6-90cf-c043bc4277d9" providerId="ADAL" clId="{FB058F29-2C5B-4922-AE16-89842D7003A9}" dt="2021-06-23T09:38:14.408" v="287" actId="208"/>
          <ac:cxnSpMkLst>
            <pc:docMk/>
            <pc:sldMk cId="1909201708" sldId="701"/>
            <ac:cxnSpMk id="77" creationId="{F8399602-A0CD-4622-859C-52CCF79F5E45}"/>
          </ac:cxnSpMkLst>
        </pc:cxnChg>
        <pc:cxnChg chg="add mod">
          <ac:chgData name="#JESSICA KEE SI JIA#" userId="2c6c4c4d-647b-4fc6-90cf-c043bc4277d9" providerId="ADAL" clId="{FB058F29-2C5B-4922-AE16-89842D7003A9}" dt="2021-06-23T09:37:11.038" v="275" actId="1076"/>
          <ac:cxnSpMkLst>
            <pc:docMk/>
            <pc:sldMk cId="1909201708" sldId="701"/>
            <ac:cxnSpMk id="79" creationId="{04C8707F-74E0-49B8-BB97-6076638CC66C}"/>
          </ac:cxnSpMkLst>
        </pc:cxnChg>
        <pc:cxnChg chg="add mod">
          <ac:chgData name="#JESSICA KEE SI JIA#" userId="2c6c4c4d-647b-4fc6-90cf-c043bc4277d9" providerId="ADAL" clId="{FB058F29-2C5B-4922-AE16-89842D7003A9}" dt="2021-06-23T09:37:45.552" v="284" actId="14100"/>
          <ac:cxnSpMkLst>
            <pc:docMk/>
            <pc:sldMk cId="1909201708" sldId="701"/>
            <ac:cxnSpMk id="82" creationId="{E44B951D-FB4E-45F1-B12B-3A8ACC97685D}"/>
          </ac:cxnSpMkLst>
        </pc:cxnChg>
        <pc:cxnChg chg="add mod">
          <ac:chgData name="#JESSICA KEE SI JIA#" userId="2c6c4c4d-647b-4fc6-90cf-c043bc4277d9" providerId="ADAL" clId="{FB058F29-2C5B-4922-AE16-89842D7003A9}" dt="2021-06-23T09:38:26.571" v="290" actId="1076"/>
          <ac:cxnSpMkLst>
            <pc:docMk/>
            <pc:sldMk cId="1909201708" sldId="701"/>
            <ac:cxnSpMk id="87" creationId="{9780F4F7-3E0E-49FA-8E2E-1A5E5C03B605}"/>
          </ac:cxnSpMkLst>
        </pc:cxnChg>
      </pc:sldChg>
      <pc:sldChg chg="add del ord">
        <pc:chgData name="#JESSICA KEE SI JIA#" userId="2c6c4c4d-647b-4fc6-90cf-c043bc4277d9" providerId="ADAL" clId="{FB058F29-2C5B-4922-AE16-89842D7003A9}" dt="2021-06-23T09:31:36.478" v="149" actId="2890"/>
        <pc:sldMkLst>
          <pc:docMk/>
          <pc:sldMk cId="2725009651" sldId="702"/>
        </pc:sldMkLst>
      </pc:sldChg>
      <pc:sldChg chg="modSp add mod ord modAnim">
        <pc:chgData name="#JESSICA KEE SI JIA#" userId="2c6c4c4d-647b-4fc6-90cf-c043bc4277d9" providerId="ADAL" clId="{FB058F29-2C5B-4922-AE16-89842D7003A9}" dt="2021-06-23T09:33:51.841" v="207"/>
        <pc:sldMkLst>
          <pc:docMk/>
          <pc:sldMk cId="3813233502" sldId="702"/>
        </pc:sldMkLst>
        <pc:spChg chg="mod">
          <ac:chgData name="#JESSICA KEE SI JIA#" userId="2c6c4c4d-647b-4fc6-90cf-c043bc4277d9" providerId="ADAL" clId="{FB058F29-2C5B-4922-AE16-89842D7003A9}" dt="2021-06-23T09:33:11.376" v="199" actId="20577"/>
          <ac:spMkLst>
            <pc:docMk/>
            <pc:sldMk cId="3813233502" sldId="702"/>
            <ac:spMk id="2" creationId="{3043BF2F-FEED-4B93-B888-F88706916FC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31FDF5-100E-4A10-900C-8B7ED96D787B}" type="datetimeFigureOut">
              <a:rPr lang="en-GB" smtClean="0"/>
              <a:t>05/02/2023</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127259-7AE2-4A84-AF71-5871E78EA8A8}" type="slidenum">
              <a:rPr lang="en-GB" smtClean="0"/>
              <a:t>‹#›</a:t>
            </a:fld>
            <a:endParaRPr lang="en-GB"/>
          </a:p>
        </p:txBody>
      </p:sp>
    </p:spTree>
    <p:extLst>
      <p:ext uri="{BB962C8B-B14F-4D97-AF65-F5344CB8AC3E}">
        <p14:creationId xmlns:p14="http://schemas.microsoft.com/office/powerpoint/2010/main" val="264380962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2:56.41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0,'409'0,"-392"1,1 1,33 8,30 2,-50-11,12 0,75 11,-85-8,0-1,42-1,-43-3,0 3,52 7,-46-3,43 2,-45-6,58 11,-52-6,1-2,-1-3,83-4,-28-1,1053 3,-1121-1,50-10,-50 6,50-2,759 8,-810-3,53-9,-53 6,51-3,567 9,-625-1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3:42.031"/>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77,'0'-1,"1"-1,0 1,0-1,0 1,-1-1,1 1,1 0,-1-1,0 1,0 0,0 0,1 0,-1 0,0 0,1 0,-1 0,3-1,28-13,-15 11,0 0,1 1,-1 1,23 0,47-7,-40 2,0 2,0 2,81 6,-24 0,1502-3,-1581 1,0 2,32 7,3 1,-2-1,-39-5,0-2,29 2,-23-3,47 11,-25-4,96 15,-66-6,-59-15</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34:45.084"/>
    </inkml:context>
    <inkml:brush xml:id="br0">
      <inkml:brushProperty name="width" value="0.05" units="cm"/>
      <inkml:brushProperty name="height" value="0.05" units="cm"/>
    </inkml:brush>
  </inkml:definitions>
  <inkml:trace contextRef="#ctx0" brushRef="#br0">164 1 24575,'0'504'0,"-1"-496"0,0-1 0,0 1 0,0 0 0,-1-1 0,0 1 0,0-1 0,-1 0 0,0 1 0,-1-1 0,1-1 0,-1 1 0,0 0 0,-1-1 0,0 0 0,0 0 0,0 0 0,-1-1 0,0 0 0,0 0 0,0 0 0,-9 5 0,14-10 0,0 1 0,0 0 0,0-1 0,0 1 0,0 0 0,0-1 0,0 0 0,-1 1 0,1-1 0,0 0 0,0 1 0,0-1 0,-1 0 0,1 0 0,0 0 0,0 0 0,0 0 0,-1 0 0,1 0 0,0 0 0,0-1 0,0 1 0,-1 0 0,1-1 0,0 1 0,0-1 0,0 0 0,0 1 0,0-1 0,0 0 0,0 1 0,0-1 0,0 0 0,0 0 0,1 0 0,-1 0 0,0 0 0,0 0 0,1 0 0,-1 0 0,1 0 0,-1 0 0,1 0 0,-1 0 0,1 0 0,0-1 0,-1-1 0,-2-9 0,0-1 0,1 0 0,-1-24 0,0 11 0,-6-13-1365,5 22-5461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34:45.693"/>
    </inkml:context>
    <inkml:brush xml:id="br0">
      <inkml:brushProperty name="width" value="0.05" units="cm"/>
      <inkml:brushProperty name="height" value="0.05" units="cm"/>
    </inkml:brush>
  </inkml:definitions>
  <inkml:trace contextRef="#ctx0" brushRef="#br0">1 1 24575,'18'50'0,"-12"1"0,-2 1 0,-6 97 0,-1-43 0,3 181-1365,0-266-5461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34:46.297"/>
    </inkml:context>
    <inkml:brush xml:id="br0">
      <inkml:brushProperty name="width" value="0.05" units="cm"/>
      <inkml:brushProperty name="height" value="0.05" units="cm"/>
    </inkml:brush>
  </inkml:definitions>
  <inkml:trace contextRef="#ctx0" brushRef="#br0">378 0 24575,'-2'8'0,"0"-1"0,0 0 0,-1 0 0,0 0 0,0 0 0,-1 0 0,0 0 0,0-1 0,0 0 0,-1 0 0,0 0 0,-7 6 0,-12 18 0,15-19 0,0 0 0,-1-1 0,-13 12 0,-18 18 0,30-30 0,0 0 0,0 0 0,0-2 0,-2 1 0,-21 11 0,23-15 0,1 0 0,1 1 0,-1 0 0,1 1 0,0 0 0,0 0 0,1 1 0,0 0 0,0 1 0,-10 15 0,17-23 0,0 0 0,0 0 0,0 0 0,1 0 0,-1 0 0,0 0 0,1 1 0,-1-1 0,1 0 0,0 0 0,-1 1 0,1-1 0,0 0 0,0 0 0,-1 1 0,1-1 0,0 0 0,0 1 0,1-1 0,-1 0 0,0 1 0,0-1 0,1 0 0,-1 0 0,0 1 0,1-1 0,-1 0 0,1 0 0,0 0 0,-1 0 0,1 1 0,0-1 0,0 0 0,0 0 0,0-1 0,0 1 0,0 0 0,0 0 0,0 0 0,0-1 0,0 1 0,0 0 0,0-1 0,1 1 0,1 0 0,8 2 0,0-1 0,0 0 0,-1-1 0,22 0 0,2 2 0,74 12 0,-71-11 0,0 2 0,0 1 0,39 13 0,-57-11-1365,-3 0-5461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34:46.812"/>
    </inkml:context>
    <inkml:brush xml:id="br0">
      <inkml:brushProperty name="width" value="0.05" units="cm"/>
      <inkml:brushProperty name="height" value="0.05" units="cm"/>
    </inkml:brush>
  </inkml:definitions>
  <inkml:trace contextRef="#ctx0" brushRef="#br0">74 1 24575,'-1'0'0,"0"0"0,0 1 0,-1-1 0,1 1 0,0-1 0,0 1 0,1 0 0,-1-1 0,0 1 0,0 0 0,0 0 0,0 0 0,1-1 0,-1 1 0,0 0 0,1 0 0,-1 0 0,0 0 0,1 0 0,-1 0 0,1 0 0,0 1 0,-1-1 0,1 0 0,0 0 0,0 0 0,0 2 0,-5 37 0,5-36 0,-4 81 0,-7 73 0,6-108 0,3 71 0,-1 20 0,-20-21-1365,22-101-5461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34:47.265"/>
    </inkml:context>
    <inkml:brush xml:id="br0">
      <inkml:brushProperty name="width" value="0.05" units="cm"/>
      <inkml:brushProperty name="height" value="0.05" units="cm"/>
    </inkml:brush>
  </inkml:definitions>
  <inkml:trace contextRef="#ctx0" brushRef="#br0">1 0 24575,'1'17'0,"1"0"0,1 0 0,1 0 0,9 29 0,7 32 0,-12-44 0,1 0 0,2-1 0,28 62 0,-37-90 0,-1-3 0,-1 0 0,1 1 0,0-1 0,0 0 0,0 0 0,0 0 0,0 0 0,1-1 0,-1 1 0,1 0 0,-1 0 0,1-1 0,0 1 0,-1-1 0,1 0 0,0 1 0,0-1 0,0 0 0,0 0 0,0 0 0,0 0 0,0 0 0,0-1 0,1 1 0,-1-1 0,0 1 0,0-1 0,1 0 0,-1 0 0,0 0 0,0 0 0,1 0 0,-1-1 0,0 1 0,0-1 0,1 1 0,2-2 0,1-1 0,0 0 0,0 0 0,0-1 0,-1 0 0,1 0 0,-1 0 0,0-1 0,0 0 0,-1 1 0,1-2 0,3-5 0,59-106 0,-3 4 0,-54 98-1365,-2 2-5461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34:47.608"/>
    </inkml:context>
    <inkml:brush xml:id="br0">
      <inkml:brushProperty name="width" value="0.05" units="cm"/>
      <inkml:brushProperty name="height" value="0.05" units="cm"/>
    </inkml:brush>
  </inkml:definitions>
  <inkml:trace contextRef="#ctx0" brushRef="#br0">0 1 24575,'0'926'-1365,"0"-916"-5461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34:48.491"/>
    </inkml:context>
    <inkml:brush xml:id="br0">
      <inkml:brushProperty name="width" value="0.05" units="cm"/>
      <inkml:brushProperty name="height" value="0.05" units="cm"/>
    </inkml:brush>
  </inkml:definitions>
  <inkml:trace contextRef="#ctx0" brushRef="#br0">1 181 24575,'4'0'0,"1"-4"0,4-2 0,1-3 0,2 0 0,0-4 0,-3-2 0,1 0 0,0 0 0,1 1 0,-1 0 0,3 2 0,-2-2 0,-3-1 0,2 1 0,-1 3-8191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34:49.769"/>
    </inkml:context>
    <inkml:brush xml:id="br0">
      <inkml:brushProperty name="width" value="0.05" units="cm"/>
      <inkml:brushProperty name="height" value="0.05" units="cm"/>
    </inkml:brush>
  </inkml:definitions>
  <inkml:trace contextRef="#ctx0" brushRef="#br0">0 0 24575,'0'4'0,"0"6"0,0 4 0,0 5 0,0 3 0,0 1 0,0 2 0,0 0 0,0 0 0,0 0 0,0-1 0,0 1 0,0-1 0,0-4-8191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5:03.27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0 341,'12'1,"-1"0,0 1,0 1,0 0,0 0,14 7,-12-5,0 0,0-1,27 5,149 17,-68-2,-81-16,48 17,-57-15,1-1,64 9,58 8,-39-3,-81-15,0-1,61 3,14 2,-73-6,44 0,1673-5,-807-3,-918 1,52-10,-51 6,49-2,449 8,-509-2,0-1,32-8,32-2,-46 11,-8 1,0-2,0 0,29-7,-29 4,-1 2,1 0,31 2,-31 2,-1-2,0-1,37-8,-24 3,0 2,1 2,0 2,51 5,4-2,-4 0,104-5,-111-8,-49 6,58-2,85-9,-95 6,-7 1,-36 3,57-1,-39 7,113-14,-52 4,-92 9,0-1,-1-1,1-1,40-11,-27 3,1 3,65-6,-60 9,121-14,-129 15,66-2,-66 7,65-11,-41 3,0 3,123 6,-66 2,-27-2,101-3,-108-9,-50 5,58-1,1967 8,-2037 0,0 2,27 5,41 4,12 0,-72-7,48 2,1717-8,-1779 2,-1 1,34 8,30 2,-19-11,-32-2,0 2,0 1,44 9,-43-6,-1-2,1 0,0-2,38-4,-26 1,48 5,-20 9,-50-8,0 0,33 1,-32-6,-16 0,-1 0,0 0,0 1,1 0,-1 0,0 0,1 1,-1 0,0 0,0 0,0 1,0 0,7 3,-12-5,1 0,-1 1,0-1,0 0,1 1,-1-1,0 0,0 1,1-1,-1 1,0-1,0 0,0 1,0-1,0 1,1-1,-1 0,0 1,0-1,0 1,0-1,0 1,0-1,0 1,-1-1,1 0,0 1,0-1,0 1,0-1,0 0,-1 1,1-1,-1 1,-15 12,-29 6,41-18,-86 36,-31 10,-107 35,30-8,197-73,-159 40,109-31,-88 32,122-37,1-1,-1 0,0-1,0-1,-22 1,-49 7,-56 14,103-17,0-3,-1-1,0-2,-44-4,-12 0,-34 5,-144-5,252 0,1-1,-36-12,38 10,0 0,0 1,-36-2,12 3,-73-16,71 10,-64-4,-84-11,76 2,87 15,0 1,-50-3,-48-2,-32 0,118 10,-59-10,25 1,7 1,45 5,0 1,-28 0,-1623 5,1658-2,1-1,-31-7,-32-3,65 12,-11-1,-1 0,0-2,-27-6,23 3,1 1,-34 1,-35-6,18-4,-1 4,-91 0,146 9,-55-9,-15-2,-152 14,-89-4,241-10,60 6,-58-1,62 6,-50-10,50 6,-52-1,81 6,-41 0,1-1,-76-12,63 5,0 3,0 2,-69 7,12-2,-691-2,788-1,0-1,-32-7,-31-3,46 9,1-1,-60-16,-6-2,-103-24,127 26,-78-10,45 6,3 0,-61 1,102 12,41 6,1 1,-33 0,26 2,0-2,0 0,-34-11,35 8,-1 1,0 1,-39-1,34 5,-48-9,48 4,-51 0,43 6,0-1,-64-12,46 5,-1 3,-123 6,67 2,-773-3,862-2,-51-9,51 6,-49-2,42 5,-65-11,89 11,-46-5,-1 4,-90 5,37 0,51-3,37-1,0 1,0 1,0 2,-30 5,52-7,0 0,1 0,-1 1,0-1,0 0,1 1,-1 0,1-1,-1 1,1 0,-1 0,1 0,-1 0,1 0,0 0,-1 0,1 0,0 1,0-1,0 0,0 1,0-1,0 1,0-1,1 1,-2 3,2-3,1-1,-1 1,1 0,-1 0,1-1,0 1,0-1,0 1,0 0,0-1,0 0,0 1,0-1,0 0,1 1,-1-1,1 0,-1 0,1 0,-1 0,1 0,-1-1,1 1,0 0,2 0,31 14,-19-9</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5:08.57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0,'71'22,"-20"-18,-23-2,48 9,-34-4,1-3,-1-1,85-5,-30-1,-70 3,0 1,0 1,45 10,-43-7,0-1,47 0,-42-3,52 9,67 14,-110-17,0-3,-1-1,83-6,-27 1,-10 3,91 13,-51-4,191-8,-147-5,-117 3,-17-2,0 3,0 1,66 12,-63-8,0-1,1-2,0-2,45-5,10 2,46 2,-123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3:42.810"/>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19,'816'0,"-802"-1,-1 0,1-1,25-8,-38 10,15-4</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5:09.75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25,'109'2,"119"-5,-143-8,-49 6,58-3,3724 9,-3671 12,-3-1,145 2,-139-3,176-10,-144-4,-29 15,7 1,17-1,5 0,417-13,-582 0,1-1,32-7,32-4,312 12,-189 3,-178-1,54 10,-53-5,52 1,-30-8,-34-1,1 2,0 0,-1 0,31 7,-32-2</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5:11.33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2,'101'-1,"111"3,-141 9,-49-6,0-2,30 2,38-5,242 14,-140-3,-133-11,-1 3,94 18,-106-13,-1-2,79 0,-22-2,-12 7,-55-6,55 2,-49-7,0 1,68 12,-49-5,0-3,1-3,70-5,-11 0,335 3,-437 1,1 1,30 7,32 3,87 12,-143-22,-1 1,1 2,32 9,-34-7,1-1,0-2,36 3,-39-6</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5:12.61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49,'133'2,"144"-5,-192-8,-51 5,62-2,-67 7,51-9,-50 5,47-2,1384 8,-1441-1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5:13.6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1,'50'1,"-1"3,50 9,-41-6,1-4,90-5,-37-1,-70 3,-1 2,68 11,-49-5,0-3,0-2,71-6,-13 0,131 17,-107-3,176-10,-139-4,1213 3,-1374-1,0 0,31-9,32-2,86 13,-146-1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5:15.17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1 147,'39'-2,"0"-1,0-2,-1-2,0-2,59-21,-72 23,-1 2,51-6,-9 2,-18 3,51 0,32-4,-56 2,131 5,-123 4,90-10,28-6,225 13,-202 4,382-2,-571 2,54 9,-54-6,50 3,-27-9,-25 0,0 1,0 2,59 11,-52-6,-21-5</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5:18.76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25,'94'1,"102"-3,-111-9,-49 5,59-1,119 8,-193-1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5:19.61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25,'433'0,"-415"-1,1-1,30-7,32-3,-10 12,-50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5:32.05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1,'0'1,"1"0,-1 0,1 0,-1 0,1 0,-1 0,1 0,0 0,0 0,-1 0,1 0,0-1,0 1,0 0,0 0,0-1,0 1,0-1,0 1,0-1,0 1,0-1,0 0,0 1,0-1,1 0,1 0,36 5,-34-5,97 1,-69-2,1 1,65 10,-26-1,0-2,1-4,77-6,-20 1,0 0,141 5,-181 8,-56-5,60 1,-10-8,92 2,-143 4,0 2,-1 1,0 1,57 25,-59-22,-1-1,1-1,1-2,0-1,43 3,-8 0,-42-5,-1-1,28-1,212-4,-243 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5:32.95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2,'86'-1,"92"3,-99 9,27 2,125 10,-155-21,154 11,-52-2,8 2,-97-6,126-5,8-1,-110 10,42 2,-30-15,99 4,-105 19,-99-19</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5:34.44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79,'7'0,"26"1,0-1,1-2,-1-1,0-1,0-2,40-13,-54 14,1 0,0 1,0 2,0 0,36 1,-31 1,1-1,-1-1,26-6,-7 1,1 2,-1 2,1 2,47 5,13-1,1404-3,-1488 1,-1 2,37 8,-12-2,11 2,-2 2,97 38,-144-48,-1 0,0 1,0 0,-1 0,1 0,-1 1,0-1,0 2,6 6,-10-11,0 0,0 0,0 1,0-1,0 0,0 1,-1-1,1 0,0 1,-1-1,1 1,-1-1,1 1,-1 0,0-1,0 1,0-1,0 1,0-1,0 1,0 0,0-1,-1 1,1-1,-1 1,1-1,-1 1,1-1,-1 1,0-1,0 0,0 1,1-1,-2 0,1 1,0-1,0 0,0 0,0 0,-1 0,1 0,0-1,-1 1,1 0,-3 0,-11 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3:43.674"/>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1,'2852'0,"-2831"0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5:35.8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0,'2'3,"0"0,0-1,1 1,-1 0,0-1,1 0,0 1,0-1,-1 0,1-1,0 1,0 0,1-1,-1 0,4 2,0 0,8 4,-1-1,1-1,1 0,-1-2,1 1,-1-2,1 0,0 0,0-2,16-1,-4 2,53 9,17 2,813-10,-446-5,-425 1,50-8,-50 4,53 0,49 3,147 7,-218 8,-49-8,1 0,28 0,237-5,-267 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5:36.81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55,'0'-1,"0"0,1 0,-1 0,1 0,-1 0,1 0,0 0,-1 0,1 0,0 1,0-1,-1 0,1 0,0 1,0-1,0 0,0 1,0-1,0 1,0-1,0 1,0 0,0-1,0 1,1 0,-1 0,2 0,36-5,-35 5,93-1,-66 2,0-2,0-1,57-10,-49 5,1 2,1 2,-1 2,54 4,2 0,575-3,-654 1,1 1,32 8,32 2,13-12,-74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6:17.6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27,'10'-1,"1"0,-1-1,0 0,11-4,36-5,394 7,-231 7,2322-3,-2523 1,-1 1,31 7,33 3,344-11,-205-2,-203 2,1 1,30 7,32 3,-10-12,-41-1,1 2,0 0,56 12,-63-8,1-2,36 2,-35-4,1 1,25 6,-6-1,-1-2,1-2,87-6,-28 0,445 3,-529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6:19.99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50,'816'0,"-787"-1,51-10,-51 6,49-2,449 8,-499-3,53-9,-53 6,51-3,1945 7,-957 3,-1049-1,-1 1,34 8,30 2,29-13,44 2,-83 11,-49-8,0 0,30 0,-18-5,-22 1,0-1,0 1,0 1,22 4,-19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6:25.97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50,'27'-2,"0"0,27-7,-26 4,51-3,1447 7,-710 3,-771-4,46-8,44-2,848 13,-962 0,-1 1,37 9,-12-2,5 1,-25-5,-1 0,45 1,-36-6,-3-1,0 2,0 0,49 11,-38-6,0-1,1-2,0-2,45-4,10 0,4311 3,-4388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6:45.80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1,'845'0,"-804"2,1 2,61 14,-63-9,1-3,70 4,-68-9,0 2,45 10,-46-8,52-1,-53-3,61 9,-21 4,1-4,112 0,-152-9,-1 3,47 8,-83-11,41 4,91-1,-94-5,0 2,68 10,61 18,-110-23,-1-2,82-7,-30 1,870 2,-969-1,0 0,0-1,0 0,-1-1,1-1,-1 0,24-11,-22 8</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6:47.06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3,'157'-2,"171"5,-232 8,-55-4,58 0,-36-8,9 0,-1 3,76 11,-43-3,-71-9,62 12,-50-6,1-2,-1-3,87-4,-27-1,805 3,-890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6:50.84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0,'2709'0,"-2681"2,0 1,1 2,44 13,7 1,19 5,-81-22</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6:52.3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0,'2325'0,"-2303"2,0 0,-1 2,1 0,24 9,-24-7,0 0,1-1,40 2,-37-4,-1 0,1 2,-1 1,25 8,-25-6,-9-4</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6:53.82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2,'46'-1,"-11"0,-1 1,1 2,65 12,-75-9,0-1,35 0,-34-3,1 1,26 7,-13-3,0-1,1-2,68-4,-65-1,1 2,82 12,-45 2,1-4,136 0,-201-9,0 0,33 9,28 2,-37-11,4-1,82 13,-87-7,61 0,-61-5,63 10,45 18,-92-23,1-2,92-7,-37 1,318 2,-410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5:40.162"/>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1 238,'0'2,"1"-1,0 1,0-1,0 1,0-1,0 1,0-1,1 0,-1 1,0-1,1 0,-1 0,1 0,-1 0,1 0,-1 0,1-1,0 1,-1-1,3 1,36 13,-15-6,42 19,-49-18,1-1,0-1,0 0,32 5,-18-7,1 2,-1 2,-1 0,46 21,-54-21,0-1,1-1,31 5,-28-7,0 2,31 12,149 59,42-2,-38-13,-135-36,66 18,-91-33,-25-7,-1 2,0 0,27 13,-26-10,0-2,0 0,48 6,-37-7,41 13,-7 5,-28-9,54 12,73 22,-33-7,-89-29,49 23,24 7,-49-22,71 31,-57-22,-63-24,0 1,-1 1,26 14,-26-11,1-1,39 11,-38-14,0 2,34 17,-13-4,88 31,-22-11,137 82,-222-112,-1-1,32 9,14 5,-48-17,1-2,34 7,-41-11,-1 1,0 0,1 1,-2 1,1 1,-1 0,20 13,24 10,-49-26,-1 1,0 0,18 12,-101-82,37 31,-43-30,30 17,42 39,0 1,0-1,-1 1,0 1,0-1,-11-5,-78-49,69 41,0 3,-59-29,-81-27,-54-15,16 3,116 52,66 26,1 0,1-2,-26-13,28 11,-1 2,-1 1,0 0,-25-4,25 6,0 0,0-1,1-1,-23-13,20 10,-1 1,0 1,-48-10,39 10,-2 0,-43-19,-36-13,74 28,0-2,-47-25,-222-111,235 121,17 8,20 6,-70-18,67 23,-63-27,13 3,64 26,0-1,1-2,-48-27,49 24,0 1,-48-17,11 4,-166-66,184 77,-58-15,59 19,-69-27,81 27,-1 2,-57-11,34 9,-4-1,28 7,-53-17,67 18,-1 1,1 0,-1 1,0 2,-24-1,19 2,0-2,-35-7,38 5,3 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6:56.1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1,'979'0,"-807"12,3 0,1103-13,-1139 14,-4-1,-34-12,8-1,128 16,-12 13,-146-21,143-6,-94-4,-82 3,-11-2,-1 3,0 1,66 12,-73-9,-1-2,0 0,40-2,-38-1,-1 1,0 1,34 7,130 15,-151-14,1-1,-1-3,69 3,-87-8,-1 1,33 7,-32-4,1-2,26 1,84 8,-2 0,-110-12</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6:57.1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1,'2349'0,"-2331"1,0 1,33 8,29 2,-60-11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6:59.7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1,'33'0,"19"-1,0 3,76 11,-83-7,1-2,0-2,48-4,67 2,-78 12,-55-7,53 3,1341-7,-649-3,-739 4,59 11,-29-3,0 1,-41-6,1-2,33 2,-47-5,-1 1,1 0,0 1,13 3,-8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7:21.44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73,'9'-5,"-1"0,1 1,-1 0,1 0,0 1,1 0,-1 1,0 0,11-1,-3-1,32-3,-1 2,1 2,84 6,-24 0,681-3,-761-1,51-10,-51 6,49-2,353 8,-415 0,-1 1,1 0,-1 1,0 1,21 8,-20-6,1-1,-1-1,1 0,19 1,68 7,-63-7,55 2,-61-7,1 2,60 10,-54-6,0-3,0-1,53-4,67 3,-91 11,-49-8,1 0,29 0,86-6,107 4,-174 10,-49-8,-1 0,33 1,-30-4,46 9,-45-5,47 2,6-6,109 16,-146-13,0-2,49-3,49 2,-68 11,-49-8,0 0,30 0,-26-2,0 1,0 1,38 11,-39-8,0-1,1-2,44 3,94 5,8 0,-49-15,161 5,-220 10,-46-8,-1 0,28 1,99 17,-125-21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7:22.34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1,'1512'0,"-1491"0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7:27.0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0,'458'0,"-423"2,51 9,-50-6,46 2,-31-7,88 14,-56-5,1-4,114-7,-57-1,197 22,-127-11,-133-8,83 12,-43-2,198-8,-149-5,336 3,-474 2,52 8,23 2,3-13,52 3,-87 9,-51-7,0 0,31 0,-31-3,7-2,0 2,0 1,45 9,-33-4,0-2,0-2,1-2,52-4,3 0,359 3,-436 1,-1 1,31 7,32 3,-65-12,12 1,-1 0,0 2,29 6,-30-4,1-2,-1-1,42-1,-58-1,11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9:10.51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1 220,'10'-1,"0"0,0-1,-1 0,13-4,36-6,70 1,92-3,1498 16,-906-3,-795 0,0-1,34-8,-33 6,1 0,26 0,-1 3,0 0,85-11,-46 1,-56 8,1 0,51-15,-28 4,1 3,58-6,-56 12,46-9,-71 8,0 2,36 0,41-6,-42 2,1 3,118 6,-63 2,-65-4,-17 0,0 1,0 2,66 12,-63-7,0-2,1-2,0-2,45-5,10 2,2730 2,-2809 1,0 0,32 9,32 3,130-16,80 6,-207 8,-49-6,58 3,1032-9,-1098 2,53 10,-53-6,51 3,1579-7,-776-3,-875 2,0 1,1 0,-1 0,0 1,0 0,0 0,0 0,6 4,-12-5,1-1,-1 1,0-1,0 1,1 0,-1 0,0-1,0 1,0 0,0 0,0 0,0 0,0 0,-1 0,1 1,0-1,0 0,-1 0,1 0,-1 1,1-1,-1 0,0 1,1-1,-1 0,0 1,0-1,0 1,0-1,0 0,0 1,0-1,-1 0,1 1,0-1,-1 0,1 1,-1-1,1 0,-1 0,0 1,0-1,1 0,-1 0,0 0,0 0,0 0,0 0,-2 1,-2 3,-1-1,-1 1,1-1,-1-1,1 1,-1-1,0 0,-14 4,11-4,1 0,-1 1,1 0,-14 9,1 1,-2 0,1-2,-1-1,-43 14,-12 5,46-17,0-1,-1-1,0-2,-1-1,0-2,-68 3,84-8,-1 1,-27 6,-35 4,-10-1,68-6,-51 3,-1075-9,1121 2,-52 10,-24 2,-768-11,426-5,326 5,-133-5,157-8,59 5,-50-1,-1776 6,873 3,843 10,-5 1,-1696-14,1816 3,-50 8,50-4,-48 1,-782-8,704 13,-9 1,-1197-14,1338 0,-53-10,52 5,-52-1,-302 8,361-1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9:29.25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74,'790'0,"-761"-1,52-10,-51 6,49-2,1382 8,-1434-3,54-9,-53 6,52-3,-49 7,45-9,-45 4,46 0,-8 5,125 3,-178 1,-1 0,0 1,28 10,-28-8,1-1,-1-1,20 3,-17-5</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9:30.97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78,'57'0,"-19"2,0-3,0-1,66-11,-74 7,-1 2,36 0,41-6,-60 4,0 2,62 3,-63 1,-1-1,75-11,-60 4,1 3,0 2,72 6,-12 0,550-3,-649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9:32.58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76,'3092'0,"-3074"-1,-1-1,34-8,30-2,234 11,-150 2,-147-2,1-1,30-7,32-3,88 14,67-4,-169-10,-50 8,1 1,27-2,715 3,-370 4,17-2,-393 1,0 1,0 0,-1 1,1 0,22 10,-20-7,0-1,1-1,20 4,108 18,-97-18,-15-1,1-3,42 1,15-7,106 4,-126 10,-50-8,0 0,33 1,-19-4,0 2,44 10,-61-10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5:42.351"/>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1,'0'1,"1"0,-1 0,1 0,0 1,-1-1,1 0,0 0,0 0,0 0,0 0,0-1,0 1,0 0,0 0,1-1,-1 1,0-1,0 1,0-1,1 1,0-1,37 12,-31-10,47 11,0-2,0-3,1-3,111-3,-140 0,55 8,-54-5,50 3,-57-8,7-1,0 2,-1 1,46 10,-33-6,0-1,1-2,-1-2,53-4,3 0,695 3,-757 2,59 11,-29-3,-3 1,-39-7,-1 0,29 1,-41-5,36 1,84 12,86 11,-153-16,0-3,125-6,-67-2,-51 4,77-2,-126-3,-5-1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9:34.08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26,'5250'0,"-5233"-1,1 0,33-9,30-3,345 12,-205 3,-201-2</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40:16.00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0 411,'51'-19,"-1"13,-1 2,1 2,53 5,3 0,3009-3,-3087 2,52 9,-52-6,52 3,-44-7,66 13,-91-12,47 4,0-2,92-6,-38-1,616 3,-682-2,47-8,-48 4,51 0,57-7,4 1,-146 12,64 1,136-15,-151 8,0 2,79 6,71-4,-139-10,-50 8,1 0,32-1,857 6,-883-2,52-10,-50 6,48-2,-55 5,0 0,25-7,-25 5,1 0,25 0,-8 2,-1-3,55-12,-57 9,1 1,69-2,-44 10,-8 1,1-3,102-14,-113 9,0 2,1 2,59 5,-46-1,65-5,-46-9,-50 7,55-3,-40 6,1-3,58-13,-7 1,-52 12,58 2,-63 3,0-1,48-9,-50 5,-1 2,72 3,22-2,38-22,-90 14,-20 3,62 0,-75 5,48-8,-48 4,48 0,-51 4,1-2,59-14,-61 10,1 1,67-2,-12 8,93 4,-119 8,-48-6,-1-2,30 2,-25-6,1 2,0 1,43 9,-46-6,0-1,34 0,-33-3,1 1,26 7,35 4,-67-12,0 2,0 1,0 1,28 9,-26-6,0 0,0-2,0-1,40 4,94-5,-124-4,-28 0,1 0,-1 0,1 0,-1 1,1-1,-1 2,1-1,-1 0,0 1,0 0,7 4,-12-6,0 1,0-1,-1 1,1-1,0 1,-1-1,1 1,-1-1,1 0,0 1,-1-1,1 1,-1-1,1 0,-1 0,1 1,-1-1,1 0,-1 0,1 0,-1 1,0-1,1 0,-1 0,1 0,-1 0,1 0,-1 0,0 0,1 0,-1-1,0 1,-25 3,-1 0,1 0,-1 2,-26 8,27-6,1-1,-1-1,-35 2,7-3,-1 3,-78 20,48-8,-121 24,125-28,-123 15,116-21,-71 4,-10-1,-1 1,130-14,-33 1,-127 14,107-5,-1-4,-104-7,46-1,-1500 3,1636 1,1 1,-1 1,1 0,0 1,-29 11,13-4,15-6</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40:24.3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5,'24'2,"0"2,-1 0,1 1,-1 1,34 14,31 8,-71-23,0 1,29 16,-31-15,0 0,1 0,26 6,7-2,1-2,0-3,65 1,1228-8,-1326 0,1-1,33-7,30-4,-8 12,-29 1,0-1,59-11,-41 4,-1 3,1 3,64 5,-6 0,336-3,-420 2,50 8,-49-4,48 0,1090-6,-1133-2,48-9,-47 5,45 0,-62 6,254-14,-225 9,67 3,14-1,15-20,-105 14,0 2,62-2,-63 7,-1-2,71-16,-23 4,-29 10,0 2,78 7,-26-1,1395-2,-1492 1,1 1,30 7,32 4,106-16,81 6,-197 8,-49-6,-1-1,33 0,42-5,72 2,-97 10,-49-6,0-2,30 2,-38-5,39 4,-37 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40:26.0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0,'4219'0,"-4193"2,51 8,20 2,816-10,-446-4,-60 2,-386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40:28.80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1,'54'1,"-1"2,63 12,-61-9,2-2,96-6,-43-1,1997 3,-1963 13,6-1,497-13,-621 2,-1 2,26 5,46 5,705-11,-391-5,-383 5,52 9,-51-6,49 2,88-10,124 6,-205 8,-49-6,58 2,479-8,-539 3,51 9,26 1,832-10,-461-4,-446 2,-3-1,1 1,-1 2,57 11,-56-7,0-2,0-2,0 0,49-6,-35 2,58 4,-35 10,-49-8,-1 0,33 1,521-6,-554 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40:34.85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1,'0'2,"1"1,-1-1,1 0,-1 0,1 0,0 1,0-1,0 0,0 0,0 0,1 0,-1-1,0 1,1 0,-1 0,1-1,0 1,0-1,0 0,-1 1,1-1,0 0,0 0,1 0,-1 0,0-1,0 1,0 0,1-1,-1 0,0 1,3-1,13 2,0-1,1 0,19-3,-17 1,5 1,-1 0,1 1,-1 2,29 6,-13-2,0-3,0-1,1-1,46-6,8 1,-57 5,53 9,-54-5,57 1,44-10,153 6,-171 19,-36-9,-60-8,-1-2,32 2,424-6,-462 2,1 1,30 7,32 3,63-12,-124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40:36.47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1,'3236'0,"-3216"0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40:37.61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53,'18'-1,"1"-1,31-7,34-3,-27 10,82-14,-79 10,1 2,94 6,-41 1,1742-3,-1843 1,1 0,-1 1,26 8,-38-10,16 4</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40:38.59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1,'32'0,"21"-1,-1 3,76 11,-87-7,1-2,61-3,-58-2,78 10,-5 3,1-5,121-9,-70-1,1201 3,-1353 1,-1 1,34 8,30 2,-77-12,41 1,74 12,-47-4,-52-8</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40:39.8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0,'56'1,"-1"2,56 11,13 7,-83-14,1-2,-1-2,1-2,46-5,9 1,456 3,-516 2,51 8,-50-4,47 1,-43-7,1 2,49 9,80 14,-138-20,0-2,39-1,-43-2,1 1,-1 1,35 8,-37-5,0-2,1 0,40-2,-41-2,0 2,0 0,45 10,-40-5,0-2,0-1,0-2,42-3,-37 0,0 2,69 9,-66-3,73 0,-21-3,1 9,-49-6,56 1,-26-6,113 15,4 4,-111-8,-56-10,0 2,0 0,0 2,24 9,-30-10,-1-1,1 0,0-2,0 0,0-1,0-1,37-4,-36 2,1 1,-1 1,0 0,1 1,-1 2,29 6,-34-4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5:44.209"/>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0,'4290'0,"-4272"1,-1 1,34 8,30 2,81-14,60 4,-136 9,-50-5,58 1,60 5,4 0,465-12,-610 0,-1 2,1 0,18 5,0 0,-14-4</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40:41.87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0,'64'2,"89"15,-76-10,149-7,-98-2,2004 2,-2109 1,1 1,29 7,40 4,10-1,-71-7,48 2,-23-8,-23 0,-1 2,0 0,60 12,-76-10,1 0,28 0,-31-3,0 1,0 0,30 8,-29-4</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40:43.37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3,'132'-2,"144"5,-191 8,-49-6,59 3,43-11,155 5,-202 9,-47-4,61 0,-39-8,-27-1,0 2,1 2,72 12,-82-8,52 2,12 3,-30 1,0-2,96 2,-124-13,12 0,-1 2,88 13,-79-6,0-3,1-2,70-6,-13 0,809 3,-775 12,5 1,-115-12,51 10,-50-6,52 2,-32-7,-5-2,0 3,90 13,-111-9,0-2,57-2,18 1,-36 9,-51-6,0-2,32 2,570-6,-602 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40:45.87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1,'2164'0,"-2116"2,48 9,45 1,-61-12,17 0,112 13,-96-3,189-8,-141-4,-95 3,103 17,-121-13,85-2,-91-4,1 1,76 12,-64-4,0-3,1-3,69-5,-12 1,1180 2,-1275 1,0 1,32 7,32 4,615-11,-340-5,1056 3,-1392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41:28.08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1,'4928'0,"-4771"12,-3 0,-22-14,105 4,-146 9,-46-5,60 2,-36-9,-13-1,-1 3,100 14,7 10,-122-20,64 1,-64-5,64 10,-68-7,0-1,60-2,28 1,-53 10,-50-8,1 0,31 1,570-6,-602 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41:38.79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0,'600'0,"-582"1,0 1,32 7,31 3,648-10,-355-4,464 2,-818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41:43.11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0 145,'117'2,"127"-4,-164-10,-51 7,54-3,1043 9,-1108-2,1-1,30-7,32-3,649 10,-357 4,-265 0,119-4,-156-10,-49 8,0 0,30 0,1304 3,-626 3,-703-4,54-9,-53 6,51-3,1589 7,-781 3,-716-14,6 0,851 13,-987-3,51-9,-50 5,47-1,1347 8,-1416-1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41:46.46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73,'768'0,"-740"-2,52-8,-50 5,48-3,1002 9,-1053-2,52-10,-50 6,50-3,1101 7,-539 3,-613-4,52-8,-51 5,50-3,112 9,-171-1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41:47.88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1,'4818'0,"-4798"0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42:43.007"/>
    </inkml:context>
    <inkml:brush xml:id="br0">
      <inkml:brushProperty name="width" value="0.05" units="cm"/>
      <inkml:brushProperty name="height" value="0.05" units="cm"/>
    </inkml:brush>
  </inkml:definitions>
  <inkml:trace contextRef="#ctx0" brushRef="#br0">18 88 24575,'0'28'0,"-1"1"0,-1-1 0,-9 40 0,10-67 0,0 1 0,1 0 0,-1 0 0,1 0 0,0 0 0,-1 0 0,1 0 0,0 0 0,0 0 0,0 0 0,1 0 0,-1 0 0,0 0 0,1 0 0,-1 0 0,1 0 0,0 0 0,-1-1 0,1 1 0,1 2 0,-1-4 0,-1 0 0,1 1 0,-1-1 0,1 0 0,-1 0 0,1 0 0,-1 0 0,1 0 0,-1 1 0,1-1 0,-1 0 0,1 0 0,-1 0 0,1 0 0,-1-1 0,1 1 0,-1 0 0,1 0 0,-1 0 0,0 0 0,1 0 0,-1-1 0,1 1 0,-1 0 0,1 0 0,0-1 0,18-20 0,64-98 0,-63 88 0,29-40 0,-46 67 0,-1 1 0,1 0 0,0 0 0,0 0 0,1 0 0,-1 1 0,0-1 0,1 1 0,0 0 0,-1 0 0,1 0 0,0 0 0,0 1 0,0-1 0,8 0 0,-10 2-1,0 0 0,0 0 0,0 0 0,0 0 0,0 1 0,0-1 0,0 1 0,0-1 0,-1 1 0,1 0 0,0 0 0,0 0 0,-1 0 0,1 0 0,0 0 0,-1 0 0,1 1 0,-1-1 0,0 0 0,1 1 0,1 2 0,23 44 122,-24-41-365,1 0 0,1 0 0,-1-1 0,1 1 0,8 8 0,-2-5-6582</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42:43.339"/>
    </inkml:context>
    <inkml:brush xml:id="br0">
      <inkml:brushProperty name="width" value="0.05" units="cm"/>
      <inkml:brushProperty name="height" value="0.05" units="cm"/>
    </inkml:brush>
  </inkml:definitions>
  <inkml:trace contextRef="#ctx0" brushRef="#br0">63 1 24575,'-4'0'0,"-5"0"0,-2 4 0,2 5 0,-2 2 0,1 2 0,2 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5:46.426"/>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0,'1775'0,"-1748"2,54 9,-53-6,51 3,26-10,77 3,-104 11,-48-7,53 2,-32-6,97 16,-49-10,-74-6,1 1,43 8,-28-4,0-1,1-2,-1-2,48-4,7 0,3882 3,-3960-1,-1-1,34-7,30-4,297 12,-181 3,-177-2</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42:43.678"/>
    </inkml:context>
    <inkml:brush xml:id="br0">
      <inkml:brushProperty name="width" value="0.05" units="cm"/>
      <inkml:brushProperty name="height" value="0.05" units="cm"/>
    </inkml:brush>
  </inkml:definitions>
  <inkml:trace contextRef="#ctx0" brushRef="#br0">0 1 24575,'0'4'0,"0"6"0,0 4 0,0 5 0,0 3 0,0 1 0,0 2 0,0 0 0,0 0 0,0 0 0,0-5-8191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42:44.476"/>
    </inkml:context>
    <inkml:brush xml:id="br0">
      <inkml:brushProperty name="width" value="0.05" units="cm"/>
      <inkml:brushProperty name="height" value="0.05" units="cm"/>
    </inkml:brush>
  </inkml:definitions>
  <inkml:trace contextRef="#ctx0" brushRef="#br0">218 91 24575,'-22'0'0,"10"-1"0,0 1 0,0 1 0,0-1 0,0 2 0,-18 4 0,26-5 0,1 0 0,0 1 0,0-1 0,0 1 0,0 0 0,0-1 0,0 1 0,1 1 0,-1-1 0,1 0 0,-1 1 0,1-1 0,0 1 0,0 0 0,0-1 0,0 1 0,1 0 0,-1 0 0,1 1 0,0-1 0,0 0 0,0 0 0,0 1 0,-1 4 0,2-4 0,-1 0 0,0 0 0,1 0 0,0 0 0,0 0 0,0 0 0,0 0 0,1 0 0,0 0 0,0 0 0,0-1 0,0 1 0,0 0 0,1 0 0,-1-1 0,1 1 0,0-1 0,0 1 0,4 3 0,-4-5 0,0 0 0,0-1 0,1 0 0,-1 1 0,0-1 0,1 0 0,-1 0 0,0 0 0,1-1 0,-1 1 0,1 0 0,-1-1 0,1 0 0,0 1 0,-1-1 0,1 0 0,-1-1 0,1 1 0,-1 0 0,1-1 0,-1 1 0,1-1 0,-1 0 0,1 0 0,-1 0 0,0 0 0,1 0 0,-1 0 0,0-1 0,0 1 0,3-3 0,10-8 0,0-1 0,-1-1 0,-1 0 0,0 0 0,-1-2 0,0 1 0,18-35 0,-7-7 0,-8 18 0,-11 99 0,-6-26 0,-2-1 0,-15 62 0,11-62 0,2 1 0,-5 56 0,10-69 0,-1 0 0,-1 0 0,-1-1 0,-1 1 0,-1-1 0,0 0 0,-2 0 0,0-1 0,-1 0 0,-1-1 0,-1 0 0,0 0 0,-2-1 0,-15 16 0,25-30 0,0 1 0,-1-2 0,0 1 0,1 0 0,-1-1 0,0 1 0,-1-1 0,1 0 0,0-1 0,-1 1 0,1-1 0,0 0 0,-1 0 0,0 0 0,1-1 0,-9 1 0,10-1 0,1 0 0,-1 0 0,1-1 0,-1 1 0,1-1 0,-1 1 0,1-1 0,-1 0 0,1 0 0,-1 0 0,1 0 0,0 0 0,0-1 0,0 1 0,0-1 0,0 1 0,0-1 0,0 0 0,0 0 0,0 0 0,1 0 0,-1 0 0,1 0 0,0 0 0,0 0 0,-1-1 0,1 1 0,0-1 0,1 1 0,-2-5 0,1-3-85,1-1 0,0 1-1,0-1 1,1 1 0,0 0-1,1-1 1,1 1 0,-1 0-1,1 0 1,1 1 0,0-1-1,0 1 1,1-1 0,0 1-1,10-12 1,-6 9-6741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42:45.161"/>
    </inkml:context>
    <inkml:brush xml:id="br0">
      <inkml:brushProperty name="width" value="0.05" units="cm"/>
      <inkml:brushProperty name="height" value="0.05" units="cm"/>
    </inkml:brush>
  </inkml:definitions>
  <inkml:trace contextRef="#ctx0" brushRef="#br0">116 0 24575,'0'68'0,"2"-10"0,-3 1 0,-15 94 0,11-123 0,1-8 0,0 0 0,-1 0 0,-2-1 0,-9 22 0,9-23 0,0 0 0,1 1 0,-4 27 0,7-28 0,-1 0 0,-1-1 0,-13 30 0,34-84 0,33-67 0,-13 32 0,-30 55 0,2 0 0,-1 0 0,2 0 0,-1 1 0,2 0 0,0 1 0,15-15 0,-24 27 0,0 0 0,-1 0 0,1 0 0,0 0 0,0 0 0,0 1 0,0-1 0,0 0 0,0 1 0,0-1 0,0 1 0,1-1 0,-1 1 0,0-1 0,0 1 0,0 0 0,0 0 0,1-1 0,-1 1 0,0 0 0,0 0 0,1 0 0,-1 0 0,0 1 0,0-1 0,0 0 0,2 1 0,-2 0 0,1 0 0,-1 1 0,0-1 0,1 0 0,-1 1 0,0 0 0,0-1 0,0 1 0,0-1 0,0 1 0,-1 0 0,1 0 0,0-1 0,-1 1 0,1 3 0,1 10 0,0-1 0,0 1 0,-2 19 0,0-33 0,-2 48-45,0-32-175,1-1 0,1 0 0,0 1 0,1-1 0,5 21 0,-1-21-6606</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42:45.519"/>
    </inkml:context>
    <inkml:brush xml:id="br0">
      <inkml:brushProperty name="width" value="0.05" units="cm"/>
      <inkml:brushProperty name="height" value="0.05" units="cm"/>
    </inkml:brush>
  </inkml:definitions>
  <inkml:trace contextRef="#ctx0" brushRef="#br0">0 136 24575,'37'1'0,"1"-2"0,-1-2 0,0-1 0,-1-1 0,59-18 0,-42 8 0,-28 8 0,42-16 0,52-26-1365,-106 42-5461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42:45.864"/>
    </inkml:context>
    <inkml:brush xml:id="br0">
      <inkml:brushProperty name="width" value="0.05" units="cm"/>
      <inkml:brushProperty name="height" value="0.05" units="cm"/>
    </inkml:brush>
  </inkml:definitions>
  <inkml:trace contextRef="#ctx0" brushRef="#br0">193 1 24575,'-2'0'0,"1"1"0,-1 0 0,1 0 0,-1 0 0,1 0 0,-1 0 0,1 0 0,0 0 0,0 0 0,-1 0 0,1 1 0,0-1 0,0 0 0,0 1 0,0-1 0,1 1 0,-2 2 0,-13 28 0,-9 34 0,6-17 0,-22 96 0,20-53 0,12-58 0,0 0 0,3 1 0,-3 56 0,6-56 0,-8 48 0,5-48 0,-1 50 0,6 11-1365,1-75-5461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42:53.02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2,'1104'0,"-1086"1,-1 0,34 9,30 3,59-15,56 4,-125 9,-49-6,0-2,30 2,524-6,-549 2,54 10,-53-6,52 3,1913-7,-943-3,-1023 0,1 0,34-9,-12 1,3 1,-28 4,0 0,39 0,-41 4,0-2,27-5,-27 3,1 2,25-1,119 5,-147-1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42:54.0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1,'456'0,"-429"1,53 10,20 2,761-11,-419-5,157 3,-581 1,1 1,30 7,32 3,28-13,46 2,-84 11,-50-7,0-2,33 2,-5-5,-18-1,0 2,0 0,53 11,108 13,-130-12,-43-7</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42:55.03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37,'4'0,"6"0,4 0,5 0,3 0,1 0,2 0,0 0,0 0,0 0,-1 0,1 0,-1 0,-4-4,-1-2,-5-3,0 0,-2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42:56.8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30,'57'0,"-3"2,0-3,94-15,-93 9,-1 2,1 3,63 4,-12 1,-84-2,0 1,31 7,38 4,5 0,-25-2,69 13,10 1,-110-20,41 12,-51-9,1-2,0-1,41 1,1054-7,-1111 0,-1-1,1-1,-1 0,1 0,26-12,37-8,-22 9,-40 10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43:05.79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30,'47'0,"-11"1,0-1,0-2,60-12,-55 8,1 1,0 2,0 2,44 5,11-2,1292-2,-1368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5:47.926"/>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1,'1569'0,"-1522"2,46 8,44 2,751-13,-858 3,52 9,-52-6,52 3,1634-9,-1698 2,0 1,31 7,32 3,-20-12,-32 0,-1 0,1 2,50 10,-39-5,0-2,0-2,0-2,54-5,2 2,1174 2,-1251 1,-1 1,31 7,32 3,-32-11,-21-2,-1 2,1 1,42 9,-52-7,0-1,31 0,-29-2</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44:15.0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1 342,'2326'0,"-2299"-1,54-10,-53 5,51-1,-11 7,-33 2,1-2,-1-2,64-11,-70 7,1 2,34 0,43-7,-52 0,-23 3,0 2,64-3,-73 8,0-1,27-7,-27 4,1 2,25-1,73 6,92-4,-143-9,-49 6,0 2,30-2,0 5,-6 1,0-2,75-13,94-10,-183 20,0 1,44 3,23-3,-26-8,-52 6,0 2,32-2,-16 3,42-8,-43 5,51-2,-49 5,0-1,64-16,-64 11,-1 2,70-4,-78 9,52-9,-51 5,46-2,-48 7,-1-1,1-1,43-9,-31 4,0 2,1 2,-1 2,52 5,4-2,1223-2,-1297 1,1 2,29 6,39 3,14-11,-39-1,112 13,-93-4,1-4,99-7,-48-1,3066 3,-3046 13,7 0,1152-14,-1287 2,51 10,-51-6,49 2,1072-8,-1122 3,52 8,-50-5,48 3,712-9,-762 2,53 10,-53-5,51 1,17-9,71 4,-129 6,-22-2</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44:16.8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2,'56'0,"-17"-2,-1 2,0 2,66 12,-63-7,0-2,1-2,-1-2,45-5,8 2,-13 1,-10-1,0 4,96 13,-120-8,79-1,-77-6,74 11,-56-3,-1-3,95-5,-93-2,0 3,85 11,-73-3,0-4,110-6,-55-2,439 3,-555 1,-1 1,31 7,32 3,234-11,-150-2,-147 2,1 1,30 7,32 3,298-11,-182-3,-179 3,-1 1,34 8,30 2,617-10,-341-4,-262 2,-74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44:17.7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1,'738'0,"-714"0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44:46.82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0 220,'11'-1,"-1"0,0-1,1 0,9-4,37-6,396 9,-232 6,402-3,-597-2,0-1,0-1,41-11,-40 7,0 2,0 2,34-3,-22 6,4 1,-1-2,50-8,-30 2,0 3,125 6,-67 1,575-2,-677-1,-1 0,34-9,30-3,50 2,27-1,-120 12,13 1,1-2,94-13,-113 9,1 1,42 2,-46 2,1-1,-1-2,33-6,94-16,-98 17,1 4,116 4,-62 3,-88-2,1 2,28 6,-28-4,52 2,-53-5,0 1,-1 1,46 14,22 3,-74-16,-5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44:48.71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50,'940'0,"-791"-13,-4 0,2210 12,-1105 3,-1209-4,50-8,-50 4,53 0,529 7,-596 0,-1 2,33 7,-5-1,40 14,-72-16,1-1,-1-1,33 3,49 3,-63-5,54 1,3283-8,-3358 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44:50.4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1 121,'3833'0,"-3815"-1,0 0,33-9,-32 6,1 0,24-1,-14 5,2-1,-1 0,54-10,-58 6,0 2,35-1,-35 4,-1-2,44-9,-8-1,1 2,93-3,130 13,-120 2,-109-1,-2 0,1-2,88-14,-107 10,0 2,56 1,-72 2</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44:58.96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1,'1227'0,"-1185"1,51 10,28 2,146 10,-133-22,212 12,-188-7,-27-2,-51 7,-50-5,45 1,111-9,81 4,-163 9,56 2,-64-12,125 16,-137-10,154-6,-103-3,1446 2,-1562-2,-1 0,1 0,17-7,17-1,-35 7,39-6,107-3,411 13,-558-3,1 1,33-9,30-2,615 10,-339 4,1899-2,-2217 2,52 9,-52-5,50 1,586-8,-649 2,52 10,19 1,53-14,74 4,-144 9,-51-5,54 2,707-9,-765 2,0 1,26 7,44 3,-90-12,38 0,1 3,43 8,-24-3,0-3,0-2,65-7,-5 1,1171 4,-1276-2,-1-1,34-8,30-2,-49 11,10 0,76-11,-63 5,-39 6,-1-1,1-1,16-4,-17 2</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45:38.8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50,'100'2,"112"-4,-141-10,-50 7,1 2,31-2,811 6,-846-2,0-1,32-7,31-3,457 10,-261 4,-258-1,-1 1,31 7,32 3,69-13,60 2,-124 11,-52-6,62 1,-48-7,-13-2,-1 3,0 0,64 12,-74-8,0-2,0-1,34-1,-33-2,0 2,-1 1,26 5,13 2,0-2,0-3,102-7,-39 0,2291 3,-2395-1,0-1,31-7,-30 4,-1 1,30 0,2229 2,-1087 5,1466-3,-2643 1,1 1,33 7,30 4,553-11,-310-5,-303 3</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45:40.38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0,'10'1,"0"1,0 0,0 0,0 1,-1 0,16 7,39 11,76 9,-40-8,-76-15,0-1,1-1,41 3,127 15,-78-10,-34-2,63 12,-98-14,1-2,72 2,-73-7,0 3,61 12,-58-8,90 6,81-3,36 0,-80 0,1 0,-112-11,116 16,-110-10,0-3,89-7,-32 0,399 3,-484-4,-28-1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46:19.986"/>
    </inkml:context>
    <inkml:brush xml:id="br0">
      <inkml:brushProperty name="width" value="0.05" units="cm"/>
      <inkml:brushProperty name="height" value="0.05" units="cm"/>
    </inkml:brush>
  </inkml:definitions>
  <inkml:trace contextRef="#ctx0" brushRef="#br0">1 1 24575,'576'0'-1365,"-556"0"-5461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5:49.531"/>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1,'918'0,"-878"2,46 8,33 2,867-10,-482-5,-64 3,-413 2,54 9,-53-6,51 3,-42-6,43 8,-45-5,52 1,-61-6,4-1,0 2,0 1,56 10,-46-5,-1-2,1-2,0-2,50-5,2 2,-49 4,49 8,41 2,-4-14,105 4,-161 10,-52-7,0-2,32 2,41-6,-37 0,0 1,96 15,-91-7,0-3,125-6,-67-2,1222 3,-1324 2,0-1,32 8,31 4,-34-13,-27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46:20.394"/>
    </inkml:context>
    <inkml:brush xml:id="br0">
      <inkml:brushProperty name="width" value="0.05" units="cm"/>
      <inkml:brushProperty name="height" value="0.05" units="cm"/>
    </inkml:brush>
  </inkml:definitions>
  <inkml:trace contextRef="#ctx0" brushRef="#br0">1 0 24575,'0'384'-1365,"0"-363"-5461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46:21.312"/>
    </inkml:context>
    <inkml:brush xml:id="br0">
      <inkml:brushProperty name="width" value="0.05" units="cm"/>
      <inkml:brushProperty name="height" value="0.05" units="cm"/>
    </inkml:brush>
  </inkml:definitions>
  <inkml:trace contextRef="#ctx0" brushRef="#br0">169 14 24575,'-31'-2'0,"16"1"0,0 0 0,-1 1 0,-24 4 0,37-4 0,1 0 0,-1 1 0,1-1 0,0 1 0,-1-1 0,1 1 0,0 0 0,0 0 0,0 0 0,0 0 0,0 1 0,0-1 0,0 0 0,0 1 0,0-1 0,0 1 0,1 0 0,-1 0 0,1 0 0,-1 0 0,1 0 0,0 0 0,0 0 0,0 0 0,0 0 0,0 0 0,0 1 0,1-1 0,-1 3 0,0-3 0,1 0 0,0-1 0,0 1 0,0-1 0,0 1 0,1 0 0,-1-1 0,0 1 0,1-1 0,-1 1 0,1 0 0,-1-1 0,1 1 0,0-1 0,0 0 0,-1 1 0,1-1 0,0 0 0,0 1 0,0-1 0,1 0 0,-1 0 0,0 0 0,2 2 0,1-1 0,1 0 0,-1 0 0,0 0 0,1 0 0,-1-1 0,1 0 0,-1 0 0,9 1 0,0-1 0,0 0 0,0-1 0,0-1 0,-1 0 0,23-5 0,-30 5 0,-1 0 0,0-1 0,1 0 0,-1 0 0,0 0 0,0-1 0,0 1 0,0-1 0,-1 0 0,1 0 0,-1 0 0,0 0 0,0-1 0,0 1 0,0-1 0,0 0 0,-1 0 0,0 0 0,1 0 0,-2 0 0,1-1 0,0 1 0,-1-1 0,0 1 0,0-1 0,0 1 0,-1-1 0,1-9 0,-22 68 0,19-48-72,0 1 1,1-1-1,0 0 0,0 1 0,1-1 0,-1 1 0,1-1 0,1 1 1,-1-1-1,1 1 0,1-1 0,-1 0 0,1 1 0,0-1 0,0 0 1,1 0-1,0 0 0,5 8 0,1-3-6754</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46:21.781"/>
    </inkml:context>
    <inkml:brush xml:id="br0">
      <inkml:brushProperty name="width" value="0.05" units="cm"/>
      <inkml:brushProperty name="height" value="0.05" units="cm"/>
    </inkml:brush>
  </inkml:definitions>
  <inkml:trace contextRef="#ctx0" brushRef="#br0">106 0 24575,'-1'20'0,"-2"0"0,0 1 0,-2-2 0,0 1 0,-1 0 0,-11 25 0,-5 16 0,12-25 0,2 1 0,2 0 0,-3 59 0,9-57-9,1-27-262,-1 0 0,-1 1 0,0-1-1,-3 16 1,-1-13-6555</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46:22.363"/>
    </inkml:context>
    <inkml:brush xml:id="br0">
      <inkml:brushProperty name="width" value="0.05" units="cm"/>
      <inkml:brushProperty name="height" value="0.05" units="cm"/>
    </inkml:brush>
  </inkml:definitions>
  <inkml:trace contextRef="#ctx0" brushRef="#br0">305 1 24575,'-27'0'0,"-7"0"0,-64 6 0,86-4 0,0 1 0,1 0 0,-1 1 0,1 0 0,0 0 0,0 1 0,0 1 0,1 0 0,-11 8 0,19-14 0,1 1 0,-1 0 0,1 0 0,-1 1 0,1-1 0,-1 0 0,1 0 0,0 1 0,0-1 0,0 0 0,0 1 0,0-1 0,0 1 0,0 0 0,0-1 0,0 1 0,1 0 0,-1-1 0,1 1 0,-1 0 0,1 0 0,0 3 0,0-4 0,1 1 0,-1 0 0,1 0 0,0-1 0,0 1 0,0-1 0,0 1 0,0-1 0,0 1 0,0-1 0,1 0 0,-1 0 0,0 1 0,1-1 0,-1 0 0,1 0 0,-1 0 0,3 1 0,5 2 0,1 0 0,0 0 0,0-1 0,0 0 0,0-1 0,16 2 0,32 0 0,-21-2 0,42 7 0,64 11-1365,-123-15-5461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46:23.208"/>
    </inkml:context>
    <inkml:brush xml:id="br0">
      <inkml:brushProperty name="width" value="0.05" units="cm"/>
      <inkml:brushProperty name="height" value="0.05" units="cm"/>
    </inkml:brush>
  </inkml:definitions>
  <inkml:trace contextRef="#ctx0" brushRef="#br0">99 195 24575,'86'1'0,"92"-3"0,-170 0 0,-1 0 0,1 0 0,-1 0 0,1-1 0,-1-1 0,0 1 0,-1-1 0,1 0 0,-1 0 0,1-1 0,-1 0 0,0 0 0,-1-1 0,1 1 0,-1-1 0,-1 0 0,1-1 0,-1 1 0,0-1 0,0 0 0,-1 0 0,0 0 0,3-8 0,-6 14 0,0-1 0,0 0 0,0 1 0,0-1 0,0 0 0,0 1 0,-1-1 0,1 0 0,0 1 0,-1-1 0,0 1 0,1-1 0,-1 0 0,0 1 0,0 0 0,1-1 0,-1 1 0,0-1 0,-1 1 0,1 0 0,-1-2 0,-2 1 0,0-1 0,1 0 0,-1 1 0,0 0 0,0 0 0,0 0 0,-9-2 0,-1 0 0,0 1 0,-1 0 0,-28-1 0,38 4 0,-207 2 0,206-1 0,0 0 0,0 0 0,0 1 0,0-1 0,0 1 0,0 0 0,0 1 0,1 0 0,-1 0 0,1 0 0,0 0 0,0 1 0,0 0 0,1 0 0,-1 0 0,1 1 0,0-1 0,0 1 0,0 0 0,1 0 0,-4 7 0,1-1 0,2 1 0,-1-1 0,1 1 0,1 0 0,0 0 0,1 0 0,0 0 0,1 0 0,0 20 0,1-22 0,0 0 0,1 1 0,0-1 0,0 1 0,2-1 0,-1 0 0,1 0 0,5 12 0,-5-17 0,0-1 0,0 1 0,0-1 0,0 0 0,1 0 0,0 0 0,-1 0 0,1-1 0,1 1 0,-1-1 0,1 0 0,-1 0 0,1-1 0,0 1 0,0-1 0,0 0 0,8 2 0,13 3 0,0-1 0,-1-1 0,2-1 0,-1-2 0,34 0 0,-41-1 43,0 1 1,31 7-1,29 2-1538,-59-10-5331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46:29.955"/>
    </inkml:context>
    <inkml:brush xml:id="br0">
      <inkml:brushProperty name="width" value="0.05" units="cm"/>
      <inkml:brushProperty name="height" value="0.05" units="cm"/>
    </inkml:brush>
  </inkml:definitions>
  <inkml:trace contextRef="#ctx0" brushRef="#br0">333 1 24575,'-1'47'0,"-3"0"0,-10 57 0,5-57 0,-3 0 0,-1-1 0,-39 88 0,29-67 0,20-55 0,-1 0 0,0 0 0,0 0 0,-1-1 0,-1 1 0,0-1 0,-12 16 0,-39 52 0,42-55 0,-2-1 0,-23 25 0,21-20-1365,12-14-5461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46:30.643"/>
    </inkml:context>
    <inkml:brush xml:id="br0">
      <inkml:brushProperty name="width" value="0.05" units="cm"/>
      <inkml:brushProperty name="height" value="0.05" units="cm"/>
    </inkml:brush>
  </inkml:definitions>
  <inkml:trace contextRef="#ctx0" brushRef="#br0">30 341 24575,'18'-1'0,"0"-1"0,0 0 0,-1-1 0,1-1 0,-1-1 0,0-1 0,0 0 0,-1-1 0,28-16 0,-30 15 0,-1 0 0,0-2 0,-1 1 0,1-2 0,-2 1 0,0-1 0,0-1 0,-1 0 0,0-1 0,-1 0 0,10-18 0,-17 26 0,0 0 0,1 0 0,-2 0 0,1 0 0,-1-1 0,1 1 0,-2 0 0,1-1 0,0 1 0,-1 0 0,0-1 0,0 1 0,-1 0 0,-1-9 0,1 11 0,0 1 0,-1-1 0,1 0 0,0 1 0,-1-1 0,0 1 0,1 0 0,-1 0 0,0-1 0,0 1 0,0 0 0,-1 0 0,1 1 0,0-1 0,-1 0 0,1 1 0,-1 0 0,1-1 0,-1 1 0,0 0 0,0 0 0,1 1 0,-1-1 0,0 0 0,0 1 0,0 0 0,-4 0 0,-3-1 0,1 0 0,-1 1 0,1 1 0,0-1 0,-1 1 0,-15 5 0,19-4 0,1 0 0,0 0 0,0 1 0,0 0 0,0 0 0,0 1 0,0-1 0,1 1 0,0 0 0,0 0 0,0 0 0,-4 6 0,-16 19 0,1 1 0,1 1 0,2 1 0,1 0 0,1 2 0,-15 42 0,29-57 0,0 0 0,1 0 0,1 0 0,0 1 0,2-1 0,0 1 0,1-1 0,8 37 0,-8-53 0,0 0 0,1 1 0,0-1 0,-1 0 0,1 0 0,1 0 0,-1 0 0,0 0 0,1-1 0,-1 1 0,1-1 0,0 1 0,0-1 0,0 0 0,0 0 0,0 0 0,0 0 0,0-1 0,1 0 0,-1 1 0,1-1 0,-1 0 0,1-1 0,-1 1 0,1 0 0,6-1 0,12 1 0,0 0 0,0-2 0,28-4 0,-34 3 0,-5 1-68,1-1 0,-1-1-1,0 0 1,0 0 0,0-1 0,-1 0-1,1-1 1,-1-1 0,0 1 0,-1-2-1,1 1 1,-1-1 0,0-1 0,-1 1-1,0-2 1,0 1 0,-1-1 0,0 0-1,11-19 1,-11 14-6758</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46:31.204"/>
    </inkml:context>
    <inkml:brush xml:id="br0">
      <inkml:brushProperty name="width" value="0.05" units="cm"/>
      <inkml:brushProperty name="height" value="0.05" units="cm"/>
    </inkml:brush>
  </inkml:definitions>
  <inkml:trace contextRef="#ctx0" brushRef="#br0">290 212 24575,'8'-55'0,"-6"47"0,0 1 0,-1-1 0,0 1 0,0-1 0,-1 0 0,0-10 0,-1 15 0,0 1 0,0-1 0,0 0 0,0 0 0,0 0 0,0 1 0,-1-1 0,1 1 0,-1-1 0,0 1 0,1-1 0,-1 1 0,0 0 0,-1 0 0,1 0 0,0 0 0,0 1 0,-1-1 0,1 0 0,-6-1 0,-10-5 0,0 0 0,0 2 0,0 0 0,-1 1 0,1 1 0,-21-1 0,36 4 0,-1 1 0,1 0 0,-1 1 0,1-1 0,-1 1 0,1-1 0,0 1 0,-1 0 0,1 0 0,0 0 0,-1 1 0,1-1 0,0 1 0,0 0 0,0 0 0,1 0 0,-1 0 0,-3 3 0,2 0 0,-1 1 0,1-1 0,1 1 0,-1-1 0,1 1 0,0 0 0,0 1 0,1-1 0,-2 7 0,-1 9 0,0 1 0,2 0 0,1 0 0,0 33 0,4 209-1365,-2-245-5461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46:31.612"/>
    </inkml:context>
    <inkml:brush xml:id="br0">
      <inkml:brushProperty name="width" value="0.05" units="cm"/>
      <inkml:brushProperty name="height" value="0.05" units="cm"/>
    </inkml:brush>
  </inkml:definitions>
  <inkml:trace contextRef="#ctx0" brushRef="#br0">0 1 24575,'528'0'-1365,"-508"0"-5461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46:32.068"/>
    </inkml:context>
    <inkml:brush xml:id="br0">
      <inkml:brushProperty name="width" value="0.05" units="cm"/>
      <inkml:brushProperty name="height" value="0.05" units="cm"/>
    </inkml:brush>
  </inkml:definitions>
  <inkml:trace contextRef="#ctx0" brushRef="#br0">0 31 24575,'4'0'0,"6"0"0,4 0 0,5 0 0,3 0 0,1 0 0,2 0 0,0 0 0,0 0 0,0 0 0,-1 0 0,1 0 0,-1 0 0,0-4 0,0-1 0,0 0 0,-4-3 0,-6-1-8191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6:11.52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0,'1'1,"-1"0,0 0,1 0,-1 0,1 0,0 0,-1 0,1 0,0 0,0 0,-1 0,1-1,0 1,0 0,0-1,0 1,0 0,0-1,0 0,0 1,0-1,0 1,0-1,1 0,-1 0,0 0,2 1,36 3,-34-4,432 3,-223-5,-106 0,119 4,-142 10,-50-7,61 3,-54-8,1 1,63 11,-67-7,-1-1,1-3,38-2,65 2,-70 11,-51-7,0-2,33 2,-28-3,0 1,0 1,37 11,-38-8,1-1,0-2,43 3,88-10,143 6,-215 8,-49-6,58 3,529-9,-604 2,-1 0,31 9,32 2,38-14,50 4,-101 10,-49-8,1-1,26 2,820-3,-423-4,827 2,-1241 1,51 10,-51-6,49 2,1070-6,-522-3,-608 1,0-1,31-7,32-3,648 10,-355 5,200-3,-553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46:32.518"/>
    </inkml:context>
    <inkml:brush xml:id="br0">
      <inkml:brushProperty name="width" value="0.05" units="cm"/>
      <inkml:brushProperty name="height" value="0.05" units="cm"/>
    </inkml:brush>
  </inkml:definitions>
  <inkml:trace contextRef="#ctx0" brushRef="#br0">15 1 24575,'0'576'0,"0"-567"-273,-1 0 0,0 0 0,0 0 0,-5 17 0,1-11-6553</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46:24.205"/>
    </inkml:context>
    <inkml:brush xml:id="br0">
      <inkml:brushProperty name="width" value="0.05" units="cm"/>
      <inkml:brushProperty name="height" value="0.05" units="cm"/>
    </inkml:brush>
  </inkml:definitions>
  <inkml:trace contextRef="#ctx0" brushRef="#br0">64 54 24575,'-2'29'0,"-1"0"0,-2 0 0,-13 45 0,-1 5 0,19-79 0,0 6 0,-1-1 0,0 0 0,-1 0 0,1 0 0,-1 0 0,0 0 0,-5 8 0,30-56 0,-6 20 0,0-1 0,16-32 0,-22 35 0,0 1 0,2 1 0,1 0 0,25-28 0,-31 39 0,39-34 0,-44 39 0,1 1 0,-1 0 0,0 0 0,1 0 0,0 0 0,-1 1 0,1-1 0,0 1 0,0 0 0,0 0 0,0 1 0,8-1 0,-11 1 0,0 0 0,0 1 0,-1-1 0,1 1 0,0-1 0,0 1 0,0-1 0,0 1 0,0-1 0,0 1 0,-1 0 0,1 0 0,0-1 0,-1 1 0,1 0 0,0 0 0,-1 0 0,1 0 0,-1 0 0,0 0 0,1 0 0,-1 0 0,0 0 0,1 0 0,-1 0 0,0 0 0,0 0 0,0 0 0,0 0 0,0 1 0,1 39 0,-1-34 0,-4 67 0,1-41 0,2 0 0,6 64 0,-5-97 0,0 0 0,0 1 0,0-1 0,0 0 0,0 1 0,0-1 0,0 0 0,0 1 0,1-1 0,-1 0 0,0 1 0,0-1 0,0 0 0,0 0 0,1 1 0,-1-1 0,0 0 0,0 0 0,1 1 0,-1-1 0,0 0 0,0 0 0,1 0 0,-1 1 0,0-1 0,1 0 0,-1 0 0,0 0 0,1 0 0,-1 0 0,0 0 0,1 1 0,-1-1 0,0 0 0,1 0 0,-1 0 0,0 0 0,1 0 0,-1-1 0,0 1 0,1 0 0,-1 0 0,0 0 0,1 0 0,20-13 0,13-20 0,4-11 0,-25 27 0,2 0 0,-1 1 0,2 1 0,0 0 0,1 1 0,1 1 0,24-15 0,-41 27 0,1 0 0,-1 0 0,0 1 0,1-1 0,-1 1 0,1-1 0,-1 1 0,1-1 0,-1 1 0,1 0 0,0 0 0,-1 0 0,1 0 0,-1 0 0,1 0 0,0 0 0,-1 0 0,1 1 0,-1-1 0,1 0 0,-1 1 0,1 0 0,2 1 0,-2-1 0,-1 1 0,1 0 0,-1 0 0,1 0 0,-1 0 0,1 0 0,-1 0 0,0 0 0,0 0 0,0 1 0,-1-1 0,1 0 0,0 1 0,0 2 0,1 13 0,-1 0 0,0 0 0,-3 28 0,1-27 0,-1 190-1365,2-199-5461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46:24.924"/>
    </inkml:context>
    <inkml:brush xml:id="br0">
      <inkml:brushProperty name="width" value="0.05" units="cm"/>
      <inkml:brushProperty name="height" value="0.05" units="cm"/>
    </inkml:brush>
  </inkml:definitions>
  <inkml:trace contextRef="#ctx0" brushRef="#br0">336 27 24575,'-4'-4'0,"-1"1"0,0 0 0,-1 0 0,1 1 0,0 0 0,-1 0 0,0 0 0,1 1 0,-1-1 0,0 1 0,0 1 0,-9-1 0,-71 3 0,80-2 0,1 2 0,0-1 0,0 0 0,0 1 0,1 0 0,-1 0 0,0 0 0,1 1 0,-1-1 0,1 1 0,0 0 0,0 1 0,0-1 0,0 1 0,1-1 0,-1 1 0,-3 6 0,-5 7 0,1 2 0,-17 35 0,15-28 0,9-18 0,1 1 0,0-1 0,0 1 0,0 0 0,1 0 0,1 0 0,-1 0 0,1 0 0,1 0 0,0 0 0,1 12 0,0-18 0,-1 0 0,1-1 0,-1 1 0,1-1 0,0 1 0,0-1 0,0 1 0,0-1 0,0 0 0,1 1 0,-1-1 0,1 0 0,-1 0 0,1 0 0,0 0 0,0 0 0,0 0 0,0-1 0,0 1 0,0-1 0,1 1 0,-1-1 0,0 0 0,1 0 0,-1 0 0,1 0 0,-1 0 0,1-1 0,0 1 0,-1-1 0,1 1 0,-1-1 0,1 0 0,0 0 0,-1 0 0,1-1 0,0 1 0,-1-1 0,1 1 0,-1-1 0,6-2 0,6-1 0,1-1 0,-1 0 0,0-1 0,-1 0 0,1-2 0,-1 1 0,0-2 0,-1 0 0,13-11 0,-3-1 0,-1-1 0,-1 0 0,27-41 0,-46 62 0,-1 0 0,0 0 0,1 0 0,-1 0 0,1 1 0,-1-1 0,1 0 0,0 0 0,-1 0 0,1 1 0,0-1 0,0 0 0,-1 1 0,1-1 0,0 0 0,0 1 0,0-1 0,0 1 0,0 0 0,0-1 0,-1 1 0,1 0 0,0-1 0,0 1 0,0 0 0,0 0 0,0 0 0,2 0 0,-2 1 0,0 0 0,0 0 0,0 0 0,0 0 0,0 0 0,-1 0 0,1 1 0,0-1 0,-1 0 0,1 0 0,-1 1 0,1-1 0,-1 0 0,1 1 0,-1-1 0,0 3 0,5 69 0,-5-70 0,-2 54 0,2 59 0,0-113-105,1-1 0,-1 1 0,1-1 0,-1 1 0,1-1 0,0 1 0,0-1 0,0 0 0,0 1 0,0-1 0,1 0 0,1 3 0,8 5-6721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46:25.376"/>
    </inkml:context>
    <inkml:brush xml:id="br0">
      <inkml:brushProperty name="width" value="0.05" units="cm"/>
      <inkml:brushProperty name="height" value="0.05" units="cm"/>
    </inkml:brush>
  </inkml:definitions>
  <inkml:trace contextRef="#ctx0" brushRef="#br0">2 0 24575,'-1'29'0,"1"-2"0,0 0 0,8 45 0,-6-62 0,0 0 0,1 0 0,1-1 0,0 1 0,0-1 0,0 0 0,1 0 0,1-1 0,0 1 0,11 13 0,30 36 0,16 16 0,-47-57-90,-9-9-122,0-1-1,0 0 0,1 0 1,0-1-1,15 9 1,-9-8-6614</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46:25.737"/>
    </inkml:context>
    <inkml:brush xml:id="br0">
      <inkml:brushProperty name="width" value="0.05" units="cm"/>
      <inkml:brushProperty name="height" value="0.05" units="cm"/>
    </inkml:brush>
  </inkml:definitions>
  <inkml:trace contextRef="#ctx0" brushRef="#br0">0 458 24575,'0'-6'0,"1"1"0,0-1 0,0 1 0,1 0 0,-1-1 0,1 1 0,0 0 0,1 0 0,-1 0 0,1 1 0,0-1 0,0 1 0,0-1 0,1 1 0,7-7 0,8-7 0,0 2 0,28-17 0,-2-1 0,186-144 0,-106 98-1365,-106 68-5461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46:26.409"/>
    </inkml:context>
    <inkml:brush xml:id="br0">
      <inkml:brushProperty name="width" value="0.05" units="cm"/>
      <inkml:brushProperty name="height" value="0.05" units="cm"/>
    </inkml:brush>
  </inkml:definitions>
  <inkml:trace contextRef="#ctx0" brushRef="#br0">195 366 24575,'2'-1'0,"-1"1"0,1-1 0,-1 0 0,0 1 0,1-1 0,-1 0 0,0 0 0,0 0 0,0 0 0,1 0 0,-1 0 0,0 0 0,0 0 0,0 0 0,-1 0 0,1-1 0,0 1 0,0-2 0,18-33 0,-12 22 0,-1 0 0,-1 1 0,-1-1 0,0 0 0,-1 0 0,0 0 0,-1-1 0,0 1 0,-2 0 0,0-1 0,0 1 0,-1-1 0,-1 1 0,0-1 0,-1 1 0,-9-25 0,11 36 0,-1 0 0,0 0 0,0 0 0,0 1 0,0-1 0,0 1 0,-1-1 0,1 1 0,-1 0 0,1 0 0,-1 0 0,0 0 0,0 0 0,0 1 0,0 0 0,0-1 0,0 1 0,0 0 0,-1 0 0,1 0 0,0 1 0,-1-1 0,1 1 0,-4 0 0,3 0 0,1-1 0,-1 1 0,0 1 0,0-1 0,0 0 0,1 1 0,-1 0 0,0 0 0,1 0 0,-1 0 0,1 1 0,-1-1 0,1 1 0,0 0 0,-1 0 0,1 0 0,0 0 0,0 1 0,1-1 0,-1 1 0,-2 3 0,-4 11 0,2 1 0,0 0 0,1 0 0,0 1 0,2 0 0,-5 37 0,9-51 0,-20 144 0,-4-6 0,19-108-16,1 0-1,1 0 1,5 68-1,-1-32-1282,-1-51-5527</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46:26.781"/>
    </inkml:context>
    <inkml:brush xml:id="br0">
      <inkml:brushProperty name="width" value="0.05" units="cm"/>
      <inkml:brushProperty name="height" value="0.05" units="cm"/>
    </inkml:brush>
  </inkml:definitions>
  <inkml:trace contextRef="#ctx0" brushRef="#br0">1 49 24575,'18'-2'0,"0"0"0,0 0 0,0-2 0,32-10 0,-32 8 0,0 0 0,1 2 0,-1 0 0,28-1 0,313 7-1365,-338-2-5461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46:27.475"/>
    </inkml:context>
    <inkml:brush xml:id="br0">
      <inkml:brushProperty name="width" value="0.05" units="cm"/>
      <inkml:brushProperty name="height" value="0.05" units="cm"/>
    </inkml:brush>
  </inkml:definitions>
  <inkml:trace contextRef="#ctx0" brushRef="#br0">49 0 24575,'1'65'0,"1"-38"0,-1 0 0,-1-1 0,-2 1 0,0 0 0,-2-1 0,-1 1 0,-12 35 0,17-61 0,0 0 0,0 0 0,0 0 0,-1 0 0,1-1 0,0 1 0,-1 0 0,1 0 0,0-1 0,-1 1 0,1 0 0,-1 0 0,1-1 0,-1 1 0,0-1 0,1 1 0,-1 0 0,1-1 0,-1 1 0,0-1 0,0 0 0,1 1 0,-2 0 0,-5-15 0,3-31 0,8 28 0,-1 0 0,2 0 0,0 1 0,1-1 0,1 1 0,1 0 0,0 1 0,1 0 0,0 0 0,1 1 0,1 1 0,19-20 0,-25 29-52,1 0-1,0 0 1,0 1-1,0 0 1,1 0-1,-1 1 1,1 0-1,0 0 1,-1 0-1,1 1 1,0 0-1,0 0 1,0 1-1,0 0 1,0 0-1,0 0 1,-1 1-1,1 0 1,0 1-1,0-1 0,-1 1 1,1 0-1,-1 1 1,1 0-1,8 5 1,-4 2-6774</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46:28.149"/>
    </inkml:context>
    <inkml:brush xml:id="br0">
      <inkml:brushProperty name="width" value="0.05" units="cm"/>
      <inkml:brushProperty name="height" value="0.05" units="cm"/>
    </inkml:brush>
  </inkml:definitions>
  <inkml:trace contextRef="#ctx0" brushRef="#br0">28 33 24575,'21'0'0,"1"1"0,-1 1 0,0 1 0,0 1 0,38 12 0,-53-14 0,-1-1 0,0 1 0,1 0 0,-1 1 0,0 0 0,0-1 0,-1 1 0,1 1 0,-1-1 0,1 1 0,-1 0 0,0 0 0,0 0 0,-1 0 0,1 1 0,-1 0 0,0-1 0,0 1 0,-1 0 0,1 0 0,-1 1 0,0-1 0,-1 0 0,1 1 0,-1-1 0,0 1 0,0 6 0,-1-9 0,0 0 0,0 0 0,-1 0 0,1 0 0,-1 0 0,0-1 0,0 1 0,0 0 0,0 0 0,-1 0 0,1-1 0,-1 1 0,1-1 0,-1 1 0,0-1 0,0 0 0,0 0 0,0 0 0,-1 0 0,1 0 0,0 0 0,-1 0 0,0-1 0,1 1 0,-1-1 0,0 0 0,1 0 0,-1 0 0,0 0 0,0 0 0,0-1 0,-3 1 0,-13 2 0,1-1 0,-1 0 0,-36-3 0,38 0 0,10 1 0,0 0 0,-1 0 0,1-1 0,0-1 0,-1 1 0,1-1 0,0 0 0,-12-6 0,18 7 0,-1 0 0,0 0 0,1 0 0,-1-1 0,1 1 0,-1-1 0,1 1 0,0-1 0,-1 0 0,1 0 0,0 1 0,0-1 0,0 0 0,1 0 0,-1 0 0,0 0 0,1 0 0,-1 0 0,1 0 0,0 0 0,0 0 0,-1 0 0,1 0 0,1 0 0,-1 0 0,0-1 0,0 1 0,1 0 0,-1 0 0,1 0 0,0 0 0,-1 1 0,1-1 0,0 0 0,3-3 0,1-5 0,1 1 0,0 0 0,0 0 0,1 0 0,0 1 0,1 0 0,9-8 0,64-47 0,-78 60 0,13-9-1365,-3 1-5461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46:29.190"/>
    </inkml:context>
    <inkml:brush xml:id="br0">
      <inkml:brushProperty name="width" value="0.05" units="cm"/>
      <inkml:brushProperty name="height" value="0.05" units="cm"/>
    </inkml:brush>
  </inkml:definitions>
  <inkml:trace contextRef="#ctx0" brushRef="#br0">38 32 24575,'2'100'0,"-4"112"0,-7-167 0,9-43 0,0 0 0,-1 0 0,0 0 0,1 1 0,-1-1 0,0 0 0,0 0 0,0-1 0,-1 1 0,1 0 0,0 0 0,-1 0 0,1-1 0,-1 1 0,1-1 0,-4 3 0,4-4 0,1 1 0,0-1 0,0 0 0,0 0 0,-1 0 0,1 0 0,0 0 0,0 0 0,0 0 0,-1 0 0,1 0 0,0 0 0,0 0 0,0 0 0,-1 0 0,1 0 0,0 0 0,0 0 0,0 0 0,-1 0 0,1-1 0,0 1 0,0 0 0,0 0 0,-1 0 0,1 0 0,0 0 0,0 0 0,0-1 0,0 1 0,0 0 0,-1 0 0,1 0 0,0 0 0,0-1 0,0 1 0,0 0 0,0 0 0,0 0 0,0-1 0,0 1 0,0 0 0,-1 0 0,2-15 0,7-12 0,105-177 0,-70 134 0,-32 53 0,2 1 0,0 1 0,0 0 0,25-19 0,-38 33 0,0 1 0,1-1 0,-1 1 0,1-1 0,-1 1 0,0 0 0,1-1 0,-1 1 0,1 0 0,-1-1 0,1 1 0,-1 0 0,1 0 0,-1-1 0,1 1 0,0 0 0,-1 0 0,1 0 0,-1 0 0,1 0 0,-1 0 0,1 0 0,0 0 0,-1 0 0,1 0 0,-1 0 0,1 0 0,-1 0 0,1 1 0,0-1 0,0 0 0,7 18 0,-5 31 0,-3-45 0,-3 191 0,6-202 0,1-1 0,-1 1 0,1 0 0,0 0 0,1 0 0,0 0 0,10-10 0,-2 1 0,-12 14 0,6-8 0,0 0 0,0 1 0,1-1 0,1 2 0,-1-1 0,1 1 0,0 1 0,1-1 0,13-7 0,-22 15 0,0-1 0,0 1 0,0 0 0,0 0 0,0-1 0,0 1 0,0 0 0,0 0 0,0 0 0,0 0 0,0 0 0,0 0 0,0 1 0,0-1 0,0 0 0,0 0 0,0 1 0,0-1 0,-1 0 0,1 1 0,0-1 0,0 1 0,0-1 0,0 1 0,1 1 0,-1 0 0,0 0 0,1 0 0,-1 0 0,0 0 0,0 0 0,0 0 0,0 0 0,0 1 0,0-1 0,0 4 0,2 61 0,-3-60 0,-1 69-1365,0-55-5461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2:57.39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0,'18'1,"0"1,0 1,0 0,-1 1,20 7,35 9,-29-15,0-1,0-2,60-6,-4 1,2415 3,-2474 2,52 9,-53-5,56 1,-18-9,-27 0,0 3,0 1,66 12,-28-4,-68-10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6:19.5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3,'143'-2,"151"5,-208 8,-53-6,51 2,52 6,-7-1,-54-7,128 26,-133-18,1-2,87 1,-80-9,97 18,-99-10,104 2,1162-14,-1333 1,0 0,0 1,0 1,16 4,-9-1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46:33.330"/>
    </inkml:context>
    <inkml:brush xml:id="br0">
      <inkml:brushProperty name="width" value="0.05" units="cm"/>
      <inkml:brushProperty name="height" value="0.05" units="cm"/>
    </inkml:brush>
  </inkml:definitions>
  <inkml:trace contextRef="#ctx0" brushRef="#br0">189 25 24575,'-50'-19'0,"39"17"0,-1 0 0,1 1 0,-1 1 0,-13 0 0,22 1 0,0-1 0,1 0 0,-1 1 0,0 0 0,1-1 0,-1 1 0,0 0 0,1 1 0,-1-1 0,-3 3 0,5-4 0,0 1 0,0 0 0,1 0 0,-1 0 0,0 0 0,0 0 0,1 0 0,-1 0 0,0 0 0,1 1 0,0-1 0,-1 0 0,1 0 0,-1 0 0,1 1 0,0-1 0,0 0 0,0 0 0,0 1 0,0-1 0,0 0 0,0 0 0,0 1 0,1 0 0,0 1 0,0 0 0,1-1 0,-1 1 0,1-1 0,-1 0 0,1 1 0,0-1 0,0 0 0,0 0 0,0 0 0,0 0 0,1 0 0,-1-1 0,1 1 0,-1-1 0,1 0 0,-1 1 0,1-1 0,0 0 0,5 1 0,4 1 0,0 1 0,0-2 0,19 2 0,-19-3 0,0 1 0,0-1 0,0 2 0,0 0 0,0 0 0,0 1 0,-1 1 0,0 0 0,0 0 0,16 11 0,-27-16 0,1 1 0,0-1 0,-1 1 0,1-1 0,0 1 0,-1-1 0,1 1 0,-1 0 0,1-1 0,-1 1 0,1 0 0,-1-1 0,0 1 0,1 0 0,-1 0 0,0-1 0,0 1 0,1 0 0,-1 0 0,0 0 0,0 0 0,0-1 0,0 1 0,0 0 0,0 0 0,0 0 0,0 0 0,-1-1 0,1 1 0,0 0 0,0 0 0,-1-1 0,1 1 0,0 0 0,-1 0 0,1-1 0,-1 1 0,1 0 0,-1-1 0,1 1 0,-1 0 0,1-1 0,-1 1 0,0-1 0,1 1 0,-1-1 0,0 1 0,1-1 0,-2 1 0,-48 24 0,29-15 0,3-2 0,0 0 0,0-1 0,-1-1 0,0-1 0,0-1 0,-35 4 0,47-7 0,-14 1-1365,2 0-5461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46:34.064"/>
    </inkml:context>
    <inkml:brush xml:id="br0">
      <inkml:brushProperty name="width" value="0.05" units="cm"/>
      <inkml:brushProperty name="height" value="0.05" units="cm"/>
    </inkml:brush>
  </inkml:definitions>
  <inkml:trace contextRef="#ctx0" brushRef="#br0">6 5 24575,'-2'52'0,"0"-37"0,1 0 0,0 1 0,1-1 0,1 0 0,1 0 0,6 28 0,-8-42 0,0 0 0,0 0 0,1 0 0,-1 0 0,0 0 0,1 0 0,-1 0 0,0 0 0,1 0 0,-1 0 0,1 0 0,0 0 0,-1-1 0,1 1 0,0 0 0,-1 0 0,1-1 0,0 1 0,0 0 0,-1-1 0,1 1 0,0-1 0,0 1 0,0-1 0,0 1 0,0-1 0,0 0 0,0 1 0,0-1 0,0 0 0,0 0 0,0 0 0,0 0 0,0 0 0,0 0 0,0 0 0,0 0 0,0 0 0,0 0 0,0-1 0,0 1 0,0 0 0,0-1 0,0 1 0,0-1 0,0 1 0,0-1 0,0 1 0,-1-1 0,1 0 0,0 1 0,0-1 0,0-1 0,8-7 0,-1 0 0,0 0 0,12-19 0,-9 11 0,-1 3 0,0-1 0,-1 0 0,12-26 0,-2 2 0,-19 39 0,0 0 0,0-1 0,0 1 0,0 0 0,0 0 0,0-1 0,0 1 0,0 0 0,0-1 0,0 1 0,0 0 0,0 0 0,1-1 0,-1 1 0,0 0 0,0 0 0,0-1 0,0 1 0,1 0 0,-1 0 0,0 0 0,0-1 0,0 1 0,1 0 0,-1 0 0,0 0 0,0 0 0,1 0 0,-1-1 0,0 1 0,1 0 0,-1 0 0,0 0 0,0 0 0,1 0 0,-1 0 0,0 0 0,1 0 0,-1 0 0,0 0 0,0 0 0,1 0 0,-1 0 0,0 0 0,0 0 0,1 0 0,-1 1 0,0-1 0,1 0 0,-1 0 0,1 0 0,5 21 0,-2 26 0,-5 104-1365,1-130-5461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46:35.158"/>
    </inkml:context>
    <inkml:brush xml:id="br0">
      <inkml:brushProperty name="width" value="0.05" units="cm"/>
      <inkml:brushProperty name="height" value="0.05" units="cm"/>
    </inkml:brush>
  </inkml:definitions>
  <inkml:trace contextRef="#ctx0" brushRef="#br0">277 1 24575,'-3'0'0,"0"1"0,-1-1 0,1 1 0,0 0 0,0 0 0,0 0 0,0 1 0,0-1 0,0 1 0,0 0 0,1-1 0,-1 1 0,1 0 0,-1 1 0,1-1 0,0 0 0,-1 1 0,1-1 0,0 1 0,1 0 0,-1 0 0,-2 4 0,-4 10 0,0 1 0,-10 32 0,9-23 0,-35 95 0,34-99 0,2 0 0,1 1 0,1 0 0,1 0 0,-1 25 0,72-103 0,-50 41 0,-1 0 0,1 1 0,26-15 0,-39 24 0,1 1 0,0 0 0,0 1 0,0-1 0,0 1 0,0-1 0,0 1 0,0 1 0,0-1 0,1 0 0,-1 1 0,0 0 0,1 0 0,-1 0 0,0 1 0,0-1 0,7 3 0,-9-2 0,1 0 0,-1 1 0,0 0 0,1-1 0,-1 1 0,0 0 0,0 0 0,0 0 0,-1 0 0,1 1 0,0-1 0,-1 0 0,1 1 0,-1-1 0,0 1 0,0-1 0,0 1 0,0 0 0,0 0 0,-1-1 0,1 1 0,-1 0 0,0 0 0,0 0 0,0-1 0,0 1 0,0 0 0,0 0 0,-2 4 0,1 1 0,0-1 0,-1 1 0,0-1 0,0 1 0,-1-1 0,0 0 0,0 0 0,-1 0 0,-7 11 0,7-14 0,-1 0 0,1 0 0,-1-1 0,0 0 0,1 0 0,-2 0 0,1-1 0,0 0 0,0 0 0,-1 0 0,-6 1 0,-65 11 0,74-14 0,-13 3 0,0 0 0,0-2 0,-1 0 0,1-1 0,-1 0 0,1-2 0,-28-5 0,43 7 3,0 0 0,1 0-1,-1 0 1,0 0 0,1 0-1,-1 0 1,0-1 0,0 1-1,1 0 1,-1 0 0,0-1-1,1 1 1,-1 0-1,1-1 1,-1 1 0,0-1-1,1 1 1,-1-1 0,1 1-1,-1-1 1,1 1 0,0-1-1,-1 0 1,1 1 0,-1-1-1,1 0 1,0 1 0,0-1-1,-1 0 1,1 1 0,0-1-1,0 0 1,0 1 0,0-1-1,0 0 1,0 0 0,0 1-1,0-1 1,0 0 0,0 0-1,0 1 1,0-1 0,1 0-1,-1-1 1,2 1-102,-1-1 0,1 1 0,-1-1 0,1 1 0,0 0 0,0 0 0,0-1 0,-1 1 0,1 0 0,0 1 0,0-1 0,0 0 0,1 1 0,1-1 0,14-3-6727</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46:35.647"/>
    </inkml:context>
    <inkml:brush xml:id="br0">
      <inkml:brushProperty name="width" value="0.05" units="cm"/>
      <inkml:brushProperty name="height" value="0.05" units="cm"/>
    </inkml:brush>
  </inkml:definitions>
  <inkml:trace contextRef="#ctx0" brushRef="#br0">0 1 24575,'11'0'0,"-1"2"0,0-1 0,0 1 0,11 4 0,36 6 0,110-11 42,-93-2-1449,-53 1-5419</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46:36.019"/>
    </inkml:context>
    <inkml:brush xml:id="br0">
      <inkml:brushProperty name="width" value="0.05" units="cm"/>
      <inkml:brushProperty name="height" value="0.05" units="cm"/>
    </inkml:brush>
  </inkml:definitions>
  <inkml:trace contextRef="#ctx0" brushRef="#br0">126 0 24575,'-1'0'0,"-1"1"0,1-1 0,-1 1 0,1-1 0,-1 1 0,1 0 0,0-1 0,-1 1 0,1 0 0,0 0 0,0 0 0,-1 0 0,1 0 0,0 0 0,0 0 0,0 1 0,1-1 0,-1 0 0,0 1 0,0-1 0,1 0 0,-2 3 0,-12 35 0,12-33 0,-12 42 0,2 1 0,2 1 0,2-1 0,3 1 0,0 67 0,6-95 0,0 1 0,-2-1 0,-1 0 0,-1 0 0,-1 1 0,-10 30 0,10-38-1365,2-5-5461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46:36.758"/>
    </inkml:context>
    <inkml:brush xml:id="br0">
      <inkml:brushProperty name="width" value="0.05" units="cm"/>
      <inkml:brushProperty name="height" value="0.05" units="cm"/>
    </inkml:brush>
  </inkml:definitions>
  <inkml:trace contextRef="#ctx0" brushRef="#br0">39 0 24575,'-2'1'0,"1"-1"0,0 0 0,0 1 0,0-1 0,0 1 0,0-1 0,0 1 0,0 0 0,1 0 0,-1-1 0,0 1 0,0 0 0,0 0 0,1 0 0,-1 0 0,0 0 0,1 0 0,-1 0 0,1 0 0,-1 0 0,1 0 0,0 0 0,-1 0 0,1 0 0,0 0 0,0 0 0,-1 2 0,-3 37 0,4-36 0,-1 38 0,2-30 0,-1 0 0,0 0 0,-1 0 0,-4 15 0,-1-15 0,3-19 0,4-22 0,3 19 0,1 1 0,0 0 0,0 1 0,1-1 0,0 1 0,1 0 0,0 1 0,0 0 0,0 0 0,1 0 0,0 1 0,0 0 0,1 0 0,0 1 0,0 0 0,0 1 0,0 0 0,1 0 0,0 1 0,-1 1 0,1-1 0,0 2 0,0-1 0,1 1 0,-1 1 0,11 0 0,-5-1-136,0 1-1,1 1 1,-1 0-1,0 1 1,1 1-1,-1 0 1,0 1-1,-1 1 0,25 11 1,-27-9-6690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46:37.622"/>
    </inkml:context>
    <inkml:brush xml:id="br0">
      <inkml:brushProperty name="width" value="0.05" units="cm"/>
      <inkml:brushProperty name="height" value="0.05" units="cm"/>
    </inkml:brush>
  </inkml:definitions>
  <inkml:trace contextRef="#ctx0" brushRef="#br0">30 199 24575,'21'0'0,"4"1"0,-1-1 0,0-1 0,1-1 0,-1-2 0,28-7 0,-47 10 0,1-1 0,-2 0 0,1 0 0,0 0 0,0-1 0,-1 1 0,1-1 0,-1 0 0,0-1 0,0 1 0,0-1 0,0 0 0,0 0 0,-1 0 0,0 0 0,0 0 0,0-1 0,-1 1 0,1-1 0,-1 0 0,0 0 0,0 0 0,-1 0 0,1 0 0,-1 0 0,0-1 0,-1 1 0,1 0 0,-1 0 0,-1-6 0,1 9 0,0 0 0,0 0 0,0 0 0,-1 0 0,1 0 0,0 0 0,-1 0 0,0 1 0,0-1 0,1 0 0,-1 0 0,0 1 0,0-1 0,-1 0 0,1 1 0,0-1 0,0 1 0,-1-1 0,1 1 0,-1 0 0,1 0 0,-3-2 0,-1 1 0,1 0 0,-1 0 0,0 0 0,0 0 0,0 1 0,1 0 0,-2 0 0,-7 0 0,2 0 0,0 1 0,0 0 0,1 1 0,-1 1 0,0-1 0,1 2 0,-1-1 0,-10 5 0,15-4 0,0 1 0,0 0 0,0 0 0,0 0 0,0 1 0,1-1 0,0 1 0,0 1 0,0-1 0,1 1 0,0-1 0,0 1 0,-5 10 0,3-2 0,1-1 0,0 1 0,1 0 0,0 0 0,-2 22 0,-5 16 0,6-32 0,0 0 0,-1 31 0,5-46 0,1-1 0,0 1 0,0-1 0,1 1 0,-1 0 0,1-1 0,0 1 0,0-1 0,1 0 0,-1 1 0,1-1 0,0 0 0,0 0 0,0 0 0,1 0 0,3 5 0,-3-6 0,1-1 0,-1 1 0,1-1 0,-1 0 0,1 0 0,-1 0 0,1-1 0,0 1 0,0-1 0,0 0 0,0 0 0,0 0 0,0-1 0,8 1 0,65-3 0,-45 0 0,-17 1-75,10 1 126,0-1 0,-1-2 0,33-6 1,-50 7-146,0 0 1,0-1-1,0 1 1,-1-1 0,1-1-1,-1 1 1,1-1-1,-1 0 1,0-1 0,-1 1-1,1-1 1,-1 0-1,0-1 1,0 1-1,7-11 1,-4 2-6733</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46:38.304"/>
    </inkml:context>
    <inkml:brush xml:id="br0">
      <inkml:brushProperty name="width" value="0.05" units="cm"/>
      <inkml:brushProperty name="height" value="0.05" units="cm"/>
    </inkml:brush>
  </inkml:definitions>
  <inkml:trace contextRef="#ctx0" brushRef="#br0">73 292 24575,'9'-1'0,"1"0"0,-1 0 0,0-1 0,0 0 0,0 0 0,-1-1 0,1-1 0,-1 1 0,1-1 0,-1-1 0,0 1 0,-1-1 0,1-1 0,12-12 0,-12 11 0,0-1 0,-1 0 0,0-1 0,0 0 0,-1 0 0,0 0 0,-1-1 0,0 0 0,-1 0 0,1 0 0,-2 0 0,3-12 0,0-2 0,-4 20 0,-1-1 0,0 1 0,0-1 0,0 0 0,-1 1 0,1-1 0,-1-8 0,-1 11 0,1 1 0,-1-1 0,0 1 0,1-1 0,-1 1 0,0-1 0,0 1 0,0 0 0,0 0 0,0-1 0,0 1 0,0 0 0,0 0 0,0 0 0,-1 0 0,1 0 0,0 1 0,-1-1 0,1 0 0,-1 0 0,1 1 0,-1-1 0,1 1 0,-1 0 0,1-1 0,-1 1 0,1 0 0,-3 0 0,-4-2 0,1 1 0,-1 1 0,0-1 0,1 1 0,-1 0 0,0 1 0,1 0 0,-1 0 0,1 1 0,0 0 0,-1 0 0,1 1 0,0 0 0,0 0 0,-11 7 0,10-4 0,0 1 0,0 0 0,1 0 0,0 1 0,0 0 0,1 0 0,0 0 0,0 1 0,1 0 0,-8 19 0,2-4 0,2 1 0,0 0 0,2 1 0,1-1 0,1 1 0,1 1 0,1-1 0,1 0 0,4 47 0,-2-71 0,0 0 0,1 0 0,-1 1 0,1-1 0,-1 0 0,1 0 0,0 0 0,0 0 0,0 0 0,0 0 0,0 0 0,1 0 0,-1-1 0,0 1 0,1 0 0,0-1 0,-1 1 0,1-1 0,2 2 0,0-1 0,1 1 0,-1-1 0,0-1 0,1 1 0,0 0 0,-1-1 0,1 0 0,8 0 0,7 0 0,1 0 0,0-2 0,26-4 0,-37 3 0,-3 1-16,-1-1 0,1 0 0,-1 0 0,1 0-1,-1-1 1,0 0 0,0 0 0,0-1 0,0 0 0,-1 0-1,1 0 1,-1 0 0,0-1 0,7-9 0,8-6-1107,-9 11-5703</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46:45.02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174 184,'0'3,"0"0,1 0,-1 0,1 0,-1 0,1 0,0 0,1-1,-1 1,0 0,1-1,-1 1,1-1,0 1,0-1,2 3,2 0,-1 0,1-1,0 0,0 0,1 0,9 4,4 0,0-1,1-1,36 6,232 40,-73-3,-132-37,103 30,-132-29,68 6,-92-15,387 62,-215-33,-158-25,-4-1,-1-2,51 1,-29-4,92 13,-77-8,150-6,-99-3,1165 2,-1276 1,1 0,32 9,32 3,9-2,-66-6,50 3,1723-9,-1773-1,0 0,31-9,5 1,1-1,-38 6,0 1,34 0,-32 2,47-8,20-1,-65 8,-1 0,0-2,35-11,34-6,-51 13,0-2,51-19,-89 27,0 0,0-1,-1 0,0-1,0 1,0-1,0 0,-1-1,0 1,0-1,0 0,-1 0,1-1,-2 1,1-1,-1 0,0 0,0 0,-1-1,0 1,0 0,-1-1,0 1,0-1,-1 0,0 1,0-1,-1 0,0 1,0-1,-1 1,0-1,-4-10,3 13,0 1,-1 0,1 0,-1 0,0 0,0 0,0 1,-1 0,1 0,-1 0,1 0,-1 1,0 0,0 0,0 0,-1 1,-7-2,-41-19,43 15,-1 1,1 1,-1 0,0 1,0 0,-1 0,-18-2,-8 2,-42-1,8 2,-1-8,52 7,-1 0,-26 0,27 4,-39 0,-101-14,80 5,-1 4,-111 7,56 1,-343-3,465 0,1 2,0 0,-18 6,-37 4,-32 0,65-7,-59 3,73-7,1 1,-35 8,-8 1,-2-2,19-2,-57 1,37-9,19 0,-1 2,-92 13,86-6,0-3,0-2,-70-6,14 0,-1657 3,1747-1,-1-1,-30-8,30 6,0 0,-28 0,26 2,-45-8,46 5,-49-2,-2 8,38 1,0-2,1-2,-1-1,-39-9,37 6,-1 1,0 2,0 1,-54 6,-3-1,70-3,0-1,0-1,-45-10,11 1,42 8,1 0,0-1,0-1,-23-10,13 5,-1 0,0 2,-46-6,5 0,70 14,-239-47,237 47,1 0,-1 0,0 0,1 0,-1 0,0 1,1-1,-1 0,1 1,-1-1,1 1,-1 0,1 0,-1-1,1 1,0 0,-1 0,1 0,0 1,0-1,0 0,0 0,0 1,0-1,0 0,0 1,0-1,0 1,1-1,-1 1,1-1,-1 1,1 0,0-1,0 1,0-1,0 3,-2 11,1-1,1 0,1 20,0-18,0-6,1-1,-1 0,1 0,1 0,0 0,0 0,1-1,0 0,0 1,7 8,15 34,-22-37,0-1,-1 1,-1 0,0 0,-1 1,-1-1,0 0,0 0,-2 0,0 1,0-1,-2-1,1 1,-2 0,0-1,0 0,-1 0,-1 0,-14 19,16-26,0-1,-1 1,1-1,-1 0,-1 0,-9 5,10-6,-1 1,1-1,0 1,0 0,1 0,-1 1,-4 7,3-5,1-1,-1 1,0-1,-13 10,12-11,0 1,1 0,0 0,-12 15,-25 31,34-42,0 0,0 0,-12 20,5-1,10-20,1 0,0 1,1-1,0 2,-5 19,1 4,3 1,1 0,0 72,3-62,1-32,0 0,1-1,0 1,1 0,1-1,0 1,0-1,6 14,-7-24,1 0,0-1,0 1,0-1,0 0,1 1,-1-1,1 0,-1 0,1-1,0 1,-1 0,1-1,0 0,0 1,0-1,0-1,1 1,-1 0,0-1,6 1,10 0,1 0,29-4,-19 1,967-2,-524 6,2870-2,-3307 2,53 9,25 1,-72-11,80 12,-58-5,0-3,125-6,-65-2,-48 5,87-4,-161 2,0-1,0 1,0 0,0 0,0-1,0 0,0 1,0-1,0 0,0 0,0 0,0 0,-1 0,1 0,0 0,-1-1,1 1,-1-1,1 1,-1-1,0 0,0 1,0-1,0 0,0 0,0 0,0 0,0 0,-1 0,1 0,-1 0,0 0,1 0,-1 0,0 0,0 0,0-2,-1 1,1 0,-1 0,0 0,1 0,-1 0,0 0,-1 0,1 0,0 0,-1 1,0-1,0 1,1-1,-1 1,-1 0,1 0,0 0,-1 0,1 0,-1 0,1 0,-1 1,0 0,1-1,-4 0,-106-25,72 19,1-1,-75-30,84 28,0 1,-1 1,-35-5,-42-11,40 7,-105-13,-43-11,147 27,-1 3,-89-4,93 10,-74-16,96 13,-1 1,-62-1,-2059 11,2110-5,-103-19,101 12,-89-4,-1 1,-13 1,126 11,0-2,-43-9,72 11,-84-13,-1 5,-106 2,174 6,1-2,-36-7,-5-1,-81-12,136 21,-1 0,1 0,0-1,0 0,0 0,-11-7,15 8,0 0,0-1,1 0,-1 1,1-1,0-1,0 1,0 0,0-1,0 1,1-1,-1 0,-2-7,0-5</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46:55.39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12 323,'44'2,"1"2,67 16,23 3,8-2,-77-10,127 5,439-17,-592-1,51-9,-49 5,46-1,80-5,10 1,841 12,-1001 0,1 1,30 7,32 3,11 0,-68-7,0-2,28 2,524-6,-546-1,0-1,0-2,38-10,-37 7,0 2,61-5,-73 11,22 0,0-2,49-9,-30 3,0 3,1 2,69 7,-10-2,719-2,-819-1,-1-2,1 0,-1-1,1-1,-2-1,29-12,15-4,-22 11,59-7,-41 12,32-7,-27 2,-47 9,-1 0,1-1,-1-1,1 0,16-8,63-23,-95 35,0 0,0 0,0 0,0 0,-1 0,1 0,0 0,0 0,0 0,0 0,0 0,0 0,0 0,0 0,-1 0,1 0,0 0,0 0,0 0,0 0,0 0,0 0,0 0,0 0,0-1,-1 1,1 0,0 0,0 0,0 0,0 0,0 0,0 0,0 0,0 0,0 0,0-1,0 1,0 0,0 0,0 0,0 0,0 0,0 0,0 0,0 0,0-1,0 1,0 0,0 0,0 0,0 0,0 0,0 0,0 0,0 0,0 0,0-1,0 1,0 0,0 0,0 0,1 0,-1 0,0 0,-17-3,-19 1,-17 2,20 2,-1-2,1-1,-1-2,-38-9,33 6,0 1,-1 2,1 1,-57 6,-1-1,-2103-3,2018 12,-5 1,-1844-14,2013 0,1-1,-34-7,-30-4,-60 1,-30 0,151 11,1-1,-1-1,-19-5,-7-1,5 1,8 2,-1 1,-49-1,44 5,-54-10,53 5,-52 0,73 5,0-1,1 0,-1-1,1-2,-29-9,33 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6:21.0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2,'103'-1,"111"3,-129 9,23 1,-92-11,54 0,75 12,-49-4,0-4,98-7,-46-1,216 21,-190-10,-108-8,86 13,-59-4,-1-4,108-7,-49-1,4592 3,-4723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46:57.0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53,'50'-11,"-7"0,170 6,-147 6,129-14,-112 5,1 3,100 7,-51 0,1430-2,-1545 1,0 1,32 7,31 3,649-10,-357-4,752 2,-1104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47:06.09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53,'34'0,"0"1,-1-2,1-1,58-11,11-2,-24 5,-14 3,0 2,114 6,-59 2,-40-2,107 16,-68-10,-87-7,-1 1,59 11,-44-5,0-2,0-2,87-6,-30 1,520 2,-610 1,0 0,0 1,18 5,0 0,-14-4</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47:08.37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51,'480'0,"-453"-2,54-9,-53 6,52-3,735 9,-787-2,52-10,-51 6,49-2,1819 6,-894 3,-985-1,0 1,32 7,31 3,-42-10,71 14,-93-13</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47:10.09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25,'600'0,"-564"-2,49-8,-48 4,45-1,1326 8,-1378 1,52 9,-52-6,49 2,1167-8,-1226 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47:17.4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1,'2287'0,"-2125"12,5 1,3627-15,-2079 3,-1695-1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47:18.88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53,'115'1,"126"-3,-150-9,-54 5,57-1,-44 8,0-3,66-11,-45 5,1 2,129 8,-64 1,1306-3,-1398 2,0 2,60 14,-60-9,0-2,62 2,72 3,9 0,-160-11,53 10,-52-6,48 2,1456-8,-1513 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47:20.82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1 125,'51'0,"-8"1,0-2,0-1,52-11,52-14,56-12,-167 31,67-3,-2 0,-23 2,-1 5,108 5,-52 2,-63-1,1 3,-1 2,0 4,-1 3,98 33,-77-18,110 40,-14-7,-171-57,-1-1,1 0,0 0,1-2,28 2,84-6,-45-1,43 5,131-5,-187-10,-59 10,1 0,-1 1,1 0,-1 1,1 0,0 0,-1 2,1-1,0 1,12 3,-24-4,0 0,1 0,-1 1,1-1,-1 0,1 0,-1 0,1 0,-1 0,1 0,-1 1,0-1,1 0,-1 0,1 1,-1-1,0 0,1 0,-1 1,0-1,1 1,-1-1,0 0,0 1,1-1,-1 1,0-1,0 0,0 1,1-1,-1 1,0-1,0 1,0-1,0 1,-14 12,-24 3,13-7,19-6,-1 0,0-1,0 0,0 0,0 0,0-1,0 0,0 0,0-1,-1 0,-8-1,1-4</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6:25.31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3,'133'-3,"142"6,-204 9,-49-8,0 0,30 0,-13-4,-1 2,54 10,-32-4,1-3,0-2,68-7,-9 2,-92 1,-1 2,0 2,45 8,-32-4,-22-5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6:45.50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0,'1390'0,"-1369"0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6:48.30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29,'50'-19,"1"13,0 2,98 6,-43 1,521-3,-472 14,-61-3,148 13,-76-1,-108-13,-1-2,60-1,-14-9,125 4,-142 9,-50-6,58 3,-59-8,1 1,60 11,-47-5,1-3,0-1,50-5,-14 0,-65 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7:00.31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49,'1056'0,"-1022"-2,59-11,-29 3,-1 0,-39 5,-1 1,34-1,112 6,-149-1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7:02.19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1,'141'12,"-95"-6,55 0,307-7,-382 3,0 1,0 1,41 12,-40-9,0-1,0-1,34 1,44 6,-74-6,49 1,-5-8,-37-1,0 2,0 2,70 12,-67-8,1-1,-1-2,1-2,45-4,10 0,334 3,-412-1,-1-1,31-7,32-3,-50 11,226 3,-137 21,-100-22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7:06.07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1 122,'0'-1,"0"0,1-1,-1 1,1 0,-1 0,1 0,0 0,-1 1,1-1,0 0,0 0,0 0,0 0,-1 1,1-1,0 0,0 1,0-1,0 1,0-1,1 1,-1 0,0-1,0 1,0 0,0 0,2 0,37-5,-36 5,105-12,-60 6,60-1,-45 6,112-16,-57-5,-72 11,1 3,97-5,-68 13,-19-1,0 3,86 12,-111-9,51 1,-54-6,-1 3,44 7,-43-4,50 2,15 2,-55-4,41 0,38 6,49 13,-107-17,1-3,0-3,63-5,-3 0,476 3,-579 1,-1 1,31 7,33 3,-60-12,-1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7:07.37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0 121,'142'-12,"-96"6,55-1,-15 9,115-4,-130-9,-50 6,1 2,33-2,115-7,11 0,-69 14,117-3,-129-11,-55 6,58-1,35 10,151-6,-211-8,-49 6,53-3,303 9,-364 1,-1 0,37 9,-12-2,75 16,-94-19,0 2,0 0,-1 2,46 25,-56-28,-2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7:08.45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1,'2139'0,"-2099"2,52 8,31 3,398-12,-248-3,-252 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2:59.2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1,'0'1,"0"0,1 0,0 0,-1 0,1 0,0 0,-1 0,1 0,0 0,0 0,0-1,0 1,0 0,0 0,0-1,0 1,0-1,0 1,2 0,29 11,-23-8,15 2,0-1,0-1,0 0,1-2,-1-1,1-1,31-5,19 3,715 2,-769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7:12.05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75,'864'0,"-844"-1,0-2,0 0,0-1,30-10,-31 8,1 1,0 0,0 2,33-3,-25 7,0-2,-1-1,45-8,-37 4,0 2,0 1,68 5,-34-1,-48-1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7:16.88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1,'2996'0,"-2976"0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7:18.0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3,'132'-2,"144"5,-204 8,-50-6,0-2,30 2,-28-5,19-1,0 3,63 10,-67-6,58 1,-55-5,45 8,-35-3,60 0,21 3,-106-7,88 12,143 1,-220-15,55 10,-55-6,54 2,-26-8,-27-1,0 2,1 2,72 12,-71-7,1-2,-1-2,1-2,46-5,8 2,-51 1,7 0,0 3,87 12,58 15,-163-26,69 0,-79-4,-3 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7:19.40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2,'101'-1,"111"3,-132 10,-51-7,53 3,637-9,-705 2,-1 0,1 1,24 8,-36-10,14 4</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7:20.4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74,'457'0,"-429"-1,54-10,-53 6,52-3,-22 8,19 0,108-13,55-11,-122 14,181 8,-137 5,-31-6,143 7,-204 7,-49-7,0 0,30 0,-16-2,68 12,-94-12,25 2,1-2,37-1,-43-2,-1 1,1 2,53 10,-56-7,0-1,1-2,47-1,-47-2,0 2,1 1,40 8,-29-3,-21-5</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7:21.4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0,'1122'0,"-1089"2,50 8,27 2,469-11,-276-2,-284 2,-1 0,31 9,32 2,-10-12,-28 0,0 2,64 10,-74-7,1-2,42-1,-46-2,1 2,-1 0,33 8,-19-1,-29-7,0 1,0 1,0 0,0 1,-1 0,0 2,0-1,0 2,23 16,-8-6,-15-12</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7:48.68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0 290,'46'0,"6"1,0-2,87-14,-81 7,-1 3,1 3,67 5,-11-1,-59-2,-2-1,0 2,93 14,-4 4,-88-14,57 14,22 1,-88-15,51 13,-43-7,55 5,-40-8,43 6,71 12,55 5,-194-26,361 57,-355-54,99 3,-3-1,-56-3,140-5,0-1,-115 10,38 2,-106-13,7 0,1 2,58 10,-67-7,63 1,-66-6,80 13,-61-5,-1-3,1-3,67-5,-8 0,455 3,-548-1,54-10,-53 6,52-3,86 11,123-6,-253-2,59-15,14-3,-77 16,1-1,-1-1,59-27,9-2,-92 35,1 0,-1-1,-1 0,1 0,-1-1,1 0,-1 0,8-8,-14 11,1 1,-1 0,0-1,1 1,-1-1,0 1,0-1,0 0,0 1,0-1,-1 0,1 1,-1-1,1 0,-1 0,1 0,-1 0,0 0,0 0,0 1,0-1,0 0,0 0,-1 0,1 0,-1 0,1 0,-1 1,0-1,1 0,-1 1,0-1,0 0,0 1,-1-1,1 1,0-1,0 1,-1 0,1 0,-1-1,1 1,-1 0,-2-1,-21-13,-1 1,0 1,-1 1,-1 1,-36-9,6 2,27 9,-1 1,-39-3,-33-9,57 6,30 8,-1 1,1 0,-1 2,-19-2,-52-7,-15 0,0 0,74 7,-51-3,41 6,-41-7,41 3,-43 0,48 4,-44-8,44 5,-51-2,-490 8,548-2,-53-10,-20-2,-18 15,-54-4,102-9,49 6,0 2,-30-2,-596 6,620-2,-53-10,53 5,-51-1,-957 6,467 3,551-1,0 1,-32 7,-32 4,47-10,-1 2,-52 14,-16 2,6 1,73-15,0-1,-1-1,-40 2,-26 5,67-7,1-1,-26 0,-46-5,75 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7:53.4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1 288,'1319'0,"-1278"-2,48-8,-48 4,52 0,-52 6,0-2,63-10,-58 5,65-1,20-1,-105 5,239-28,-170 22,49-2,-114 10,49-9,-49 6,48-2,4 6,100-15,-107 9,150 6,-99 4,4144-3,-4252-1,0-1,32-8,32-2,0 11,-48 3,-1-3,1-1,57-10,100-13,-162 20,1 1,34 0,43-6,-43 2,1 3,117 6,-61 2,1053-3,-1156-1,0-1,32-7,31-4,279 14,-342 0,0 1,32 7,31 3,-76-11,0-1,0 1,-1 0,1 0,0 1,-1-1,1 1,-1 0,1 0,-1 1,6 3,-9-5,0 0,0 0,0 0,0 0,0 0,0 0,0 0,0 1,0-1,0 0,-1 0,1 1,-1-1,1 0,-1 1,1-1,-1 0,0 1,1-1,-1 1,0-1,0 1,0-1,0 1,-1-1,1 0,0 1,0-1,-1 1,1-1,-1 0,1 1,-1-1,0 0,0 0,1 1,-1-1,0 0,0 0,0 0,0 0,0 0,-2 1,-7 5,1 1,-2-2,1 1,-1-1,0-1,0 0,-22 6,-39 19,-114 71,171-92,-1-1,1-1,-1 0,-1-1,1-1,-32 6,-104 3,77-9,3 7,50-8,0 0,-29 0,-8-4,26-1,0 1,0 2,-59 10,51-5,-1-2,1-2,-1-2,-47-5,-7 2,-957 2,1024-2,-51-9,51 6,-49-2,-713 8,763 1,-52 8,51-5,-49 3,-1336-9,1388-1,-51-8,-22-2,-6 11,42 2,-1-2,-72-13,60 6,-1 2,-123 8,64 1,-3598-3,3716-1,0-1,-32-7,-31-3,-99 13,-72-3,181-11,50 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8:07.9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1,'1128'0,"-1110"1,0 1,32 7,31 3,-58-10,0 1,0 1,34 11,-35-9,-1 0,1-2,0 0,28 1,-36-5,0 2,0 0,15 4,2 1,-14-4</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8:09.3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25,'1252'0,"-1213"-2,50-8,-50 4,54 0,2009 7,-2072 0,52 10,-52-6,49 2,1246-6,-614-3,-690 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3:01.09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0,'1719'0,"-1689"2,51 9,22 1,-18-15,-59 1,-1 1,1 1,0 2,34 5,-41 2,-33-2,-31-2,20-5,3 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8:13.05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49,'23'-1,"0"-1,31-8,38-2,0 0,-67 7,50-2,908 8,-963-1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8:14.74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27,'50'19,"-3"-13,1-2,-1-3,50-4,3 1,0 3,-17 1,0-4,98-14,-104 7,0 4,117 7,-61 0,104-20,-133 10,149 8,-102 3,457-3,-582 1,0 1,26 7,-26-4,50 2,428-8,-486 2,-1 1,34 8,30 2,377-11,-221-2,-217 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8:16.7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25,'0'-1,"0"0,1 0,-1 0,1 0,-1 0,1 0,0 0,-1 0,1 1,0-1,0 0,0 0,-1 0,1 1,0-1,0 0,0 1,0-1,0 1,0 0,0-1,0 1,1 0,-1-1,0 1,0 0,2 0,36-5,-34 5,207-1,-109 2,-84 0,-1 1,31 7,32 3,-54-11,210-3,-166-10,-49 8,0 0,30 0,29 5,127 17,-169-14,52-2,-61-2,0 1,-1 1,49 9,-38-4,-1-2,1-2,1-2,52-5,4 2,885 2,-962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8:25.14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26,'23'-1,"1"-1,29-8,39-2,364 13,-436-1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8:26.34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1,'2182'0,"-2162"0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8:27.35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25,'11'0,"-1"-2,0 1,0-1,11-4,36-6,110 11,-92 2,-55-1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8:28.7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52,'528'0,"-503"-2,-1 0,1-2,43-13,-44 11,1 0,-1 1,48-2,-26 6,-5 0,0 2,0 1,64 12,-86-10,-2-1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8:29.66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88,'0'-1,"1"-1,-1 1,1 0,-1 0,1 0,-1 0,1 1,0-1,0 0,-1 0,1 0,0 0,0 1,0-1,0 0,0 1,0-1,0 1,0-1,0 1,0-1,0 1,0 0,0 0,0-1,1 1,0 0,38-4,-36 4,51-2,-36 2,-1 0,1-1,-1-1,1-1,-1-1,34-11,59-17,-96 26</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8:30.88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39,'94'2,"101"-5,-124-8,-50 6,1 2,31-2,643 6,-687-1,0-1,0 0,0 0,17-6,-10 2</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8:42.9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56,'24'0,"0"0,-1-2,1-1,-1 0,0-2,44-15,-42 14,1 0,0 2,0 0,0 2,0 1,0 2,31 3,26-1,899-3,-955 1,54 11,-53-7,52 2,-59-7,8 0,0 1,0 1,40 9,-45-7,0-1,0-1,33-1,-32-2,0 2,50 8,-44-4,0-1,36 0,-5-1,-29 1,55 15,-61-12,1-1,0-1,32 1,869-4,-444-5,-369 1,127 5,-172 8,-49-6,0-2,30 2,-49-5,42 0,0 2,55 9,-38-3,1-3,123-6,-66-2,1126 3,-1226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3:31.26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367 387,'854'0,"-812"2,50 8,-48-4,47 1,-67-7,260 13,52 12,-195-14,191-10,-146-4,792 3,-955 2,1 0,31 8,10 1,4-2,-27-2,61 1,28 4,-88-6,50 0,-52-5,48 9,-48-4,50 0,2283-7,-2346 0,51-10,-50 6,49-2,-39 6,27 2,-1-3,1-3,100-20,-130 18,0 2,43-2,39-4,-18 2,-70 7,-1 0,37-9,-40 7,-1 0,1 2,32 1,-27 1,56-8,-41 2,93 1,-11 1,-47-7,-52 6,53-3,-15 8,-31 2,-1-3,1 0,63-13,-64 8,1 2,0 1,63 3,-60 1,0-2,75-10,-58 4,1 2,0 2,68 6,-13 0,823-3,-925-1,1 0,0-1,-1 0,1-1,-1 0,1-1,9-5,-9 5,0-1,0 1,0 1,0 0,1 1,17-2,86-7,11-1,-103 11,-1-2,32-7,-10 1,-39 9,0-1,-1-1,1 1,-1 0,0-1,1 0,-1 0,0-1,6-3,-9 5,-1 0,1 1,0-1,-1 0,1 0,0 0,-1 0,1 1,-1-1,1 0,-1 0,0 0,1 0,-1 0,0 0,0 0,0 0,1 0,-1 0,0 0,0 0,-1-1,1 1,0 0,0 0,0 0,-1 0,1 0,-1 1,1-1,0 0,-1 0,0 0,1 0,-1 0,1 0,-1 1,0-1,0 0,1 1,-1-1,0 0,0 1,0-1,0 1,0-1,-1 1,-9-7,-1 0,0 1,0 1,-1 0,0 0,-22-4,-37-14,55 17,-1 1,1 0,-23-2,-4-2,-100-14,100 17,1 1,-1 2,-78 6,24 0,-50-1,-159-5,221-9,52 7,-62-3,-4 7,-107-15,111 8,-147 8,100 3,-674-3,799 1,0 0,-31 9,-33 2,23-11,17-1,1 1,-57 11,38-4,0-3,0-2,-71-7,11 2,-479 2,570 1,-51 10,51-6,-49 2,-473-8,529 2,1 1,-31 8,-39 2,-721-10,396-4,-4017 2,4405 1,-52 10,51-6,-49 2,21-9,40 0,0 1,1 1,-1 0,0 1,-28 6,44-7,1 0,-1 0,1 0,0 0,-1 1,1-1,-1 0,1 0,-1 0,1 0,0 0,-1 0,1 1,0-1,-1 0,1 0,0 1,-1-1,1 0,0 0,-1 1,1-1,0 0,-1 1,1-1,0 0,0 1,0-1,-1 1,1-1,0 0,0 1,12 5,22 0,-13-5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8:44.70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1,'792'0,"-771"0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8:45.95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3,'191'-2,"209"4,-244 9,88 2,47 11,-2 0,-6-10,-119-3,-37 0,65 1,-14-14,196 4,-244 9,72 2,1707-14,-1881-1,52-8,-51 5,49-3,-58 8,-7 1,0-1,0-1,0 0,25-6,-23 2</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9:16.31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0,'10'1,"0"0,0 1,0 0,12 4,35 6,114-12,20 2,-106 9,-49-6,59 2,20-9,129 4,-101 21,-122-22</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9:17.8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1,'34'0,"16"0,0 1,82 13,21 11,-113-15,-12-3,-1-1,2-1,32 1,82 7,-54-2,-7 0,-51-6,53 3,-56-6,-1 1,1 1,33 10,-32-6,-1-2,58 4,69 2,26 0,777-13,-915-3,-28-1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9:20.9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0,'10'2,"1"-1,-1 2,1-1,15 8,-2-2,293 106,-244-86,-28-10,101 33,-94-35,61 28,33 11,189 54,-297-97,41 8,-48-13,-1 1,48 19,-61-21,0-1,1 0,0-1,21 2,2 0,88 27,-89-21,80 16,-70-18,58 19,-64-16,0-3,63 8,-63-12,1 2,64 20,77 23,11 4,-144-37,-36-13,1 0,0 2,-1 0,0 1,-1 1,24 16,-15-7,1-1,38 19,2 1,-24-14,-26-14,-1-1,0 2,-1 0,17 14,-17-12,1-1,1 0,0-1,1-1,33 13,19 11,-54-25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9:27.49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26,'101'-2,"111"4,-132 10,-51-7,54 2,1282-8,-1346 0,-1-1,31-7,33-3,67 14,62-4,-131-9,-52 5,55-2,1258 9,-1320-1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9:51.64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51,'24'-1,"0"-2,27-5,42-4,-1 0,-68 7,0 1,28 0,47 2,162 6,-190 7,-50-6,0-1,33 0,1145-5,-1181 0,-1 0,34-9,30-3,521 12,-293 3,-284 0,-1 1,0 0,0 2,24 9,46 8,-42-12,-32-6,1 0,30 1,-27-3,0 1,0 2,35 9,-36-7,1-1,0-2,37 3,45 6,-75-8,49 2,639-8,-701 2,0 1,32 7,31 3,-33-11,-20-2,0 2,0 1,42 9,-1 4,90 5,-89-9,-47-6,0-1,30 0,-29-3,46 10,-45-7,47 3,-70-7,10 0,1 0,-1 1,0 1,24 5,-21-2</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0:00.99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0,'961'0,"-928"2,50 8,24 2,663-10,-374-4,-370 4,0 0,-1 2,43 12,-42-9,1-1,0-1,34 2,53 5,-79-7,55 2,534-8,-595 3,51 9,-51-6,49 2,2315-6,-1144-3,-1229 2</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0:02.79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1,'39'2,"53"9,-53-6,56 2,-2-9,101 4,-123 9,-49-6,1-2,29 2,78-8,100 6,-163 8,-47-6,-1-2,28 2,563-4,-295-3,-296 3,-1 1,31 7,32 3,-58-11,-2-1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0:04.12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1 101,'68'1,"-12"1,0-3,101-15,-59 3,-74 12,0-2,-1-1,1 0,38-14,-46 13,1 1,0 0,-1 1,1 1,21 0,51-8,-45 4,2 1,-1 2,79 6,-24 0,37-6,147 6,-163 20,-71-13,-26-5,1-1,43 3,3-8,-50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3:34.364"/>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0 274,'1'3,"-1"-1,1 0,-1 0,1 0,0 0,0 0,0 0,0 0,1 0,-1 0,0 0,1-1,0 1,-1-1,1 1,0-1,-1 1,1-1,2 1,46 25,-32-18,39 19,2-2,61 18,-43-17,257 87,-70-16,-195-73,127 41,-180-61,0 1,26 14,28 10,357 114,-367-128,62 8,12 2,7 17,-57-26,137 48,-184-53,43 8,-56-16,1 2,-1 1,-1 1,1 0,31 18,21 9,-60-30,-1 2,1 0,-1 1,24 16,-17-9,0-1,1-1,41 17,-33-17,43 26,116 82,-59-59,-49-20,92 34,-17-8,-119-53,54 16,-54-20,56 24,-78-28,1-2,0 0,32 5,-10-2,167 25,-152-25,83 23,-38 0,-78-22,-21-9,1 0,-1 0,0 0,0 0,0 0,0 0,0 1,0-1,0 0,0 0,0 0,0 0,1 0,-1 1,0-1,0 0,0 0,0 0,0 0,0 1,0-1,0 0,0 0,0 0,0 0,0 0,0 1,-1-1,1 0,0 0,0 0,0 0,0 0,0 1,0-1,0 0,0 0,0 0,0 0,-1 0,1 0,0 1,0-1,0 0,0 0,0 0,-1 0,1 0,0 0,0 0,0 0,-1 0,-1 1,-1 0,0-1,1 1,-1-1,0 0,0 0,1 0,-1 0,0 0,1-1,-1 1,-3-2,-44-16,1-1,1-3,1-2,1-2,-55-42,79 53,-31-25,35 23,-1 1,-36-22,-1-1,-128-95,91 72,-124-62,131 77,-26-11,38 23,37 16,-66-23,-20-2,79 26,-1 3,-78-18,-21 9,40 1,77 16,0 1,-1 1,-49-3,35 6,-47-8,48 4,-52 0,40 4,-57-11,34 4,47 4,-53-15,-7-1,-48-4,94 16,-64-21,-6-2,85 26,-206-52,15 3,-43-18,214 63,8 3,0-3,-61-22,81 24,-1 0,0 1,0 1,-24-3,-171-37,184 38,-53-20,37 10,47 18,-1 0,0-1,0 1,0-1,1 0,-1 1,0-1,1 0,-1 0,0 0,1 0,0 0,-1-1,1 1,-1 0,1-1,0 1,0-1,0 1,0-1,0 0,0 1,1-1,-1 0,0 0,1 1,-1-1,1 0,-1-3,2-2,1 1,-1 0,1 0,0 0,0 1,1-1,6-10,14-23,-18 33,-1-1,0 0,0 0,0 0,-1 0,0-1,0 0,-1 1,0-1,0 0,0-10,10-68,-7 59,2-52,-10 45,9 58,-4-19,1 0,-1 0,1 0,-1 0,1 0,1-1,-1 1,1-1,0 0,-1 0,2 0,-1 0,0-1,10 6,9 3,0 0,25 9,0-1,-17-7,1-1,1-1,34 5,-30-7,-2 1,45 18,-63-22,0-1,1 0,0-1,20 1,4 2,265 62,-241-56,-36-7,48 15,-39-10,1-1,55 7,-53-11,-1 1,46 16,-44-11,78 12,-61-13,116 38,-101-25,-41-15,0 2,-1 2,-1 1,46 26,-56-27,45 18,6 4,-41-19,1-2,36 12,31 13,-52-18,-34-16,0 1,0 0,-1 1,0 1,0 0,-1 1,20 17,29 38,44 42,18 2,-86-80,53 30,-48-32,38 30,-42-28,51 29,-62-43,-1 2,-1 1,0 1,-2 1,39 40,-55-52,0-1,1 1,0-1,0 0,0-1,1 0,-1-1,1 0,0 0,0 0,18 3,-15-4,0 1,-1 0,0 1,0 0,0 0,15 12,-15-8</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0:19.67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0 121,'1368'0,"-1349"-2,1 0,37-9,-10 1,73-14,-36 1,-67 17,0 1,0 1,0 0,23-2,47-5,-61 6,52-3,354 9,-418 1,1 0,-1 1,0 1,0 0,0 1,-1 1,1 0,-1 0,19 14,-31-20,0 1,1-1,-1 1,0-1,0 1,0-1,0 1,0 0,0 0,0-1,0 1,0 0,0 0,0 0,-1 0,1 0,0 0,-1 0,1 1,0-1,-1 0,1 0,-1 0,0 1,1-1,-1 0,0 0,0 1,0-1,0 0,0 0,0 1,0-1,-1 0,1 0,0 1,-1-1,1 0,0 0,-1 0,0 0,1 1,-1-1,0 0,1 0,-1 0,0 0,0-1,0 1,0 0,0 0,0 0,0-1,-1 2,-5 2,0 1,0-1,-1 0,1-1,-1 0,-15 5,-38 7,27-6,0-1,-1-1,-67 3,-1887-12,1969 2</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0:21.19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0,'50'11,"-7"0,37 2,-54-8,1-1,36 2,-24-6,0 2,51 9,-50-6,0-2,66-2,-66-2,1 2,61 9,-14 0,0-3,153-7,-92-3,1959 3,-2083 2,0 1,31 7,5 0,-4 5,-40-11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0:25.92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50,'10'-1,"0"0,0-1,-1 0,13-4,35-6,95-7,-119 15,61 2,-84 2,11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0:27.38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0 169,'2486'0,"-2459"-2,52-9,21-1,46 0,13 0,-114 9,48-8,-6 0,-59 7,54-15,-58 12,1 1,46-4,16-3,-62 9,0 0,28 0,-16 2,43-8,-44 5,51-2,968 8,-1046-1,0 1,0 0,0 0,17 5,-11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1:01.45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0,'1391'0,"-1362"2,0 1,-1 1,41 12,-41-9,1-1,-1-1,44 2,-37-6,48 9,-48-4,50 0,683-7,-750 2,-1 1,34 7,30 4,-63-13,10 1,1 1,50 9,-44-3,-5 0,1-2,0 0,47 1,-54-6,0 1,24 6,-24-3,48 2,-57-6,-1 1,1 0,22 7,-37-9,17 4</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1:02.69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1,'2877'0,"-2859"1,-1 1,34 7,30 4,-58-11,0 1,0 1,35 11,-37-8,0-2,1 0,0-2,28 2,286-7,-315 2</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1:04.5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0,'1544'0,"-1499"2,46 8,42 3,-3-1,-7 0,27-11,197 11,343 22,-640-34,72-1,123 16,-110-4,190-10,-144-3,2650 2,-2813-1,0-1,32-7,31-3,57 13,59-3,-177-1,-5-3</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1:07.45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0,'17'1,"1"1,33 8,30 2,650-10,-358-4,780 2,-1109 2,46 8,35 2,93 0,47 0,-222-12,0 2,67 10,-46-4,0-3,121-6,-65-2,-68 4,0 2,58 12,-53-9,0-2,98-6,-42-1,1984 3,-2061 2,52 9,28 1,454-11,-270-3,-265 4,49 9,-47-6,46 2,2432-5,-1201-5,-1250 1,93-14,-106 11,67 1,-72 4,0-1,50-9,-27 1,0 4,123 6,-65 2,4401-3,-4507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1:08.7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0,'71'21,"31"-14,112-9,-70 0,1536 2,-1469 12,-3 1,-68-13,324 13,-168-1,4 0,93-3,-85-7,-176 9,80 2,124 5,-215-10,140-8,-101-3,-120 5,50 8,-50-4,53 1,-61-8,1 2,-1 1,1 1,-1 2,59 17,-72-17,1 0,-1-2,1 0,21-1,51 9,2 1,4 0,-35-3,-44-8</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1:48.104"/>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336 55,'10'0,"1"2,-1-1,0 1,11 4,35 6,-5-10,-23-2,0 2,45 9,-44-7,0 0,0-2,38-1,-39-2,0 2,0 1,46 8,-45-4,56 3,6 1,0 0,-61-8,51 10,-56-7,1-2,31 1,-30-3,-1 1,28 7,-27-5,0 0,49-1,-50-3,1 1,-1 2,29 6,16 5,87 6,-37 3,-72-12,68 22,-58-14,-39-15,0 0,33 2,21 4,-31-4,-1-1,0-3,1-1,66-7,-106 5,1 0,-1 1,1-1,-1-1,1 1,-1 0,0-1,0 0,0 0,0 0,0 0,0 0,0 0,0-1,-1 0,1 1,-1-1,0 0,0 0,0 0,0 0,-1-1,1 1,-1 0,0-1,2-6,-2 6,0-1,0 1,-1-1,1 0,-1 1,0-1,0 1,-1-1,1 1,-1-1,0 1,0-1,-1 1,1 0,-1-1,0 1,0 0,-1 0,1 0,-1 1,-3-5,-6-3,0 1,-1 0,-1 1,1 0,-2 1,-23-11,-97-26,35 13,82 26,-1 1,1 2,-26-3,-19-4,16 3,0 2,0 3,-81 5,22 0,42-5,40 0,-1 1,1 1,0 2,0 0,0 1,0 1,-36 12,38-9,0 0,-1-2,1-1,-1-1,-28 1,-44 6,29-2,0-3,-113-6,58-2,-454 3,555-1,-1-1,-36-9,12 1,-6 1,27 3,0 2,-44-2,44 5,1-1,-33-8,33 6,6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3:38.027"/>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54,'28'0,"0"-1,1-1,38-9,-42 7,0 1,0 1,29 1,-29 1,1 0,50-9,-14-1,1 4,1 2,100 6,-38 1,-2-5,136 5,-181 8,-50-5,55 2,-21-9,-14 0,0 3,78 11,-84-7,1-3,1-1,54-4,-41-1,58 7,-87 0,0 2,-1 1,31 11,-36-9,0-2,1-1,0-1,48 5,43 2,-79-7,53 2,1086-8,-1155 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1:50.84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0,'7'2,"1"0,-1 0,0 0,0 1,0-1,-1 2,1-1,-1 1,1 0,-1 0,0 1,-1 0,1 0,7 10,28 20,-11-12,50 50,-51-44,43 32,-53-46,-2 1,21 22,-24-22,2-1,0 0,21 14,-10-11,0 0,-2 2,0 1,38 43,41 37,6 16,-26-35,116 142,-41-41,20 5,-103-112,211 212,-28-52,-159-149,-92-80,220 204,-57-57,-112-104,136 111,-112-96,-54-45,34 33,-30-24,48 32,14 13,62 53,-58-48,-52-43,-20-16,33 33,59 43,-20-10,-42-39,12 26,102 78,25 51,-34-30,-62-60,-98-109,76 86,97 88,-137-133,-32-35,0-1,1 1,0-2,16 15,73 73,-25-30,-13-10,40 44,108 77,-86-80,0-1,-102-79,1-1,24 16,-26-20,-1 0,0 2,27 26,-23-18,1-1,32 23,-24-21,126 91,-108-80,20 10,-36-24,43 35,20 16,-64-50,-1 2,36 34,-24-19,-27-26,-1 1,17 20,-17-18,0-1,1 0,23 15,18 17,87 75,-101-82,-15-15,45 35,51 41,-3-4,63 35,-157-108,30 33,-37-36,1 0,0-1,32 21,39 38,-88-77,-1 1,1 0,-1 0,1-1,-1 1,1-1,-1 1,1-1,-1 0,1 0,0 1,-1-1,3 0,8-2</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1:55.5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2005 0,'-1'10,"0"-1,-1 1,0-1,-1 1,0-1,0 0,-1 0,0-1,0 1,-7 9,-20 45,-54 163,63-144,19-67,0 1,-2-1,1 0,-2 0,0 0,0-1,-2 0,-10 16,-57 82,27-38,20-28,2 2,-26 63,30-46,19-53,-1 0,0 0,-1 0,0 0,0-1,-1 0,-1 0,-13 17,11-17,0 0,1 1,-9 18,-19 26,-5-7,-55 72,75-88,-14 19,18-31,1 1,2 0,0 1,-16 37,-21 34,-42 72,62-109,25-44,0 0,-1 0,-12 15,-64 83,63-85,2 1,-25 47,27-44,-2 0,-25 32,-19 25,43-59,0 0,-44 45,9-6,21-24,-173 231,193-256,1 2,1 0,0 0,-8 24,-20 39,27-57,0 0,-9 30,-9 22,23-63</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1:57.12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1,'2'5,"0"0,0 1,1-1,-1 0,1 0,0-1,0 1,1-1,7 8,0 2,28 35,61 58,-1 0,54 59,-82-82,35 33,-26-31,56 64,83 94,-102-110,93 104,-102-111,-77-87,48 76,156 202,-202-275,-4-3,2-2,37 36,-38-43,-2 1,26 38,7 9,-13-18,72 121,-56-93,-28-41,2 4,3-2,56 55,-16-6,-48-66,-3-3,54 68,11 9,38 48,-92-112,-2 1,45 70,-77-105,-1-1,1 1,1-1,9 7,-9-7,1 1,-1-1,12 17,12 20,1-1,3-2,64 59,-89-89,-1-1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1:58.3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423 1,'-2'5,"-1"0,0-1,0 1,0 0,0-1,-1 0,1 1,-1-2,-8 7,1 1,-12 14,12-15,1 0,0 1,1 0,0 1,0 0,1 0,1 1,0 0,-5 16,7-18,1-1,-2 0,0 0,0 0,0-1,-2 0,1 0,-13 11,10-10,0 0,1 1,0 1,1-1,-9 17,2-1,-1 0,-35 42,16-22,26-34</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32:00.16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1,'5'0,"0"0,-1 1,1 0,0 0,0 0,-1 1,1-1,-1 1,1 0,-1 1,0-1,0 1,0 0,0 0,6 5,3 7,0-1,19 29,-23-29,1-1,0 0,14 13,83 61,-43-32,-54-49,-1 1,1-1,0 0,0-1,20 7,-22-10,-1 1,1 0,0 0,-1 1,0 0,0 0,0 1,-1 0,1 0,-1 1,0-1,9 13,-7-6</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33:21.578"/>
    </inkml:context>
    <inkml:brush xml:id="br0">
      <inkml:brushProperty name="width" value="0.05" units="cm"/>
      <inkml:brushProperty name="height" value="0.05" units="cm"/>
    </inkml:brush>
  </inkml:definitions>
  <inkml:trace contextRef="#ctx0" brushRef="#br0">645 1 24575,'-2'5'0,"0"0"0,0 0 0,-1 0 0,1 0 0,-1 0 0,-1-1 0,1 1 0,-1-1 0,0 0 0,-6 6 0,-6 8 0,-23 32 0,-3 4 0,-52 87 0,88-131 0,-1-1 0,-1 1 0,-13 13 0,-12 15 0,-127 167 0,119-149-104,19-28-106,1 1 0,1 1 0,1 0-1,2 2 1,-17 44 0,29-59-6616</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33:22.311"/>
    </inkml:context>
    <inkml:brush xml:id="br0">
      <inkml:brushProperty name="width" value="0.05" units="cm"/>
      <inkml:brushProperty name="height" value="0.05" units="cm"/>
    </inkml:brush>
  </inkml:definitions>
  <inkml:trace contextRef="#ctx0" brushRef="#br0">2 0 24575,'0'39'0,"-1"-20"0,0 1 0,2 0 0,1-1 0,5 25 0,-6-38 0,1 1 0,0-1 0,1 0 0,-1-1 0,1 1 0,1 0 0,-1-1 0,1 1 0,0-1 0,0 0 0,0-1 0,1 1 0,-1-1 0,1 0 0,0 0 0,1 0 0,6 4 0,21 9 0,-19-9 0,1-1 0,-2 2 0,1 0 0,15 14 0,-24-19 0,1 0 0,-1-1 0,1 1 0,0-1 0,0 0 0,0 0 0,0-1 0,1 0 0,-1 0 0,1-1 0,-1 1 0,1-2 0,7 2 0,16-1 0,50-4 0,-25 0 0,-41 2 0,1 0 0,0-2 0,-1 1 0,1-2 0,-1 0 0,20-8 0,-2 0 0,2 3 0,0 2 0,62-7 0,28-4 0,-67 7 0,-41 9-273,-1 0 0,1-2 0,-1 0 0,28-11 0,-26 7-6553</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34:34.704"/>
    </inkml:context>
    <inkml:brush xml:id="br0">
      <inkml:brushProperty name="width" value="0.05" units="cm"/>
      <inkml:brushProperty name="height" value="0.05" units="cm"/>
    </inkml:brush>
  </inkml:definitions>
  <inkml:trace contextRef="#ctx0" brushRef="#br0">0 622 24575,'2'-9'0,"0"1"0,0-1 0,1 1 0,-1 0 0,2 0 0,-1 0 0,1 0 0,8-11 0,5-13 0,61-167 0,-22 50 0,-41 117 0,2 2 0,32-47 0,-42 66 0,-7 11 0,1 0 0,-1-1 0,0 1 0,0-1 0,0 1 0,1 0 0,-1-1 0,0 1 0,1 0 0,-1-1 0,0 1 0,1 0 0,-1-1 0,0 1 0,1 0 0,-1 0 0,0-1 0,1 1 0,-1 0 0,1 0 0,-1 0 0,0 0 0,1 0 0,-1 0 0,1-1 0,-1 1 0,1 0 0,-1 0 0,1 0 0,-1 0 0,0 0 0,1 1 0,0-1 0,9 13 0,2 31 0,-11-38 0,2 6 0,5 16 0,-2-1 0,-1 1 0,2 52 0,-6-56 0,1-1 0,6 26 0,-3-25 0,2 48 0,-7-25-1365,0-26-5461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34:35.108"/>
    </inkml:context>
    <inkml:brush xml:id="br0">
      <inkml:brushProperty name="width" value="0.05" units="cm"/>
      <inkml:brushProperty name="height" value="0.05" units="cm"/>
    </inkml:brush>
  </inkml:definitions>
  <inkml:trace contextRef="#ctx0" brushRef="#br0">0 1 24575,'5'0'0,"4"0"0,6 0 0,4 0 0,3 0 0,1 0 0,2 0 0,0 0 0,0 0 0,0 0 0,-5 0-8191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34:35.530"/>
    </inkml:context>
    <inkml:brush xml:id="br0">
      <inkml:brushProperty name="width" value="0.05" units="cm"/>
      <inkml:brushProperty name="height" value="0.05" units="cm"/>
    </inkml:brush>
  </inkml:definitions>
  <inkml:trace contextRef="#ctx0" brushRef="#br0">0 0 24575,'1'18'0,"1"1"0,7 31 0,3 31 0,13 87-1365,-25-147-5461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3:40.026"/>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1,'481'0,"-463"1,0 1,32 7,31 3,10 0,-67-7,0-2,28 2,1003-6,-1037 2,0 1,0 1,0 0,31 12,-31-9,0-1,0-1,1 0,26 1,267-6,-292 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34:36.387"/>
    </inkml:context>
    <inkml:brush xml:id="br0">
      <inkml:brushProperty name="width" value="0.05" units="cm"/>
      <inkml:brushProperty name="height" value="0.05" units="cm"/>
    </inkml:brush>
  </inkml:definitions>
  <inkml:trace contextRef="#ctx0" brushRef="#br0">48 1 24575,'10'1'0,"0"1"0,0 0 0,0 0 0,0 1 0,-1 0 0,19 10 0,30 8 0,108 24 0,-164-44 0,0-1 0,0 0 0,0 1 0,0-1 0,0 1 0,0 0 0,0 0 0,0 0 0,0 0 0,-1 0 0,1 0 0,0 0 0,-1 0 0,1 1 0,-1-1 0,1 1 0,-1-1 0,1 1 0,-1-1 0,0 1 0,0 0 0,0 0 0,0 0 0,0-1 0,-1 1 0,1 0 0,0 0 0,-1 0 0,1 0 0,-1 0 0,0 3 0,0-2 0,-1 0 0,1-1 0,-1 1 0,0 0 0,0-1 0,0 1 0,-1-1 0,1 0 0,0 1 0,-1-1 0,0 0 0,1 0 0,-1 0 0,0 0 0,0 0 0,0 0 0,0 0 0,-1-1 0,1 1 0,0-1 0,-1 0 0,-4 2 0,-27 12 0,18-7 0,-1-1 0,0 0 0,0-2 0,-27 6 0,-100 13 0,99-11 0,45-13 0,-1 0 0,0 0 0,1 1 0,-1-1 0,1 0 0,-1 0 0,0 0 0,1 1 0,-1-1 0,1 0 0,-1 1 0,1-1 0,-1 0 0,1 1 0,-1-1 0,1 1 0,0-1 0,-1 1 0,1-1 0,-1 1 0,1-1 0,0 1 0,0-1 0,-1 1 0,1-1 0,0 1 0,0 0 0,0-1 0,-1 1 0,1-1 0,0 1 0,0 0 0,0-1 0,0 1 0,0-1 0,0 1 0,0 0 0,0-1 0,1 1 0,-1 0 0,0-1 0,0 1 0,0-1 0,1 1 0,-1-1 0,0 1 0,1-1 0,-1 1 0,0-1 0,1 1 0,-1-1 0,1 1 0,-1-1 0,1 1 0,-1-1 0,1 0 0,-1 1 0,1-1 0,-1 0 0,1 0 0,-1 1 0,1-1 0,0 0 0,0 0 0,14 7 0,0-2 0,-1 0 0,2-1 0,-1 0 0,0-1 0,1-1 0,-1 0 0,1-1 0,0-1 0,26-3 0,50 4 0,-90-1 0,0 0 0,0 0 0,1 0 0,-1 1 0,0-1 0,0 1 0,1 0 0,-1 0 0,0-1 0,0 1 0,0 1 0,0-1 0,0 0 0,3 3 0,-4-3 0,0 0 0,-1 0 0,1 1 0,0-1 0,-1 0 0,1 0 0,-1 0 0,1 1 0,-1-1 0,1 0 0,-1 0 0,0 1 0,0-1 0,0 0 0,1 1 0,-1-1 0,-1 0 0,1 1 0,0 1 0,-1 0 0,0 1 0,-1 0 0,1 0 0,-1-1 0,0 1 0,0-1 0,0 1 0,0-1 0,0 0 0,-1 0 0,0 0 0,0 0 0,1 0 0,-2-1 0,-3 4 0,-8 2 0,-1 0 0,0-1 0,0-1 0,-1 0 0,1-1 0,-24 4 0,16-4 0,0 1 0,-30 13 0,24-8 29,23-9-308,0 1 0,-1-1 0,1 1 1,-12 8-1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34:36.935"/>
    </inkml:context>
    <inkml:brush xml:id="br0">
      <inkml:brushProperty name="width" value="0.05" units="cm"/>
      <inkml:brushProperty name="height" value="0.05" units="cm"/>
    </inkml:brush>
  </inkml:definitions>
  <inkml:trace contextRef="#ctx0" brushRef="#br0">270 50 24575,'0'-1'0,"-1"0"0,0 0 0,1-1 0,-1 1 0,0 0 0,1 0 0,-1 0 0,0 0 0,0 0 0,0 0 0,0 0 0,0 0 0,0 1 0,0-1 0,0 0 0,-1 1 0,1-1 0,0 1 0,0-1 0,-1 1 0,-1-1 0,-35-11 0,30 10 0,-6-2 0,0 0 0,-1 1 0,1 1 0,0 0 0,-1 1 0,-19 1 0,31 0 0,-1 0 0,1 0 0,0 1 0,0-1 0,-1 1 0,1 0 0,0 0 0,0 0 0,0 0 0,0 1 0,0-1 0,0 1 0,0 0 0,1 0 0,-1 0 0,0 0 0,1 0 0,0 1 0,-1-1 0,1 1 0,0-1 0,0 1 0,1 0 0,-1 0 0,0 0 0,1 0 0,0 0 0,0 0 0,0 0 0,0 0 0,0 1 0,1-1 0,-1 4 0,-1 8 0,1 0 0,1 0 0,0 0 0,1 1 0,0-1 0,1 0 0,6 20 0,-6-29 0,0-1 0,0 1 0,1-1 0,0 0 0,0 0 0,0 0 0,0 0 0,1 0 0,0 0 0,0-1 0,0 0 0,1 0 0,0 0 0,-1-1 0,1 1 0,0-1 0,1 0 0,-1-1 0,0 1 0,1-1 0,9 3 0,153 41-1365,-152-41-5461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34:37.370"/>
    </inkml:context>
    <inkml:brush xml:id="br0">
      <inkml:brushProperty name="width" value="0.05" units="cm"/>
      <inkml:brushProperty name="height" value="0.05" units="cm"/>
    </inkml:brush>
  </inkml:definitions>
  <inkml:trace contextRef="#ctx0" brushRef="#br0">50 0 24575,'-3'53'0,"-11"73"0,12-113 0,-18 156 0,15-136-455,2 0 0,1 44 0,2-56-6371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34:37.885"/>
    </inkml:context>
    <inkml:brush xml:id="br0">
      <inkml:brushProperty name="width" value="0.05" units="cm"/>
      <inkml:brushProperty name="height" value="0.05" units="cm"/>
    </inkml:brush>
  </inkml:definitions>
  <inkml:trace contextRef="#ctx0" brushRef="#br0">73 1 24575,'17'1'0,"0"2"0,0 0 0,0 1 0,0 1 0,-1 0 0,0 1 0,0 1 0,0 0 0,-1 2 0,0-1 0,-1 2 0,0 0 0,15 14 0,-27-22 0,1 0 0,0 0 0,-1 1 0,0-1 0,0 1 0,0-1 0,0 1 0,0 0 0,0 0 0,-1 0 0,1 0 0,-1 0 0,0 0 0,0 1 0,0-1 0,0 0 0,-1 0 0,1 1 0,-1-1 0,0 6 0,-1-5 0,0 1 0,0-1 0,0 0 0,-1 0 0,0 0 0,0 0 0,0 0 0,-1 0 0,1 0 0,-1-1 0,0 1 0,0-1 0,-5 5 0,-10 7 0,0-1 0,-2-1 0,1 0 0,-34 14 0,49-25 0,-3 2 0,-15 6 0,2 2 0,-21 13 0,36-20 0,-1-1 0,1 0 0,0 1 0,0 0 0,0 0 0,1 1 0,0-1 0,0 1 0,0 0 0,1 0 0,-4 10 0,1-2-273,1 1 0,1 0 0,0 0 0,-2 19 0,5-15-6553</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34:38.480"/>
    </inkml:context>
    <inkml:brush xml:id="br0">
      <inkml:brushProperty name="width" value="0.05" units="cm"/>
      <inkml:brushProperty name="height" value="0.05" units="cm"/>
    </inkml:brush>
  </inkml:definitions>
  <inkml:trace contextRef="#ctx0" brushRef="#br0">143 1 24575,'-2'0'0,"1"0"0,0 1 0,-1-1 0,1 1 0,0 0 0,-1-1 0,1 1 0,0 0 0,0-1 0,0 1 0,0 0 0,0 0 0,0 0 0,0 0 0,0 0 0,0 1 0,0-1 0,0 0 0,0 2 0,-17 31 0,12-21 0,-7 12 0,-9 14 0,-32 82 0,53-118 0,0 0 0,0 0 0,0 0 0,0 0 0,1 0 0,-1 0 0,1 0 0,0 0 0,-1 1 0,2-1 0,-1 0 0,0 0 0,1 0 0,-1 0 0,1 1 0,0-1 0,0 0 0,3 5 0,-2-6 0,0 0 0,0 0 0,0 0 0,1 0 0,-1 0 0,1 0 0,-1 0 0,1-1 0,0 0 0,0 1 0,0-1 0,0 0 0,0 0 0,0-1 0,0 1 0,0 0 0,0-1 0,0 0 0,4 0 0,205 0 113,-84-3-1591,-107 3-5348</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34:38.841"/>
    </inkml:context>
    <inkml:brush xml:id="br0">
      <inkml:brushProperty name="width" value="0.05" units="cm"/>
      <inkml:brushProperty name="height" value="0.05" units="cm"/>
    </inkml:brush>
  </inkml:definitions>
  <inkml:trace contextRef="#ctx0" brushRef="#br0">1 0 24575,'4'0'0,"5"0"0,6 0 0,4 0 0,2 0 0,3 0 0,1 0 0,0 0 0,0 0 0,-1 0 0,1 0 0,-1 0 0,1 0 0,-1 0 0,0 0 0,0 0 0,0 0 0,-5 0-8191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34:39.185"/>
    </inkml:context>
    <inkml:brush xml:id="br0">
      <inkml:brushProperty name="width" value="0.05" units="cm"/>
      <inkml:brushProperty name="height" value="0.05" units="cm"/>
    </inkml:brush>
  </inkml:definitions>
  <inkml:trace contextRef="#ctx0" brushRef="#br0">0 1 24575,'0'1'0,"1"0"0,-1 0 0,1 0 0,-1 0 0,1 0 0,-1 0 0,1 0 0,0 0 0,-1 0 0,1 0 0,0-1 0,0 1 0,0 0 0,0 0 0,0-1 0,0 1 0,-1 0 0,2-1 0,-1 1 0,0-1 0,0 0 0,0 1 0,0-1 0,0 0 0,0 1 0,0-1 0,2 0 0,37 4 0,-36-3 0,225 1 64,-119-4-1493,-90 2-5397</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34:39.620"/>
    </inkml:context>
    <inkml:brush xml:id="br0">
      <inkml:brushProperty name="width" value="0.05" units="cm"/>
      <inkml:brushProperty name="height" value="0.05" units="cm"/>
    </inkml:brush>
  </inkml:definitions>
  <inkml:trace contextRef="#ctx0" brushRef="#br0">52 1 24575,'0'35'0,"1"1"0,-1 0 0,-1 0 0,-2 0 0,-2 0 0,-2 0 0,-11 40 0,12-56-57,2-1 1,1 2-1,0-1 0,1 0 0,2 0 0,1 29 0,0-18-910,-1-11-5859</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34:39.975"/>
    </inkml:context>
    <inkml:brush xml:id="br0">
      <inkml:brushProperty name="width" value="0.05" units="cm"/>
      <inkml:brushProperty name="height" value="0.05" units="cm"/>
    </inkml:brush>
  </inkml:definitions>
  <inkml:trace contextRef="#ctx0" brushRef="#br0">1 1 24575,'4'0'0,"5"0"0,6 0 0,4 0 0,2 0 0,3 0 0,1 0 0,0 0 0,0 0 0,0 0 0,-1 0 0,0 0 0,1 0 0,-5 0-8191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34:40.305"/>
    </inkml:context>
    <inkml:brush xml:id="br0">
      <inkml:brushProperty name="width" value="0.05" units="cm"/>
      <inkml:brushProperty name="height" value="0.05" units="cm"/>
    </inkml:brush>
  </inkml:definitions>
  <inkml:trace contextRef="#ctx0" brushRef="#br0">0 10 24575,'118'2'0,"125"-5"0,-223 0-1365,-5-3-5461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4T08:23:40.914"/>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28,'50'-11,"-7"0,257 6,-164 7,-109 0,54 9,-53-6,51 3,-52-7,45 9,21 2,-1 0,-69-7,1-2,28 2,19-6,-50 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34:40.807"/>
    </inkml:context>
    <inkml:brush xml:id="br0">
      <inkml:brushProperty name="width" value="0.05" units="cm"/>
      <inkml:brushProperty name="height" value="0.05" units="cm"/>
    </inkml:brush>
  </inkml:definitions>
  <inkml:trace contextRef="#ctx0" brushRef="#br0">267 26 24575,'-4'-3'0,"0"0"0,-1 0 0,1 1 0,-1 0 0,0-1 0,0 1 0,0 1 0,0-1 0,0 1 0,-1 0 0,1 0 0,0 1 0,-8-1 0,5 1 0,-1 0 0,0 0 0,0 1 0,1 0 0,-1 0 0,1 1 0,-12 4 0,13-3 0,0 1 0,1 0 0,-1 0 0,1 0 0,0 1 0,0 0 0,1 1 0,-1-1 0,1 1 0,1 0 0,-1 0 0,1 0 0,0 1 0,0 0 0,1-1 0,0 1 0,0 0 0,0 1 0,1-1 0,0 1 0,0 7 0,-3 19 0,1 1 0,3-1 0,2 50 0,1-32 0,-2-39 0,0 0 0,1 0 0,1 0 0,0-1 0,1 1 0,8 23 0,-9-30 0,1-1 0,-1 0 0,1 0 0,0 0 0,1-1 0,-1 1 0,1-1 0,0 1 0,0-1 0,0 0 0,1-1 0,0 1 0,-1-1 0,1 0 0,0 0 0,0-1 0,10 5 0,0-2 0,-1 0 0,1-1 0,0-1 0,0 0 0,0-1 0,0-1 0,24 0 0,-33-2 0,0 1 0,-1-1 0,1 0 0,-1-1 0,1 0 0,-1 1 0,0-2 0,0 1 0,1-1 0,-2 1 0,1-1 0,0-1 0,-1 1 0,1-1 0,-1 1 0,0-1 0,0-1 0,0 1 0,-1 0 0,0-1 0,0 0 0,0 0 0,3-6 0,-4 7-71,3-6-188,0-1 0,-1 0 0,0 0 1,2-11-1,-3 4-6567</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34:41.168"/>
    </inkml:context>
    <inkml:brush xml:id="br0">
      <inkml:brushProperty name="width" value="0.05" units="cm"/>
      <inkml:brushProperty name="height" value="0.05" units="cm"/>
    </inkml:brush>
  </inkml:definitions>
  <inkml:trace contextRef="#ctx0" brushRef="#br0">1 0 24575,'4'0'0,"1"4"0,4 2 0,5-1 0,4-1 0,2-1 0,3-2 0,1 0 0,1 0 0,0-1 0,-1 0 0,1-1 0,-1 1 0,1 0 0,-1 0 0,0 0 0,0 0 0,-4 0-8191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34:41.510"/>
    </inkml:context>
    <inkml:brush xml:id="br0">
      <inkml:brushProperty name="width" value="0.05" units="cm"/>
      <inkml:brushProperty name="height" value="0.05" units="cm"/>
    </inkml:brush>
  </inkml:definitions>
  <inkml:trace contextRef="#ctx0" brushRef="#br0">2 0 24575,'-1'108'0,"3"121"0,9-149 0,-6-50 0,3 51 0,-4-38-1365,1-27-5461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34:42.041"/>
    </inkml:context>
    <inkml:brush xml:id="br0">
      <inkml:brushProperty name="width" value="0.05" units="cm"/>
      <inkml:brushProperty name="height" value="0.05" units="cm"/>
    </inkml:brush>
  </inkml:definitions>
  <inkml:trace contextRef="#ctx0" brushRef="#br0">112 1 24575,'-1'17'0,"-1"0"0,-7 35 0,-4 29 0,11-61 0,0 0 0,-1 0 0,-2-1 0,-7 23 0,-1 8 0,7-21 0,2 0 0,-1 54 0,4-47 0,-8 50 0,2-32 51,6-38-523,-1 1 0,-7 29 0,4-31-6354</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34:42.401"/>
    </inkml:context>
    <inkml:brush xml:id="br0">
      <inkml:brushProperty name="width" value="0.05" units="cm"/>
      <inkml:brushProperty name="height" value="0.05" units="cm"/>
    </inkml:brush>
  </inkml:definitions>
  <inkml:trace contextRef="#ctx0" brushRef="#br0">1 15 24575,'4'0'0,"5"0"0,6 0 0,4 0 0,3 0 0,1 0 0,2 0 0,0 0 0,0 0 0,0 0 0,-5-4 0,-1-1 0,-4-1-8191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34:42.758"/>
    </inkml:context>
    <inkml:brush xml:id="br0">
      <inkml:brushProperty name="width" value="0.05" units="cm"/>
      <inkml:brushProperty name="height" value="0.05" units="cm"/>
    </inkml:brush>
  </inkml:definitions>
  <inkml:trace contextRef="#ctx0" brushRef="#br0">49 0 24575,'-16'186'0,"7"-107"0,-2-10 0,6-47 0,2 1 0,-2 30 0,6 259-1365,-1-291-5461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34:43.104"/>
    </inkml:context>
    <inkml:brush xml:id="br0">
      <inkml:brushProperty name="width" value="0.05" units="cm"/>
      <inkml:brushProperty name="height" value="0.05" units="cm"/>
    </inkml:brush>
  </inkml:definitions>
  <inkml:trace contextRef="#ctx0" brushRef="#br0">0 0 24575,'384'0'-1365,"-363"0"-5461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34:43.448"/>
    </inkml:context>
    <inkml:brush xml:id="br0">
      <inkml:brushProperty name="width" value="0.05" units="cm"/>
      <inkml:brushProperty name="height" value="0.05" units="cm"/>
    </inkml:brush>
  </inkml:definitions>
  <inkml:trace contextRef="#ctx0" brushRef="#br0">58 0 24575,'-1'75'0,"-17"115"0,13-144-66,4-30-150,-1-1-1,-1 1 1,0 0-1,-1 0 0,-9 25 1,5-28-6610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34:43.789"/>
    </inkml:context>
    <inkml:brush xml:id="br0">
      <inkml:brushProperty name="width" value="0.05" units="cm"/>
      <inkml:brushProperty name="height" value="0.05" units="cm"/>
    </inkml:brush>
  </inkml:definitions>
  <inkml:trace contextRef="#ctx0" brushRef="#br0">1 59 24575,'93'1'0,"102"-3"0,-176-1 0,-1-1 0,1 0 0,25-11 0,24-6 0,-50 16-1365,-3-1-5461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08:34:44.132"/>
    </inkml:context>
    <inkml:brush xml:id="br0">
      <inkml:brushProperty name="width" value="0.05" units="cm"/>
      <inkml:brushProperty name="height" value="0.05" units="cm"/>
    </inkml:brush>
  </inkml:definitions>
  <inkml:trace contextRef="#ctx0" brushRef="#br0">0 1 24575,'0'4'0,"0"5"0,4 2 0,6-2 0,4-2 0,5-2 0,3-2 0,2-2 0,0 0 0,1-1 0,0-1 0,0 1 0,0-1 0,-1 1 0,0 0 0,0 0 0,0 0 0,-4 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1EEED9-72E5-4845-9609-DE66875C3125}" type="datetimeFigureOut">
              <a:rPr lang="en-GB" smtClean="0"/>
              <a:t>05/02/2023</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31AFFA-5214-4CD7-AC14-54BF2F08C1EF}" type="slidenum">
              <a:rPr lang="en-GB" smtClean="0"/>
              <a:t>‹#›</a:t>
            </a:fld>
            <a:endParaRPr lang="en-GB"/>
          </a:p>
        </p:txBody>
      </p:sp>
    </p:spTree>
    <p:extLst>
      <p:ext uri="{BB962C8B-B14F-4D97-AF65-F5344CB8AC3E}">
        <p14:creationId xmlns:p14="http://schemas.microsoft.com/office/powerpoint/2010/main" val="3203855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31AFFA-5214-4CD7-AC14-54BF2F08C1EF}" type="slidenum">
              <a:rPr lang="en-GB" smtClean="0"/>
              <a:t>1</a:t>
            </a:fld>
            <a:endParaRPr lang="en-GB"/>
          </a:p>
        </p:txBody>
      </p:sp>
    </p:spTree>
    <p:extLst>
      <p:ext uri="{BB962C8B-B14F-4D97-AF65-F5344CB8AC3E}">
        <p14:creationId xmlns:p14="http://schemas.microsoft.com/office/powerpoint/2010/main" val="1392353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per the given trees in the slide, the left sided tree is not a binary search tree because it is not satisfying the rule L &lt; C&lt; R. The right sided tree is a binary search tree.</a:t>
            </a:r>
          </a:p>
          <a:p>
            <a:endParaRPr lang="en-SG" dirty="0"/>
          </a:p>
          <a:p>
            <a:r>
              <a:rPr lang="en-GB" dirty="0"/>
              <a:t>If we want to search </a:t>
            </a:r>
            <a:r>
              <a:rPr lang="en-GB" dirty="0" err="1"/>
              <a:t>Irit</a:t>
            </a:r>
            <a:r>
              <a:rPr lang="en-GB" dirty="0"/>
              <a:t>; using a </a:t>
            </a:r>
            <a:r>
              <a:rPr lang="en-GB" dirty="0" err="1"/>
              <a:t>linkedlists</a:t>
            </a:r>
            <a:r>
              <a:rPr lang="en-GB" dirty="0"/>
              <a:t> we have to go through 5 nodes.</a:t>
            </a:r>
          </a:p>
          <a:p>
            <a:endParaRPr lang="en-SG" dirty="0"/>
          </a:p>
          <a:p>
            <a:r>
              <a:rPr lang="en-GB" dirty="0"/>
              <a:t>If we use a binary search tree, we can complete the search using 3 nodes.</a:t>
            </a:r>
          </a:p>
          <a:p>
            <a:endParaRPr lang="en-SG" dirty="0"/>
          </a:p>
          <a:p>
            <a:pPr marL="171450" lvl="0" indent="-171450">
              <a:buFont typeface="Arial" pitchFamily="34" charset="0"/>
              <a:buChar char="•"/>
            </a:pPr>
            <a:r>
              <a:rPr lang="en-GB" dirty="0"/>
              <a:t>First, the root node, ‘Jane’ is not equal to ‘</a:t>
            </a:r>
            <a:r>
              <a:rPr lang="en-GB" dirty="0" err="1"/>
              <a:t>Irit</a:t>
            </a:r>
            <a:r>
              <a:rPr lang="en-GB" dirty="0"/>
              <a:t>’. Since ‘I’ comes before ‘J’ in the alphabet, we have to search ‘</a:t>
            </a:r>
            <a:r>
              <a:rPr lang="en-GB" dirty="0" err="1"/>
              <a:t>Irit</a:t>
            </a:r>
            <a:r>
              <a:rPr lang="en-GB" dirty="0"/>
              <a:t>’ in Jane’s left subtree. Jane’s left subtree ‘Brian’ is not ‘</a:t>
            </a:r>
            <a:r>
              <a:rPr lang="en-GB" dirty="0" err="1"/>
              <a:t>Irit</a:t>
            </a:r>
            <a:r>
              <a:rPr lang="en-GB" dirty="0"/>
              <a:t>’. </a:t>
            </a:r>
          </a:p>
          <a:p>
            <a:pPr marL="171450" lvl="0" indent="-171450">
              <a:buFont typeface="Arial" pitchFamily="34" charset="0"/>
              <a:buChar char="•"/>
            </a:pPr>
            <a:endParaRPr lang="en-GB" dirty="0"/>
          </a:p>
          <a:p>
            <a:pPr marL="171450" lvl="0" indent="-171450">
              <a:buFont typeface="Arial" pitchFamily="34" charset="0"/>
              <a:buChar char="•"/>
            </a:pPr>
            <a:r>
              <a:rPr lang="en-GB" dirty="0"/>
              <a:t>‘I’ comes after ‘B’ therefore we have to search ‘</a:t>
            </a:r>
            <a:r>
              <a:rPr lang="en-GB" dirty="0" err="1"/>
              <a:t>Irit</a:t>
            </a:r>
            <a:r>
              <a:rPr lang="en-GB" dirty="0"/>
              <a:t>’ in Brian’s right subtree. </a:t>
            </a:r>
          </a:p>
          <a:p>
            <a:pPr marL="171450" lvl="0" indent="-171450">
              <a:buFont typeface="Arial" pitchFamily="34" charset="0"/>
              <a:buChar char="•"/>
            </a:pPr>
            <a:endParaRPr lang="en-GB" dirty="0"/>
          </a:p>
          <a:p>
            <a:pPr marL="171450" lvl="0" indent="-171450">
              <a:buFont typeface="Arial" pitchFamily="34" charset="0"/>
              <a:buChar char="•"/>
            </a:pPr>
            <a:r>
              <a:rPr lang="en-GB" dirty="0"/>
              <a:t>Then ‘</a:t>
            </a:r>
            <a:r>
              <a:rPr lang="en-GB" dirty="0" err="1"/>
              <a:t>Irit</a:t>
            </a:r>
            <a:r>
              <a:rPr lang="en-GB" dirty="0"/>
              <a:t>’ is equal to our request.</a:t>
            </a:r>
            <a:r>
              <a:rPr lang="en-SG" dirty="0"/>
              <a:t> </a:t>
            </a:r>
            <a:r>
              <a:rPr lang="en-GB" dirty="0"/>
              <a:t>Using the tree in the left side, if we want to search for Brian we have to go through 5 nodes. But using the binary  search tree.</a:t>
            </a:r>
          </a:p>
          <a:p>
            <a:pPr marL="171450" lvl="0" indent="-171450">
              <a:buFont typeface="Arial" pitchFamily="34" charset="0"/>
              <a:buChar char="•"/>
            </a:pPr>
            <a:endParaRPr lang="en-GB" dirty="0"/>
          </a:p>
          <a:p>
            <a:pPr marL="171450" lvl="0" indent="-171450">
              <a:buFont typeface="Arial" pitchFamily="34" charset="0"/>
              <a:buChar char="•"/>
            </a:pPr>
            <a:r>
              <a:rPr lang="en-GB" dirty="0"/>
              <a:t> We can perform the search using 2 nodes.</a:t>
            </a:r>
            <a:r>
              <a:rPr lang="en-SG" dirty="0"/>
              <a:t> </a:t>
            </a:r>
            <a:r>
              <a:rPr lang="en-GB" dirty="0"/>
              <a:t>Binary search trees are more efficient for the item search. </a:t>
            </a:r>
          </a:p>
          <a:p>
            <a:pPr marL="171450" lvl="0" indent="-171450">
              <a:buFont typeface="Arial" pitchFamily="34" charset="0"/>
              <a:buChar char="•"/>
            </a:pPr>
            <a:endParaRPr lang="en-GB" dirty="0"/>
          </a:p>
          <a:p>
            <a:pPr marL="171450" lvl="0" indent="-171450">
              <a:buFont typeface="Arial" pitchFamily="34" charset="0"/>
              <a:buChar char="•"/>
            </a:pPr>
            <a:r>
              <a:rPr lang="en-GB" dirty="0"/>
              <a:t>Worst case of the given binary search tree is visiting 3 nodes because the given tree has 3 levels.</a:t>
            </a:r>
            <a:endParaRPr lang="en-SG" dirty="0"/>
          </a:p>
          <a:p>
            <a:endParaRPr lang="en-SG" dirty="0"/>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13</a:t>
            </a:fld>
            <a:endParaRPr lang="en-GB"/>
          </a:p>
        </p:txBody>
      </p:sp>
    </p:spTree>
    <p:extLst>
      <p:ext uri="{BB962C8B-B14F-4D97-AF65-F5344CB8AC3E}">
        <p14:creationId xmlns:p14="http://schemas.microsoft.com/office/powerpoint/2010/main" val="3130338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16</a:t>
            </a:fld>
            <a:endParaRPr lang="en-GB"/>
          </a:p>
        </p:txBody>
      </p:sp>
    </p:spTree>
    <p:extLst>
      <p:ext uri="{BB962C8B-B14F-4D97-AF65-F5344CB8AC3E}">
        <p14:creationId xmlns:p14="http://schemas.microsoft.com/office/powerpoint/2010/main" val="347141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 all binary search trees are efficient for searches. </a:t>
            </a:r>
          </a:p>
          <a:p>
            <a:endParaRPr lang="en-GB"/>
          </a:p>
          <a:p>
            <a:r>
              <a:rPr lang="en-GB"/>
              <a:t>For an example, between the given two trees in the slides the left sided tree is a binary search tree with h=2 and efficient for search. </a:t>
            </a:r>
          </a:p>
          <a:p>
            <a:endParaRPr lang="en-GB"/>
          </a:p>
          <a:p>
            <a:r>
              <a:rPr lang="en-GB"/>
              <a:t>But the right sided tree which is also a binary search tree because it satisfy the rules, is not efficient.</a:t>
            </a:r>
            <a:endParaRPr lang="en-SG"/>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17</a:t>
            </a:fld>
            <a:endParaRPr lang="en-GB"/>
          </a:p>
        </p:txBody>
      </p:sp>
    </p:spTree>
    <p:extLst>
      <p:ext uri="{BB962C8B-B14F-4D97-AF65-F5344CB8AC3E}">
        <p14:creationId xmlns:p14="http://schemas.microsoft.com/office/powerpoint/2010/main" val="2928003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18</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r>
              <a:rPr lang="en-GB"/>
              <a:t>According to the game which we discussed in last lecture where we asked several questions to guess a number between 1 and 15, we formed a binary search tree,</a:t>
            </a:r>
            <a:endParaRPr lang="en-SG"/>
          </a:p>
          <a:p>
            <a:endParaRPr lang="en-SG"/>
          </a:p>
          <a:p>
            <a:r>
              <a:rPr lang="en-GB"/>
              <a:t>We have picked the middle number of the range of 1-15 which is 8 and check if it is the correct number. </a:t>
            </a:r>
          </a:p>
          <a:p>
            <a:r>
              <a:rPr lang="en-GB"/>
              <a:t>`</a:t>
            </a:r>
          </a:p>
          <a:p>
            <a:r>
              <a:rPr lang="en-GB"/>
              <a:t>If it is not correct, we hacked whether the correct number is larger than to 8 or smaller than to 8. If it is smaller than 8. </a:t>
            </a:r>
          </a:p>
          <a:p>
            <a:endParaRPr lang="en-GB"/>
          </a:p>
          <a:p>
            <a:r>
              <a:rPr lang="en-GB"/>
              <a:t>We pick the range of 1-8 and get the middle of that range which is 4 and if 4 is not the correct answer we again checked whether the correct number is larger than 4 or smaller than 4 likewise we can continue the questions until we get the correct number.</a:t>
            </a:r>
            <a:endParaRPr lang="en-SG"/>
          </a:p>
          <a:p>
            <a:endParaRPr lang="en-SG"/>
          </a:p>
          <a:p>
            <a:r>
              <a:rPr lang="en-GB"/>
              <a:t>If the correct number is 8, we need to ask only one question. This is the best case.</a:t>
            </a:r>
          </a:p>
          <a:p>
            <a:endParaRPr lang="en-SG"/>
          </a:p>
          <a:p>
            <a:r>
              <a:rPr lang="en-GB"/>
              <a:t>If the correct number is 1, 3, 5, 7, 9, 11, 13, or 15 we need to ask 4 questions. This is the worst case.</a:t>
            </a:r>
            <a:endParaRPr lang="en-SG"/>
          </a:p>
          <a:p>
            <a:endParaRPr lang="en-GB"/>
          </a:p>
          <a:p>
            <a:r>
              <a:rPr lang="en-GB"/>
              <a:t>This is an efficient method to search.</a:t>
            </a:r>
            <a:endParaRPr lang="en-SG"/>
          </a:p>
          <a:p>
            <a:endParaRPr lang="en-SG" dirty="0"/>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5 February 2023</a:t>
            </a:fld>
            <a:endParaRPr lang="en-US" altLang="en-US" sz="1300"/>
          </a:p>
        </p:txBody>
      </p:sp>
    </p:spTree>
    <p:extLst>
      <p:ext uri="{BB962C8B-B14F-4D97-AF65-F5344CB8AC3E}">
        <p14:creationId xmlns:p14="http://schemas.microsoft.com/office/powerpoint/2010/main" val="4067481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19</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5 February 2023</a:t>
            </a:fld>
            <a:endParaRPr lang="en-US" altLang="en-US" sz="1300"/>
          </a:p>
        </p:txBody>
      </p:sp>
    </p:spTree>
    <p:extLst>
      <p:ext uri="{BB962C8B-B14F-4D97-AF65-F5344CB8AC3E}">
        <p14:creationId xmlns:p14="http://schemas.microsoft.com/office/powerpoint/2010/main" val="1294164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20</a:t>
            </a:fld>
            <a:endParaRPr lang="en-GB"/>
          </a:p>
        </p:txBody>
      </p:sp>
    </p:spTree>
    <p:extLst>
      <p:ext uri="{BB962C8B-B14F-4D97-AF65-F5344CB8AC3E}">
        <p14:creationId xmlns:p14="http://schemas.microsoft.com/office/powerpoint/2010/main" val="3999433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For the given first tree using in-order traversal we can output the sequence as;</a:t>
            </a:r>
            <a:endParaRPr lang="en-SG"/>
          </a:p>
          <a:p>
            <a:r>
              <a:rPr lang="en-GB"/>
              <a:t>	A, B, C, D, E, F, G, H and I</a:t>
            </a:r>
            <a:endParaRPr lang="en-SG"/>
          </a:p>
          <a:p>
            <a:endParaRPr lang="en-US"/>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21</a:t>
            </a:fld>
            <a:endParaRPr lang="en-GB"/>
          </a:p>
        </p:txBody>
      </p:sp>
    </p:spTree>
    <p:extLst>
      <p:ext uri="{BB962C8B-B14F-4D97-AF65-F5344CB8AC3E}">
        <p14:creationId xmlns:p14="http://schemas.microsoft.com/office/powerpoint/2010/main" val="12685651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We get a sorted linkedlist if we flatten a binary search tree because we can map binary search tree into a linkedlist as shown in the slide.</a:t>
            </a:r>
            <a:endParaRPr lang="en-SG"/>
          </a:p>
          <a:p>
            <a:endParaRPr lang="en-SG"/>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22</a:t>
            </a:fld>
            <a:endParaRPr lang="en-GB"/>
          </a:p>
        </p:txBody>
      </p:sp>
    </p:spTree>
    <p:extLst>
      <p:ext uri="{BB962C8B-B14F-4D97-AF65-F5344CB8AC3E}">
        <p14:creationId xmlns:p14="http://schemas.microsoft.com/office/powerpoint/2010/main" val="30297260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a:t>Binary Search Tree - L&lt; C&lt; R</a:t>
            </a:r>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26</a:t>
            </a:fld>
            <a:endParaRPr lang="en-GB"/>
          </a:p>
        </p:txBody>
      </p:sp>
    </p:spTree>
    <p:extLst>
      <p:ext uri="{BB962C8B-B14F-4D97-AF65-F5344CB8AC3E}">
        <p14:creationId xmlns:p14="http://schemas.microsoft.com/office/powerpoint/2010/main" val="3363962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a:t>Binary Search Tree - L&lt; C&lt; R</a:t>
            </a:r>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27</a:t>
            </a:fld>
            <a:endParaRPr lang="en-GB"/>
          </a:p>
        </p:txBody>
      </p:sp>
    </p:spTree>
    <p:extLst>
      <p:ext uri="{BB962C8B-B14F-4D97-AF65-F5344CB8AC3E}">
        <p14:creationId xmlns:p14="http://schemas.microsoft.com/office/powerpoint/2010/main" val="2236105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2</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5 February 2023</a:t>
            </a:fld>
            <a:endParaRPr lang="en-US" altLang="en-US" sz="1300"/>
          </a:p>
        </p:txBody>
      </p:sp>
    </p:spTree>
    <p:extLst>
      <p:ext uri="{BB962C8B-B14F-4D97-AF65-F5344CB8AC3E}">
        <p14:creationId xmlns:p14="http://schemas.microsoft.com/office/powerpoint/2010/main" val="40105667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a:t>BST Traversal</a:t>
            </a:r>
          </a:p>
          <a:p>
            <a:endParaRPr lang="en-SG" b="1" u="sng"/>
          </a:p>
          <a:p>
            <a:r>
              <a:rPr lang="en-GB"/>
              <a:t>Using the tree traversal template we can construct the code for BST Traversal.</a:t>
            </a:r>
            <a:endParaRPr lang="en-SG"/>
          </a:p>
          <a:p>
            <a:pPr marL="171450" lvl="0" indent="-171450">
              <a:buFont typeface="Arial" pitchFamily="34" charset="0"/>
              <a:buChar char="•"/>
            </a:pPr>
            <a:r>
              <a:rPr lang="en-GB"/>
              <a:t>After defining the function ‘BSTT’ with a btnode typed pointer and a character typed variable we first check whether the current node is NULL or NOT NULL.</a:t>
            </a:r>
            <a:endParaRPr lang="en-SG"/>
          </a:p>
          <a:p>
            <a:r>
              <a:rPr lang="en-GB"/>
              <a:t>	</a:t>
            </a:r>
          </a:p>
          <a:p>
            <a:r>
              <a:rPr lang="en-GB"/>
              <a:t>	void BSTT ()btnode *cur, char C){</a:t>
            </a:r>
            <a:endParaRPr lang="en-SG"/>
          </a:p>
          <a:p>
            <a:r>
              <a:rPr lang="en-GB"/>
              <a:t>		if (cur==NULL) return;</a:t>
            </a:r>
            <a:endParaRPr lang="en-SG"/>
          </a:p>
          <a:p>
            <a:r>
              <a:rPr lang="en-GB"/>
              <a:t>	}</a:t>
            </a:r>
            <a:endParaRPr lang="en-SG"/>
          </a:p>
          <a:p>
            <a:pPr marL="171450" lvl="0" indent="-171450">
              <a:buFont typeface="Arial" pitchFamily="34" charset="0"/>
              <a:buChar char="•"/>
            </a:pPr>
            <a:r>
              <a:rPr lang="en-GB"/>
              <a:t>If current node is NOT NULL, we check whether the pointer ‘cur’ points at the required node. If ‘yes’ we output a massage and return.</a:t>
            </a:r>
            <a:endParaRPr lang="en-SG"/>
          </a:p>
          <a:p>
            <a:r>
              <a:rPr lang="en-GB"/>
              <a:t>	if (c==cur -&gt; item) {</a:t>
            </a:r>
            <a:endParaRPr lang="en-SG"/>
          </a:p>
          <a:p>
            <a:r>
              <a:rPr lang="en-GB"/>
              <a:t>	printf (“found!\n”); return;</a:t>
            </a:r>
            <a:endParaRPr lang="en-SG"/>
          </a:p>
          <a:p>
            <a:r>
              <a:rPr lang="en-GB"/>
              <a:t>	}</a:t>
            </a:r>
            <a:endParaRPr lang="en-SG"/>
          </a:p>
          <a:p>
            <a:pPr marL="171450" lvl="0" indent="-171450">
              <a:buFont typeface="Arial" pitchFamily="34" charset="0"/>
              <a:buChar char="•"/>
            </a:pPr>
            <a:r>
              <a:rPr lang="en-GB"/>
              <a:t>If the current node is not what we required we check whether C is less than the current item. If it is less than current item, it should be in current item’s left subtree. Therefore we have to move to the left child node.</a:t>
            </a:r>
            <a:endParaRPr lang="en-SG"/>
          </a:p>
          <a:p>
            <a:r>
              <a:rPr lang="en-GB"/>
              <a:t>	if (c&lt; cur -&gt; item)</a:t>
            </a:r>
            <a:endParaRPr lang="en-SG"/>
          </a:p>
          <a:p>
            <a:r>
              <a:rPr lang="en-GB"/>
              <a:t>	BSTT ( cur -&gt; left, C);</a:t>
            </a:r>
          </a:p>
          <a:p>
            <a:endParaRPr lang="en-GB"/>
          </a:p>
          <a:p>
            <a:pPr marL="171450" lvl="0" indent="-171450">
              <a:buFont typeface="Arial" pitchFamily="34" charset="0"/>
              <a:buChar char="•"/>
            </a:pPr>
            <a:r>
              <a:rPr lang="en-GB"/>
              <a:t>Else we have to check the right sub tree.</a:t>
            </a:r>
            <a:endParaRPr lang="en-SG"/>
          </a:p>
          <a:p>
            <a:r>
              <a:rPr lang="en-GB"/>
              <a:t>	else</a:t>
            </a:r>
            <a:endParaRPr lang="en-SG"/>
          </a:p>
          <a:p>
            <a:r>
              <a:rPr lang="en-GB"/>
              <a:t>	BSTT (cur -&gt; right, C);</a:t>
            </a:r>
            <a:endParaRPr lang="en-SG"/>
          </a:p>
          <a:p>
            <a:endParaRPr lang="en-SG"/>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28</a:t>
            </a:fld>
            <a:endParaRPr lang="en-GB"/>
          </a:p>
        </p:txBody>
      </p:sp>
    </p:spTree>
    <p:extLst>
      <p:ext uri="{BB962C8B-B14F-4D97-AF65-F5344CB8AC3E}">
        <p14:creationId xmlns:p14="http://schemas.microsoft.com/office/powerpoint/2010/main" val="209923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For an example, if you want search for ‘B’ in the given binary search tree;</a:t>
            </a:r>
          </a:p>
          <a:p>
            <a:endParaRPr lang="en-SG"/>
          </a:p>
          <a:p>
            <a:pPr marL="171450" lvl="0" indent="-171450">
              <a:buFont typeface="Arial" pitchFamily="34" charset="0"/>
              <a:buChar char="•"/>
            </a:pPr>
            <a:r>
              <a:rPr lang="en-GB"/>
              <a:t>You start with ‘H’ which is the root node.</a:t>
            </a:r>
          </a:p>
          <a:p>
            <a:pPr marL="171450" lvl="0" indent="-171450">
              <a:buFont typeface="Arial" pitchFamily="34" charset="0"/>
              <a:buChar char="•"/>
            </a:pPr>
            <a:endParaRPr lang="en-SG"/>
          </a:p>
          <a:p>
            <a:pPr marL="171450" lvl="0" indent="-171450">
              <a:buFont typeface="Arial" pitchFamily="34" charset="0"/>
              <a:buChar char="•"/>
            </a:pPr>
            <a:r>
              <a:rPr lang="en-GB"/>
              <a:t>Check whether ‘H’ is what we are searching for. Since we are searching for ‘B’, ‘H’ is not the correct node.</a:t>
            </a:r>
          </a:p>
          <a:p>
            <a:pPr marL="171450" lvl="0" indent="-171450">
              <a:buFont typeface="Arial" pitchFamily="34" charset="0"/>
              <a:buChar char="•"/>
            </a:pPr>
            <a:endParaRPr lang="en-SG"/>
          </a:p>
          <a:p>
            <a:pPr marL="171450" lvl="0" indent="-171450">
              <a:buFont typeface="Arial" pitchFamily="34" charset="0"/>
              <a:buChar char="•"/>
            </a:pPr>
            <a:r>
              <a:rPr lang="en-GB"/>
              <a:t>Then we check whether ‘B’ is less than ‘H’. ‘B’ comes before ‘H’ in the alphabet. Therefore ‘B’ &lt; ‘H’. Then we move to the left subtree of ‘H’, which is ‘E’.</a:t>
            </a:r>
          </a:p>
          <a:p>
            <a:pPr marL="171450" lvl="0" indent="-171450">
              <a:buFont typeface="Arial" pitchFamily="34" charset="0"/>
              <a:buChar char="•"/>
            </a:pPr>
            <a:endParaRPr lang="en-SG"/>
          </a:p>
          <a:p>
            <a:pPr marL="171450" lvl="0" indent="-171450">
              <a:buFont typeface="Arial" pitchFamily="34" charset="0"/>
              <a:buChar char="•"/>
            </a:pPr>
            <a:r>
              <a:rPr lang="en-GB"/>
              <a:t>We now check again whether ‘E’ is what we are searching for. Since ‘E’ is not what we want we check whether ‘B’ is less than ‘E’. Since ‘B’ comes before ‘E’ in the alphabet, ‘B’ &lt; ‘E’ Therefore we move to the left child node of ‘E’ which is ‘B’.</a:t>
            </a:r>
          </a:p>
          <a:p>
            <a:pPr marL="171450" lvl="0" indent="-171450">
              <a:buFont typeface="Arial" pitchFamily="34" charset="0"/>
              <a:buChar char="•"/>
            </a:pPr>
            <a:endParaRPr lang="en-SG"/>
          </a:p>
          <a:p>
            <a:pPr marL="171450" lvl="0" indent="-171450">
              <a:buFont typeface="Arial" pitchFamily="34" charset="0"/>
              <a:buChar char="•"/>
            </a:pPr>
            <a:r>
              <a:rPr lang="en-GB"/>
              <a:t>Now we check whether ‘B’ is what we are searching for. Since the answer is ‘yes’, we can print the massage.</a:t>
            </a:r>
            <a:endParaRPr lang="en-SG"/>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29</a:t>
            </a:fld>
            <a:endParaRPr lang="en-GB"/>
          </a:p>
        </p:txBody>
      </p:sp>
    </p:spTree>
    <p:extLst>
      <p:ext uri="{BB962C8B-B14F-4D97-AF65-F5344CB8AC3E}">
        <p14:creationId xmlns:p14="http://schemas.microsoft.com/office/powerpoint/2010/main" val="38302009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Same process should follow to search node ‘K’. </a:t>
            </a:r>
          </a:p>
          <a:p>
            <a:endParaRPr lang="en-GB"/>
          </a:p>
          <a:p>
            <a:r>
              <a:rPr lang="en-GB"/>
              <a:t>This time ‘K’ comes after ‘H’ in the alphabet ‘K’ is large than ‘H’. </a:t>
            </a:r>
          </a:p>
          <a:p>
            <a:endParaRPr lang="en-GB"/>
          </a:p>
          <a:p>
            <a:r>
              <a:rPr lang="en-GB"/>
              <a:t>Therefore we have to check with right subtree of ‘H’ this time.</a:t>
            </a:r>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30</a:t>
            </a:fld>
            <a:endParaRPr lang="en-GB"/>
          </a:p>
        </p:txBody>
      </p:sp>
    </p:spTree>
    <p:extLst>
      <p:ext uri="{BB962C8B-B14F-4D97-AF65-F5344CB8AC3E}">
        <p14:creationId xmlns:p14="http://schemas.microsoft.com/office/powerpoint/2010/main" val="28959143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a:t>What if we remove node ‘D’ and search for it?</a:t>
            </a:r>
          </a:p>
          <a:p>
            <a:endParaRPr lang="en-SG" b="1"/>
          </a:p>
          <a:p>
            <a:r>
              <a:rPr lang="en-GB"/>
              <a:t>We start from the root node ‘H’ and follow the discussed process until ‘C’.</a:t>
            </a:r>
          </a:p>
          <a:p>
            <a:endParaRPr lang="en-GB"/>
          </a:p>
          <a:p>
            <a:r>
              <a:rPr lang="en-GB"/>
              <a:t> Now ‘D’ is larger than ‘C’. Therefore we move from ‘C’ to its right child node. </a:t>
            </a:r>
          </a:p>
          <a:p>
            <a:endParaRPr lang="en-GB"/>
          </a:p>
          <a:p>
            <a:r>
              <a:rPr lang="en-GB"/>
              <a:t>Now the pointer points at an empty node because we have already removed ‘D. </a:t>
            </a:r>
          </a:p>
          <a:p>
            <a:endParaRPr lang="en-GB"/>
          </a:p>
          <a:p>
            <a:r>
              <a:rPr lang="en-GB"/>
              <a:t>Therefore cur==NULL, and we can print a massage.</a:t>
            </a:r>
            <a:endParaRPr lang="en-SG"/>
          </a:p>
          <a:p>
            <a:r>
              <a:rPr lang="en-GB"/>
              <a:t>		if (cur== NULL) { printf (“can’t find!”); return; }</a:t>
            </a:r>
            <a:endParaRPr lang="en-SG"/>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32</a:t>
            </a:fld>
            <a:endParaRPr lang="en-GB"/>
          </a:p>
        </p:txBody>
      </p:sp>
    </p:spTree>
    <p:extLst>
      <p:ext uri="{BB962C8B-B14F-4D97-AF65-F5344CB8AC3E}">
        <p14:creationId xmlns:p14="http://schemas.microsoft.com/office/powerpoint/2010/main" val="32694032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For the given binary search tree in the slide we try to insert node ‘D’ and still maintain the tree as a binary search tree.</a:t>
            </a:r>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35</a:t>
            </a:fld>
            <a:endParaRPr lang="en-GB"/>
          </a:p>
        </p:txBody>
      </p:sp>
    </p:spTree>
    <p:extLst>
      <p:ext uri="{BB962C8B-B14F-4D97-AF65-F5344CB8AC3E}">
        <p14:creationId xmlns:p14="http://schemas.microsoft.com/office/powerpoint/2010/main" val="17223766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There is only one unique position a node can be inserted in. Therefore there is only one answer.</a:t>
            </a:r>
            <a:endParaRPr lang="en-SG"/>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36</a:t>
            </a:fld>
            <a:endParaRPr lang="en-GB"/>
          </a:p>
        </p:txBody>
      </p:sp>
    </p:spTree>
    <p:extLst>
      <p:ext uri="{BB962C8B-B14F-4D97-AF65-F5344CB8AC3E}">
        <p14:creationId xmlns:p14="http://schemas.microsoft.com/office/powerpoint/2010/main" val="30696929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Before inserting the node we use Binary Tree Traversal Template to identify the correct empty location for the node.</a:t>
            </a:r>
            <a:endParaRPr lang="en-SG"/>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37</a:t>
            </a:fld>
            <a:endParaRPr lang="en-GB"/>
          </a:p>
        </p:txBody>
      </p:sp>
    </p:spTree>
    <p:extLst>
      <p:ext uri="{BB962C8B-B14F-4D97-AF65-F5344CB8AC3E}">
        <p14:creationId xmlns:p14="http://schemas.microsoft.com/office/powerpoint/2010/main" val="42457783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Since we are trying to insert node ‘D’. </a:t>
            </a:r>
          </a:p>
          <a:p>
            <a:endParaRPr lang="en-GB"/>
          </a:p>
          <a:p>
            <a:r>
              <a:rPr lang="en-GB"/>
              <a:t>We first traverse the tree for node ‘D’. </a:t>
            </a:r>
          </a:p>
          <a:p>
            <a:endParaRPr lang="en-GB"/>
          </a:p>
          <a:p>
            <a:r>
              <a:rPr lang="en-GB"/>
              <a:t>Once we found that ‘D’ should be inserted as the right child node of ‘C’ because ‘D’ is larger than ‘C’. </a:t>
            </a:r>
          </a:p>
          <a:p>
            <a:endParaRPr lang="en-GB"/>
          </a:p>
          <a:p>
            <a:r>
              <a:rPr lang="en-GB"/>
              <a:t>We can add the node to the BST.</a:t>
            </a:r>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38</a:t>
            </a:fld>
            <a:endParaRPr lang="en-GB"/>
          </a:p>
        </p:txBody>
      </p:sp>
    </p:spTree>
    <p:extLst>
      <p:ext uri="{BB962C8B-B14F-4D97-AF65-F5344CB8AC3E}">
        <p14:creationId xmlns:p14="http://schemas.microsoft.com/office/powerpoint/2010/main" val="20693961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39</a:t>
            </a:fld>
            <a:endParaRPr lang="en-GB"/>
          </a:p>
        </p:txBody>
      </p:sp>
    </p:spTree>
    <p:extLst>
      <p:ext uri="{BB962C8B-B14F-4D97-AF65-F5344CB8AC3E}">
        <p14:creationId xmlns:p14="http://schemas.microsoft.com/office/powerpoint/2010/main" val="3767695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40</a:t>
            </a:fld>
            <a:endParaRPr lang="en-GB"/>
          </a:p>
        </p:txBody>
      </p:sp>
    </p:spTree>
    <p:extLst>
      <p:ext uri="{BB962C8B-B14F-4D97-AF65-F5344CB8AC3E}">
        <p14:creationId xmlns:p14="http://schemas.microsoft.com/office/powerpoint/2010/main" val="376769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a:t>Item search-linked list</a:t>
            </a:r>
          </a:p>
          <a:p>
            <a:endParaRPr lang="en-GB" b="1" u="sng"/>
          </a:p>
          <a:p>
            <a:r>
              <a:rPr lang="en-GB"/>
              <a:t>As per the given example in the slide, to search ‘Irit’ the ‘cur’ pointer points at nodes starting from index [0] until it points at ‘Irit’. How many nodes are visited during the search?</a:t>
            </a:r>
          </a:p>
          <a:p>
            <a:endParaRPr lang="en-GB"/>
          </a:p>
          <a:p>
            <a:r>
              <a:rPr lang="en-GB"/>
              <a:t>Best case: If we search for ‘john’, we have to point the ‘cur’ only once because ‘jhon’ is the first node. Therefore 1 node is the best case.</a:t>
            </a:r>
          </a:p>
          <a:p>
            <a:endParaRPr lang="en-SG"/>
          </a:p>
          <a:p>
            <a:r>
              <a:rPr lang="en-GB"/>
              <a:t>Worst case: Worst case happens if we search for ‘simon’. Then we have to go through whole list since ‘simon’ is in 7</a:t>
            </a:r>
            <a:r>
              <a:rPr lang="en-GB" baseline="30000"/>
              <a:t>th</a:t>
            </a:r>
            <a:r>
              <a:rPr lang="en-GB"/>
              <a:t> node. Therefore 7 node is the worst case.</a:t>
            </a:r>
          </a:p>
          <a:p>
            <a:endParaRPr lang="en-SG"/>
          </a:p>
          <a:p>
            <a:r>
              <a:rPr lang="en-GB"/>
              <a:t>Average case is; (1+2+3+…+7) / 7 = 4 nodes</a:t>
            </a:r>
            <a:endParaRPr lang="en-SG"/>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4</a:t>
            </a:fld>
            <a:endParaRPr lang="en-GB"/>
          </a:p>
        </p:txBody>
      </p:sp>
    </p:spTree>
    <p:extLst>
      <p:ext uri="{BB962C8B-B14F-4D97-AF65-F5344CB8AC3E}">
        <p14:creationId xmlns:p14="http://schemas.microsoft.com/office/powerpoint/2010/main" val="13242480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There are 3 cases we should consider when we try to remove a node from a BST.</a:t>
            </a:r>
            <a:endParaRPr lang="en-SG"/>
          </a:p>
          <a:p>
            <a:endParaRPr lang="en-SG"/>
          </a:p>
          <a:p>
            <a:endParaRPr lang="en-SG"/>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43</a:t>
            </a:fld>
            <a:endParaRPr lang="en-GB"/>
          </a:p>
        </p:txBody>
      </p:sp>
    </p:spTree>
    <p:extLst>
      <p:ext uri="{BB962C8B-B14F-4D97-AF65-F5344CB8AC3E}">
        <p14:creationId xmlns:p14="http://schemas.microsoft.com/office/powerpoint/2010/main" val="32593805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a:t>Case 1: X has no children</a:t>
            </a:r>
            <a:endParaRPr lang="en-SG" b="1"/>
          </a:p>
          <a:p>
            <a:endParaRPr lang="en-GB"/>
          </a:p>
          <a:p>
            <a:r>
              <a:rPr lang="en-GB"/>
              <a:t>If the node which we are trying to remove has no children, or in other world, if we are trying to remove a leaf node, we can just remove the node and the remaining tree is still a BST.</a:t>
            </a:r>
            <a:endParaRPr lang="en-SG"/>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44</a:t>
            </a:fld>
            <a:endParaRPr lang="en-GB"/>
          </a:p>
        </p:txBody>
      </p:sp>
    </p:spTree>
    <p:extLst>
      <p:ext uri="{BB962C8B-B14F-4D97-AF65-F5344CB8AC3E}">
        <p14:creationId xmlns:p14="http://schemas.microsoft.com/office/powerpoint/2010/main" val="13641645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a:t>Case 2: If X has one child Y</a:t>
            </a:r>
          </a:p>
          <a:p>
            <a:endParaRPr lang="en-SG"/>
          </a:p>
          <a:p>
            <a:r>
              <a:rPr lang="en-GB"/>
              <a:t>The nodes coloured in ‘pink’ in the slide has only one child node. </a:t>
            </a:r>
          </a:p>
          <a:p>
            <a:endParaRPr lang="en-GB"/>
          </a:p>
          <a:p>
            <a:r>
              <a:rPr lang="en-GB"/>
              <a:t>For an example if we want to remove node ‘F’ from the BST, we can replace node ‘F’ with node ‘G’ because ‘F’ has only one child which is ‘G’.</a:t>
            </a:r>
          </a:p>
          <a:p>
            <a:endParaRPr lang="en-SG"/>
          </a:p>
          <a:p>
            <a:r>
              <a:rPr lang="en-GB"/>
              <a:t>Same logic can be applied to node ‘L’ and node ‘C’. ‘L’ can be replaced with ‘J’ and ‘C’ and be replaced with ‘D’.</a:t>
            </a:r>
            <a:endParaRPr lang="en-SG"/>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45</a:t>
            </a:fld>
            <a:endParaRPr lang="en-GB"/>
          </a:p>
        </p:txBody>
      </p:sp>
    </p:spTree>
    <p:extLst>
      <p:ext uri="{BB962C8B-B14F-4D97-AF65-F5344CB8AC3E}">
        <p14:creationId xmlns:p14="http://schemas.microsoft.com/office/powerpoint/2010/main" val="40623844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a:t>Case 3: When X has two children </a:t>
            </a:r>
            <a:endParaRPr lang="en-SG" b="1"/>
          </a:p>
          <a:p>
            <a:endParaRPr lang="en-GB"/>
          </a:p>
          <a:p>
            <a:r>
              <a:rPr lang="en-GB"/>
              <a:t>This case is little bit complicated.</a:t>
            </a:r>
            <a:endParaRPr lang="en-SG"/>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46</a:t>
            </a:fld>
            <a:endParaRPr lang="en-GB"/>
          </a:p>
        </p:txBody>
      </p:sp>
    </p:spTree>
    <p:extLst>
      <p:ext uri="{BB962C8B-B14F-4D97-AF65-F5344CB8AC3E}">
        <p14:creationId xmlns:p14="http://schemas.microsoft.com/office/powerpoint/2010/main" val="14976725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is successor of X?</a:t>
            </a:r>
            <a:endParaRPr lang="en-SG" dirty="0"/>
          </a:p>
          <a:p>
            <a:endParaRPr lang="en-GB" dirty="0"/>
          </a:p>
          <a:p>
            <a:r>
              <a:rPr lang="en-GB" dirty="0"/>
              <a:t>For an example, in the given tree, the successor of ‘H’ is ‘I’, because ‘I’ comes immediately after ‘H’ in the sorted list. ‘I’ is the node visited after ‘H’ using in-order traversal also.</a:t>
            </a:r>
          </a:p>
          <a:p>
            <a:endParaRPr lang="en-SG" dirty="0"/>
          </a:p>
          <a:p>
            <a:r>
              <a:rPr lang="en-GB" dirty="0"/>
              <a:t>Now we have to swap ‘H’ with ‘I’ if we want to remove ‘H’, because if we replace the node with its in-order successor, it ensures the BST rule (L &lt; C &lt; R) is maintained.</a:t>
            </a:r>
          </a:p>
          <a:p>
            <a:endParaRPr lang="en-SG" dirty="0"/>
          </a:p>
          <a:p>
            <a:r>
              <a:rPr lang="en-GB" dirty="0"/>
              <a:t>Therefore, first we swap ‘H’ with ‘I’ and then ‘H’ become a leaf node. Now we can apply case 1 which we discussed and remove ‘H’.</a:t>
            </a:r>
          </a:p>
          <a:p>
            <a:endParaRPr lang="en-SG" dirty="0"/>
          </a:p>
          <a:p>
            <a:r>
              <a:rPr lang="en-GB" dirty="0"/>
              <a:t>Now the BST rule is maintained as before.</a:t>
            </a:r>
            <a:endParaRPr lang="en-SG" dirty="0"/>
          </a:p>
          <a:p>
            <a:endParaRPr lang="zh-CN" altLang="en-US" dirty="0"/>
          </a:p>
        </p:txBody>
      </p:sp>
      <p:sp>
        <p:nvSpPr>
          <p:cNvPr id="4" name="Slide Number Placeholder 3"/>
          <p:cNvSpPr>
            <a:spLocks noGrp="1"/>
          </p:cNvSpPr>
          <p:nvPr>
            <p:ph type="sldNum" sz="quarter" idx="10"/>
          </p:nvPr>
        </p:nvSpPr>
        <p:spPr/>
        <p:txBody>
          <a:bodyPr/>
          <a:lstStyle/>
          <a:p>
            <a:fld id="{2031AFFA-5214-4CD7-AC14-54BF2F08C1EF}" type="slidenum">
              <a:rPr lang="en-GB" smtClean="0"/>
              <a:t>47</a:t>
            </a:fld>
            <a:endParaRPr lang="en-GB"/>
          </a:p>
        </p:txBody>
      </p:sp>
    </p:spTree>
    <p:extLst>
      <p:ext uri="{BB962C8B-B14F-4D97-AF65-F5344CB8AC3E}">
        <p14:creationId xmlns:p14="http://schemas.microsoft.com/office/powerpoint/2010/main" val="13415160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discussed in the previous slide, if we want to remove node X which has two children;</a:t>
            </a:r>
            <a:endParaRPr lang="en-SG" dirty="0"/>
          </a:p>
          <a:p>
            <a:pPr lvl="0"/>
            <a:endParaRPr lang="en-GB" dirty="0"/>
          </a:p>
          <a:p>
            <a:pPr marL="171450" lvl="0" indent="-171450">
              <a:buFont typeface="Arial" pitchFamily="34" charset="0"/>
              <a:buChar char="•"/>
            </a:pPr>
            <a:r>
              <a:rPr lang="en-GB" dirty="0"/>
              <a:t>First, we swap X with its successor </a:t>
            </a:r>
            <a:endParaRPr lang="en-SG" dirty="0"/>
          </a:p>
          <a:p>
            <a:pPr marL="171450" lvl="0" indent="-171450">
              <a:buFont typeface="Arial" pitchFamily="34" charset="0"/>
              <a:buChar char="•"/>
            </a:pPr>
            <a:r>
              <a:rPr lang="en-GB" dirty="0"/>
              <a:t>Then perform case 1 or case 2 to remove X.</a:t>
            </a:r>
            <a:endParaRPr lang="en-SG" dirty="0"/>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48</a:t>
            </a:fld>
            <a:endParaRPr lang="en-GB"/>
          </a:p>
        </p:txBody>
      </p:sp>
    </p:spTree>
    <p:extLst>
      <p:ext uri="{BB962C8B-B14F-4D97-AF65-F5344CB8AC3E}">
        <p14:creationId xmlns:p14="http://schemas.microsoft.com/office/powerpoint/2010/main" val="20480129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SG"/>
              <a:t>The node immediately after it in the sorted list, or</a:t>
            </a:r>
          </a:p>
          <a:p>
            <a:pPr marL="171450" indent="-171450">
              <a:buFont typeface="Arial" panose="020B0604020202020204" pitchFamily="34" charset="0"/>
              <a:buChar char="•"/>
            </a:pPr>
            <a:r>
              <a:rPr lang="en-SG"/>
              <a:t>The next node visited using an in‐order traversal</a:t>
            </a:r>
          </a:p>
          <a:p>
            <a:endParaRPr lang="en-SG"/>
          </a:p>
          <a:p>
            <a:r>
              <a:rPr lang="en-SG"/>
              <a:t>X has two children, so X’s successor is minimum node in its right subtree.</a:t>
            </a:r>
          </a:p>
          <a:p>
            <a:endParaRPr lang="en-SG"/>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50</a:t>
            </a:fld>
            <a:endParaRPr lang="en-GB"/>
          </a:p>
        </p:txBody>
      </p:sp>
    </p:spTree>
    <p:extLst>
      <p:ext uri="{BB962C8B-B14F-4D97-AF65-F5344CB8AC3E}">
        <p14:creationId xmlns:p14="http://schemas.microsoft.com/office/powerpoint/2010/main" val="38444678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We can swap X with its predecessor instead of the successor as well.</a:t>
            </a:r>
            <a:endParaRPr lang="en-SG"/>
          </a:p>
          <a:p>
            <a:endParaRPr lang="zh-CN" altLang="en-US"/>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51</a:t>
            </a:fld>
            <a:endParaRPr lang="en-GB"/>
          </a:p>
        </p:txBody>
      </p:sp>
    </p:spTree>
    <p:extLst>
      <p:ext uri="{BB962C8B-B14F-4D97-AF65-F5344CB8AC3E}">
        <p14:creationId xmlns:p14="http://schemas.microsoft.com/office/powerpoint/2010/main" val="3311465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a:t>Item search-linked list</a:t>
            </a:r>
          </a:p>
          <a:p>
            <a:endParaRPr lang="en-GB" b="1" u="sng"/>
          </a:p>
          <a:p>
            <a:r>
              <a:rPr lang="en-GB"/>
              <a:t>As per the given example in the slide, to search ‘Irit’ the ‘cur’ pointer points at nodes starting from index [0] until it points at ‘Irit’. How many nodes are visited during the search?</a:t>
            </a:r>
          </a:p>
          <a:p>
            <a:endParaRPr lang="en-GB"/>
          </a:p>
          <a:p>
            <a:r>
              <a:rPr lang="en-GB"/>
              <a:t>Best case: If we search for ‘john’, we have to point the ‘cur’ only once because ‘jhon’ is the first node. Therefore 1 node is the best case.</a:t>
            </a:r>
          </a:p>
          <a:p>
            <a:endParaRPr lang="en-SG"/>
          </a:p>
          <a:p>
            <a:r>
              <a:rPr lang="en-GB"/>
              <a:t>Worst case: Worst case happens if we search for ‘simon’. Then we have to go through whole list since ‘simon’ is in 7</a:t>
            </a:r>
            <a:r>
              <a:rPr lang="en-GB" baseline="30000"/>
              <a:t>th</a:t>
            </a:r>
            <a:r>
              <a:rPr lang="en-GB"/>
              <a:t> node. Therefore 7 node is the worst case.</a:t>
            </a:r>
          </a:p>
          <a:p>
            <a:endParaRPr lang="en-SG"/>
          </a:p>
          <a:p>
            <a:r>
              <a:rPr lang="en-GB"/>
              <a:t>Average case is; (1+2+3+…+7) / 7 = 4 nodes</a:t>
            </a:r>
            <a:endParaRPr lang="en-SG"/>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5</a:t>
            </a:fld>
            <a:endParaRPr lang="en-GB"/>
          </a:p>
        </p:txBody>
      </p:sp>
    </p:spTree>
    <p:extLst>
      <p:ext uri="{BB962C8B-B14F-4D97-AF65-F5344CB8AC3E}">
        <p14:creationId xmlns:p14="http://schemas.microsoft.com/office/powerpoint/2010/main" val="2652221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sorting the given list in alphabetical order if we try to search a given name X;</a:t>
            </a:r>
          </a:p>
          <a:p>
            <a:endParaRPr lang="en-GB" dirty="0"/>
          </a:p>
          <a:p>
            <a:pPr marL="171450" lvl="0" indent="-171450">
              <a:buFont typeface="Arial" pitchFamily="34" charset="0"/>
              <a:buChar char="•"/>
            </a:pPr>
            <a:r>
              <a:rPr lang="en-GB" dirty="0"/>
              <a:t>We first have to divide the names into groups</a:t>
            </a:r>
          </a:p>
          <a:p>
            <a:pPr marL="171450" lvl="0" indent="-171450">
              <a:buFont typeface="Arial" pitchFamily="34" charset="0"/>
              <a:buChar char="•"/>
            </a:pPr>
            <a:endParaRPr lang="en-GB" dirty="0"/>
          </a:p>
          <a:p>
            <a:pPr marL="628650" lvl="1" indent="-171450">
              <a:buFont typeface="Arial" pitchFamily="34" charset="0"/>
              <a:buChar char="•"/>
            </a:pPr>
            <a:r>
              <a:rPr lang="en-GB" dirty="0"/>
              <a:t>We can pick a name from the middle; ‘Jane’ and check if X is ‘Jane’. If X!=’Jane’; the X should be in either jane’s left subgroup or in jane’s right subgroup.</a:t>
            </a:r>
          </a:p>
          <a:p>
            <a:pPr marL="628650" lvl="1" indent="-171450">
              <a:buFont typeface="Arial" pitchFamily="34" charset="0"/>
              <a:buChar char="•"/>
            </a:pPr>
            <a:endParaRPr lang="en-SG" dirty="0"/>
          </a:p>
          <a:p>
            <a:pPr marL="628650" lvl="1" indent="-171450">
              <a:buFont typeface="Arial" pitchFamily="34" charset="0"/>
              <a:buChar char="•"/>
            </a:pPr>
            <a:r>
              <a:rPr lang="en-GB" dirty="0"/>
              <a:t>If X is in jane’s left subgroup ; (For the names before jane)</a:t>
            </a:r>
          </a:p>
          <a:p>
            <a:pPr marL="628650" lvl="1" indent="-171450">
              <a:buFont typeface="Arial" pitchFamily="34" charset="0"/>
              <a:buChar char="•"/>
            </a:pPr>
            <a:endParaRPr lang="en-SG" dirty="0"/>
          </a:p>
          <a:p>
            <a:pPr marL="1085850" lvl="2" indent="-171450">
              <a:buFont typeface="Arial" pitchFamily="34" charset="0"/>
              <a:buChar char="•"/>
            </a:pPr>
            <a:r>
              <a:rPr lang="en-GB" dirty="0"/>
              <a:t>Then again, we pick the middle name of the subgroup ‘Brian’ and check whether X is Brian. If not, we have to check whether to search Brian’s left subgroup or Brian’s right subgroup.</a:t>
            </a:r>
          </a:p>
          <a:p>
            <a:pPr lvl="2"/>
            <a:endParaRPr lang="en-SG" dirty="0"/>
          </a:p>
          <a:p>
            <a:pPr marL="628650" lvl="1" indent="-171450">
              <a:buFont typeface="Arial" pitchFamily="34" charset="0"/>
              <a:buChar char="•"/>
            </a:pPr>
            <a:r>
              <a:rPr lang="en-GB" dirty="0"/>
              <a:t>If X is in jane’s right subgroup. (For the names after jane)</a:t>
            </a:r>
          </a:p>
          <a:p>
            <a:pPr marL="628650" lvl="1" indent="-171450">
              <a:buFont typeface="Arial" pitchFamily="34" charset="0"/>
              <a:buChar char="•"/>
            </a:pPr>
            <a:endParaRPr lang="en-SG" dirty="0"/>
          </a:p>
          <a:p>
            <a:pPr marL="1085850" lvl="2" indent="-171450">
              <a:buFont typeface="Arial" pitchFamily="34" charset="0"/>
              <a:buChar char="•"/>
            </a:pPr>
            <a:r>
              <a:rPr lang="en-GB" dirty="0"/>
              <a:t>We pick the middle name of the subgroup which is ‘peter’ and check whether X is Peter. If X is before peter we check with John. Otherwise, we check with Simon.</a:t>
            </a:r>
            <a:endParaRPr lang="en-SG" dirty="0"/>
          </a:p>
          <a:p>
            <a:pPr lvl="0"/>
            <a:endParaRPr lang="en-SG" dirty="0"/>
          </a:p>
          <a:p>
            <a:r>
              <a:rPr lang="en-GB" dirty="0"/>
              <a:t>This is actually a </a:t>
            </a:r>
            <a:r>
              <a:rPr lang="en-GB" u="sng" dirty="0"/>
              <a:t>binary search tree</a:t>
            </a:r>
            <a:endParaRPr lang="en-SG" dirty="0"/>
          </a:p>
          <a:p>
            <a:pPr lvl="0"/>
            <a:endParaRPr lang="en-SG" dirty="0"/>
          </a:p>
          <a:p>
            <a:endParaRPr lang="en-US" dirty="0"/>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7</a:t>
            </a:fld>
            <a:endParaRPr lang="en-GB"/>
          </a:p>
        </p:txBody>
      </p:sp>
    </p:spTree>
    <p:extLst>
      <p:ext uri="{BB962C8B-B14F-4D97-AF65-F5344CB8AC3E}">
        <p14:creationId xmlns:p14="http://schemas.microsoft.com/office/powerpoint/2010/main" val="2195292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8</a:t>
            </a:fld>
            <a:endParaRPr lang="en-GB"/>
          </a:p>
        </p:txBody>
      </p:sp>
    </p:spTree>
    <p:extLst>
      <p:ext uri="{BB962C8B-B14F-4D97-AF65-F5344CB8AC3E}">
        <p14:creationId xmlns:p14="http://schemas.microsoft.com/office/powerpoint/2010/main" val="2077751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a:t>Binary Search Tree - L&lt; C&lt; R</a:t>
            </a:r>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10</a:t>
            </a:fld>
            <a:endParaRPr lang="en-GB"/>
          </a:p>
        </p:txBody>
      </p:sp>
    </p:spTree>
    <p:extLst>
      <p:ext uri="{BB962C8B-B14F-4D97-AF65-F5344CB8AC3E}">
        <p14:creationId xmlns:p14="http://schemas.microsoft.com/office/powerpoint/2010/main" val="316990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Binary Search Tree cannot have duplicate nodes.</a:t>
            </a:r>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11</a:t>
            </a:fld>
            <a:endParaRPr lang="en-GB"/>
          </a:p>
        </p:txBody>
      </p:sp>
    </p:spTree>
    <p:extLst>
      <p:ext uri="{BB962C8B-B14F-4D97-AF65-F5344CB8AC3E}">
        <p14:creationId xmlns:p14="http://schemas.microsoft.com/office/powerpoint/2010/main" val="72128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12</a:t>
            </a:fld>
            <a:endParaRPr lang="en-GB"/>
          </a:p>
        </p:txBody>
      </p:sp>
    </p:spTree>
    <p:extLst>
      <p:ext uri="{BB962C8B-B14F-4D97-AF65-F5344CB8AC3E}">
        <p14:creationId xmlns:p14="http://schemas.microsoft.com/office/powerpoint/2010/main" val="40587692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08" y="0"/>
            <a:ext cx="9151808" cy="6857999"/>
          </a:xfrm>
          <a:prstGeom prst="rect">
            <a:avLst/>
          </a:prstGeom>
          <a:solidFill>
            <a:schemeClr val="tx1">
              <a:alpha val="38000"/>
            </a:schemeClr>
          </a:solidFill>
        </p:spPr>
      </p:pic>
      <p:sp>
        <p:nvSpPr>
          <p:cNvPr id="10" name="Rectangle 9"/>
          <p:cNvSpPr/>
          <p:nvPr userDrawn="1"/>
        </p:nvSpPr>
        <p:spPr>
          <a:xfrm>
            <a:off x="0" y="2052735"/>
            <a:ext cx="9144000" cy="2743201"/>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85800" y="2006081"/>
            <a:ext cx="7772400" cy="1503881"/>
          </a:xfrm>
        </p:spPr>
        <p:txBody>
          <a:bodyPr anchor="b"/>
          <a:lstStyle>
            <a:lvl1pPr algn="ctr">
              <a:defRPr sz="24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600">
                <a:solidFill>
                  <a:schemeClr val="bg1"/>
                </a:solidFill>
                <a:latin typeface="+mn-lt"/>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6" name="Picture 2" descr="https://lh3.googleusercontent.com/-SopXTghmfjQ/VrwtwwavOXI/AAAAAAAABYw/eA1lMnzRaiU/s512/2016-02-10.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21165" y="239571"/>
            <a:ext cx="3094317" cy="1674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userDrawn="1"/>
        </p:nvSpPr>
        <p:spPr>
          <a:xfrm>
            <a:off x="605928" y="5973054"/>
            <a:ext cx="7932144" cy="523220"/>
          </a:xfrm>
          <a:prstGeom prst="rect">
            <a:avLst/>
          </a:prstGeom>
          <a:noFill/>
        </p:spPr>
        <p:txBody>
          <a:bodyPr wrap="square" rtlCol="0">
            <a:spAutoFit/>
          </a:bodyPr>
          <a:lstStyle/>
          <a:p>
            <a:pPr algn="ctr"/>
            <a:r>
              <a:rPr lang="en-US" sz="1400" b="1" dirty="0">
                <a:solidFill>
                  <a:schemeClr val="bg1"/>
                </a:solidFill>
                <a:latin typeface="+mj-lt"/>
              </a:rPr>
              <a:t>College of Engineering</a:t>
            </a:r>
          </a:p>
          <a:p>
            <a:pPr algn="ctr"/>
            <a:r>
              <a:rPr lang="en-US" sz="1400" dirty="0">
                <a:solidFill>
                  <a:schemeClr val="bg1"/>
                </a:solidFill>
                <a:latin typeface="+mj-lt"/>
              </a:rPr>
              <a:t>School of Computer Engineering</a:t>
            </a:r>
          </a:p>
        </p:txBody>
      </p:sp>
    </p:spTree>
    <p:extLst>
      <p:ext uri="{BB962C8B-B14F-4D97-AF65-F5344CB8AC3E}">
        <p14:creationId xmlns:p14="http://schemas.microsoft.com/office/powerpoint/2010/main" val="154741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1738007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4216169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830953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08" y="0"/>
            <a:ext cx="9151807" cy="6857999"/>
          </a:xfrm>
          <a:prstGeom prst="rect">
            <a:avLst/>
          </a:prstGeom>
          <a:solidFill>
            <a:schemeClr val="tx1">
              <a:alpha val="38000"/>
            </a:schemeClr>
          </a:solidFill>
        </p:spPr>
      </p:pic>
      <p:sp>
        <p:nvSpPr>
          <p:cNvPr id="6" name="Rectangle 5"/>
          <p:cNvSpPr/>
          <p:nvPr userDrawn="1"/>
        </p:nvSpPr>
        <p:spPr>
          <a:xfrm>
            <a:off x="-58608" y="2431973"/>
            <a:ext cx="9244941" cy="1994054"/>
          </a:xfrm>
          <a:prstGeom prst="rect">
            <a:avLst/>
          </a:prstGeom>
          <a:solidFill>
            <a:schemeClr val="tx1">
              <a:alpha val="20000"/>
            </a:schemeClr>
          </a:solidFill>
          <a:ln w="3175">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defRPr/>
            </a:pPr>
            <a:endParaRPr lang="en-US" altLang="en-US" sz="1350">
              <a:solidFill>
                <a:schemeClr val="bg1"/>
              </a:solidFill>
              <a:latin typeface="Verdana" pitchFamily="34" charset="0"/>
            </a:endParaRPr>
          </a:p>
        </p:txBody>
      </p:sp>
      <p:pic>
        <p:nvPicPr>
          <p:cNvPr id="4" name="Picture 2" descr="https://lh3.googleusercontent.com/-SopXTghmfjQ/VrwtwwavOXI/AAAAAAAABYw/eA1lMnzRaiU/s512/2016-02-10.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21165" y="239571"/>
            <a:ext cx="3094317" cy="1674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userDrawn="1"/>
        </p:nvSpPr>
        <p:spPr>
          <a:xfrm>
            <a:off x="605928" y="5973054"/>
            <a:ext cx="7932144" cy="523220"/>
          </a:xfrm>
          <a:prstGeom prst="rect">
            <a:avLst/>
          </a:prstGeom>
          <a:noFill/>
        </p:spPr>
        <p:txBody>
          <a:bodyPr wrap="square" rtlCol="0">
            <a:spAutoFit/>
          </a:bodyPr>
          <a:lstStyle/>
          <a:p>
            <a:pPr algn="ctr"/>
            <a:r>
              <a:rPr lang="en-US" sz="1400" b="1" dirty="0">
                <a:solidFill>
                  <a:schemeClr val="bg1"/>
                </a:solidFill>
                <a:latin typeface="+mj-lt"/>
              </a:rPr>
              <a:t>College of Engineering</a:t>
            </a:r>
          </a:p>
          <a:p>
            <a:pPr algn="ctr"/>
            <a:r>
              <a:rPr lang="en-US" sz="1400" dirty="0">
                <a:solidFill>
                  <a:schemeClr val="bg1"/>
                </a:solidFill>
                <a:latin typeface="+mj-lt"/>
              </a:rPr>
              <a:t>School of Computer Engineering</a:t>
            </a:r>
          </a:p>
        </p:txBody>
      </p:sp>
    </p:spTree>
    <p:extLst>
      <p:ext uri="{BB962C8B-B14F-4D97-AF65-F5344CB8AC3E}">
        <p14:creationId xmlns:p14="http://schemas.microsoft.com/office/powerpoint/2010/main" val="4174095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marL="0" indent="0">
              <a:buFont typeface="Arial" panose="020B0604020202020204" pitchFamily="34" charset="0"/>
              <a:buNone/>
              <a:defRPr sz="2200">
                <a:latin typeface="+mn-lt"/>
                <a:ea typeface="Verdana" panose="020B0604030504040204" pitchFamily="34" charset="0"/>
                <a:cs typeface="Verdana" panose="020B0604030504040204" pitchFamily="34" charset="0"/>
              </a:defRPr>
            </a:lvl1pPr>
            <a:lvl2pPr marL="457200" indent="0">
              <a:buFont typeface="Arial" panose="020B0604020202020204" pitchFamily="34" charset="0"/>
              <a:buNone/>
              <a:defRPr sz="2000"/>
            </a:lvl2pPr>
            <a:lvl3pPr marL="914400" indent="0">
              <a:buFont typeface="Arial" panose="020B0604020202020204" pitchFamily="34" charset="0"/>
              <a:buNone/>
              <a:defRPr sz="1800"/>
            </a:lvl3pPr>
            <a:lvl4pPr marL="1371600" indent="0">
              <a:buFont typeface="Arial" panose="020B0604020202020204" pitchFamily="34" charset="0"/>
              <a:buNone/>
              <a:defRPr sz="1600"/>
            </a:lvl4pPr>
            <a:lvl5pPr marL="1828800" indent="0">
              <a:buFont typeface="Arial" panose="020B0604020202020204" pitchFamily="34" charse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94880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2450330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Bulle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7" name="Text Placeholder 2"/>
          <p:cNvSpPr>
            <a:spLocks noGrp="1"/>
          </p:cNvSpPr>
          <p:nvPr>
            <p:ph idx="1"/>
          </p:nvPr>
        </p:nvSpPr>
        <p:spPr>
          <a:xfrm>
            <a:off x="628650" y="920554"/>
            <a:ext cx="7886700" cy="495773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983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1649194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1455425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2864968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4178526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2291782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320888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16" cstate="print">
            <a:extLst>
              <a:ext uri="{28A0092B-C50C-407E-A947-70E740481C1C}">
                <a14:useLocalDpi xmlns:a14="http://schemas.microsoft.com/office/drawing/2010/main" val="0"/>
              </a:ext>
            </a:extLst>
          </a:blip>
          <a:srcRect l="390"/>
          <a:stretch/>
        </p:blipFill>
        <p:spPr>
          <a:xfrm>
            <a:off x="-17417" y="0"/>
            <a:ext cx="9159892" cy="6857999"/>
          </a:xfrm>
          <a:prstGeom prst="rect">
            <a:avLst/>
          </a:prstGeom>
        </p:spPr>
      </p:pic>
      <p:sp>
        <p:nvSpPr>
          <p:cNvPr id="8" name="Rounded Rectangle 3"/>
          <p:cNvSpPr/>
          <p:nvPr userDrawn="1"/>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sp>
        <p:nvSpPr>
          <p:cNvPr id="2" name="Title Placeholder 1"/>
          <p:cNvSpPr>
            <a:spLocks noGrp="1"/>
          </p:cNvSpPr>
          <p:nvPr>
            <p:ph type="title"/>
          </p:nvPr>
        </p:nvSpPr>
        <p:spPr>
          <a:xfrm>
            <a:off x="83976" y="0"/>
            <a:ext cx="8985379" cy="56916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28650" y="920554"/>
            <a:ext cx="7886700" cy="495773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8"/>
          <p:cNvSpPr txBox="1">
            <a:spLocks noChangeArrowheads="1"/>
          </p:cNvSpPr>
          <p:nvPr userDrawn="1"/>
        </p:nvSpPr>
        <p:spPr bwMode="auto">
          <a:xfrm>
            <a:off x="2663429" y="6629400"/>
            <a:ext cx="38481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ts val="0"/>
              </a:spcBef>
              <a:spcAft>
                <a:spcPts val="0"/>
              </a:spcAft>
              <a:defRPr/>
            </a:pPr>
            <a:r>
              <a:rPr lang="en-US" altLang="en-US" sz="900" b="0" dirty="0">
                <a:solidFill>
                  <a:srgbClr val="474747"/>
                </a:solidFill>
                <a:latin typeface="Verdana" panose="020B0604030504040204" pitchFamily="34" charset="0"/>
                <a:ea typeface="Verdana" panose="020B0604030504040204" pitchFamily="34" charset="0"/>
                <a:cs typeface="Verdana" panose="020B0604030504040204" pitchFamily="34" charset="0"/>
              </a:rPr>
              <a:t>Content Copyright Nanyang Technological University</a:t>
            </a:r>
          </a:p>
        </p:txBody>
      </p:sp>
      <p:sp>
        <p:nvSpPr>
          <p:cNvPr id="10" name="Rectangle 6"/>
          <p:cNvSpPr txBox="1">
            <a:spLocks noChangeArrowheads="1"/>
          </p:cNvSpPr>
          <p:nvPr userDrawn="1"/>
        </p:nvSpPr>
        <p:spPr>
          <a:xfrm>
            <a:off x="7268766" y="6611981"/>
            <a:ext cx="1752600" cy="263525"/>
          </a:xfrm>
          <a:prstGeom prst="rect">
            <a:avLst/>
          </a:prstGeom>
        </p:spPr>
        <p:txBody>
          <a:bodyPr anchor="ctr"/>
          <a:lstStyle>
            <a:lvl1pPr eaLnBrk="0" hangingPunct="0">
              <a:defRPr sz="2400" b="1">
                <a:solidFill>
                  <a:schemeClr val="tx1"/>
                </a:solidFill>
                <a:latin typeface="Times New Roman" panose="02020603050405020304" pitchFamily="18" charset="0"/>
                <a:cs typeface="Arial" panose="020B0604020202020204" pitchFamily="34" charset="0"/>
              </a:defRPr>
            </a:lvl1pPr>
            <a:lvl2pPr marL="742950" indent="-285750" eaLnBrk="0" hangingPunct="0">
              <a:defRPr sz="2400" b="1">
                <a:solidFill>
                  <a:schemeClr val="tx1"/>
                </a:solidFill>
                <a:latin typeface="Times New Roman" panose="02020603050405020304" pitchFamily="18" charset="0"/>
                <a:cs typeface="Arial" panose="020B0604020202020204" pitchFamily="34" charset="0"/>
              </a:defRPr>
            </a:lvl2pPr>
            <a:lvl3pPr marL="1143000" indent="-228600" eaLnBrk="0" hangingPunct="0">
              <a:defRPr sz="2400" b="1">
                <a:solidFill>
                  <a:schemeClr val="tx1"/>
                </a:solidFill>
                <a:latin typeface="Times New Roman" panose="02020603050405020304" pitchFamily="18" charset="0"/>
                <a:cs typeface="Arial" panose="020B0604020202020204" pitchFamily="34" charset="0"/>
              </a:defRPr>
            </a:lvl3pPr>
            <a:lvl4pPr marL="1600200" indent="-228600" eaLnBrk="0" hangingPunct="0">
              <a:defRPr sz="2400" b="1">
                <a:solidFill>
                  <a:schemeClr val="tx1"/>
                </a:solidFill>
                <a:latin typeface="Times New Roman" panose="02020603050405020304" pitchFamily="18" charset="0"/>
                <a:cs typeface="Arial" panose="020B0604020202020204" pitchFamily="34" charset="0"/>
              </a:defRPr>
            </a:lvl4pPr>
            <a:lvl5pPr marL="2057400" indent="-228600" eaLnBrk="0" hangingPunct="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algn="r" eaLnBrk="1" hangingPunct="1">
              <a:defRPr/>
            </a:pPr>
            <a:fld id="{F46D539D-DEC7-4435-BF19-E7719BE9AEE7}" type="slidenum">
              <a:rPr lang="en-US" altLang="en-US" sz="900" b="0" smtClean="0">
                <a:solidFill>
                  <a:srgbClr val="898989"/>
                </a:solidFill>
                <a:latin typeface="Verdana" panose="020B0604030504040204" pitchFamily="34" charset="0"/>
              </a:rPr>
              <a:pPr algn="r" eaLnBrk="1" hangingPunct="1">
                <a:defRPr/>
              </a:pPr>
              <a:t>‹#›</a:t>
            </a:fld>
            <a:endParaRPr lang="en-US" altLang="en-US" sz="900" b="0">
              <a:solidFill>
                <a:srgbClr val="898989"/>
              </a:solidFill>
              <a:latin typeface="Verdana" panose="020B0604030504040204" pitchFamily="34" charset="0"/>
            </a:endParaRPr>
          </a:p>
        </p:txBody>
      </p:sp>
      <p:sp>
        <p:nvSpPr>
          <p:cNvPr id="11" name="Rectangle 17"/>
          <p:cNvSpPr>
            <a:spLocks noChangeArrowheads="1"/>
          </p:cNvSpPr>
          <p:nvPr userDrawn="1"/>
        </p:nvSpPr>
        <p:spPr bwMode="auto">
          <a:xfrm>
            <a:off x="0" y="6610350"/>
            <a:ext cx="9144000" cy="19050"/>
          </a:xfrm>
          <a:prstGeom prst="rect">
            <a:avLst/>
          </a:prstGeom>
          <a:solidFill>
            <a:schemeClr val="bg2">
              <a:lumMod val="90000"/>
            </a:schemeClr>
          </a:solidFill>
          <a:ln>
            <a:noFill/>
          </a:ln>
        </p:spPr>
        <p:txBody>
          <a:bodyPr/>
          <a:lstStyle>
            <a:lvl1pPr>
              <a:defRPr sz="2400" b="1">
                <a:solidFill>
                  <a:schemeClr val="tx1"/>
                </a:solidFill>
                <a:latin typeface="Times New Roman" panose="02020603050405020304" pitchFamily="18" charset="0"/>
                <a:cs typeface="Arial" panose="020B0604020202020204" pitchFamily="34" charset="0"/>
              </a:defRPr>
            </a:lvl1pPr>
            <a:lvl2pPr marL="742950" indent="-285750">
              <a:defRPr sz="2400" b="1">
                <a:solidFill>
                  <a:schemeClr val="tx1"/>
                </a:solidFill>
                <a:latin typeface="Times New Roman" panose="02020603050405020304" pitchFamily="18" charset="0"/>
                <a:cs typeface="Arial" panose="020B0604020202020204" pitchFamily="34" charset="0"/>
              </a:defRPr>
            </a:lvl2pPr>
            <a:lvl3pPr marL="1143000" indent="-228600">
              <a:defRPr sz="2400" b="1">
                <a:solidFill>
                  <a:schemeClr val="tx1"/>
                </a:solidFill>
                <a:latin typeface="Times New Roman" panose="02020603050405020304" pitchFamily="18" charset="0"/>
                <a:cs typeface="Arial" panose="020B0604020202020204" pitchFamily="34" charset="0"/>
              </a:defRPr>
            </a:lvl3pPr>
            <a:lvl4pPr marL="1600200" indent="-228600">
              <a:defRPr sz="2400" b="1">
                <a:solidFill>
                  <a:schemeClr val="tx1"/>
                </a:solidFill>
                <a:latin typeface="Times New Roman" panose="02020603050405020304" pitchFamily="18" charset="0"/>
                <a:cs typeface="Arial" panose="020B0604020202020204" pitchFamily="34" charset="0"/>
              </a:defRPr>
            </a:lvl4pPr>
            <a:lvl5pPr marL="2057400" indent="-22860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altLang="en-US" sz="1800"/>
          </a:p>
        </p:txBody>
      </p:sp>
    </p:spTree>
    <p:extLst>
      <p:ext uri="{BB962C8B-B14F-4D97-AF65-F5344CB8AC3E}">
        <p14:creationId xmlns:p14="http://schemas.microsoft.com/office/powerpoint/2010/main" val="16858518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xStyles>
    <p:titleStyle>
      <a:lvl1pPr algn="ctr" defTabSz="914400" rtl="0" eaLnBrk="1" latinLnBrk="0" hangingPunct="1">
        <a:lnSpc>
          <a:spcPct val="90000"/>
        </a:lnSpc>
        <a:spcBef>
          <a:spcPct val="0"/>
        </a:spcBef>
        <a:buNone/>
        <a:defRPr sz="2000" b="1" kern="1200" cap="all" baseline="0">
          <a:solidFill>
            <a:schemeClr val="bg1"/>
          </a:solidFill>
          <a:latin typeface="+mj-lt"/>
          <a:ea typeface="Verdana" panose="020B0604030504040204" pitchFamily="34" charset="0"/>
          <a:cs typeface="Verdan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customXml" Target="../ink/ink43.xml"/><Relationship Id="rId18" Type="http://schemas.openxmlformats.org/officeDocument/2006/relationships/image" Target="../media/image52.png"/><Relationship Id="rId3" Type="http://schemas.openxmlformats.org/officeDocument/2006/relationships/customXml" Target="../ink/ink38.xml"/><Relationship Id="rId21" Type="http://schemas.openxmlformats.org/officeDocument/2006/relationships/customXml" Target="../ink/ink47.xml"/><Relationship Id="rId7" Type="http://schemas.openxmlformats.org/officeDocument/2006/relationships/customXml" Target="../ink/ink40.xml"/><Relationship Id="rId12" Type="http://schemas.openxmlformats.org/officeDocument/2006/relationships/image" Target="../media/image49.png"/><Relationship Id="rId17" Type="http://schemas.openxmlformats.org/officeDocument/2006/relationships/customXml" Target="../ink/ink45.xml"/><Relationship Id="rId2" Type="http://schemas.openxmlformats.org/officeDocument/2006/relationships/notesSlide" Target="../notesSlides/notesSlide7.xml"/><Relationship Id="rId16" Type="http://schemas.openxmlformats.org/officeDocument/2006/relationships/image" Target="../media/image51.png"/><Relationship Id="rId20"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customXml" Target="../ink/ink42.xml"/><Relationship Id="rId24" Type="http://schemas.openxmlformats.org/officeDocument/2006/relationships/image" Target="../media/image55.png"/><Relationship Id="rId5" Type="http://schemas.openxmlformats.org/officeDocument/2006/relationships/customXml" Target="../ink/ink39.xml"/><Relationship Id="rId15" Type="http://schemas.openxmlformats.org/officeDocument/2006/relationships/customXml" Target="../ink/ink44.xml"/><Relationship Id="rId23" Type="http://schemas.openxmlformats.org/officeDocument/2006/relationships/customXml" Target="../ink/ink48.xml"/><Relationship Id="rId10" Type="http://schemas.openxmlformats.org/officeDocument/2006/relationships/image" Target="../media/image48.png"/><Relationship Id="rId19" Type="http://schemas.openxmlformats.org/officeDocument/2006/relationships/customXml" Target="../ink/ink46.xml"/><Relationship Id="rId4" Type="http://schemas.openxmlformats.org/officeDocument/2006/relationships/image" Target="../media/image45.png"/><Relationship Id="rId9" Type="http://schemas.openxmlformats.org/officeDocument/2006/relationships/customXml" Target="../ink/ink41.xml"/><Relationship Id="rId14" Type="http://schemas.openxmlformats.org/officeDocument/2006/relationships/image" Target="../media/image50.png"/><Relationship Id="rId22" Type="http://schemas.openxmlformats.org/officeDocument/2006/relationships/image" Target="../media/image54.png"/></Relationships>
</file>

<file path=ppt/slides/_rels/slide11.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customXml" Target="../ink/ink49.xml"/><Relationship Id="rId7" Type="http://schemas.openxmlformats.org/officeDocument/2006/relationships/customXml" Target="../ink/ink5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customXml" Target="../ink/ink50.xml"/><Relationship Id="rId4" Type="http://schemas.openxmlformats.org/officeDocument/2006/relationships/image" Target="../media/image5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5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customXml" Target="../ink/ink53.xml"/><Relationship Id="rId4" Type="http://schemas.openxmlformats.org/officeDocument/2006/relationships/image" Target="../media/image59.png"/></Relationships>
</file>

<file path=ppt/slides/_rels/slide14.xml.rels><?xml version="1.0" encoding="UTF-8" standalone="yes"?>
<Relationships xmlns="http://schemas.openxmlformats.org/package/2006/relationships"><Relationship Id="rId8" Type="http://schemas.openxmlformats.org/officeDocument/2006/relationships/customXml" Target="../ink/ink57.xml"/><Relationship Id="rId13"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3.png"/><Relationship Id="rId12" Type="http://schemas.openxmlformats.org/officeDocument/2006/relationships/customXml" Target="../ink/ink59.xml"/><Relationship Id="rId2" Type="http://schemas.openxmlformats.org/officeDocument/2006/relationships/customXml" Target="../ink/ink54.xml"/><Relationship Id="rId1" Type="http://schemas.openxmlformats.org/officeDocument/2006/relationships/slideLayout" Target="../slideLayouts/slideLayout2.xml"/><Relationship Id="rId6" Type="http://schemas.openxmlformats.org/officeDocument/2006/relationships/customXml" Target="../ink/ink56.xml"/><Relationship Id="rId11" Type="http://schemas.openxmlformats.org/officeDocument/2006/relationships/image" Target="../media/image65.png"/><Relationship Id="rId5" Type="http://schemas.openxmlformats.org/officeDocument/2006/relationships/image" Target="../media/image62.png"/><Relationship Id="rId10" Type="http://schemas.openxmlformats.org/officeDocument/2006/relationships/customXml" Target="../ink/ink58.xml"/><Relationship Id="rId4" Type="http://schemas.openxmlformats.org/officeDocument/2006/relationships/customXml" Target="../ink/ink55.xml"/><Relationship Id="rId9" Type="http://schemas.openxmlformats.org/officeDocument/2006/relationships/image" Target="../media/image64.png"/></Relationships>
</file>

<file path=ppt/slides/_rels/slide15.xml.rels><?xml version="1.0" encoding="UTF-8" standalone="yes"?>
<Relationships xmlns="http://schemas.openxmlformats.org/package/2006/relationships"><Relationship Id="rId8" Type="http://schemas.openxmlformats.org/officeDocument/2006/relationships/customXml" Target="../ink/ink63.xml"/><Relationship Id="rId13" Type="http://schemas.openxmlformats.org/officeDocument/2006/relationships/image" Target="../media/image72.png"/><Relationship Id="rId18" Type="http://schemas.openxmlformats.org/officeDocument/2006/relationships/customXml" Target="../ink/ink68.xml"/><Relationship Id="rId3" Type="http://schemas.openxmlformats.org/officeDocument/2006/relationships/image" Target="../media/image67.png"/><Relationship Id="rId7" Type="http://schemas.openxmlformats.org/officeDocument/2006/relationships/image" Target="../media/image69.png"/><Relationship Id="rId12" Type="http://schemas.openxmlformats.org/officeDocument/2006/relationships/customXml" Target="../ink/ink65.xml"/><Relationship Id="rId17" Type="http://schemas.openxmlformats.org/officeDocument/2006/relationships/image" Target="../media/image74.png"/><Relationship Id="rId2" Type="http://schemas.openxmlformats.org/officeDocument/2006/relationships/customXml" Target="../ink/ink60.xml"/><Relationship Id="rId16" Type="http://schemas.openxmlformats.org/officeDocument/2006/relationships/customXml" Target="../ink/ink67.xml"/><Relationship Id="rId1" Type="http://schemas.openxmlformats.org/officeDocument/2006/relationships/slideLayout" Target="../slideLayouts/slideLayout2.xml"/><Relationship Id="rId6" Type="http://schemas.openxmlformats.org/officeDocument/2006/relationships/customXml" Target="../ink/ink62.xml"/><Relationship Id="rId11" Type="http://schemas.openxmlformats.org/officeDocument/2006/relationships/image" Target="../media/image71.png"/><Relationship Id="rId5" Type="http://schemas.openxmlformats.org/officeDocument/2006/relationships/image" Target="../media/image68.png"/><Relationship Id="rId15" Type="http://schemas.openxmlformats.org/officeDocument/2006/relationships/image" Target="../media/image73.png"/><Relationship Id="rId10" Type="http://schemas.openxmlformats.org/officeDocument/2006/relationships/customXml" Target="../ink/ink64.xml"/><Relationship Id="rId19" Type="http://schemas.openxmlformats.org/officeDocument/2006/relationships/image" Target="../media/image75.png"/><Relationship Id="rId4" Type="http://schemas.openxmlformats.org/officeDocument/2006/relationships/customXml" Target="../ink/ink61.xml"/><Relationship Id="rId9" Type="http://schemas.openxmlformats.org/officeDocument/2006/relationships/image" Target="../media/image70.png"/><Relationship Id="rId14" Type="http://schemas.openxmlformats.org/officeDocument/2006/relationships/customXml" Target="../ink/ink6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78.png"/><Relationship Id="rId13" Type="http://schemas.openxmlformats.org/officeDocument/2006/relationships/customXml" Target="../ink/ink74.xml"/><Relationship Id="rId3" Type="http://schemas.openxmlformats.org/officeDocument/2006/relationships/customXml" Target="../ink/ink69.xml"/><Relationship Id="rId7" Type="http://schemas.openxmlformats.org/officeDocument/2006/relationships/customXml" Target="../ink/ink71.xml"/><Relationship Id="rId12" Type="http://schemas.openxmlformats.org/officeDocument/2006/relationships/image" Target="../media/image8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7.png"/><Relationship Id="rId11" Type="http://schemas.openxmlformats.org/officeDocument/2006/relationships/customXml" Target="../ink/ink73.xml"/><Relationship Id="rId5" Type="http://schemas.openxmlformats.org/officeDocument/2006/relationships/customXml" Target="../ink/ink70.xml"/><Relationship Id="rId10" Type="http://schemas.openxmlformats.org/officeDocument/2006/relationships/image" Target="../media/image79.png"/><Relationship Id="rId4" Type="http://schemas.openxmlformats.org/officeDocument/2006/relationships/image" Target="../media/image76.png"/><Relationship Id="rId9" Type="http://schemas.openxmlformats.org/officeDocument/2006/relationships/customXml" Target="../ink/ink72.xml"/><Relationship Id="rId14" Type="http://schemas.openxmlformats.org/officeDocument/2006/relationships/image" Target="../media/image81.png"/></Relationships>
</file>

<file path=ppt/slides/_rels/slide18.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90.png"/><Relationship Id="rId18" Type="http://schemas.openxmlformats.org/officeDocument/2006/relationships/image" Target="../media/image95.png"/><Relationship Id="rId3" Type="http://schemas.openxmlformats.org/officeDocument/2006/relationships/image" Target="../media/image24.png"/><Relationship Id="rId7" Type="http://schemas.openxmlformats.org/officeDocument/2006/relationships/image" Target="../media/image84.png"/><Relationship Id="rId12" Type="http://schemas.openxmlformats.org/officeDocument/2006/relationships/image" Target="../media/image89.png"/><Relationship Id="rId17" Type="http://schemas.openxmlformats.org/officeDocument/2006/relationships/image" Target="../media/image94.png"/><Relationship Id="rId2" Type="http://schemas.openxmlformats.org/officeDocument/2006/relationships/notesSlide" Target="../notesSlides/notesSlide13.xml"/><Relationship Id="rId16" Type="http://schemas.openxmlformats.org/officeDocument/2006/relationships/image" Target="../media/image93.png"/><Relationship Id="rId1" Type="http://schemas.openxmlformats.org/officeDocument/2006/relationships/slideLayout" Target="../slideLayouts/slideLayout14.xml"/><Relationship Id="rId6" Type="http://schemas.openxmlformats.org/officeDocument/2006/relationships/image" Target="../media/image83.png"/><Relationship Id="rId11" Type="http://schemas.openxmlformats.org/officeDocument/2006/relationships/image" Target="../media/image88.png"/><Relationship Id="rId5" Type="http://schemas.openxmlformats.org/officeDocument/2006/relationships/image" Target="../media/image82.png"/><Relationship Id="rId15" Type="http://schemas.openxmlformats.org/officeDocument/2006/relationships/image" Target="../media/image92.png"/><Relationship Id="rId10" Type="http://schemas.openxmlformats.org/officeDocument/2006/relationships/image" Target="../media/image87.png"/><Relationship Id="rId4" Type="http://schemas.openxmlformats.org/officeDocument/2006/relationships/image" Target="../media/image25.png"/><Relationship Id="rId9" Type="http://schemas.openxmlformats.org/officeDocument/2006/relationships/image" Target="../media/image86.png"/><Relationship Id="rId14" Type="http://schemas.openxmlformats.org/officeDocument/2006/relationships/image" Target="../media/image9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customXml" Target="../ink/ink2.xm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customXml" Target="../ink/ink75.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99.png"/><Relationship Id="rId5" Type="http://schemas.openxmlformats.org/officeDocument/2006/relationships/customXml" Target="../ink/ink76.xml"/><Relationship Id="rId4" Type="http://schemas.openxmlformats.org/officeDocument/2006/relationships/image" Target="../media/image98.png"/></Relationships>
</file>

<file path=ppt/slides/_rels/slide21.xml.rels><?xml version="1.0" encoding="UTF-8" standalone="yes"?>
<Relationships xmlns="http://schemas.openxmlformats.org/package/2006/relationships"><Relationship Id="rId13" Type="http://schemas.openxmlformats.org/officeDocument/2006/relationships/customXml" Target="../ink/ink82.xml"/><Relationship Id="rId18" Type="http://schemas.openxmlformats.org/officeDocument/2006/relationships/image" Target="../media/image107.png"/><Relationship Id="rId26" Type="http://schemas.openxmlformats.org/officeDocument/2006/relationships/image" Target="../media/image111.png"/><Relationship Id="rId39" Type="http://schemas.openxmlformats.org/officeDocument/2006/relationships/customXml" Target="../ink/ink95.xml"/><Relationship Id="rId21" Type="http://schemas.openxmlformats.org/officeDocument/2006/relationships/customXml" Target="../ink/ink86.xml"/><Relationship Id="rId34" Type="http://schemas.openxmlformats.org/officeDocument/2006/relationships/image" Target="../media/image115.png"/><Relationship Id="rId42" Type="http://schemas.openxmlformats.org/officeDocument/2006/relationships/image" Target="../media/image119.png"/><Relationship Id="rId47" Type="http://schemas.openxmlformats.org/officeDocument/2006/relationships/customXml" Target="../ink/ink99.xml"/><Relationship Id="rId50" Type="http://schemas.openxmlformats.org/officeDocument/2006/relationships/image" Target="../media/image123.png"/><Relationship Id="rId55" Type="http://schemas.openxmlformats.org/officeDocument/2006/relationships/customXml" Target="../ink/ink103.xml"/><Relationship Id="rId63" Type="http://schemas.openxmlformats.org/officeDocument/2006/relationships/customXml" Target="../ink/ink107.xml"/><Relationship Id="rId7" Type="http://schemas.openxmlformats.org/officeDocument/2006/relationships/customXml" Target="../ink/ink79.xml"/><Relationship Id="rId2" Type="http://schemas.openxmlformats.org/officeDocument/2006/relationships/notesSlide" Target="../notesSlides/notesSlide16.xml"/><Relationship Id="rId16" Type="http://schemas.openxmlformats.org/officeDocument/2006/relationships/image" Target="../media/image106.png"/><Relationship Id="rId29" Type="http://schemas.openxmlformats.org/officeDocument/2006/relationships/customXml" Target="../ink/ink90.xml"/><Relationship Id="rId11" Type="http://schemas.openxmlformats.org/officeDocument/2006/relationships/customXml" Target="../ink/ink81.xml"/><Relationship Id="rId24" Type="http://schemas.openxmlformats.org/officeDocument/2006/relationships/image" Target="../media/image110.png"/><Relationship Id="rId32" Type="http://schemas.openxmlformats.org/officeDocument/2006/relationships/image" Target="../media/image114.png"/><Relationship Id="rId37" Type="http://schemas.openxmlformats.org/officeDocument/2006/relationships/customXml" Target="../ink/ink94.xml"/><Relationship Id="rId40" Type="http://schemas.openxmlformats.org/officeDocument/2006/relationships/image" Target="../media/image118.png"/><Relationship Id="rId45" Type="http://schemas.openxmlformats.org/officeDocument/2006/relationships/customXml" Target="../ink/ink98.xml"/><Relationship Id="rId53" Type="http://schemas.openxmlformats.org/officeDocument/2006/relationships/customXml" Target="../ink/ink102.xml"/><Relationship Id="rId58" Type="http://schemas.openxmlformats.org/officeDocument/2006/relationships/image" Target="../media/image127.png"/><Relationship Id="rId5" Type="http://schemas.openxmlformats.org/officeDocument/2006/relationships/customXml" Target="../ink/ink78.xml"/><Relationship Id="rId61" Type="http://schemas.openxmlformats.org/officeDocument/2006/relationships/customXml" Target="../ink/ink106.xml"/><Relationship Id="rId19" Type="http://schemas.openxmlformats.org/officeDocument/2006/relationships/customXml" Target="../ink/ink85.xml"/><Relationship Id="rId14" Type="http://schemas.openxmlformats.org/officeDocument/2006/relationships/image" Target="../media/image105.png"/><Relationship Id="rId22" Type="http://schemas.openxmlformats.org/officeDocument/2006/relationships/image" Target="../media/image109.png"/><Relationship Id="rId27" Type="http://schemas.openxmlformats.org/officeDocument/2006/relationships/customXml" Target="../ink/ink89.xml"/><Relationship Id="rId30" Type="http://schemas.openxmlformats.org/officeDocument/2006/relationships/image" Target="../media/image113.png"/><Relationship Id="rId35" Type="http://schemas.openxmlformats.org/officeDocument/2006/relationships/customXml" Target="../ink/ink93.xml"/><Relationship Id="rId43" Type="http://schemas.openxmlformats.org/officeDocument/2006/relationships/customXml" Target="../ink/ink97.xml"/><Relationship Id="rId48" Type="http://schemas.openxmlformats.org/officeDocument/2006/relationships/image" Target="../media/image122.png"/><Relationship Id="rId56" Type="http://schemas.openxmlformats.org/officeDocument/2006/relationships/image" Target="../media/image126.png"/><Relationship Id="rId64" Type="http://schemas.openxmlformats.org/officeDocument/2006/relationships/image" Target="../media/image130.png"/><Relationship Id="rId8" Type="http://schemas.openxmlformats.org/officeDocument/2006/relationships/image" Target="../media/image102.png"/><Relationship Id="rId51" Type="http://schemas.openxmlformats.org/officeDocument/2006/relationships/customXml" Target="../ink/ink101.xml"/><Relationship Id="rId3" Type="http://schemas.openxmlformats.org/officeDocument/2006/relationships/customXml" Target="../ink/ink77.xml"/><Relationship Id="rId12" Type="http://schemas.openxmlformats.org/officeDocument/2006/relationships/image" Target="../media/image104.png"/><Relationship Id="rId17" Type="http://schemas.openxmlformats.org/officeDocument/2006/relationships/customXml" Target="../ink/ink84.xml"/><Relationship Id="rId25" Type="http://schemas.openxmlformats.org/officeDocument/2006/relationships/customXml" Target="../ink/ink88.xml"/><Relationship Id="rId33" Type="http://schemas.openxmlformats.org/officeDocument/2006/relationships/customXml" Target="../ink/ink92.xml"/><Relationship Id="rId38" Type="http://schemas.openxmlformats.org/officeDocument/2006/relationships/image" Target="../media/image117.png"/><Relationship Id="rId46" Type="http://schemas.openxmlformats.org/officeDocument/2006/relationships/image" Target="../media/image121.png"/><Relationship Id="rId59" Type="http://schemas.openxmlformats.org/officeDocument/2006/relationships/customXml" Target="../ink/ink105.xml"/><Relationship Id="rId20" Type="http://schemas.openxmlformats.org/officeDocument/2006/relationships/image" Target="../media/image108.png"/><Relationship Id="rId41" Type="http://schemas.openxmlformats.org/officeDocument/2006/relationships/customXml" Target="../ink/ink96.xml"/><Relationship Id="rId54" Type="http://schemas.openxmlformats.org/officeDocument/2006/relationships/image" Target="../media/image125.png"/><Relationship Id="rId62" Type="http://schemas.openxmlformats.org/officeDocument/2006/relationships/image" Target="../media/image129.png"/><Relationship Id="rId1" Type="http://schemas.openxmlformats.org/officeDocument/2006/relationships/slideLayout" Target="../slideLayouts/slideLayout2.xml"/><Relationship Id="rId6" Type="http://schemas.openxmlformats.org/officeDocument/2006/relationships/image" Target="../media/image101.png"/><Relationship Id="rId15" Type="http://schemas.openxmlformats.org/officeDocument/2006/relationships/customXml" Target="../ink/ink83.xml"/><Relationship Id="rId23" Type="http://schemas.openxmlformats.org/officeDocument/2006/relationships/customXml" Target="../ink/ink87.xml"/><Relationship Id="rId28" Type="http://schemas.openxmlformats.org/officeDocument/2006/relationships/image" Target="../media/image112.png"/><Relationship Id="rId36" Type="http://schemas.openxmlformats.org/officeDocument/2006/relationships/image" Target="../media/image116.png"/><Relationship Id="rId49" Type="http://schemas.openxmlformats.org/officeDocument/2006/relationships/customXml" Target="../ink/ink100.xml"/><Relationship Id="rId57" Type="http://schemas.openxmlformats.org/officeDocument/2006/relationships/customXml" Target="../ink/ink104.xml"/><Relationship Id="rId10" Type="http://schemas.openxmlformats.org/officeDocument/2006/relationships/image" Target="../media/image103.png"/><Relationship Id="rId31" Type="http://schemas.openxmlformats.org/officeDocument/2006/relationships/customXml" Target="../ink/ink91.xml"/><Relationship Id="rId44" Type="http://schemas.openxmlformats.org/officeDocument/2006/relationships/image" Target="../media/image120.png"/><Relationship Id="rId52" Type="http://schemas.openxmlformats.org/officeDocument/2006/relationships/image" Target="../media/image124.png"/><Relationship Id="rId60" Type="http://schemas.openxmlformats.org/officeDocument/2006/relationships/image" Target="../media/image128.png"/><Relationship Id="rId4" Type="http://schemas.openxmlformats.org/officeDocument/2006/relationships/image" Target="../media/image100.png"/><Relationship Id="rId9" Type="http://schemas.openxmlformats.org/officeDocument/2006/relationships/customXml" Target="../ink/ink80.xml"/></Relationships>
</file>

<file path=ppt/slides/_rels/slide22.xml.rels><?xml version="1.0" encoding="UTF-8" standalone="yes"?>
<Relationships xmlns="http://schemas.openxmlformats.org/package/2006/relationships"><Relationship Id="rId8" Type="http://schemas.openxmlformats.org/officeDocument/2006/relationships/image" Target="../media/image133.png"/><Relationship Id="rId13" Type="http://schemas.openxmlformats.org/officeDocument/2006/relationships/customXml" Target="../ink/ink113.xml"/><Relationship Id="rId18" Type="http://schemas.openxmlformats.org/officeDocument/2006/relationships/image" Target="../media/image138.png"/><Relationship Id="rId3" Type="http://schemas.openxmlformats.org/officeDocument/2006/relationships/customXml" Target="../ink/ink108.xml"/><Relationship Id="rId7" Type="http://schemas.openxmlformats.org/officeDocument/2006/relationships/customXml" Target="../ink/ink110.xml"/><Relationship Id="rId12" Type="http://schemas.openxmlformats.org/officeDocument/2006/relationships/image" Target="../media/image135.png"/><Relationship Id="rId17" Type="http://schemas.openxmlformats.org/officeDocument/2006/relationships/customXml" Target="../ink/ink115.xml"/><Relationship Id="rId2" Type="http://schemas.openxmlformats.org/officeDocument/2006/relationships/notesSlide" Target="../notesSlides/notesSlide17.xml"/><Relationship Id="rId16" Type="http://schemas.openxmlformats.org/officeDocument/2006/relationships/image" Target="../media/image137.png"/><Relationship Id="rId20" Type="http://schemas.openxmlformats.org/officeDocument/2006/relationships/image" Target="../media/image139.png"/><Relationship Id="rId1" Type="http://schemas.openxmlformats.org/officeDocument/2006/relationships/slideLayout" Target="../slideLayouts/slideLayout2.xml"/><Relationship Id="rId6" Type="http://schemas.openxmlformats.org/officeDocument/2006/relationships/image" Target="../media/image132.png"/><Relationship Id="rId11" Type="http://schemas.openxmlformats.org/officeDocument/2006/relationships/customXml" Target="../ink/ink112.xml"/><Relationship Id="rId5" Type="http://schemas.openxmlformats.org/officeDocument/2006/relationships/customXml" Target="../ink/ink109.xml"/><Relationship Id="rId15" Type="http://schemas.openxmlformats.org/officeDocument/2006/relationships/customXml" Target="../ink/ink114.xml"/><Relationship Id="rId10" Type="http://schemas.openxmlformats.org/officeDocument/2006/relationships/image" Target="../media/image134.png"/><Relationship Id="rId19" Type="http://schemas.openxmlformats.org/officeDocument/2006/relationships/customXml" Target="../ink/ink116.xml"/><Relationship Id="rId4" Type="http://schemas.openxmlformats.org/officeDocument/2006/relationships/image" Target="../media/image131.png"/><Relationship Id="rId9" Type="http://schemas.openxmlformats.org/officeDocument/2006/relationships/customXml" Target="../ink/ink111.xml"/><Relationship Id="rId14" Type="http://schemas.openxmlformats.org/officeDocument/2006/relationships/image" Target="../media/image136.png"/></Relationships>
</file>

<file path=ppt/slides/_rels/slide23.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43.png"/><Relationship Id="rId3" Type="http://schemas.openxmlformats.org/officeDocument/2006/relationships/customXml" Target="../ink/ink117.xml"/><Relationship Id="rId7" Type="http://schemas.openxmlformats.org/officeDocument/2006/relationships/customXml" Target="../ink/ink119.xml"/><Relationship Id="rId12" Type="http://schemas.openxmlformats.org/officeDocument/2006/relationships/image" Target="../media/image145.png"/><Relationship Id="rId2" Type="http://schemas.openxmlformats.org/officeDocument/2006/relationships/image" Target="../media/image96.png"/><Relationship Id="rId1" Type="http://schemas.openxmlformats.org/officeDocument/2006/relationships/slideLayout" Target="../slideLayouts/slideLayout2.xml"/><Relationship Id="rId6" Type="http://schemas.openxmlformats.org/officeDocument/2006/relationships/image" Target="../media/image142.png"/><Relationship Id="rId11" Type="http://schemas.openxmlformats.org/officeDocument/2006/relationships/customXml" Target="../ink/ink121.xml"/><Relationship Id="rId5" Type="http://schemas.openxmlformats.org/officeDocument/2006/relationships/customXml" Target="../ink/ink118.xml"/><Relationship Id="rId10" Type="http://schemas.openxmlformats.org/officeDocument/2006/relationships/image" Target="../media/image144.png"/><Relationship Id="rId4" Type="http://schemas.openxmlformats.org/officeDocument/2006/relationships/image" Target="../media/image141.png"/><Relationship Id="rId9" Type="http://schemas.openxmlformats.org/officeDocument/2006/relationships/customXml" Target="../ink/ink1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48.png"/><Relationship Id="rId13" Type="http://schemas.openxmlformats.org/officeDocument/2006/relationships/customXml" Target="../ink/ink127.xml"/><Relationship Id="rId18" Type="http://schemas.openxmlformats.org/officeDocument/2006/relationships/image" Target="../media/image153.png"/><Relationship Id="rId3" Type="http://schemas.openxmlformats.org/officeDocument/2006/relationships/customXml" Target="../ink/ink122.xml"/><Relationship Id="rId21" Type="http://schemas.openxmlformats.org/officeDocument/2006/relationships/customXml" Target="../ink/ink131.xml"/><Relationship Id="rId7" Type="http://schemas.openxmlformats.org/officeDocument/2006/relationships/customXml" Target="../ink/ink124.xml"/><Relationship Id="rId12" Type="http://schemas.openxmlformats.org/officeDocument/2006/relationships/image" Target="../media/image150.png"/><Relationship Id="rId17" Type="http://schemas.openxmlformats.org/officeDocument/2006/relationships/customXml" Target="../ink/ink129.xml"/><Relationship Id="rId2" Type="http://schemas.openxmlformats.org/officeDocument/2006/relationships/notesSlide" Target="../notesSlides/notesSlide19.xml"/><Relationship Id="rId16" Type="http://schemas.openxmlformats.org/officeDocument/2006/relationships/image" Target="../media/image152.png"/><Relationship Id="rId20" Type="http://schemas.openxmlformats.org/officeDocument/2006/relationships/image" Target="../media/image154.png"/><Relationship Id="rId1" Type="http://schemas.openxmlformats.org/officeDocument/2006/relationships/slideLayout" Target="../slideLayouts/slideLayout2.xml"/><Relationship Id="rId6" Type="http://schemas.openxmlformats.org/officeDocument/2006/relationships/image" Target="../media/image147.png"/><Relationship Id="rId11" Type="http://schemas.openxmlformats.org/officeDocument/2006/relationships/customXml" Target="../ink/ink126.xml"/><Relationship Id="rId24" Type="http://schemas.openxmlformats.org/officeDocument/2006/relationships/image" Target="../media/image156.png"/><Relationship Id="rId5" Type="http://schemas.openxmlformats.org/officeDocument/2006/relationships/customXml" Target="../ink/ink123.xml"/><Relationship Id="rId15" Type="http://schemas.openxmlformats.org/officeDocument/2006/relationships/customXml" Target="../ink/ink128.xml"/><Relationship Id="rId23" Type="http://schemas.openxmlformats.org/officeDocument/2006/relationships/customXml" Target="../ink/ink132.xml"/><Relationship Id="rId10" Type="http://schemas.openxmlformats.org/officeDocument/2006/relationships/image" Target="../media/image149.png"/><Relationship Id="rId19" Type="http://schemas.openxmlformats.org/officeDocument/2006/relationships/customXml" Target="../ink/ink130.xml"/><Relationship Id="rId4" Type="http://schemas.openxmlformats.org/officeDocument/2006/relationships/image" Target="../media/image146.png"/><Relationship Id="rId9" Type="http://schemas.openxmlformats.org/officeDocument/2006/relationships/customXml" Target="../ink/ink125.xml"/><Relationship Id="rId14" Type="http://schemas.openxmlformats.org/officeDocument/2006/relationships/image" Target="../media/image151.png"/><Relationship Id="rId22" Type="http://schemas.openxmlformats.org/officeDocument/2006/relationships/image" Target="../media/image155.png"/></Relationships>
</file>

<file path=ppt/slides/_rels/slide28.xml.rels><?xml version="1.0" encoding="UTF-8" standalone="yes"?>
<Relationships xmlns="http://schemas.openxmlformats.org/package/2006/relationships"><Relationship Id="rId8" Type="http://schemas.openxmlformats.org/officeDocument/2006/relationships/image" Target="../media/image159.png"/><Relationship Id="rId3" Type="http://schemas.openxmlformats.org/officeDocument/2006/relationships/customXml" Target="../ink/ink133.xml"/><Relationship Id="rId7" Type="http://schemas.openxmlformats.org/officeDocument/2006/relationships/customXml" Target="../ink/ink135.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58.png"/><Relationship Id="rId5" Type="http://schemas.openxmlformats.org/officeDocument/2006/relationships/customXml" Target="../ink/ink134.xml"/><Relationship Id="rId4" Type="http://schemas.openxmlformats.org/officeDocument/2006/relationships/image" Target="../media/image15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ustomXml" Target="../ink/ink136.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163.png"/><Relationship Id="rId3" Type="http://schemas.openxmlformats.org/officeDocument/2006/relationships/customXml" Target="../ink/ink137.xml"/><Relationship Id="rId7" Type="http://schemas.openxmlformats.org/officeDocument/2006/relationships/customXml" Target="../ink/ink139.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62.png"/><Relationship Id="rId5" Type="http://schemas.openxmlformats.org/officeDocument/2006/relationships/customXml" Target="../ink/ink138.xml"/><Relationship Id="rId10" Type="http://schemas.openxmlformats.org/officeDocument/2006/relationships/image" Target="../media/image164.png"/><Relationship Id="rId4" Type="http://schemas.openxmlformats.org/officeDocument/2006/relationships/image" Target="../media/image161.png"/><Relationship Id="rId9" Type="http://schemas.openxmlformats.org/officeDocument/2006/relationships/customXml" Target="../ink/ink14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customXml" Target="../ink/ink10.xml"/><Relationship Id="rId18" Type="http://schemas.openxmlformats.org/officeDocument/2006/relationships/image" Target="../media/image17.png"/><Relationship Id="rId3" Type="http://schemas.openxmlformats.org/officeDocument/2006/relationships/customXml" Target="../ink/ink5.xml"/><Relationship Id="rId7" Type="http://schemas.openxmlformats.org/officeDocument/2006/relationships/customXml" Target="../ink/ink7.xml"/><Relationship Id="rId12" Type="http://schemas.openxmlformats.org/officeDocument/2006/relationships/image" Target="../media/image14.png"/><Relationship Id="rId17" Type="http://schemas.openxmlformats.org/officeDocument/2006/relationships/customXml" Target="../ink/ink12.xml"/><Relationship Id="rId2" Type="http://schemas.openxmlformats.org/officeDocument/2006/relationships/notesSlide" Target="../notesSlides/notesSlide3.xml"/><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customXml" Target="../ink/ink9.xml"/><Relationship Id="rId5" Type="http://schemas.openxmlformats.org/officeDocument/2006/relationships/customXml" Target="../ink/ink6.xml"/><Relationship Id="rId15" Type="http://schemas.openxmlformats.org/officeDocument/2006/relationships/customXml" Target="../ink/ink11.xml"/><Relationship Id="rId10"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customXml" Target="../ink/ink8.xml"/><Relationship Id="rId14" Type="http://schemas.openxmlformats.org/officeDocument/2006/relationships/image" Target="../media/image1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customXml" Target="../ink/ink144.xml"/><Relationship Id="rId3" Type="http://schemas.openxmlformats.org/officeDocument/2006/relationships/image" Target="../media/image165.png"/><Relationship Id="rId7" Type="http://schemas.openxmlformats.org/officeDocument/2006/relationships/image" Target="../media/image167.png"/><Relationship Id="rId2" Type="http://schemas.openxmlformats.org/officeDocument/2006/relationships/customXml" Target="../ink/ink141.xml"/><Relationship Id="rId1" Type="http://schemas.openxmlformats.org/officeDocument/2006/relationships/slideLayout" Target="../slideLayouts/slideLayout2.xml"/><Relationship Id="rId6" Type="http://schemas.openxmlformats.org/officeDocument/2006/relationships/customXml" Target="../ink/ink143.xml"/><Relationship Id="rId5" Type="http://schemas.openxmlformats.org/officeDocument/2006/relationships/image" Target="../media/image166.png"/><Relationship Id="rId4" Type="http://schemas.openxmlformats.org/officeDocument/2006/relationships/customXml" Target="../ink/ink142.xml"/><Relationship Id="rId9" Type="http://schemas.openxmlformats.org/officeDocument/2006/relationships/image" Target="../media/image168.png"/></Relationships>
</file>

<file path=ppt/slides/_rels/slide43.xml.rels><?xml version="1.0" encoding="UTF-8" standalone="yes"?>
<Relationships xmlns="http://schemas.openxmlformats.org/package/2006/relationships"><Relationship Id="rId8" Type="http://schemas.openxmlformats.org/officeDocument/2006/relationships/image" Target="../media/image171.png"/><Relationship Id="rId13" Type="http://schemas.openxmlformats.org/officeDocument/2006/relationships/customXml" Target="../ink/ink150.xml"/><Relationship Id="rId18" Type="http://schemas.openxmlformats.org/officeDocument/2006/relationships/image" Target="../media/image176.png"/><Relationship Id="rId3" Type="http://schemas.openxmlformats.org/officeDocument/2006/relationships/customXml" Target="../ink/ink145.xml"/><Relationship Id="rId7" Type="http://schemas.openxmlformats.org/officeDocument/2006/relationships/customXml" Target="../ink/ink147.xml"/><Relationship Id="rId12" Type="http://schemas.openxmlformats.org/officeDocument/2006/relationships/image" Target="../media/image173.png"/><Relationship Id="rId17" Type="http://schemas.openxmlformats.org/officeDocument/2006/relationships/customXml" Target="../ink/ink152.xml"/><Relationship Id="rId2" Type="http://schemas.openxmlformats.org/officeDocument/2006/relationships/notesSlide" Target="../notesSlides/notesSlide30.xml"/><Relationship Id="rId16" Type="http://schemas.openxmlformats.org/officeDocument/2006/relationships/image" Target="../media/image175.png"/><Relationship Id="rId1" Type="http://schemas.openxmlformats.org/officeDocument/2006/relationships/slideLayout" Target="../slideLayouts/slideLayout2.xml"/><Relationship Id="rId6" Type="http://schemas.openxmlformats.org/officeDocument/2006/relationships/image" Target="../media/image170.png"/><Relationship Id="rId11" Type="http://schemas.openxmlformats.org/officeDocument/2006/relationships/customXml" Target="../ink/ink149.xml"/><Relationship Id="rId5" Type="http://schemas.openxmlformats.org/officeDocument/2006/relationships/customXml" Target="../ink/ink146.xml"/><Relationship Id="rId15" Type="http://schemas.openxmlformats.org/officeDocument/2006/relationships/customXml" Target="../ink/ink151.xml"/><Relationship Id="rId10" Type="http://schemas.openxmlformats.org/officeDocument/2006/relationships/image" Target="../media/image172.png"/><Relationship Id="rId4" Type="http://schemas.openxmlformats.org/officeDocument/2006/relationships/image" Target="../media/image169.png"/><Relationship Id="rId9" Type="http://schemas.openxmlformats.org/officeDocument/2006/relationships/customXml" Target="../ink/ink148.xml"/><Relationship Id="rId14" Type="http://schemas.openxmlformats.org/officeDocument/2006/relationships/image" Target="../media/image17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3" Type="http://schemas.openxmlformats.org/officeDocument/2006/relationships/image" Target="../media/image181.png"/><Relationship Id="rId18" Type="http://schemas.openxmlformats.org/officeDocument/2006/relationships/customXml" Target="../ink/ink160.xml"/><Relationship Id="rId26" Type="http://schemas.openxmlformats.org/officeDocument/2006/relationships/customXml" Target="../ink/ink164.xml"/><Relationship Id="rId21" Type="http://schemas.openxmlformats.org/officeDocument/2006/relationships/image" Target="../media/image185.png"/><Relationship Id="rId34" Type="http://schemas.openxmlformats.org/officeDocument/2006/relationships/customXml" Target="../ink/ink168.xml"/><Relationship Id="rId7" Type="http://schemas.openxmlformats.org/officeDocument/2006/relationships/image" Target="../media/image178.png"/><Relationship Id="rId12" Type="http://schemas.openxmlformats.org/officeDocument/2006/relationships/customXml" Target="../ink/ink157.xml"/><Relationship Id="rId17" Type="http://schemas.openxmlformats.org/officeDocument/2006/relationships/image" Target="../media/image183.png"/><Relationship Id="rId25" Type="http://schemas.openxmlformats.org/officeDocument/2006/relationships/image" Target="../media/image187.png"/><Relationship Id="rId33" Type="http://schemas.openxmlformats.org/officeDocument/2006/relationships/image" Target="../media/image191.png"/><Relationship Id="rId2" Type="http://schemas.openxmlformats.org/officeDocument/2006/relationships/notesSlide" Target="../notesSlides/notesSlide34.xml"/><Relationship Id="rId16" Type="http://schemas.openxmlformats.org/officeDocument/2006/relationships/customXml" Target="../ink/ink159.xml"/><Relationship Id="rId20" Type="http://schemas.openxmlformats.org/officeDocument/2006/relationships/customXml" Target="../ink/ink161.xml"/><Relationship Id="rId29" Type="http://schemas.openxmlformats.org/officeDocument/2006/relationships/image" Target="../media/image189.png"/><Relationship Id="rId1" Type="http://schemas.openxmlformats.org/officeDocument/2006/relationships/slideLayout" Target="../slideLayouts/slideLayout2.xml"/><Relationship Id="rId6" Type="http://schemas.openxmlformats.org/officeDocument/2006/relationships/customXml" Target="../ink/ink154.xml"/><Relationship Id="rId11" Type="http://schemas.openxmlformats.org/officeDocument/2006/relationships/image" Target="../media/image180.png"/><Relationship Id="rId24" Type="http://schemas.openxmlformats.org/officeDocument/2006/relationships/customXml" Target="../ink/ink163.xml"/><Relationship Id="rId32" Type="http://schemas.openxmlformats.org/officeDocument/2006/relationships/customXml" Target="../ink/ink167.xml"/><Relationship Id="rId37" Type="http://schemas.openxmlformats.org/officeDocument/2006/relationships/image" Target="../media/image193.png"/><Relationship Id="rId5" Type="http://schemas.openxmlformats.org/officeDocument/2006/relationships/image" Target="../media/image177.png"/><Relationship Id="rId15" Type="http://schemas.openxmlformats.org/officeDocument/2006/relationships/image" Target="../media/image182.png"/><Relationship Id="rId23" Type="http://schemas.openxmlformats.org/officeDocument/2006/relationships/image" Target="../media/image186.png"/><Relationship Id="rId28" Type="http://schemas.openxmlformats.org/officeDocument/2006/relationships/customXml" Target="../ink/ink165.xml"/><Relationship Id="rId36" Type="http://schemas.openxmlformats.org/officeDocument/2006/relationships/customXml" Target="../ink/ink169.xml"/><Relationship Id="rId10" Type="http://schemas.openxmlformats.org/officeDocument/2006/relationships/customXml" Target="../ink/ink156.xml"/><Relationship Id="rId19" Type="http://schemas.openxmlformats.org/officeDocument/2006/relationships/image" Target="../media/image184.png"/><Relationship Id="rId31" Type="http://schemas.openxmlformats.org/officeDocument/2006/relationships/image" Target="../media/image190.png"/><Relationship Id="rId4" Type="http://schemas.openxmlformats.org/officeDocument/2006/relationships/customXml" Target="../ink/ink153.xml"/><Relationship Id="rId9" Type="http://schemas.openxmlformats.org/officeDocument/2006/relationships/image" Target="../media/image179.png"/><Relationship Id="rId14" Type="http://schemas.openxmlformats.org/officeDocument/2006/relationships/customXml" Target="../ink/ink158.xml"/><Relationship Id="rId22" Type="http://schemas.openxmlformats.org/officeDocument/2006/relationships/customXml" Target="../ink/ink162.xml"/><Relationship Id="rId27" Type="http://schemas.openxmlformats.org/officeDocument/2006/relationships/image" Target="../media/image188.png"/><Relationship Id="rId30" Type="http://schemas.openxmlformats.org/officeDocument/2006/relationships/customXml" Target="../ink/ink166.xml"/><Relationship Id="rId35" Type="http://schemas.openxmlformats.org/officeDocument/2006/relationships/image" Target="../media/image192.png"/><Relationship Id="rId8" Type="http://schemas.openxmlformats.org/officeDocument/2006/relationships/customXml" Target="../ink/ink155.xml"/><Relationship Id="rId3" Type="http://schemas.openxmlformats.org/officeDocument/2006/relationships/image" Target="../media/image96.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6" Type="http://schemas.openxmlformats.org/officeDocument/2006/relationships/customXml" Target="../ink/ink182.xml"/><Relationship Id="rId21" Type="http://schemas.openxmlformats.org/officeDocument/2006/relationships/image" Target="../media/image203.png"/><Relationship Id="rId42" Type="http://schemas.openxmlformats.org/officeDocument/2006/relationships/customXml" Target="../ink/ink190.xml"/><Relationship Id="rId47" Type="http://schemas.openxmlformats.org/officeDocument/2006/relationships/image" Target="../media/image216.png"/><Relationship Id="rId63" Type="http://schemas.openxmlformats.org/officeDocument/2006/relationships/image" Target="../media/image224.png"/><Relationship Id="rId68" Type="http://schemas.openxmlformats.org/officeDocument/2006/relationships/customXml" Target="../ink/ink203.xml"/><Relationship Id="rId16" Type="http://schemas.openxmlformats.org/officeDocument/2006/relationships/customXml" Target="../ink/ink177.xml"/><Relationship Id="rId11" Type="http://schemas.openxmlformats.org/officeDocument/2006/relationships/image" Target="../media/image198.png"/><Relationship Id="rId24" Type="http://schemas.openxmlformats.org/officeDocument/2006/relationships/customXml" Target="../ink/ink181.xml"/><Relationship Id="rId32" Type="http://schemas.openxmlformats.org/officeDocument/2006/relationships/customXml" Target="../ink/ink185.xml"/><Relationship Id="rId37" Type="http://schemas.openxmlformats.org/officeDocument/2006/relationships/image" Target="../media/image211.png"/><Relationship Id="rId40" Type="http://schemas.openxmlformats.org/officeDocument/2006/relationships/customXml" Target="../ink/ink189.xml"/><Relationship Id="rId45" Type="http://schemas.openxmlformats.org/officeDocument/2006/relationships/image" Target="../media/image215.png"/><Relationship Id="rId53" Type="http://schemas.openxmlformats.org/officeDocument/2006/relationships/image" Target="../media/image219.png"/><Relationship Id="rId58" Type="http://schemas.openxmlformats.org/officeDocument/2006/relationships/customXml" Target="../ink/ink198.xml"/><Relationship Id="rId66" Type="http://schemas.openxmlformats.org/officeDocument/2006/relationships/customXml" Target="../ink/ink202.xml"/><Relationship Id="rId74" Type="http://schemas.openxmlformats.org/officeDocument/2006/relationships/customXml" Target="../ink/ink206.xml"/><Relationship Id="rId79" Type="http://schemas.openxmlformats.org/officeDocument/2006/relationships/image" Target="../media/image232.png"/><Relationship Id="rId5" Type="http://schemas.openxmlformats.org/officeDocument/2006/relationships/image" Target="../media/image195.png"/><Relationship Id="rId61" Type="http://schemas.openxmlformats.org/officeDocument/2006/relationships/image" Target="../media/image223.png"/><Relationship Id="rId19" Type="http://schemas.openxmlformats.org/officeDocument/2006/relationships/image" Target="../media/image202.png"/><Relationship Id="rId14" Type="http://schemas.openxmlformats.org/officeDocument/2006/relationships/customXml" Target="../ink/ink176.xml"/><Relationship Id="rId22" Type="http://schemas.openxmlformats.org/officeDocument/2006/relationships/customXml" Target="../ink/ink180.xml"/><Relationship Id="rId27" Type="http://schemas.openxmlformats.org/officeDocument/2006/relationships/image" Target="../media/image206.png"/><Relationship Id="rId30" Type="http://schemas.openxmlformats.org/officeDocument/2006/relationships/customXml" Target="../ink/ink184.xml"/><Relationship Id="rId35" Type="http://schemas.openxmlformats.org/officeDocument/2006/relationships/image" Target="../media/image210.png"/><Relationship Id="rId43" Type="http://schemas.openxmlformats.org/officeDocument/2006/relationships/image" Target="../media/image214.png"/><Relationship Id="rId48" Type="http://schemas.openxmlformats.org/officeDocument/2006/relationships/customXml" Target="../ink/ink193.xml"/><Relationship Id="rId56" Type="http://schemas.openxmlformats.org/officeDocument/2006/relationships/customXml" Target="../ink/ink197.xml"/><Relationship Id="rId64" Type="http://schemas.openxmlformats.org/officeDocument/2006/relationships/customXml" Target="../ink/ink201.xml"/><Relationship Id="rId69" Type="http://schemas.openxmlformats.org/officeDocument/2006/relationships/image" Target="../media/image227.png"/><Relationship Id="rId77" Type="http://schemas.openxmlformats.org/officeDocument/2006/relationships/image" Target="../media/image231.png"/><Relationship Id="rId8" Type="http://schemas.openxmlformats.org/officeDocument/2006/relationships/customXml" Target="../ink/ink173.xml"/><Relationship Id="rId51" Type="http://schemas.openxmlformats.org/officeDocument/2006/relationships/image" Target="../media/image218.png"/><Relationship Id="rId72" Type="http://schemas.openxmlformats.org/officeDocument/2006/relationships/customXml" Target="../ink/ink205.xml"/><Relationship Id="rId3" Type="http://schemas.openxmlformats.org/officeDocument/2006/relationships/image" Target="../media/image194.png"/><Relationship Id="rId12" Type="http://schemas.openxmlformats.org/officeDocument/2006/relationships/customXml" Target="../ink/ink175.xml"/><Relationship Id="rId17" Type="http://schemas.openxmlformats.org/officeDocument/2006/relationships/image" Target="../media/image201.png"/><Relationship Id="rId25" Type="http://schemas.openxmlformats.org/officeDocument/2006/relationships/image" Target="../media/image205.png"/><Relationship Id="rId33" Type="http://schemas.openxmlformats.org/officeDocument/2006/relationships/image" Target="../media/image209.png"/><Relationship Id="rId38" Type="http://schemas.openxmlformats.org/officeDocument/2006/relationships/customXml" Target="../ink/ink188.xml"/><Relationship Id="rId46" Type="http://schemas.openxmlformats.org/officeDocument/2006/relationships/customXml" Target="../ink/ink192.xml"/><Relationship Id="rId59" Type="http://schemas.openxmlformats.org/officeDocument/2006/relationships/image" Target="../media/image222.png"/><Relationship Id="rId67" Type="http://schemas.openxmlformats.org/officeDocument/2006/relationships/image" Target="../media/image226.png"/><Relationship Id="rId20" Type="http://schemas.openxmlformats.org/officeDocument/2006/relationships/customXml" Target="../ink/ink179.xml"/><Relationship Id="rId41" Type="http://schemas.openxmlformats.org/officeDocument/2006/relationships/image" Target="../media/image213.png"/><Relationship Id="rId54" Type="http://schemas.openxmlformats.org/officeDocument/2006/relationships/customXml" Target="../ink/ink196.xml"/><Relationship Id="rId62" Type="http://schemas.openxmlformats.org/officeDocument/2006/relationships/customXml" Target="../ink/ink200.xml"/><Relationship Id="rId70" Type="http://schemas.openxmlformats.org/officeDocument/2006/relationships/customXml" Target="../ink/ink204.xml"/><Relationship Id="rId75" Type="http://schemas.openxmlformats.org/officeDocument/2006/relationships/image" Target="../media/image230.png"/><Relationship Id="rId1" Type="http://schemas.openxmlformats.org/officeDocument/2006/relationships/slideLayout" Target="../slideLayouts/slideLayout2.xml"/><Relationship Id="rId6" Type="http://schemas.openxmlformats.org/officeDocument/2006/relationships/customXml" Target="../ink/ink172.xml"/><Relationship Id="rId15" Type="http://schemas.openxmlformats.org/officeDocument/2006/relationships/image" Target="../media/image200.png"/><Relationship Id="rId23" Type="http://schemas.openxmlformats.org/officeDocument/2006/relationships/image" Target="../media/image204.png"/><Relationship Id="rId28" Type="http://schemas.openxmlformats.org/officeDocument/2006/relationships/customXml" Target="../ink/ink183.xml"/><Relationship Id="rId36" Type="http://schemas.openxmlformats.org/officeDocument/2006/relationships/customXml" Target="../ink/ink187.xml"/><Relationship Id="rId49" Type="http://schemas.openxmlformats.org/officeDocument/2006/relationships/image" Target="../media/image217.png"/><Relationship Id="rId57" Type="http://schemas.openxmlformats.org/officeDocument/2006/relationships/image" Target="../media/image221.png"/><Relationship Id="rId10" Type="http://schemas.openxmlformats.org/officeDocument/2006/relationships/customXml" Target="../ink/ink174.xml"/><Relationship Id="rId31" Type="http://schemas.openxmlformats.org/officeDocument/2006/relationships/image" Target="../media/image208.png"/><Relationship Id="rId44" Type="http://schemas.openxmlformats.org/officeDocument/2006/relationships/customXml" Target="../ink/ink191.xml"/><Relationship Id="rId52" Type="http://schemas.openxmlformats.org/officeDocument/2006/relationships/customXml" Target="../ink/ink195.xml"/><Relationship Id="rId60" Type="http://schemas.openxmlformats.org/officeDocument/2006/relationships/customXml" Target="../ink/ink199.xml"/><Relationship Id="rId65" Type="http://schemas.openxmlformats.org/officeDocument/2006/relationships/image" Target="../media/image225.png"/><Relationship Id="rId73" Type="http://schemas.openxmlformats.org/officeDocument/2006/relationships/image" Target="../media/image229.png"/><Relationship Id="rId78" Type="http://schemas.openxmlformats.org/officeDocument/2006/relationships/customXml" Target="../ink/ink208.xml"/><Relationship Id="rId4" Type="http://schemas.openxmlformats.org/officeDocument/2006/relationships/customXml" Target="../ink/ink171.xml"/><Relationship Id="rId9" Type="http://schemas.openxmlformats.org/officeDocument/2006/relationships/image" Target="../media/image197.png"/><Relationship Id="rId13" Type="http://schemas.openxmlformats.org/officeDocument/2006/relationships/image" Target="../media/image199.png"/><Relationship Id="rId18" Type="http://schemas.openxmlformats.org/officeDocument/2006/relationships/customXml" Target="../ink/ink178.xml"/><Relationship Id="rId39" Type="http://schemas.openxmlformats.org/officeDocument/2006/relationships/image" Target="../media/image212.png"/><Relationship Id="rId34" Type="http://schemas.openxmlformats.org/officeDocument/2006/relationships/customXml" Target="../ink/ink186.xml"/><Relationship Id="rId50" Type="http://schemas.openxmlformats.org/officeDocument/2006/relationships/customXml" Target="../ink/ink194.xml"/><Relationship Id="rId55" Type="http://schemas.openxmlformats.org/officeDocument/2006/relationships/image" Target="../media/image220.png"/><Relationship Id="rId76" Type="http://schemas.openxmlformats.org/officeDocument/2006/relationships/customXml" Target="../ink/ink207.xml"/><Relationship Id="rId7" Type="http://schemas.openxmlformats.org/officeDocument/2006/relationships/image" Target="../media/image196.png"/><Relationship Id="rId71" Type="http://schemas.openxmlformats.org/officeDocument/2006/relationships/image" Target="../media/image228.png"/><Relationship Id="rId2" Type="http://schemas.openxmlformats.org/officeDocument/2006/relationships/customXml" Target="../ink/ink170.xml"/><Relationship Id="rId29" Type="http://schemas.openxmlformats.org/officeDocument/2006/relationships/image" Target="../media/image207.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customXml" Target="../ink/ink18.xml"/><Relationship Id="rId3" Type="http://schemas.openxmlformats.org/officeDocument/2006/relationships/customXml" Target="../ink/ink13.xml"/><Relationship Id="rId7" Type="http://schemas.openxmlformats.org/officeDocument/2006/relationships/customXml" Target="../ink/ink15.xml"/><Relationship Id="rId12"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customXml" Target="../ink/ink17.xml"/><Relationship Id="rId5" Type="http://schemas.openxmlformats.org/officeDocument/2006/relationships/customXml" Target="../ink/ink14.xml"/><Relationship Id="rId10" Type="http://schemas.openxmlformats.org/officeDocument/2006/relationships/image" Target="../media/image21.png"/><Relationship Id="rId4" Type="http://schemas.openxmlformats.org/officeDocument/2006/relationships/image" Target="../media/image18.png"/><Relationship Id="rId9" Type="http://schemas.openxmlformats.org/officeDocument/2006/relationships/customXml" Target="../ink/ink16.xml"/><Relationship Id="rId14" Type="http://schemas.openxmlformats.org/officeDocument/2006/relationships/image" Target="../media/image2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customXml" Target="../ink/ink211.xml"/><Relationship Id="rId13" Type="http://schemas.openxmlformats.org/officeDocument/2006/relationships/image" Target="../media/image237.png"/><Relationship Id="rId18" Type="http://schemas.openxmlformats.org/officeDocument/2006/relationships/customXml" Target="../ink/ink216.xml"/><Relationship Id="rId3" Type="http://schemas.openxmlformats.org/officeDocument/2006/relationships/image" Target="../media/image96.png"/><Relationship Id="rId7" Type="http://schemas.openxmlformats.org/officeDocument/2006/relationships/image" Target="../media/image234.png"/><Relationship Id="rId12" Type="http://schemas.openxmlformats.org/officeDocument/2006/relationships/customXml" Target="../ink/ink213.xml"/><Relationship Id="rId17" Type="http://schemas.openxmlformats.org/officeDocument/2006/relationships/image" Target="../media/image239.png"/><Relationship Id="rId2" Type="http://schemas.openxmlformats.org/officeDocument/2006/relationships/notesSlide" Target="../notesSlides/notesSlide37.xml"/><Relationship Id="rId16" Type="http://schemas.openxmlformats.org/officeDocument/2006/relationships/customXml" Target="../ink/ink215.xml"/><Relationship Id="rId1" Type="http://schemas.openxmlformats.org/officeDocument/2006/relationships/slideLayout" Target="../slideLayouts/slideLayout2.xml"/><Relationship Id="rId6" Type="http://schemas.openxmlformats.org/officeDocument/2006/relationships/customXml" Target="../ink/ink210.xml"/><Relationship Id="rId11" Type="http://schemas.openxmlformats.org/officeDocument/2006/relationships/image" Target="../media/image236.png"/><Relationship Id="rId5" Type="http://schemas.openxmlformats.org/officeDocument/2006/relationships/image" Target="../media/image233.png"/><Relationship Id="rId15" Type="http://schemas.openxmlformats.org/officeDocument/2006/relationships/image" Target="../media/image238.png"/><Relationship Id="rId10" Type="http://schemas.openxmlformats.org/officeDocument/2006/relationships/customXml" Target="../ink/ink212.xml"/><Relationship Id="rId19" Type="http://schemas.openxmlformats.org/officeDocument/2006/relationships/image" Target="../media/image240.png"/><Relationship Id="rId4" Type="http://schemas.openxmlformats.org/officeDocument/2006/relationships/customXml" Target="../ink/ink209.xml"/><Relationship Id="rId9" Type="http://schemas.openxmlformats.org/officeDocument/2006/relationships/image" Target="../media/image235.png"/><Relationship Id="rId14" Type="http://schemas.openxmlformats.org/officeDocument/2006/relationships/customXml" Target="../ink/ink214.xml"/></Relationships>
</file>

<file path=ppt/slides/_rels/slide52.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21.xml"/><Relationship Id="rId3" Type="http://schemas.openxmlformats.org/officeDocument/2006/relationships/image" Target="../media/image7.gif"/><Relationship Id="rId7" Type="http://schemas.openxmlformats.org/officeDocument/2006/relationships/image" Target="../media/image27.png"/><Relationship Id="rId2" Type="http://schemas.openxmlformats.org/officeDocument/2006/relationships/image" Target="../media/image6.gif"/><Relationship Id="rId1" Type="http://schemas.openxmlformats.org/officeDocument/2006/relationships/slideLayout" Target="../slideLayouts/slideLayout2.xml"/><Relationship Id="rId6" Type="http://schemas.openxmlformats.org/officeDocument/2006/relationships/customXml" Target="../ink/ink20.xml"/><Relationship Id="rId11" Type="http://schemas.openxmlformats.org/officeDocument/2006/relationships/image" Target="../media/image29.png"/><Relationship Id="rId5" Type="http://schemas.openxmlformats.org/officeDocument/2006/relationships/image" Target="../media/image26.png"/><Relationship Id="rId10" Type="http://schemas.openxmlformats.org/officeDocument/2006/relationships/customXml" Target="../ink/ink22.xml"/><Relationship Id="rId4" Type="http://schemas.openxmlformats.org/officeDocument/2006/relationships/customXml" Target="../ink/ink19.xml"/><Relationship Id="rId9" Type="http://schemas.openxmlformats.org/officeDocument/2006/relationships/image" Target="../media/image28.png"/></Relationships>
</file>

<file path=ppt/slides/_rels/slide7.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customXml" Target="../ink/ink28.xml"/><Relationship Id="rId18" Type="http://schemas.openxmlformats.org/officeDocument/2006/relationships/image" Target="../media/image37.png"/><Relationship Id="rId26" Type="http://schemas.openxmlformats.org/officeDocument/2006/relationships/image" Target="../media/image41.png"/><Relationship Id="rId3" Type="http://schemas.openxmlformats.org/officeDocument/2006/relationships/customXml" Target="../ink/ink23.xml"/><Relationship Id="rId21" Type="http://schemas.openxmlformats.org/officeDocument/2006/relationships/customXml" Target="../ink/ink32.xml"/><Relationship Id="rId7" Type="http://schemas.openxmlformats.org/officeDocument/2006/relationships/customXml" Target="../ink/ink25.xml"/><Relationship Id="rId12" Type="http://schemas.openxmlformats.org/officeDocument/2006/relationships/image" Target="../media/image34.png"/><Relationship Id="rId17" Type="http://schemas.openxmlformats.org/officeDocument/2006/relationships/customXml" Target="../ink/ink30.xml"/><Relationship Id="rId25" Type="http://schemas.openxmlformats.org/officeDocument/2006/relationships/customXml" Target="../ink/ink34.xml"/><Relationship Id="rId2" Type="http://schemas.openxmlformats.org/officeDocument/2006/relationships/notesSlide" Target="../notesSlides/notesSlide5.xml"/><Relationship Id="rId16" Type="http://schemas.openxmlformats.org/officeDocument/2006/relationships/image" Target="../media/image36.png"/><Relationship Id="rId20"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customXml" Target="../ink/ink27.xml"/><Relationship Id="rId24" Type="http://schemas.openxmlformats.org/officeDocument/2006/relationships/image" Target="../media/image40.png"/><Relationship Id="rId5" Type="http://schemas.openxmlformats.org/officeDocument/2006/relationships/customXml" Target="../ink/ink24.xml"/><Relationship Id="rId15" Type="http://schemas.openxmlformats.org/officeDocument/2006/relationships/customXml" Target="../ink/ink29.xml"/><Relationship Id="rId23" Type="http://schemas.openxmlformats.org/officeDocument/2006/relationships/customXml" Target="../ink/ink33.xml"/><Relationship Id="rId28" Type="http://schemas.openxmlformats.org/officeDocument/2006/relationships/image" Target="../media/image42.png"/><Relationship Id="rId10" Type="http://schemas.openxmlformats.org/officeDocument/2006/relationships/image" Target="../media/image33.png"/><Relationship Id="rId19" Type="http://schemas.openxmlformats.org/officeDocument/2006/relationships/customXml" Target="../ink/ink31.xml"/><Relationship Id="rId4" Type="http://schemas.openxmlformats.org/officeDocument/2006/relationships/image" Target="../media/image30.png"/><Relationship Id="rId9" Type="http://schemas.openxmlformats.org/officeDocument/2006/relationships/customXml" Target="../ink/ink26.xml"/><Relationship Id="rId14" Type="http://schemas.openxmlformats.org/officeDocument/2006/relationships/image" Target="../media/image35.png"/><Relationship Id="rId22" Type="http://schemas.openxmlformats.org/officeDocument/2006/relationships/image" Target="../media/image39.png"/><Relationship Id="rId27" Type="http://schemas.openxmlformats.org/officeDocument/2006/relationships/customXml" Target="../ink/ink35.xml"/></Relationships>
</file>

<file path=ppt/slides/_rels/slide8.xml.rels><?xml version="1.0" encoding="UTF-8" standalone="yes"?>
<Relationships xmlns="http://schemas.openxmlformats.org/package/2006/relationships"><Relationship Id="rId3" Type="http://schemas.openxmlformats.org/officeDocument/2006/relationships/customXml" Target="../ink/ink3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customXml" Target="../ink/ink37.xml"/><Relationship Id="rId4" Type="http://schemas.openxmlformats.org/officeDocument/2006/relationships/image" Target="../media/image4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a:spLocks noChangeArrowheads="1"/>
          </p:cNvSpPr>
          <p:nvPr/>
        </p:nvSpPr>
        <p:spPr bwMode="auto">
          <a:xfrm>
            <a:off x="0" y="2562765"/>
            <a:ext cx="9151351"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imes New Roman" panose="02020603050405020304" pitchFamily="18" charset="0"/>
                <a:cs typeface="Arial" panose="020B0604020202020204" pitchFamily="34" charset="0"/>
              </a:defRPr>
            </a:lvl1pPr>
            <a:lvl2pPr marL="742950" indent="-285750">
              <a:defRPr sz="2400" b="1">
                <a:solidFill>
                  <a:schemeClr val="tx1"/>
                </a:solidFill>
                <a:latin typeface="Times New Roman" panose="02020603050405020304" pitchFamily="18" charset="0"/>
                <a:cs typeface="Arial" panose="020B0604020202020204" pitchFamily="34" charset="0"/>
              </a:defRPr>
            </a:lvl2pPr>
            <a:lvl3pPr marL="1143000" indent="-228600">
              <a:defRPr sz="2400" b="1">
                <a:solidFill>
                  <a:schemeClr val="tx1"/>
                </a:solidFill>
                <a:latin typeface="Times New Roman" panose="02020603050405020304" pitchFamily="18" charset="0"/>
                <a:cs typeface="Arial" panose="020B0604020202020204" pitchFamily="34" charset="0"/>
              </a:defRPr>
            </a:lvl3pPr>
            <a:lvl4pPr marL="1600200" indent="-228600">
              <a:defRPr sz="2400" b="1">
                <a:solidFill>
                  <a:schemeClr val="tx1"/>
                </a:solidFill>
                <a:latin typeface="Times New Roman" panose="02020603050405020304" pitchFamily="18" charset="0"/>
                <a:cs typeface="Arial" panose="020B0604020202020204" pitchFamily="34" charset="0"/>
              </a:defRPr>
            </a:lvl4pPr>
            <a:lvl5pPr marL="2057400" indent="-22860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algn="ctr">
              <a:lnSpc>
                <a:spcPct val="150000"/>
              </a:lnSpc>
            </a:pPr>
            <a:r>
              <a:rPr lang="en-US" altLang="en-US" sz="2000">
                <a:solidFill>
                  <a:schemeClr val="bg1"/>
                </a:solidFill>
                <a:latin typeface="Verdana" panose="020B0604030504040204" pitchFamily="34" charset="0"/>
              </a:rPr>
              <a:t>CE1007/CZ1007 DATA STRUCTURES</a:t>
            </a:r>
            <a:endParaRPr lang="en-US" altLang="en-US" sz="2000" dirty="0">
              <a:solidFill>
                <a:schemeClr val="bg1"/>
              </a:solidFill>
              <a:latin typeface="Verdana" panose="020B0604030504040204" pitchFamily="34" charset="0"/>
            </a:endParaRPr>
          </a:p>
          <a:p>
            <a:pPr algn="ctr">
              <a:lnSpc>
                <a:spcPct val="150000"/>
              </a:lnSpc>
            </a:pPr>
            <a:r>
              <a:rPr lang="en-US" sz="1800" b="0">
                <a:solidFill>
                  <a:schemeClr val="bg1"/>
                </a:solidFill>
                <a:latin typeface="+mj-lt"/>
                <a:ea typeface="Verdana" panose="020B0604030504040204" pitchFamily="34" charset="0"/>
                <a:cs typeface="Verdana" panose="020B0604030504040204" pitchFamily="34" charset="0"/>
              </a:rPr>
              <a:t>Lecture 09: </a:t>
            </a:r>
            <a:r>
              <a:rPr lang="en-US" sz="1800">
                <a:solidFill>
                  <a:schemeClr val="bg1"/>
                </a:solidFill>
                <a:latin typeface="+mj-lt"/>
              </a:rPr>
              <a:t>Binary Search Trees</a:t>
            </a:r>
            <a:endParaRPr lang="en-US" altLang="en-US" sz="1800" dirty="0">
              <a:solidFill>
                <a:schemeClr val="bg1"/>
              </a:solidFill>
              <a:latin typeface="+mj-lt"/>
            </a:endParaRPr>
          </a:p>
          <a:p>
            <a:pPr algn="ctr" eaLnBrk="1" hangingPunct="1">
              <a:lnSpc>
                <a:spcPct val="150000"/>
              </a:lnSpc>
            </a:pPr>
            <a:r>
              <a:rPr lang="fr-FR" altLang="en-US" sz="1400" b="0" dirty="0">
                <a:solidFill>
                  <a:schemeClr val="bg1"/>
                </a:solidFill>
                <a:latin typeface="Verdana" panose="020B0604030504040204" pitchFamily="34" charset="0"/>
                <a:ea typeface="Verdana" panose="020B0604030504040204" pitchFamily="34" charset="0"/>
                <a:cs typeface="Verdana" panose="020B0604030504040204" pitchFamily="34" charset="0"/>
              </a:rPr>
              <a:t>Dr. Owen Noel Newton Fernando</a:t>
            </a:r>
            <a:endParaRPr lang="en-US" altLang="en-US" sz="1400" b="0" dirty="0">
              <a:solidFill>
                <a:schemeClr val="bg1"/>
              </a:solidFill>
              <a:latin typeface="Verdana" panose="020B0604030504040204" pitchFamily="34" charset="0"/>
            </a:endParaRPr>
          </a:p>
        </p:txBody>
      </p:sp>
      <p:sp>
        <p:nvSpPr>
          <p:cNvPr id="2" name="TextBox 1"/>
          <p:cNvSpPr txBox="1"/>
          <p:nvPr/>
        </p:nvSpPr>
        <p:spPr>
          <a:xfrm>
            <a:off x="2447861" y="6242304"/>
            <a:ext cx="4248279" cy="307777"/>
          </a:xfrm>
          <a:prstGeom prst="rect">
            <a:avLst/>
          </a:prstGeom>
          <a:solidFill>
            <a:srgbClr val="A20D0D"/>
          </a:solidFill>
        </p:spPr>
        <p:txBody>
          <a:bodyPr wrap="none" rtlCol="0">
            <a:spAutoFit/>
          </a:bodyPr>
          <a:lstStyle/>
          <a:p>
            <a:pPr algn="ctr"/>
            <a:r>
              <a:rPr lang="en-SG" sz="1400">
                <a:solidFill>
                  <a:schemeClr val="bg1"/>
                </a:solidFill>
              </a:rPr>
              <a:t>School of Computer Science and Engineering</a:t>
            </a:r>
          </a:p>
        </p:txBody>
      </p:sp>
    </p:spTree>
    <p:extLst>
      <p:ext uri="{BB962C8B-B14F-4D97-AF65-F5344CB8AC3E}">
        <p14:creationId xmlns:p14="http://schemas.microsoft.com/office/powerpoint/2010/main" val="4076967408"/>
      </p:ext>
    </p:extLst>
  </p:cSld>
  <p:clrMapOvr>
    <a:masterClrMapping/>
  </p:clrMapOvr>
  <p:transition>
    <p:wipe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Binary Search Tree(BST)</a:t>
            </a:r>
          </a:p>
        </p:txBody>
      </p:sp>
      <p:sp>
        <p:nvSpPr>
          <p:cNvPr id="3" name="Content Placeholder 1"/>
          <p:cNvSpPr txBox="1">
            <a:spLocks/>
          </p:cNvSpPr>
          <p:nvPr/>
        </p:nvSpPr>
        <p:spPr>
          <a:xfrm>
            <a:off x="1097281" y="1380226"/>
            <a:ext cx="3843203"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BSTs are a special form of BT</a:t>
            </a:r>
          </a:p>
          <a:p>
            <a:pPr>
              <a:lnSpc>
                <a:spcPct val="150000"/>
              </a:lnSpc>
            </a:pPr>
            <a:r>
              <a:rPr lang="en-SG" sz="1800">
                <a:solidFill>
                  <a:srgbClr val="FF0000"/>
                </a:solidFill>
              </a:rPr>
              <a:t>BST rule</a:t>
            </a:r>
            <a:r>
              <a:rPr lang="en-SG" sz="1800"/>
              <a:t>:  </a:t>
            </a:r>
            <a:br>
              <a:rPr lang="en-SG" sz="1800"/>
            </a:br>
            <a:r>
              <a:rPr lang="en-SG" sz="1800"/>
              <a:t>At every node </a:t>
            </a:r>
            <a:r>
              <a:rPr lang="en-SG" sz="1800">
                <a:solidFill>
                  <a:srgbClr val="F79646"/>
                </a:solidFill>
              </a:rPr>
              <a:t>C</a:t>
            </a:r>
            <a:r>
              <a:rPr lang="en-SG" sz="1800"/>
              <a:t>,</a:t>
            </a:r>
            <a:br>
              <a:rPr lang="en-SG" sz="1800"/>
            </a:br>
            <a:r>
              <a:rPr lang="en-SG" sz="1600">
                <a:solidFill>
                  <a:srgbClr val="F79646"/>
                </a:solidFill>
              </a:rPr>
              <a:t>L &lt; C &lt; R</a:t>
            </a:r>
            <a:r>
              <a:rPr lang="en-SG" sz="1600"/>
              <a:t>, where</a:t>
            </a:r>
          </a:p>
          <a:p>
            <a:pPr lvl="1">
              <a:lnSpc>
                <a:spcPct val="100000"/>
              </a:lnSpc>
              <a:buFont typeface="Verdana" panose="020B0604030504040204" pitchFamily="34" charset="0"/>
              <a:buChar char="-"/>
            </a:pPr>
            <a:r>
              <a:rPr lang="en-SG" sz="1600">
                <a:solidFill>
                  <a:srgbClr val="F79646"/>
                </a:solidFill>
              </a:rPr>
              <a:t>C</a:t>
            </a:r>
            <a:r>
              <a:rPr lang="en-SG" sz="1600"/>
              <a:t> is the data in the current node</a:t>
            </a:r>
          </a:p>
          <a:p>
            <a:pPr lvl="1">
              <a:lnSpc>
                <a:spcPct val="100000"/>
              </a:lnSpc>
              <a:buFont typeface="Verdana" panose="020B0604030504040204" pitchFamily="34" charset="0"/>
              <a:buChar char="-"/>
            </a:pPr>
            <a:r>
              <a:rPr lang="en-SG" sz="1600">
                <a:solidFill>
                  <a:srgbClr val="F79646"/>
                </a:solidFill>
              </a:rPr>
              <a:t>L</a:t>
            </a:r>
            <a:r>
              <a:rPr lang="en-SG" sz="1600"/>
              <a:t> represents the data in any/ all nodes from C’s left subtree</a:t>
            </a:r>
          </a:p>
          <a:p>
            <a:pPr lvl="1">
              <a:lnSpc>
                <a:spcPct val="100000"/>
              </a:lnSpc>
              <a:buFont typeface="Verdana" panose="020B0604030504040204" pitchFamily="34" charset="0"/>
              <a:buChar char="-"/>
            </a:pPr>
            <a:r>
              <a:rPr lang="en-SG" sz="1600">
                <a:solidFill>
                  <a:srgbClr val="F79646"/>
                </a:solidFill>
              </a:rPr>
              <a:t>R</a:t>
            </a:r>
            <a:r>
              <a:rPr lang="en-SG" sz="1600"/>
              <a:t> represents the data in any/all nodes from C’s right subtree</a:t>
            </a:r>
          </a:p>
        </p:txBody>
      </p:sp>
      <p:grpSp>
        <p:nvGrpSpPr>
          <p:cNvPr id="4" name="Group 3"/>
          <p:cNvGrpSpPr/>
          <p:nvPr/>
        </p:nvGrpSpPr>
        <p:grpSpPr>
          <a:xfrm>
            <a:off x="5037896" y="1967697"/>
            <a:ext cx="2880375" cy="2507015"/>
            <a:chOff x="4905146" y="2397660"/>
            <a:chExt cx="3476854" cy="3026178"/>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29"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8"/>
            <p:cNvSpPr txBox="1"/>
            <p:nvPr/>
          </p:nvSpPr>
          <p:spPr>
            <a:xfrm>
              <a:off x="5876426" y="5033534"/>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2" name="直接箭头连接符 42"/>
            <p:cNvCxnSpPr>
              <a:stCxn id="25" idx="4"/>
              <a:endCxn id="29" idx="0"/>
            </p:cNvCxnSpPr>
            <p:nvPr/>
          </p:nvCxnSpPr>
          <p:spPr>
            <a:xfrm>
              <a:off x="5769468" y="4732839"/>
              <a:ext cx="221407" cy="249845"/>
            </a:xfrm>
            <a:prstGeom prst="straightConnector1">
              <a:avLst/>
            </a:prstGeom>
            <a:noFill/>
            <a:ln w="38100" cap="flat" cmpd="sng" algn="ctr">
              <a:solidFill>
                <a:srgbClr val="4F81BD">
                  <a:shade val="95000"/>
                  <a:satMod val="105000"/>
                </a:srgbClr>
              </a:solidFill>
              <a:prstDash val="solid"/>
              <a:tailEnd type="triangle"/>
            </a:ln>
            <a:effectLst/>
          </p:spPr>
        </p:cxnSp>
      </p:grpSp>
      <p:grpSp>
        <p:nvGrpSpPr>
          <p:cNvPr id="61" name="Group 60"/>
          <p:cNvGrpSpPr/>
          <p:nvPr/>
        </p:nvGrpSpPr>
        <p:grpSpPr>
          <a:xfrm>
            <a:off x="4917441" y="1630111"/>
            <a:ext cx="3021152" cy="2919689"/>
            <a:chOff x="4439995" y="1140406"/>
            <a:chExt cx="3676087" cy="3552629"/>
          </a:xfrm>
        </p:grpSpPr>
        <p:sp>
          <p:nvSpPr>
            <p:cNvPr id="55" name="object 2"/>
            <p:cNvSpPr/>
            <p:nvPr/>
          </p:nvSpPr>
          <p:spPr>
            <a:xfrm>
              <a:off x="6117564" y="1447832"/>
              <a:ext cx="739775" cy="670560"/>
            </a:xfrm>
            <a:custGeom>
              <a:avLst/>
              <a:gdLst/>
              <a:ahLst/>
              <a:cxnLst/>
              <a:rect l="l" t="t" r="r" b="b"/>
              <a:pathLst>
                <a:path w="739775" h="670560">
                  <a:moveTo>
                    <a:pt x="0" y="335038"/>
                  </a:moveTo>
                  <a:lnTo>
                    <a:pt x="4840" y="280693"/>
                  </a:lnTo>
                  <a:lnTo>
                    <a:pt x="18855" y="229140"/>
                  </a:lnTo>
                  <a:lnTo>
                    <a:pt x="41282" y="181068"/>
                  </a:lnTo>
                  <a:lnTo>
                    <a:pt x="71359" y="137168"/>
                  </a:lnTo>
                  <a:lnTo>
                    <a:pt x="108326" y="98130"/>
                  </a:lnTo>
                  <a:lnTo>
                    <a:pt x="151421" y="64642"/>
                  </a:lnTo>
                  <a:lnTo>
                    <a:pt x="199882" y="37396"/>
                  </a:lnTo>
                  <a:lnTo>
                    <a:pt x="252948" y="17080"/>
                  </a:lnTo>
                  <a:lnTo>
                    <a:pt x="309858" y="4385"/>
                  </a:lnTo>
                  <a:lnTo>
                    <a:pt x="369850" y="0"/>
                  </a:lnTo>
                  <a:lnTo>
                    <a:pt x="400183" y="1110"/>
                  </a:lnTo>
                  <a:lnTo>
                    <a:pt x="458729" y="9737"/>
                  </a:lnTo>
                  <a:lnTo>
                    <a:pt x="513812" y="26328"/>
                  </a:lnTo>
                  <a:lnTo>
                    <a:pt x="564671" y="50196"/>
                  </a:lnTo>
                  <a:lnTo>
                    <a:pt x="610544" y="80649"/>
                  </a:lnTo>
                  <a:lnTo>
                    <a:pt x="650670" y="116998"/>
                  </a:lnTo>
                  <a:lnTo>
                    <a:pt x="684287" y="158554"/>
                  </a:lnTo>
                  <a:lnTo>
                    <a:pt x="710635" y="204626"/>
                  </a:lnTo>
                  <a:lnTo>
                    <a:pt x="728950" y="254524"/>
                  </a:lnTo>
                  <a:lnTo>
                    <a:pt x="738473" y="307559"/>
                  </a:lnTo>
                  <a:lnTo>
                    <a:pt x="739699" y="335038"/>
                  </a:lnTo>
                  <a:lnTo>
                    <a:pt x="738473" y="362516"/>
                  </a:lnTo>
                  <a:lnTo>
                    <a:pt x="728950" y="415551"/>
                  </a:lnTo>
                  <a:lnTo>
                    <a:pt x="710635" y="465449"/>
                  </a:lnTo>
                  <a:lnTo>
                    <a:pt x="684287" y="511521"/>
                  </a:lnTo>
                  <a:lnTo>
                    <a:pt x="650670" y="553077"/>
                  </a:lnTo>
                  <a:lnTo>
                    <a:pt x="610544" y="589426"/>
                  </a:lnTo>
                  <a:lnTo>
                    <a:pt x="564671" y="619879"/>
                  </a:lnTo>
                  <a:lnTo>
                    <a:pt x="513812" y="643746"/>
                  </a:lnTo>
                  <a:lnTo>
                    <a:pt x="458729" y="660338"/>
                  </a:lnTo>
                  <a:lnTo>
                    <a:pt x="400183" y="668965"/>
                  </a:lnTo>
                  <a:lnTo>
                    <a:pt x="369850" y="670075"/>
                  </a:lnTo>
                  <a:lnTo>
                    <a:pt x="339516" y="668965"/>
                  </a:lnTo>
                  <a:lnTo>
                    <a:pt x="280970" y="660338"/>
                  </a:lnTo>
                  <a:lnTo>
                    <a:pt x="225887" y="643746"/>
                  </a:lnTo>
                  <a:lnTo>
                    <a:pt x="175028" y="619879"/>
                  </a:lnTo>
                  <a:lnTo>
                    <a:pt x="129155" y="589426"/>
                  </a:lnTo>
                  <a:lnTo>
                    <a:pt x="89029" y="553077"/>
                  </a:lnTo>
                  <a:lnTo>
                    <a:pt x="55412" y="511521"/>
                  </a:lnTo>
                  <a:lnTo>
                    <a:pt x="29064" y="465449"/>
                  </a:lnTo>
                  <a:lnTo>
                    <a:pt x="10748" y="415551"/>
                  </a:lnTo>
                  <a:lnTo>
                    <a:pt x="1226" y="362516"/>
                  </a:lnTo>
                  <a:lnTo>
                    <a:pt x="0" y="335038"/>
                  </a:lnTo>
                  <a:close/>
                </a:path>
              </a:pathLst>
            </a:custGeom>
            <a:ln w="19050">
              <a:solidFill>
                <a:srgbClr val="FAA757"/>
              </a:solidFill>
            </a:ln>
          </p:spPr>
          <p:txBody>
            <a:bodyPr wrap="square" lIns="0" tIns="0" rIns="0" bIns="0" rtlCol="0"/>
            <a:lstStyle/>
            <a:p>
              <a:endParaRPr sz="1400">
                <a:solidFill>
                  <a:prstClr val="black"/>
                </a:solidFill>
                <a:latin typeface="Verdana (Body)"/>
              </a:endParaRPr>
            </a:p>
          </p:txBody>
        </p:sp>
        <p:sp>
          <p:nvSpPr>
            <p:cNvPr id="56" name="object 3"/>
            <p:cNvSpPr/>
            <p:nvPr/>
          </p:nvSpPr>
          <p:spPr>
            <a:xfrm>
              <a:off x="4439995" y="2072390"/>
              <a:ext cx="1974214" cy="2620645"/>
            </a:xfrm>
            <a:custGeom>
              <a:avLst/>
              <a:gdLst/>
              <a:ahLst/>
              <a:cxnLst/>
              <a:rect l="l" t="t" r="r" b="b"/>
              <a:pathLst>
                <a:path w="1974215" h="2620645">
                  <a:moveTo>
                    <a:pt x="986826" y="0"/>
                  </a:moveTo>
                  <a:lnTo>
                    <a:pt x="905891" y="4343"/>
                  </a:lnTo>
                  <a:lnTo>
                    <a:pt x="826758" y="17148"/>
                  </a:lnTo>
                  <a:lnTo>
                    <a:pt x="749681" y="38077"/>
                  </a:lnTo>
                  <a:lnTo>
                    <a:pt x="674913" y="66793"/>
                  </a:lnTo>
                  <a:lnTo>
                    <a:pt x="602709" y="102960"/>
                  </a:lnTo>
                  <a:lnTo>
                    <a:pt x="533323" y="146240"/>
                  </a:lnTo>
                  <a:lnTo>
                    <a:pt x="467008" y="196295"/>
                  </a:lnTo>
                  <a:lnTo>
                    <a:pt x="404019" y="252789"/>
                  </a:lnTo>
                  <a:lnTo>
                    <a:pt x="344610" y="315384"/>
                  </a:lnTo>
                  <a:lnTo>
                    <a:pt x="289035" y="383743"/>
                  </a:lnTo>
                  <a:lnTo>
                    <a:pt x="237546" y="457529"/>
                  </a:lnTo>
                  <a:lnTo>
                    <a:pt x="190400" y="536405"/>
                  </a:lnTo>
                  <a:lnTo>
                    <a:pt x="147849" y="620034"/>
                  </a:lnTo>
                  <a:lnTo>
                    <a:pt x="110147" y="708078"/>
                  </a:lnTo>
                  <a:lnTo>
                    <a:pt x="77549" y="800200"/>
                  </a:lnTo>
                  <a:lnTo>
                    <a:pt x="50309" y="896063"/>
                  </a:lnTo>
                  <a:lnTo>
                    <a:pt x="28679" y="995330"/>
                  </a:lnTo>
                  <a:lnTo>
                    <a:pt x="12915" y="1097664"/>
                  </a:lnTo>
                  <a:lnTo>
                    <a:pt x="3271" y="1202727"/>
                  </a:lnTo>
                  <a:lnTo>
                    <a:pt x="0" y="1310182"/>
                  </a:lnTo>
                  <a:lnTo>
                    <a:pt x="3271" y="1417638"/>
                  </a:lnTo>
                  <a:lnTo>
                    <a:pt x="12915" y="1522701"/>
                  </a:lnTo>
                  <a:lnTo>
                    <a:pt x="28679" y="1625034"/>
                  </a:lnTo>
                  <a:lnTo>
                    <a:pt x="50309" y="1724301"/>
                  </a:lnTo>
                  <a:lnTo>
                    <a:pt x="77549" y="1820165"/>
                  </a:lnTo>
                  <a:lnTo>
                    <a:pt x="110147" y="1912287"/>
                  </a:lnTo>
                  <a:lnTo>
                    <a:pt x="147849" y="2000331"/>
                  </a:lnTo>
                  <a:lnTo>
                    <a:pt x="190400" y="2083959"/>
                  </a:lnTo>
                  <a:lnTo>
                    <a:pt x="237546" y="2162835"/>
                  </a:lnTo>
                  <a:lnTo>
                    <a:pt x="289035" y="2236621"/>
                  </a:lnTo>
                  <a:lnTo>
                    <a:pt x="344610" y="2304981"/>
                  </a:lnTo>
                  <a:lnTo>
                    <a:pt x="404019" y="2367576"/>
                  </a:lnTo>
                  <a:lnTo>
                    <a:pt x="467008" y="2424070"/>
                  </a:lnTo>
                  <a:lnTo>
                    <a:pt x="533323" y="2474125"/>
                  </a:lnTo>
                  <a:lnTo>
                    <a:pt x="602709" y="2517404"/>
                  </a:lnTo>
                  <a:lnTo>
                    <a:pt x="674913" y="2553571"/>
                  </a:lnTo>
                  <a:lnTo>
                    <a:pt x="749681" y="2582288"/>
                  </a:lnTo>
                  <a:lnTo>
                    <a:pt x="826758" y="2603217"/>
                  </a:lnTo>
                  <a:lnTo>
                    <a:pt x="905891" y="2616022"/>
                  </a:lnTo>
                  <a:lnTo>
                    <a:pt x="986826" y="2620365"/>
                  </a:lnTo>
                  <a:lnTo>
                    <a:pt x="1067761" y="2616022"/>
                  </a:lnTo>
                  <a:lnTo>
                    <a:pt x="1146895" y="2603217"/>
                  </a:lnTo>
                  <a:lnTo>
                    <a:pt x="1223972" y="2582288"/>
                  </a:lnTo>
                  <a:lnTo>
                    <a:pt x="1298740" y="2553571"/>
                  </a:lnTo>
                  <a:lnTo>
                    <a:pt x="1370944" y="2517404"/>
                  </a:lnTo>
                  <a:lnTo>
                    <a:pt x="1440330" y="2474125"/>
                  </a:lnTo>
                  <a:lnTo>
                    <a:pt x="1506644" y="2424070"/>
                  </a:lnTo>
                  <a:lnTo>
                    <a:pt x="1569633" y="2367576"/>
                  </a:lnTo>
                  <a:lnTo>
                    <a:pt x="1629043" y="2304981"/>
                  </a:lnTo>
                  <a:lnTo>
                    <a:pt x="1684618" y="2236621"/>
                  </a:lnTo>
                  <a:lnTo>
                    <a:pt x="1736106" y="2162835"/>
                  </a:lnTo>
                  <a:lnTo>
                    <a:pt x="1783253" y="2083959"/>
                  </a:lnTo>
                  <a:lnTo>
                    <a:pt x="1825804" y="2000331"/>
                  </a:lnTo>
                  <a:lnTo>
                    <a:pt x="1863505" y="1912287"/>
                  </a:lnTo>
                  <a:lnTo>
                    <a:pt x="1896103" y="1820165"/>
                  </a:lnTo>
                  <a:lnTo>
                    <a:pt x="1923344" y="1724301"/>
                  </a:lnTo>
                  <a:lnTo>
                    <a:pt x="1944973" y="1625034"/>
                  </a:lnTo>
                  <a:lnTo>
                    <a:pt x="1960737" y="1522701"/>
                  </a:lnTo>
                  <a:lnTo>
                    <a:pt x="1970382" y="1417638"/>
                  </a:lnTo>
                  <a:lnTo>
                    <a:pt x="1973653" y="1310182"/>
                  </a:lnTo>
                  <a:lnTo>
                    <a:pt x="1970382" y="1202727"/>
                  </a:lnTo>
                  <a:lnTo>
                    <a:pt x="1960737" y="1097664"/>
                  </a:lnTo>
                  <a:lnTo>
                    <a:pt x="1944973" y="995330"/>
                  </a:lnTo>
                  <a:lnTo>
                    <a:pt x="1923344" y="896063"/>
                  </a:lnTo>
                  <a:lnTo>
                    <a:pt x="1896103" y="800200"/>
                  </a:lnTo>
                  <a:lnTo>
                    <a:pt x="1863505" y="708078"/>
                  </a:lnTo>
                  <a:lnTo>
                    <a:pt x="1825804" y="620034"/>
                  </a:lnTo>
                  <a:lnTo>
                    <a:pt x="1783253" y="536405"/>
                  </a:lnTo>
                  <a:lnTo>
                    <a:pt x="1736106" y="457529"/>
                  </a:lnTo>
                  <a:lnTo>
                    <a:pt x="1684618" y="383743"/>
                  </a:lnTo>
                  <a:lnTo>
                    <a:pt x="1629043" y="315384"/>
                  </a:lnTo>
                  <a:lnTo>
                    <a:pt x="1569633" y="252789"/>
                  </a:lnTo>
                  <a:lnTo>
                    <a:pt x="1506644" y="196295"/>
                  </a:lnTo>
                  <a:lnTo>
                    <a:pt x="1440330" y="146240"/>
                  </a:lnTo>
                  <a:lnTo>
                    <a:pt x="1370944" y="102960"/>
                  </a:lnTo>
                  <a:lnTo>
                    <a:pt x="1298740" y="66793"/>
                  </a:lnTo>
                  <a:lnTo>
                    <a:pt x="1223972" y="38077"/>
                  </a:lnTo>
                  <a:lnTo>
                    <a:pt x="1146895" y="17148"/>
                  </a:lnTo>
                  <a:lnTo>
                    <a:pt x="1067761" y="4343"/>
                  </a:lnTo>
                  <a:lnTo>
                    <a:pt x="986826" y="0"/>
                  </a:lnTo>
                  <a:close/>
                </a:path>
              </a:pathLst>
            </a:custGeom>
            <a:noFill/>
            <a:ln w="19050">
              <a:solidFill>
                <a:srgbClr val="FAA757"/>
              </a:solidFill>
            </a:ln>
          </p:spPr>
          <p:txBody>
            <a:bodyPr wrap="square" lIns="0" tIns="0" rIns="0" bIns="0" rtlCol="0"/>
            <a:lstStyle/>
            <a:p>
              <a:endParaRPr sz="1400">
                <a:solidFill>
                  <a:prstClr val="black"/>
                </a:solidFill>
                <a:latin typeface="Verdana (Body)"/>
              </a:endParaRPr>
            </a:p>
          </p:txBody>
        </p:sp>
        <p:sp>
          <p:nvSpPr>
            <p:cNvPr id="57" name="object 6"/>
            <p:cNvSpPr/>
            <p:nvPr/>
          </p:nvSpPr>
          <p:spPr>
            <a:xfrm>
              <a:off x="6413647" y="1967697"/>
              <a:ext cx="1702435" cy="2303780"/>
            </a:xfrm>
            <a:custGeom>
              <a:avLst/>
              <a:gdLst/>
              <a:ahLst/>
              <a:cxnLst/>
              <a:rect l="l" t="t" r="r" b="b"/>
              <a:pathLst>
                <a:path w="1702434" h="2303779">
                  <a:moveTo>
                    <a:pt x="0" y="1151581"/>
                  </a:moveTo>
                  <a:lnTo>
                    <a:pt x="2820" y="1057134"/>
                  </a:lnTo>
                  <a:lnTo>
                    <a:pt x="11137" y="964789"/>
                  </a:lnTo>
                  <a:lnTo>
                    <a:pt x="24730" y="874843"/>
                  </a:lnTo>
                  <a:lnTo>
                    <a:pt x="43381" y="787592"/>
                  </a:lnTo>
                  <a:lnTo>
                    <a:pt x="66871" y="703334"/>
                  </a:lnTo>
                  <a:lnTo>
                    <a:pt x="94980" y="622363"/>
                  </a:lnTo>
                  <a:lnTo>
                    <a:pt x="127490" y="544977"/>
                  </a:lnTo>
                  <a:lnTo>
                    <a:pt x="164182" y="471472"/>
                  </a:lnTo>
                  <a:lnTo>
                    <a:pt x="204836" y="402144"/>
                  </a:lnTo>
                  <a:lnTo>
                    <a:pt x="249234" y="337290"/>
                  </a:lnTo>
                  <a:lnTo>
                    <a:pt x="297157" y="277206"/>
                  </a:lnTo>
                  <a:lnTo>
                    <a:pt x="348386" y="222188"/>
                  </a:lnTo>
                  <a:lnTo>
                    <a:pt x="402701" y="172533"/>
                  </a:lnTo>
                  <a:lnTo>
                    <a:pt x="459884" y="128537"/>
                  </a:lnTo>
                  <a:lnTo>
                    <a:pt x="519716" y="90496"/>
                  </a:lnTo>
                  <a:lnTo>
                    <a:pt x="581977" y="58708"/>
                  </a:lnTo>
                  <a:lnTo>
                    <a:pt x="646449" y="33468"/>
                  </a:lnTo>
                  <a:lnTo>
                    <a:pt x="712913" y="15072"/>
                  </a:lnTo>
                  <a:lnTo>
                    <a:pt x="781150" y="3817"/>
                  </a:lnTo>
                  <a:lnTo>
                    <a:pt x="850940" y="0"/>
                  </a:lnTo>
                  <a:lnTo>
                    <a:pt x="920731" y="3817"/>
                  </a:lnTo>
                  <a:lnTo>
                    <a:pt x="988967" y="15072"/>
                  </a:lnTo>
                  <a:lnTo>
                    <a:pt x="1055431" y="33468"/>
                  </a:lnTo>
                  <a:lnTo>
                    <a:pt x="1119903" y="58708"/>
                  </a:lnTo>
                  <a:lnTo>
                    <a:pt x="1182165" y="90496"/>
                  </a:lnTo>
                  <a:lnTo>
                    <a:pt x="1241996" y="128537"/>
                  </a:lnTo>
                  <a:lnTo>
                    <a:pt x="1299179" y="172533"/>
                  </a:lnTo>
                  <a:lnTo>
                    <a:pt x="1353495" y="222188"/>
                  </a:lnTo>
                  <a:lnTo>
                    <a:pt x="1404723" y="277206"/>
                  </a:lnTo>
                  <a:lnTo>
                    <a:pt x="1452646" y="337290"/>
                  </a:lnTo>
                  <a:lnTo>
                    <a:pt x="1497044" y="402144"/>
                  </a:lnTo>
                  <a:lnTo>
                    <a:pt x="1537699" y="471472"/>
                  </a:lnTo>
                  <a:lnTo>
                    <a:pt x="1574390" y="544977"/>
                  </a:lnTo>
                  <a:lnTo>
                    <a:pt x="1606900" y="622363"/>
                  </a:lnTo>
                  <a:lnTo>
                    <a:pt x="1635010" y="703334"/>
                  </a:lnTo>
                  <a:lnTo>
                    <a:pt x="1658499" y="787592"/>
                  </a:lnTo>
                  <a:lnTo>
                    <a:pt x="1677150" y="874843"/>
                  </a:lnTo>
                  <a:lnTo>
                    <a:pt x="1690744" y="964789"/>
                  </a:lnTo>
                  <a:lnTo>
                    <a:pt x="1699060" y="1057134"/>
                  </a:lnTo>
                  <a:lnTo>
                    <a:pt x="1701881" y="1151581"/>
                  </a:lnTo>
                  <a:lnTo>
                    <a:pt x="1699060" y="1246029"/>
                  </a:lnTo>
                  <a:lnTo>
                    <a:pt x="1690744" y="1338374"/>
                  </a:lnTo>
                  <a:lnTo>
                    <a:pt x="1677150" y="1428320"/>
                  </a:lnTo>
                  <a:lnTo>
                    <a:pt x="1658499" y="1515570"/>
                  </a:lnTo>
                  <a:lnTo>
                    <a:pt x="1635010" y="1599829"/>
                  </a:lnTo>
                  <a:lnTo>
                    <a:pt x="1606900" y="1680799"/>
                  </a:lnTo>
                  <a:lnTo>
                    <a:pt x="1574390" y="1758185"/>
                  </a:lnTo>
                  <a:lnTo>
                    <a:pt x="1537699" y="1831690"/>
                  </a:lnTo>
                  <a:lnTo>
                    <a:pt x="1497044" y="1901018"/>
                  </a:lnTo>
                  <a:lnTo>
                    <a:pt x="1452646" y="1965872"/>
                  </a:lnTo>
                  <a:lnTo>
                    <a:pt x="1404723" y="2025957"/>
                  </a:lnTo>
                  <a:lnTo>
                    <a:pt x="1353495" y="2080974"/>
                  </a:lnTo>
                  <a:lnTo>
                    <a:pt x="1299179" y="2130630"/>
                  </a:lnTo>
                  <a:lnTo>
                    <a:pt x="1241996" y="2174625"/>
                  </a:lnTo>
                  <a:lnTo>
                    <a:pt x="1182165" y="2212666"/>
                  </a:lnTo>
                  <a:lnTo>
                    <a:pt x="1119903" y="2244455"/>
                  </a:lnTo>
                  <a:lnTo>
                    <a:pt x="1055431" y="2269695"/>
                  </a:lnTo>
                  <a:lnTo>
                    <a:pt x="988967" y="2288091"/>
                  </a:lnTo>
                  <a:lnTo>
                    <a:pt x="920731" y="2299346"/>
                  </a:lnTo>
                  <a:lnTo>
                    <a:pt x="850940" y="2303163"/>
                  </a:lnTo>
                  <a:lnTo>
                    <a:pt x="781150" y="2299346"/>
                  </a:lnTo>
                  <a:lnTo>
                    <a:pt x="712913" y="2288091"/>
                  </a:lnTo>
                  <a:lnTo>
                    <a:pt x="646449" y="2269695"/>
                  </a:lnTo>
                  <a:lnTo>
                    <a:pt x="581977" y="2244455"/>
                  </a:lnTo>
                  <a:lnTo>
                    <a:pt x="519716" y="2212666"/>
                  </a:lnTo>
                  <a:lnTo>
                    <a:pt x="459884" y="2174625"/>
                  </a:lnTo>
                  <a:lnTo>
                    <a:pt x="402701" y="2130630"/>
                  </a:lnTo>
                  <a:lnTo>
                    <a:pt x="348386" y="2080974"/>
                  </a:lnTo>
                  <a:lnTo>
                    <a:pt x="297157" y="2025957"/>
                  </a:lnTo>
                  <a:lnTo>
                    <a:pt x="249234" y="1965872"/>
                  </a:lnTo>
                  <a:lnTo>
                    <a:pt x="204836" y="1901018"/>
                  </a:lnTo>
                  <a:lnTo>
                    <a:pt x="164182" y="1831690"/>
                  </a:lnTo>
                  <a:lnTo>
                    <a:pt x="127490" y="1758185"/>
                  </a:lnTo>
                  <a:lnTo>
                    <a:pt x="94980" y="1680799"/>
                  </a:lnTo>
                  <a:lnTo>
                    <a:pt x="66871" y="1599829"/>
                  </a:lnTo>
                  <a:lnTo>
                    <a:pt x="43381" y="1515570"/>
                  </a:lnTo>
                  <a:lnTo>
                    <a:pt x="24730" y="1428320"/>
                  </a:lnTo>
                  <a:lnTo>
                    <a:pt x="11137" y="1338374"/>
                  </a:lnTo>
                  <a:lnTo>
                    <a:pt x="2820" y="1246029"/>
                  </a:lnTo>
                  <a:lnTo>
                    <a:pt x="0" y="1151581"/>
                  </a:lnTo>
                  <a:close/>
                </a:path>
              </a:pathLst>
            </a:custGeom>
            <a:ln w="19050">
              <a:solidFill>
                <a:srgbClr val="FAA757"/>
              </a:solidFill>
            </a:ln>
          </p:spPr>
          <p:txBody>
            <a:bodyPr wrap="square" lIns="0" tIns="0" rIns="0" bIns="0" rtlCol="0"/>
            <a:lstStyle/>
            <a:p>
              <a:endParaRPr sz="1400">
                <a:solidFill>
                  <a:prstClr val="black"/>
                </a:solidFill>
                <a:latin typeface="Verdana (Body)"/>
              </a:endParaRPr>
            </a:p>
          </p:txBody>
        </p:sp>
        <p:sp>
          <p:nvSpPr>
            <p:cNvPr id="58" name="object 8"/>
            <p:cNvSpPr txBox="1"/>
            <p:nvPr/>
          </p:nvSpPr>
          <p:spPr>
            <a:xfrm>
              <a:off x="6440256" y="1140406"/>
              <a:ext cx="147320" cy="215444"/>
            </a:xfrm>
            <a:prstGeom prst="rect">
              <a:avLst/>
            </a:prstGeom>
          </p:spPr>
          <p:txBody>
            <a:bodyPr vert="horz" wrap="square" lIns="0" tIns="0" rIns="0" bIns="0" rtlCol="0">
              <a:spAutoFit/>
            </a:bodyPr>
            <a:lstStyle/>
            <a:p>
              <a:pPr marL="12700"/>
              <a:r>
                <a:rPr sz="1400" dirty="0">
                  <a:solidFill>
                    <a:srgbClr val="F79646"/>
                  </a:solidFill>
                  <a:latin typeface="Verdana (Body)"/>
                  <a:cs typeface="Calibri"/>
                </a:rPr>
                <a:t>C</a:t>
              </a:r>
              <a:endParaRPr sz="1400" dirty="0">
                <a:solidFill>
                  <a:prstClr val="black"/>
                </a:solidFill>
                <a:latin typeface="Verdana (Body)"/>
                <a:cs typeface="Calibri"/>
              </a:endParaRPr>
            </a:p>
          </p:txBody>
        </p:sp>
        <p:sp>
          <p:nvSpPr>
            <p:cNvPr id="59" name="object 9"/>
            <p:cNvSpPr txBox="1"/>
            <p:nvPr/>
          </p:nvSpPr>
          <p:spPr>
            <a:xfrm>
              <a:off x="4951607" y="1820446"/>
              <a:ext cx="121920" cy="215444"/>
            </a:xfrm>
            <a:prstGeom prst="rect">
              <a:avLst/>
            </a:prstGeom>
          </p:spPr>
          <p:txBody>
            <a:bodyPr vert="horz" wrap="square" lIns="0" tIns="0" rIns="0" bIns="0" rtlCol="0">
              <a:spAutoFit/>
            </a:bodyPr>
            <a:lstStyle/>
            <a:p>
              <a:pPr marL="12700"/>
              <a:r>
                <a:rPr sz="1400" dirty="0">
                  <a:solidFill>
                    <a:srgbClr val="F79646"/>
                  </a:solidFill>
                  <a:latin typeface="Verdana (Body)"/>
                  <a:cs typeface="Calibri"/>
                </a:rPr>
                <a:t>L</a:t>
              </a:r>
              <a:endParaRPr sz="1400">
                <a:solidFill>
                  <a:prstClr val="black"/>
                </a:solidFill>
                <a:latin typeface="Verdana (Body)"/>
                <a:cs typeface="Calibri"/>
              </a:endParaRPr>
            </a:p>
          </p:txBody>
        </p:sp>
        <p:sp>
          <p:nvSpPr>
            <p:cNvPr id="60" name="object 10"/>
            <p:cNvSpPr txBox="1"/>
            <p:nvPr/>
          </p:nvSpPr>
          <p:spPr>
            <a:xfrm>
              <a:off x="7086714" y="1730421"/>
              <a:ext cx="149860" cy="215444"/>
            </a:xfrm>
            <a:prstGeom prst="rect">
              <a:avLst/>
            </a:prstGeom>
          </p:spPr>
          <p:txBody>
            <a:bodyPr vert="horz" wrap="square" lIns="0" tIns="0" rIns="0" bIns="0" rtlCol="0">
              <a:spAutoFit/>
            </a:bodyPr>
            <a:lstStyle/>
            <a:p>
              <a:pPr marL="12700"/>
              <a:r>
                <a:rPr sz="1400" spc="-10" dirty="0">
                  <a:solidFill>
                    <a:srgbClr val="F79646"/>
                  </a:solidFill>
                  <a:latin typeface="Verdana (Body)"/>
                  <a:cs typeface="Calibri"/>
                </a:rPr>
                <a:t>R</a:t>
              </a:r>
              <a:endParaRPr sz="1400" dirty="0">
                <a:solidFill>
                  <a:prstClr val="black"/>
                </a:solidFill>
                <a:latin typeface="Verdana (Body)"/>
                <a:cs typeface="Calibri"/>
              </a:endParaRPr>
            </a:p>
          </p:txBody>
        </p:sp>
      </p:grpSp>
      <mc:AlternateContent xmlns:mc="http://schemas.openxmlformats.org/markup-compatibility/2006" xmlns:p14="http://schemas.microsoft.com/office/powerpoint/2010/main">
        <mc:Choice Requires="p14">
          <p:contentPart p14:bwMode="auto" r:id="rId3">
            <p14:nvContentPartPr>
              <p14:cNvPr id="43" name="Ink 42">
                <a:extLst>
                  <a:ext uri="{FF2B5EF4-FFF2-40B4-BE49-F238E27FC236}">
                    <a16:creationId xmlns:a16="http://schemas.microsoft.com/office/drawing/2014/main" id="{9DEB57B2-E38D-1E7C-C442-54B4D58F87F8}"/>
                  </a:ext>
                </a:extLst>
              </p14:cNvPr>
              <p14:cNvContentPartPr/>
              <p14:nvPr/>
            </p14:nvContentPartPr>
            <p14:xfrm>
              <a:off x="1371491" y="1647550"/>
              <a:ext cx="604080" cy="33840"/>
            </p14:xfrm>
          </p:contentPart>
        </mc:Choice>
        <mc:Fallback xmlns="">
          <p:pic>
            <p:nvPicPr>
              <p:cNvPr id="43" name="Ink 42">
                <a:extLst>
                  <a:ext uri="{FF2B5EF4-FFF2-40B4-BE49-F238E27FC236}">
                    <a16:creationId xmlns:a16="http://schemas.microsoft.com/office/drawing/2014/main" id="{9DEB57B2-E38D-1E7C-C442-54B4D58F87F8}"/>
                  </a:ext>
                </a:extLst>
              </p:cNvPr>
              <p:cNvPicPr/>
              <p:nvPr/>
            </p:nvPicPr>
            <p:blipFill>
              <a:blip r:embed="rId4"/>
              <a:stretch>
                <a:fillRect/>
              </a:stretch>
            </p:blipFill>
            <p:spPr>
              <a:xfrm>
                <a:off x="1317491" y="1539910"/>
                <a:ext cx="71172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4" name="Ink 43">
                <a:extLst>
                  <a:ext uri="{FF2B5EF4-FFF2-40B4-BE49-F238E27FC236}">
                    <a16:creationId xmlns:a16="http://schemas.microsoft.com/office/drawing/2014/main" id="{DD7DE49C-02A4-B296-1AA4-0B1F22BFED58}"/>
                  </a:ext>
                </a:extLst>
              </p14:cNvPr>
              <p14:cNvContentPartPr/>
              <p14:nvPr/>
            </p14:nvContentPartPr>
            <p14:xfrm>
              <a:off x="2630771" y="1647190"/>
              <a:ext cx="2121480" cy="9720"/>
            </p14:xfrm>
          </p:contentPart>
        </mc:Choice>
        <mc:Fallback xmlns="">
          <p:pic>
            <p:nvPicPr>
              <p:cNvPr id="44" name="Ink 43">
                <a:extLst>
                  <a:ext uri="{FF2B5EF4-FFF2-40B4-BE49-F238E27FC236}">
                    <a16:creationId xmlns:a16="http://schemas.microsoft.com/office/drawing/2014/main" id="{DD7DE49C-02A4-B296-1AA4-0B1F22BFED58}"/>
                  </a:ext>
                </a:extLst>
              </p:cNvPr>
              <p:cNvPicPr/>
              <p:nvPr/>
            </p:nvPicPr>
            <p:blipFill>
              <a:blip r:embed="rId6"/>
              <a:stretch>
                <a:fillRect/>
              </a:stretch>
            </p:blipFill>
            <p:spPr>
              <a:xfrm>
                <a:off x="2577131" y="1539550"/>
                <a:ext cx="222912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5" name="Ink 44">
                <a:extLst>
                  <a:ext uri="{FF2B5EF4-FFF2-40B4-BE49-F238E27FC236}">
                    <a16:creationId xmlns:a16="http://schemas.microsoft.com/office/drawing/2014/main" id="{5AE07162-6AD3-4E7E-77D7-8073E1CB8FEC}"/>
                  </a:ext>
                </a:extLst>
              </p14:cNvPr>
              <p14:cNvContentPartPr/>
              <p14:nvPr/>
            </p14:nvContentPartPr>
            <p14:xfrm>
              <a:off x="1923731" y="2216710"/>
              <a:ext cx="499680" cy="18000"/>
            </p14:xfrm>
          </p:contentPart>
        </mc:Choice>
        <mc:Fallback xmlns="">
          <p:pic>
            <p:nvPicPr>
              <p:cNvPr id="45" name="Ink 44">
                <a:extLst>
                  <a:ext uri="{FF2B5EF4-FFF2-40B4-BE49-F238E27FC236}">
                    <a16:creationId xmlns:a16="http://schemas.microsoft.com/office/drawing/2014/main" id="{5AE07162-6AD3-4E7E-77D7-8073E1CB8FEC}"/>
                  </a:ext>
                </a:extLst>
              </p:cNvPr>
              <p:cNvPicPr/>
              <p:nvPr/>
            </p:nvPicPr>
            <p:blipFill>
              <a:blip r:embed="rId8"/>
              <a:stretch>
                <a:fillRect/>
              </a:stretch>
            </p:blipFill>
            <p:spPr>
              <a:xfrm>
                <a:off x="1869731" y="2108710"/>
                <a:ext cx="60732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6" name="Ink 45">
                <a:extLst>
                  <a:ext uri="{FF2B5EF4-FFF2-40B4-BE49-F238E27FC236}">
                    <a16:creationId xmlns:a16="http://schemas.microsoft.com/office/drawing/2014/main" id="{D7AC6601-43D6-5D5C-51AF-19FAA66EC866}"/>
                  </a:ext>
                </a:extLst>
              </p14:cNvPr>
              <p14:cNvContentPartPr/>
              <p14:nvPr/>
            </p14:nvContentPartPr>
            <p14:xfrm>
              <a:off x="1725011" y="2534950"/>
              <a:ext cx="1535040" cy="20520"/>
            </p14:xfrm>
          </p:contentPart>
        </mc:Choice>
        <mc:Fallback xmlns="">
          <p:pic>
            <p:nvPicPr>
              <p:cNvPr id="46" name="Ink 45">
                <a:extLst>
                  <a:ext uri="{FF2B5EF4-FFF2-40B4-BE49-F238E27FC236}">
                    <a16:creationId xmlns:a16="http://schemas.microsoft.com/office/drawing/2014/main" id="{D7AC6601-43D6-5D5C-51AF-19FAA66EC866}"/>
                  </a:ext>
                </a:extLst>
              </p:cNvPr>
              <p:cNvPicPr/>
              <p:nvPr/>
            </p:nvPicPr>
            <p:blipFill>
              <a:blip r:embed="rId10"/>
              <a:stretch>
                <a:fillRect/>
              </a:stretch>
            </p:blipFill>
            <p:spPr>
              <a:xfrm>
                <a:off x="1671371" y="2427310"/>
                <a:ext cx="164268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7" name="Ink 46">
                <a:extLst>
                  <a:ext uri="{FF2B5EF4-FFF2-40B4-BE49-F238E27FC236}">
                    <a16:creationId xmlns:a16="http://schemas.microsoft.com/office/drawing/2014/main" id="{4725C7C9-93DF-FC6A-8B81-ACCEBA47AE7F}"/>
                  </a:ext>
                </a:extLst>
              </p14:cNvPr>
              <p14:cNvContentPartPr/>
              <p14:nvPr/>
            </p14:nvContentPartPr>
            <p14:xfrm>
              <a:off x="1362851" y="2966950"/>
              <a:ext cx="1051920" cy="20160"/>
            </p14:xfrm>
          </p:contentPart>
        </mc:Choice>
        <mc:Fallback xmlns="">
          <p:pic>
            <p:nvPicPr>
              <p:cNvPr id="47" name="Ink 46">
                <a:extLst>
                  <a:ext uri="{FF2B5EF4-FFF2-40B4-BE49-F238E27FC236}">
                    <a16:creationId xmlns:a16="http://schemas.microsoft.com/office/drawing/2014/main" id="{4725C7C9-93DF-FC6A-8B81-ACCEBA47AE7F}"/>
                  </a:ext>
                </a:extLst>
              </p:cNvPr>
              <p:cNvPicPr/>
              <p:nvPr/>
            </p:nvPicPr>
            <p:blipFill>
              <a:blip r:embed="rId12"/>
              <a:stretch>
                <a:fillRect/>
              </a:stretch>
            </p:blipFill>
            <p:spPr>
              <a:xfrm>
                <a:off x="1309211" y="2859310"/>
                <a:ext cx="115956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8" name="Ink 47">
                <a:extLst>
                  <a:ext uri="{FF2B5EF4-FFF2-40B4-BE49-F238E27FC236}">
                    <a16:creationId xmlns:a16="http://schemas.microsoft.com/office/drawing/2014/main" id="{10A127EA-7448-8092-9BB3-CFE03491B3B1}"/>
                  </a:ext>
                </a:extLst>
              </p14:cNvPr>
              <p14:cNvContentPartPr/>
              <p14:nvPr/>
            </p14:nvContentPartPr>
            <p14:xfrm>
              <a:off x="1820051" y="3320470"/>
              <a:ext cx="240840" cy="9360"/>
            </p14:xfrm>
          </p:contentPart>
        </mc:Choice>
        <mc:Fallback xmlns="">
          <p:pic>
            <p:nvPicPr>
              <p:cNvPr id="48" name="Ink 47">
                <a:extLst>
                  <a:ext uri="{FF2B5EF4-FFF2-40B4-BE49-F238E27FC236}">
                    <a16:creationId xmlns:a16="http://schemas.microsoft.com/office/drawing/2014/main" id="{10A127EA-7448-8092-9BB3-CFE03491B3B1}"/>
                  </a:ext>
                </a:extLst>
              </p:cNvPr>
              <p:cNvPicPr/>
              <p:nvPr/>
            </p:nvPicPr>
            <p:blipFill>
              <a:blip r:embed="rId14"/>
              <a:stretch>
                <a:fillRect/>
              </a:stretch>
            </p:blipFill>
            <p:spPr>
              <a:xfrm>
                <a:off x="1766051" y="3212830"/>
                <a:ext cx="34848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9" name="Ink 48">
                <a:extLst>
                  <a:ext uri="{FF2B5EF4-FFF2-40B4-BE49-F238E27FC236}">
                    <a16:creationId xmlns:a16="http://schemas.microsoft.com/office/drawing/2014/main" id="{D74AD786-0071-49A4-6EC2-189D939397D1}"/>
                  </a:ext>
                </a:extLst>
              </p14:cNvPr>
              <p14:cNvContentPartPr/>
              <p14:nvPr/>
            </p14:nvContentPartPr>
            <p14:xfrm>
              <a:off x="3873131" y="3346750"/>
              <a:ext cx="793080" cy="360"/>
            </p14:xfrm>
          </p:contentPart>
        </mc:Choice>
        <mc:Fallback xmlns="">
          <p:pic>
            <p:nvPicPr>
              <p:cNvPr id="49" name="Ink 48">
                <a:extLst>
                  <a:ext uri="{FF2B5EF4-FFF2-40B4-BE49-F238E27FC236}">
                    <a16:creationId xmlns:a16="http://schemas.microsoft.com/office/drawing/2014/main" id="{D74AD786-0071-49A4-6EC2-189D939397D1}"/>
                  </a:ext>
                </a:extLst>
              </p:cNvPr>
              <p:cNvPicPr/>
              <p:nvPr/>
            </p:nvPicPr>
            <p:blipFill>
              <a:blip r:embed="rId16"/>
              <a:stretch>
                <a:fillRect/>
              </a:stretch>
            </p:blipFill>
            <p:spPr>
              <a:xfrm>
                <a:off x="3819131" y="3239110"/>
                <a:ext cx="9007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0" name="Ink 49">
                <a:extLst>
                  <a:ext uri="{FF2B5EF4-FFF2-40B4-BE49-F238E27FC236}">
                    <a16:creationId xmlns:a16="http://schemas.microsoft.com/office/drawing/2014/main" id="{F53847DC-B628-F51D-3C29-5D4E48FCE81D}"/>
                  </a:ext>
                </a:extLst>
              </p14:cNvPr>
              <p14:cNvContentPartPr/>
              <p14:nvPr/>
            </p14:nvContentPartPr>
            <p14:xfrm>
              <a:off x="1854611" y="3889990"/>
              <a:ext cx="137520" cy="9000"/>
            </p14:xfrm>
          </p:contentPart>
        </mc:Choice>
        <mc:Fallback xmlns="">
          <p:pic>
            <p:nvPicPr>
              <p:cNvPr id="50" name="Ink 49">
                <a:extLst>
                  <a:ext uri="{FF2B5EF4-FFF2-40B4-BE49-F238E27FC236}">
                    <a16:creationId xmlns:a16="http://schemas.microsoft.com/office/drawing/2014/main" id="{F53847DC-B628-F51D-3C29-5D4E48FCE81D}"/>
                  </a:ext>
                </a:extLst>
              </p:cNvPr>
              <p:cNvPicPr/>
              <p:nvPr/>
            </p:nvPicPr>
            <p:blipFill>
              <a:blip r:embed="rId18"/>
              <a:stretch>
                <a:fillRect/>
              </a:stretch>
            </p:blipFill>
            <p:spPr>
              <a:xfrm>
                <a:off x="1800611" y="3782350"/>
                <a:ext cx="24516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1" name="Ink 50">
                <a:extLst>
                  <a:ext uri="{FF2B5EF4-FFF2-40B4-BE49-F238E27FC236}">
                    <a16:creationId xmlns:a16="http://schemas.microsoft.com/office/drawing/2014/main" id="{63873296-D551-0452-7DCC-85806C0EA321}"/>
                  </a:ext>
                </a:extLst>
              </p14:cNvPr>
              <p14:cNvContentPartPr/>
              <p14:nvPr/>
            </p14:nvContentPartPr>
            <p14:xfrm>
              <a:off x="4278491" y="4113550"/>
              <a:ext cx="405720" cy="18720"/>
            </p14:xfrm>
          </p:contentPart>
        </mc:Choice>
        <mc:Fallback xmlns="">
          <p:pic>
            <p:nvPicPr>
              <p:cNvPr id="51" name="Ink 50">
                <a:extLst>
                  <a:ext uri="{FF2B5EF4-FFF2-40B4-BE49-F238E27FC236}">
                    <a16:creationId xmlns:a16="http://schemas.microsoft.com/office/drawing/2014/main" id="{63873296-D551-0452-7DCC-85806C0EA321}"/>
                  </a:ext>
                </a:extLst>
              </p:cNvPr>
              <p:cNvPicPr/>
              <p:nvPr/>
            </p:nvPicPr>
            <p:blipFill>
              <a:blip r:embed="rId20"/>
              <a:stretch>
                <a:fillRect/>
              </a:stretch>
            </p:blipFill>
            <p:spPr>
              <a:xfrm>
                <a:off x="4224851" y="4005910"/>
                <a:ext cx="51336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2" name="Ink 51">
                <a:extLst>
                  <a:ext uri="{FF2B5EF4-FFF2-40B4-BE49-F238E27FC236}">
                    <a16:creationId xmlns:a16="http://schemas.microsoft.com/office/drawing/2014/main" id="{F672A731-0228-2779-19ED-07B6F4C67BE1}"/>
                  </a:ext>
                </a:extLst>
              </p14:cNvPr>
              <p14:cNvContentPartPr/>
              <p14:nvPr/>
            </p14:nvContentPartPr>
            <p14:xfrm>
              <a:off x="1845611" y="4661110"/>
              <a:ext cx="149040" cy="31680"/>
            </p14:xfrm>
          </p:contentPart>
        </mc:Choice>
        <mc:Fallback xmlns="">
          <p:pic>
            <p:nvPicPr>
              <p:cNvPr id="52" name="Ink 51">
                <a:extLst>
                  <a:ext uri="{FF2B5EF4-FFF2-40B4-BE49-F238E27FC236}">
                    <a16:creationId xmlns:a16="http://schemas.microsoft.com/office/drawing/2014/main" id="{F672A731-0228-2779-19ED-07B6F4C67BE1}"/>
                  </a:ext>
                </a:extLst>
              </p:cNvPr>
              <p:cNvPicPr/>
              <p:nvPr/>
            </p:nvPicPr>
            <p:blipFill>
              <a:blip r:embed="rId22"/>
              <a:stretch>
                <a:fillRect/>
              </a:stretch>
            </p:blipFill>
            <p:spPr>
              <a:xfrm>
                <a:off x="1791971" y="4553110"/>
                <a:ext cx="25668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3" name="Ink 52">
                <a:extLst>
                  <a:ext uri="{FF2B5EF4-FFF2-40B4-BE49-F238E27FC236}">
                    <a16:creationId xmlns:a16="http://schemas.microsoft.com/office/drawing/2014/main" id="{4D24EA0F-D15A-6B3C-CD9F-8350E0FB842D}"/>
                  </a:ext>
                </a:extLst>
              </p14:cNvPr>
              <p14:cNvContentPartPr/>
              <p14:nvPr/>
            </p14:nvContentPartPr>
            <p14:xfrm>
              <a:off x="4269851" y="4928950"/>
              <a:ext cx="442800" cy="15120"/>
            </p14:xfrm>
          </p:contentPart>
        </mc:Choice>
        <mc:Fallback xmlns="">
          <p:pic>
            <p:nvPicPr>
              <p:cNvPr id="53" name="Ink 52">
                <a:extLst>
                  <a:ext uri="{FF2B5EF4-FFF2-40B4-BE49-F238E27FC236}">
                    <a16:creationId xmlns:a16="http://schemas.microsoft.com/office/drawing/2014/main" id="{4D24EA0F-D15A-6B3C-CD9F-8350E0FB842D}"/>
                  </a:ext>
                </a:extLst>
              </p:cNvPr>
              <p:cNvPicPr/>
              <p:nvPr/>
            </p:nvPicPr>
            <p:blipFill>
              <a:blip r:embed="rId24"/>
              <a:stretch>
                <a:fillRect/>
              </a:stretch>
            </p:blipFill>
            <p:spPr>
              <a:xfrm>
                <a:off x="4215851" y="4820950"/>
                <a:ext cx="550440" cy="230760"/>
              </a:xfrm>
              <a:prstGeom prst="rect">
                <a:avLst/>
              </a:prstGeom>
            </p:spPr>
          </p:pic>
        </mc:Fallback>
      </mc:AlternateContent>
    </p:spTree>
    <p:extLst>
      <p:ext uri="{BB962C8B-B14F-4D97-AF65-F5344CB8AC3E}">
        <p14:creationId xmlns:p14="http://schemas.microsoft.com/office/powerpoint/2010/main" val="322453106"/>
      </p:ext>
    </p:extLst>
  </p:cSld>
  <p:clrMapOvr>
    <a:masterClrMapping/>
  </p:clrMapOvr>
  <p:transition>
    <p:wipe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Binary Search Tree</a:t>
            </a:r>
          </a:p>
        </p:txBody>
      </p:sp>
      <p:sp>
        <p:nvSpPr>
          <p:cNvPr id="3" name="Content Placeholder 1"/>
          <p:cNvSpPr txBox="1">
            <a:spLocks/>
          </p:cNvSpPr>
          <p:nvPr/>
        </p:nvSpPr>
        <p:spPr>
          <a:xfrm>
            <a:off x="1097281" y="1380226"/>
            <a:ext cx="3843203"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BSTs are a special form of BT</a:t>
            </a:r>
          </a:p>
          <a:p>
            <a:pPr>
              <a:lnSpc>
                <a:spcPct val="150000"/>
              </a:lnSpc>
            </a:pPr>
            <a:r>
              <a:rPr lang="en-SG" sz="1800"/>
              <a:t>At every node C,</a:t>
            </a:r>
            <a:br>
              <a:rPr lang="en-SG" sz="1800"/>
            </a:br>
            <a:r>
              <a:rPr lang="en-SG" sz="1600"/>
              <a:t>L &lt;</a:t>
            </a:r>
            <a:r>
              <a:rPr lang="en-SG" sz="1600">
                <a:solidFill>
                  <a:srgbClr val="FF0000"/>
                </a:solidFill>
              </a:rPr>
              <a:t>=</a:t>
            </a:r>
            <a:r>
              <a:rPr lang="en-SG" sz="1600"/>
              <a:t> C &lt;</a:t>
            </a:r>
            <a:r>
              <a:rPr lang="en-SG" sz="1600">
                <a:solidFill>
                  <a:srgbClr val="FF0000"/>
                </a:solidFill>
              </a:rPr>
              <a:t>=</a:t>
            </a:r>
            <a:r>
              <a:rPr lang="en-SG" sz="1600"/>
              <a:t> R, where</a:t>
            </a:r>
          </a:p>
          <a:p>
            <a:pPr lvl="1">
              <a:lnSpc>
                <a:spcPct val="100000"/>
              </a:lnSpc>
              <a:buFont typeface="Verdana" panose="020B0604030504040204" pitchFamily="34" charset="0"/>
              <a:buChar char="-"/>
            </a:pPr>
            <a:r>
              <a:rPr lang="en-SG" sz="1600"/>
              <a:t>C is the data in the current node</a:t>
            </a:r>
          </a:p>
          <a:p>
            <a:pPr lvl="1">
              <a:lnSpc>
                <a:spcPct val="100000"/>
              </a:lnSpc>
              <a:buFont typeface="Verdana" panose="020B0604030504040204" pitchFamily="34" charset="0"/>
              <a:buChar char="-"/>
            </a:pPr>
            <a:r>
              <a:rPr lang="en-SG" sz="1600"/>
              <a:t>L represents the data in any/ all nodes from C’s left subtree</a:t>
            </a:r>
          </a:p>
          <a:p>
            <a:pPr lvl="1">
              <a:lnSpc>
                <a:spcPct val="100000"/>
              </a:lnSpc>
              <a:buFont typeface="Verdana" panose="020B0604030504040204" pitchFamily="34" charset="0"/>
              <a:buChar char="-"/>
            </a:pPr>
            <a:r>
              <a:rPr lang="en-SG" sz="1600"/>
              <a:t>R represents the data in any/all nodes from C’s right subtree</a:t>
            </a:r>
          </a:p>
        </p:txBody>
      </p:sp>
      <p:grpSp>
        <p:nvGrpSpPr>
          <p:cNvPr id="4" name="Group 3"/>
          <p:cNvGrpSpPr/>
          <p:nvPr/>
        </p:nvGrpSpPr>
        <p:grpSpPr>
          <a:xfrm>
            <a:off x="5037896" y="1967697"/>
            <a:ext cx="2880375" cy="2507015"/>
            <a:chOff x="4905146" y="2397660"/>
            <a:chExt cx="3476854" cy="3026178"/>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798887" y="2992020"/>
              <a:ext cx="158085" cy="365692"/>
            </a:xfrm>
            <a:prstGeom prst="ellipse">
              <a:avLst/>
            </a:prstGeom>
          </p:spPr>
          <p:txBody>
            <a:bodyPr vert="horz" wrap="square" lIns="0" tIns="0" rIns="0" bIns="0" rtlCol="0">
              <a:spAutoFit/>
            </a:bodyPr>
            <a:lstStyle/>
            <a:p>
              <a:pPr marL="12700"/>
              <a:r>
                <a:rPr lang="en-SG" sz="1400" dirty="0">
                  <a:solidFill>
                    <a:srgbClr val="FF0000"/>
                  </a:solidFill>
                  <a:latin typeface="Verdana (Body)"/>
                  <a:cs typeface="Calibri"/>
                </a:rPr>
                <a:t>H</a:t>
              </a:r>
              <a:endParaRPr sz="1400">
                <a:solidFill>
                  <a:srgbClr val="FF0000"/>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65692"/>
            </a:xfrm>
            <a:prstGeom prst="ellipse">
              <a:avLst/>
            </a:prstGeom>
          </p:spPr>
          <p:txBody>
            <a:bodyPr vert="horz" wrap="square" lIns="0" tIns="0" rIns="0" bIns="0" rtlCol="0">
              <a:spAutoFit/>
            </a:bodyPr>
            <a:lstStyle/>
            <a:p>
              <a:pPr marL="12700"/>
              <a:r>
                <a:rPr lang="en-SG" sz="1400" dirty="0">
                  <a:solidFill>
                    <a:srgbClr val="FF0000"/>
                  </a:solidFill>
                  <a:latin typeface="Verdana (Body)"/>
                  <a:cs typeface="Calibri"/>
                </a:rPr>
                <a:t>B</a:t>
              </a:r>
              <a:endParaRPr sz="1400">
                <a:solidFill>
                  <a:srgbClr val="FF0000"/>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29"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8"/>
            <p:cNvSpPr txBox="1"/>
            <p:nvPr/>
          </p:nvSpPr>
          <p:spPr>
            <a:xfrm>
              <a:off x="5876426" y="5033534"/>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2" name="直接箭头连接符 42"/>
            <p:cNvCxnSpPr>
              <a:stCxn id="25" idx="4"/>
              <a:endCxn id="29" idx="0"/>
            </p:cNvCxnSpPr>
            <p:nvPr/>
          </p:nvCxnSpPr>
          <p:spPr>
            <a:xfrm>
              <a:off x="5769468" y="4732839"/>
              <a:ext cx="221407" cy="249845"/>
            </a:xfrm>
            <a:prstGeom prst="straightConnector1">
              <a:avLst/>
            </a:prstGeom>
            <a:noFill/>
            <a:ln w="38100" cap="flat" cmpd="sng" algn="ctr">
              <a:solidFill>
                <a:srgbClr val="4F81BD">
                  <a:shade val="95000"/>
                  <a:satMod val="105000"/>
                </a:srgbClr>
              </a:solidFill>
              <a:prstDash val="solid"/>
              <a:tailEnd type="triangle"/>
            </a:ln>
            <a:effectLst/>
          </p:spPr>
        </p:cxnSp>
      </p:grpSp>
      <p:sp>
        <p:nvSpPr>
          <p:cNvPr id="50" name="文本框 6"/>
          <p:cNvSpPr txBox="1"/>
          <p:nvPr/>
        </p:nvSpPr>
        <p:spPr>
          <a:xfrm>
            <a:off x="990034" y="3312310"/>
            <a:ext cx="4738852" cy="2705636"/>
          </a:xfrm>
          <a:prstGeom prst="star32">
            <a:avLst/>
          </a:prstGeom>
          <a:solidFill>
            <a:schemeClr val="bg1"/>
          </a:solidFill>
          <a:ln w="38100">
            <a:solidFill>
              <a:srgbClr val="FF0000"/>
            </a:solidFill>
          </a:ln>
        </p:spPr>
        <p:txBody>
          <a:bodyPr wrap="square" rtlCol="0">
            <a:spAutoFit/>
          </a:bodyPr>
          <a:lstStyle/>
          <a:p>
            <a:r>
              <a:rPr lang="en-US" altLang="zh-CN" sz="2000" dirty="0">
                <a:solidFill>
                  <a:prstClr val="black"/>
                </a:solidFill>
              </a:rPr>
              <a:t>NO </a:t>
            </a:r>
            <a:r>
              <a:rPr lang="en-US" altLang="zh-CN" sz="2400" b="1" dirty="0">
                <a:solidFill>
                  <a:srgbClr val="FF0000"/>
                </a:solidFill>
                <a:cs typeface="Calibri"/>
              </a:rPr>
              <a:t>=</a:t>
            </a:r>
            <a:r>
              <a:rPr lang="en-US" altLang="zh-CN" sz="2800" b="1" dirty="0">
                <a:solidFill>
                  <a:srgbClr val="FF0000"/>
                </a:solidFill>
                <a:cs typeface="Calibri"/>
              </a:rPr>
              <a:t> </a:t>
            </a:r>
            <a:r>
              <a:rPr lang="en-US" altLang="zh-CN" sz="2000" dirty="0">
                <a:solidFill>
                  <a:prstClr val="black"/>
                </a:solidFill>
              </a:rPr>
              <a:t>in the BST!</a:t>
            </a:r>
          </a:p>
          <a:p>
            <a:r>
              <a:rPr lang="en-US" altLang="zh-CN" sz="2000" dirty="0">
                <a:solidFill>
                  <a:prstClr val="black"/>
                </a:solidFill>
              </a:rPr>
              <a:t>There must be no duplicate nodes in BST!</a:t>
            </a:r>
            <a:endParaRPr lang="zh-CN" altLang="en-US" sz="2000" dirty="0">
              <a:solidFill>
                <a:prstClr val="black"/>
              </a:solidFill>
            </a:endParaRPr>
          </a:p>
        </p:txBody>
      </p:sp>
      <p:sp>
        <p:nvSpPr>
          <p:cNvPr id="51" name="文本框 1"/>
          <p:cNvSpPr txBox="1"/>
          <p:nvPr/>
        </p:nvSpPr>
        <p:spPr>
          <a:xfrm>
            <a:off x="6148963" y="4461473"/>
            <a:ext cx="1989434" cy="340519"/>
          </a:xfrm>
          <a:prstGeom prst="wedgeRoundRectCallout">
            <a:avLst>
              <a:gd name="adj1" fmla="val -44191"/>
              <a:gd name="adj2" fmla="val -157607"/>
              <a:gd name="adj3" fmla="val 16667"/>
            </a:avLst>
          </a:prstGeom>
          <a:solidFill>
            <a:srgbClr val="FFFF00"/>
          </a:solidFill>
          <a:ln>
            <a:solidFill>
              <a:srgbClr val="9900CC"/>
            </a:solidFill>
          </a:ln>
        </p:spPr>
        <p:txBody>
          <a:bodyPr wrap="square" rtlCol="0">
            <a:spAutoFit/>
          </a:bodyPr>
          <a:lstStyle/>
          <a:p>
            <a:r>
              <a:rPr lang="en-US" altLang="zh-CN" sz="1400" b="1" dirty="0"/>
              <a:t>This is not a BST!</a:t>
            </a:r>
            <a:endParaRPr lang="zh-CN" altLang="en-US" sz="1400" b="1" dirty="0"/>
          </a:p>
        </p:txBody>
      </p:sp>
      <mc:AlternateContent xmlns:mc="http://schemas.openxmlformats.org/markup-compatibility/2006" xmlns:p14="http://schemas.microsoft.com/office/powerpoint/2010/main">
        <mc:Choice Requires="p14">
          <p:contentPart p14:bwMode="auto" r:id="rId3">
            <p14:nvContentPartPr>
              <p14:cNvPr id="43" name="Ink 42">
                <a:extLst>
                  <a:ext uri="{FF2B5EF4-FFF2-40B4-BE49-F238E27FC236}">
                    <a16:creationId xmlns:a16="http://schemas.microsoft.com/office/drawing/2014/main" id="{93327DA3-DEE6-31D4-9E07-F1C9C2F7C4EB}"/>
                  </a:ext>
                </a:extLst>
              </p14:cNvPr>
              <p14:cNvContentPartPr/>
              <p14:nvPr/>
            </p14:nvContentPartPr>
            <p14:xfrm>
              <a:off x="2113451" y="4198150"/>
              <a:ext cx="2319840" cy="64800"/>
            </p14:xfrm>
          </p:contentPart>
        </mc:Choice>
        <mc:Fallback xmlns="">
          <p:pic>
            <p:nvPicPr>
              <p:cNvPr id="43" name="Ink 42">
                <a:extLst>
                  <a:ext uri="{FF2B5EF4-FFF2-40B4-BE49-F238E27FC236}">
                    <a16:creationId xmlns:a16="http://schemas.microsoft.com/office/drawing/2014/main" id="{93327DA3-DEE6-31D4-9E07-F1C9C2F7C4EB}"/>
                  </a:ext>
                </a:extLst>
              </p:cNvPr>
              <p:cNvPicPr/>
              <p:nvPr/>
            </p:nvPicPr>
            <p:blipFill>
              <a:blip r:embed="rId4"/>
              <a:stretch>
                <a:fillRect/>
              </a:stretch>
            </p:blipFill>
            <p:spPr>
              <a:xfrm>
                <a:off x="2059451" y="4090150"/>
                <a:ext cx="242748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4" name="Ink 43">
                <a:extLst>
                  <a:ext uri="{FF2B5EF4-FFF2-40B4-BE49-F238E27FC236}">
                    <a16:creationId xmlns:a16="http://schemas.microsoft.com/office/drawing/2014/main" id="{4DF58D55-50A4-6137-2DFD-0F105784C8EB}"/>
                  </a:ext>
                </a:extLst>
              </p14:cNvPr>
              <p14:cNvContentPartPr/>
              <p14:nvPr/>
            </p14:nvContentPartPr>
            <p14:xfrm>
              <a:off x="4114691" y="4606390"/>
              <a:ext cx="292680" cy="360"/>
            </p14:xfrm>
          </p:contentPart>
        </mc:Choice>
        <mc:Fallback xmlns="">
          <p:pic>
            <p:nvPicPr>
              <p:cNvPr id="44" name="Ink 43">
                <a:extLst>
                  <a:ext uri="{FF2B5EF4-FFF2-40B4-BE49-F238E27FC236}">
                    <a16:creationId xmlns:a16="http://schemas.microsoft.com/office/drawing/2014/main" id="{4DF58D55-50A4-6137-2DFD-0F105784C8EB}"/>
                  </a:ext>
                </a:extLst>
              </p:cNvPr>
              <p:cNvPicPr/>
              <p:nvPr/>
            </p:nvPicPr>
            <p:blipFill>
              <a:blip r:embed="rId6"/>
              <a:stretch>
                <a:fillRect/>
              </a:stretch>
            </p:blipFill>
            <p:spPr>
              <a:xfrm>
                <a:off x="4060691" y="4498750"/>
                <a:ext cx="4003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5" name="Ink 44">
                <a:extLst>
                  <a:ext uri="{FF2B5EF4-FFF2-40B4-BE49-F238E27FC236}">
                    <a16:creationId xmlns:a16="http://schemas.microsoft.com/office/drawing/2014/main" id="{04967AF1-2991-677F-B0D4-BE1DD0269368}"/>
                  </a:ext>
                </a:extLst>
              </p14:cNvPr>
              <p14:cNvContentPartPr/>
              <p14:nvPr/>
            </p14:nvContentPartPr>
            <p14:xfrm>
              <a:off x="2139011" y="4829950"/>
              <a:ext cx="1969560" cy="52920"/>
            </p14:xfrm>
          </p:contentPart>
        </mc:Choice>
        <mc:Fallback xmlns="">
          <p:pic>
            <p:nvPicPr>
              <p:cNvPr id="45" name="Ink 44">
                <a:extLst>
                  <a:ext uri="{FF2B5EF4-FFF2-40B4-BE49-F238E27FC236}">
                    <a16:creationId xmlns:a16="http://schemas.microsoft.com/office/drawing/2014/main" id="{04967AF1-2991-677F-B0D4-BE1DD0269368}"/>
                  </a:ext>
                </a:extLst>
              </p:cNvPr>
              <p:cNvPicPr/>
              <p:nvPr/>
            </p:nvPicPr>
            <p:blipFill>
              <a:blip r:embed="rId8"/>
              <a:stretch>
                <a:fillRect/>
              </a:stretch>
            </p:blipFill>
            <p:spPr>
              <a:xfrm>
                <a:off x="2085371" y="4722310"/>
                <a:ext cx="2077200" cy="268560"/>
              </a:xfrm>
              <a:prstGeom prst="rect">
                <a:avLst/>
              </a:prstGeom>
            </p:spPr>
          </p:pic>
        </mc:Fallback>
      </mc:AlternateContent>
    </p:spTree>
    <p:extLst>
      <p:ext uri="{BB962C8B-B14F-4D97-AF65-F5344CB8AC3E}">
        <p14:creationId xmlns:p14="http://schemas.microsoft.com/office/powerpoint/2010/main" val="2528411491"/>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up)">
                                      <p:cBhvr>
                                        <p:cTn id="1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This is a BST, satisfies ‘L &lt; C &lt; R’</a:t>
            </a:r>
          </a:p>
        </p:txBody>
      </p:sp>
      <p:sp>
        <p:nvSpPr>
          <p:cNvPr id="2" name="Title 1"/>
          <p:cNvSpPr>
            <a:spLocks noGrp="1"/>
          </p:cNvSpPr>
          <p:nvPr>
            <p:ph type="title"/>
          </p:nvPr>
        </p:nvSpPr>
        <p:spPr/>
        <p:txBody>
          <a:bodyPr/>
          <a:lstStyle/>
          <a:p>
            <a:r>
              <a:rPr lang="en-SG"/>
              <a:t>BST is for efficient item search</a:t>
            </a:r>
          </a:p>
        </p:txBody>
      </p:sp>
      <p:grpSp>
        <p:nvGrpSpPr>
          <p:cNvPr id="34" name="Group 33"/>
          <p:cNvGrpSpPr/>
          <p:nvPr/>
        </p:nvGrpSpPr>
        <p:grpSpPr>
          <a:xfrm>
            <a:off x="4143094" y="2862996"/>
            <a:ext cx="4052636" cy="1511712"/>
            <a:chOff x="4143094" y="2862996"/>
            <a:chExt cx="4052636" cy="1511712"/>
          </a:xfrm>
        </p:grpSpPr>
        <p:sp>
          <p:nvSpPr>
            <p:cNvPr id="35" name="Rectangle 13"/>
            <p:cNvSpPr>
              <a:spLocks noChangeArrowheads="1"/>
            </p:cNvSpPr>
            <p:nvPr/>
          </p:nvSpPr>
          <p:spPr bwMode="auto">
            <a:xfrm>
              <a:off x="5927538" y="2862996"/>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Jane</a:t>
              </a:r>
            </a:p>
          </p:txBody>
        </p:sp>
        <p:sp>
          <p:nvSpPr>
            <p:cNvPr id="36" name="Rectangle 14"/>
            <p:cNvSpPr>
              <a:spLocks noChangeArrowheads="1"/>
            </p:cNvSpPr>
            <p:nvPr/>
          </p:nvSpPr>
          <p:spPr bwMode="auto">
            <a:xfrm>
              <a:off x="4143094" y="4011897"/>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 Anna</a:t>
              </a:r>
            </a:p>
          </p:txBody>
        </p:sp>
        <p:sp>
          <p:nvSpPr>
            <p:cNvPr id="37" name="Rectangle 15"/>
            <p:cNvSpPr>
              <a:spLocks noChangeArrowheads="1"/>
            </p:cNvSpPr>
            <p:nvPr/>
          </p:nvSpPr>
          <p:spPr bwMode="auto">
            <a:xfrm>
              <a:off x="6522353" y="4011897"/>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John</a:t>
              </a:r>
            </a:p>
          </p:txBody>
        </p:sp>
        <p:sp>
          <p:nvSpPr>
            <p:cNvPr id="38" name="Rectangle 16"/>
            <p:cNvSpPr>
              <a:spLocks noChangeArrowheads="1"/>
            </p:cNvSpPr>
            <p:nvPr/>
          </p:nvSpPr>
          <p:spPr bwMode="auto">
            <a:xfrm>
              <a:off x="4737909" y="3346744"/>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Brian</a:t>
              </a:r>
            </a:p>
          </p:txBody>
        </p:sp>
        <p:sp>
          <p:nvSpPr>
            <p:cNvPr id="39" name="Rectangle 17"/>
            <p:cNvSpPr>
              <a:spLocks noChangeArrowheads="1"/>
            </p:cNvSpPr>
            <p:nvPr/>
          </p:nvSpPr>
          <p:spPr bwMode="auto">
            <a:xfrm>
              <a:off x="5332724" y="4011897"/>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prstClr val="black"/>
                  </a:solidFill>
                  <a:effectLst/>
                  <a:uLnTx/>
                  <a:uFillTx/>
                  <a:latin typeface="Verdana (Body)"/>
                </a:rPr>
                <a:t>Irit</a:t>
              </a:r>
              <a:endParaRPr kumimoji="0" lang="en-US" altLang="zh-CN" sz="1400" b="0" i="0" u="none" strike="noStrike" kern="0" cap="none" spc="0" normalizeH="0" baseline="0" noProof="0" dirty="0">
                <a:ln>
                  <a:noFill/>
                </a:ln>
                <a:solidFill>
                  <a:prstClr val="black"/>
                </a:solidFill>
                <a:effectLst/>
                <a:uLnTx/>
                <a:uFillTx/>
                <a:latin typeface="Verdana (Body)"/>
              </a:endParaRPr>
            </a:p>
          </p:txBody>
        </p:sp>
        <p:sp>
          <p:nvSpPr>
            <p:cNvPr id="40" name="Rectangle 18"/>
            <p:cNvSpPr>
              <a:spLocks noChangeArrowheads="1"/>
            </p:cNvSpPr>
            <p:nvPr/>
          </p:nvSpPr>
          <p:spPr bwMode="auto">
            <a:xfrm>
              <a:off x="7711982" y="4011897"/>
              <a:ext cx="483748" cy="362811"/>
            </a:xfrm>
            <a:prstGeom prst="rect">
              <a:avLst/>
            </a:prstGeom>
            <a:solidFill>
              <a:srgbClr val="F79646">
                <a:lumMod val="20000"/>
                <a:lumOff val="80000"/>
              </a:srgbClr>
            </a:solidFill>
            <a:ln w="28575">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Simon</a:t>
              </a:r>
            </a:p>
          </p:txBody>
        </p:sp>
        <p:sp>
          <p:nvSpPr>
            <p:cNvPr id="41" name="Rectangle 19"/>
            <p:cNvSpPr>
              <a:spLocks noChangeArrowheads="1"/>
            </p:cNvSpPr>
            <p:nvPr/>
          </p:nvSpPr>
          <p:spPr bwMode="auto">
            <a:xfrm>
              <a:off x="7117168" y="3346744"/>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Peter</a:t>
              </a:r>
            </a:p>
          </p:txBody>
        </p:sp>
        <p:cxnSp>
          <p:nvCxnSpPr>
            <p:cNvPr id="42" name="直接箭头连接符 10"/>
            <p:cNvCxnSpPr>
              <a:stCxn id="38" idx="2"/>
              <a:endCxn id="39" idx="0"/>
            </p:cNvCxnSpPr>
            <p:nvPr/>
          </p:nvCxnSpPr>
          <p:spPr>
            <a:xfrm>
              <a:off x="4979783" y="3709555"/>
              <a:ext cx="594815"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3" name="直接箭头连接符 11"/>
            <p:cNvCxnSpPr>
              <a:stCxn id="35" idx="1"/>
              <a:endCxn id="38" idx="0"/>
            </p:cNvCxnSpPr>
            <p:nvPr/>
          </p:nvCxnSpPr>
          <p:spPr>
            <a:xfrm flipH="1">
              <a:off x="4979783" y="3044401"/>
              <a:ext cx="947756"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4" name="直接箭头连接符 12"/>
            <p:cNvCxnSpPr>
              <a:stCxn id="35" idx="3"/>
              <a:endCxn id="41" idx="0"/>
            </p:cNvCxnSpPr>
            <p:nvPr/>
          </p:nvCxnSpPr>
          <p:spPr>
            <a:xfrm>
              <a:off x="6411286" y="3044401"/>
              <a:ext cx="947756"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5" name="直接箭头连接符 13"/>
            <p:cNvCxnSpPr>
              <a:stCxn id="41" idx="2"/>
              <a:endCxn id="37" idx="0"/>
            </p:cNvCxnSpPr>
            <p:nvPr/>
          </p:nvCxnSpPr>
          <p:spPr>
            <a:xfrm flipH="1">
              <a:off x="6764227" y="3709555"/>
              <a:ext cx="594815"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6" name="直接箭头连接符 14"/>
            <p:cNvCxnSpPr>
              <a:stCxn id="41" idx="2"/>
              <a:endCxn id="40" idx="0"/>
            </p:cNvCxnSpPr>
            <p:nvPr/>
          </p:nvCxnSpPr>
          <p:spPr>
            <a:xfrm>
              <a:off x="7359042" y="3709555"/>
              <a:ext cx="594814"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7" name="直接箭头连接符 15"/>
            <p:cNvCxnSpPr>
              <a:stCxn id="38" idx="2"/>
              <a:endCxn id="36" idx="0"/>
            </p:cNvCxnSpPr>
            <p:nvPr/>
          </p:nvCxnSpPr>
          <p:spPr>
            <a:xfrm flipH="1">
              <a:off x="4384968" y="3709555"/>
              <a:ext cx="594815" cy="302342"/>
            </a:xfrm>
            <a:prstGeom prst="straightConnector1">
              <a:avLst/>
            </a:prstGeom>
            <a:noFill/>
            <a:ln w="38100" cap="flat" cmpd="sng" algn="ctr">
              <a:solidFill>
                <a:srgbClr val="4F81BD">
                  <a:shade val="95000"/>
                  <a:satMod val="105000"/>
                </a:srgbClr>
              </a:solidFill>
              <a:prstDash val="solid"/>
              <a:tailEnd type="triangle"/>
            </a:ln>
            <a:effectLst/>
          </p:spPr>
        </p:cxnSp>
      </p:grpSp>
    </p:spTree>
    <p:extLst>
      <p:ext uri="{BB962C8B-B14F-4D97-AF65-F5344CB8AC3E}">
        <p14:creationId xmlns:p14="http://schemas.microsoft.com/office/powerpoint/2010/main" val="1360013295"/>
      </p:ext>
    </p:extLst>
  </p:cSld>
  <p:clrMapOvr>
    <a:masterClrMapping/>
  </p:clrMapOvr>
  <p:transition>
    <p:wipe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BST is efficient for item search</a:t>
            </a:r>
          </a:p>
        </p:txBody>
      </p:sp>
      <p:sp>
        <p:nvSpPr>
          <p:cNvPr id="94" name="Rectangle 13"/>
          <p:cNvSpPr>
            <a:spLocks noChangeArrowheads="1"/>
          </p:cNvSpPr>
          <p:nvPr/>
        </p:nvSpPr>
        <p:spPr bwMode="auto">
          <a:xfrm>
            <a:off x="5927538" y="2862996"/>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Jane</a:t>
            </a:r>
          </a:p>
        </p:txBody>
      </p:sp>
      <p:sp>
        <p:nvSpPr>
          <p:cNvPr id="95" name="Rectangle 14"/>
          <p:cNvSpPr>
            <a:spLocks noChangeArrowheads="1"/>
          </p:cNvSpPr>
          <p:nvPr/>
        </p:nvSpPr>
        <p:spPr bwMode="auto">
          <a:xfrm>
            <a:off x="4143094" y="4011897"/>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 Anna</a:t>
            </a:r>
          </a:p>
        </p:txBody>
      </p:sp>
      <p:sp>
        <p:nvSpPr>
          <p:cNvPr id="96" name="Rectangle 15"/>
          <p:cNvSpPr>
            <a:spLocks noChangeArrowheads="1"/>
          </p:cNvSpPr>
          <p:nvPr/>
        </p:nvSpPr>
        <p:spPr bwMode="auto">
          <a:xfrm>
            <a:off x="6522353" y="4011897"/>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John</a:t>
            </a:r>
          </a:p>
        </p:txBody>
      </p:sp>
      <p:sp>
        <p:nvSpPr>
          <p:cNvPr id="97" name="Rectangle 16"/>
          <p:cNvSpPr>
            <a:spLocks noChangeArrowheads="1"/>
          </p:cNvSpPr>
          <p:nvPr/>
        </p:nvSpPr>
        <p:spPr bwMode="auto">
          <a:xfrm>
            <a:off x="4737909" y="3346744"/>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Brian</a:t>
            </a:r>
          </a:p>
        </p:txBody>
      </p:sp>
      <p:sp>
        <p:nvSpPr>
          <p:cNvPr id="98" name="Rectangle 17"/>
          <p:cNvSpPr>
            <a:spLocks noChangeArrowheads="1"/>
          </p:cNvSpPr>
          <p:nvPr/>
        </p:nvSpPr>
        <p:spPr bwMode="auto">
          <a:xfrm>
            <a:off x="5332724" y="4011897"/>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prstClr val="black"/>
                </a:solidFill>
                <a:effectLst/>
                <a:uLnTx/>
                <a:uFillTx/>
                <a:latin typeface="Verdana (Body)"/>
              </a:rPr>
              <a:t>Irit</a:t>
            </a:r>
            <a:endParaRPr kumimoji="0" lang="en-US" altLang="zh-CN" sz="1400" b="0" i="0" u="none" strike="noStrike" kern="0" cap="none" spc="0" normalizeH="0" baseline="0" noProof="0" dirty="0">
              <a:ln>
                <a:noFill/>
              </a:ln>
              <a:solidFill>
                <a:prstClr val="black"/>
              </a:solidFill>
              <a:effectLst/>
              <a:uLnTx/>
              <a:uFillTx/>
              <a:latin typeface="Verdana (Body)"/>
            </a:endParaRPr>
          </a:p>
        </p:txBody>
      </p:sp>
      <p:sp>
        <p:nvSpPr>
          <p:cNvPr id="99" name="Rectangle 18"/>
          <p:cNvSpPr>
            <a:spLocks noChangeArrowheads="1"/>
          </p:cNvSpPr>
          <p:nvPr/>
        </p:nvSpPr>
        <p:spPr bwMode="auto">
          <a:xfrm>
            <a:off x="7711982" y="4011897"/>
            <a:ext cx="483748" cy="362811"/>
          </a:xfrm>
          <a:prstGeom prst="rect">
            <a:avLst/>
          </a:prstGeom>
          <a:solidFill>
            <a:srgbClr val="F79646">
              <a:lumMod val="20000"/>
              <a:lumOff val="80000"/>
            </a:srgbClr>
          </a:solidFill>
          <a:ln w="28575">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Simon</a:t>
            </a:r>
          </a:p>
        </p:txBody>
      </p:sp>
      <p:sp>
        <p:nvSpPr>
          <p:cNvPr id="100" name="Rectangle 19"/>
          <p:cNvSpPr>
            <a:spLocks noChangeArrowheads="1"/>
          </p:cNvSpPr>
          <p:nvPr/>
        </p:nvSpPr>
        <p:spPr bwMode="auto">
          <a:xfrm>
            <a:off x="7117168" y="3346744"/>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Peter</a:t>
            </a:r>
          </a:p>
        </p:txBody>
      </p:sp>
      <p:cxnSp>
        <p:nvCxnSpPr>
          <p:cNvPr id="101" name="直接箭头连接符 10"/>
          <p:cNvCxnSpPr>
            <a:stCxn id="97" idx="2"/>
            <a:endCxn id="98" idx="0"/>
          </p:cNvCxnSpPr>
          <p:nvPr/>
        </p:nvCxnSpPr>
        <p:spPr>
          <a:xfrm>
            <a:off x="4979783" y="3709555"/>
            <a:ext cx="594815"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02" name="直接箭头连接符 11"/>
          <p:cNvCxnSpPr>
            <a:stCxn id="94" idx="1"/>
            <a:endCxn id="97" idx="0"/>
          </p:cNvCxnSpPr>
          <p:nvPr/>
        </p:nvCxnSpPr>
        <p:spPr>
          <a:xfrm flipH="1">
            <a:off x="4979783" y="3044401"/>
            <a:ext cx="947756"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03" name="直接箭头连接符 12"/>
          <p:cNvCxnSpPr>
            <a:stCxn id="94" idx="3"/>
            <a:endCxn id="100" idx="0"/>
          </p:cNvCxnSpPr>
          <p:nvPr/>
        </p:nvCxnSpPr>
        <p:spPr>
          <a:xfrm>
            <a:off x="6411286" y="3044401"/>
            <a:ext cx="947756"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04" name="直接箭头连接符 13"/>
          <p:cNvCxnSpPr>
            <a:stCxn id="100" idx="2"/>
            <a:endCxn id="96" idx="0"/>
          </p:cNvCxnSpPr>
          <p:nvPr/>
        </p:nvCxnSpPr>
        <p:spPr>
          <a:xfrm flipH="1">
            <a:off x="6764227" y="3709555"/>
            <a:ext cx="594815"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05" name="直接箭头连接符 14"/>
          <p:cNvCxnSpPr>
            <a:stCxn id="100" idx="2"/>
            <a:endCxn id="99" idx="0"/>
          </p:cNvCxnSpPr>
          <p:nvPr/>
        </p:nvCxnSpPr>
        <p:spPr>
          <a:xfrm>
            <a:off x="7359042" y="3709555"/>
            <a:ext cx="594814"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06" name="直接箭头连接符 15"/>
          <p:cNvCxnSpPr>
            <a:stCxn id="97" idx="2"/>
            <a:endCxn id="95" idx="0"/>
          </p:cNvCxnSpPr>
          <p:nvPr/>
        </p:nvCxnSpPr>
        <p:spPr>
          <a:xfrm flipH="1">
            <a:off x="4384968" y="3709555"/>
            <a:ext cx="594815" cy="302342"/>
          </a:xfrm>
          <a:prstGeom prst="straightConnector1">
            <a:avLst/>
          </a:prstGeom>
          <a:noFill/>
          <a:ln w="38100" cap="flat" cmpd="sng" algn="ctr">
            <a:solidFill>
              <a:srgbClr val="4F81BD">
                <a:shade val="95000"/>
                <a:satMod val="105000"/>
              </a:srgbClr>
            </a:solidFill>
            <a:prstDash val="solid"/>
            <a:tailEnd type="triangle"/>
          </a:ln>
          <a:effectLst/>
        </p:spPr>
      </p:cxnSp>
      <p:sp>
        <p:nvSpPr>
          <p:cNvPr id="107" name="Rectangle 3"/>
          <p:cNvSpPr>
            <a:spLocks noChangeArrowheads="1"/>
          </p:cNvSpPr>
          <p:nvPr/>
        </p:nvSpPr>
        <p:spPr bwMode="auto">
          <a:xfrm>
            <a:off x="3451575" y="4011897"/>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Verdana (Body)"/>
              </a:rPr>
              <a:t>Jane</a:t>
            </a:r>
          </a:p>
        </p:txBody>
      </p:sp>
      <p:sp>
        <p:nvSpPr>
          <p:cNvPr id="108" name="Rectangle 4"/>
          <p:cNvSpPr>
            <a:spLocks noChangeArrowheads="1"/>
          </p:cNvSpPr>
          <p:nvPr/>
        </p:nvSpPr>
        <p:spPr bwMode="auto">
          <a:xfrm>
            <a:off x="2302674" y="2681591"/>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Verdana (Body)"/>
              </a:rPr>
              <a:t> Anna</a:t>
            </a:r>
          </a:p>
        </p:txBody>
      </p:sp>
      <p:sp>
        <p:nvSpPr>
          <p:cNvPr id="109" name="Rectangle 5"/>
          <p:cNvSpPr>
            <a:spLocks noChangeArrowheads="1"/>
          </p:cNvSpPr>
          <p:nvPr/>
        </p:nvSpPr>
        <p:spPr bwMode="auto">
          <a:xfrm>
            <a:off x="1093304" y="4011897"/>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Verdana (Body)"/>
              </a:rPr>
              <a:t>John</a:t>
            </a:r>
          </a:p>
        </p:txBody>
      </p:sp>
      <p:sp>
        <p:nvSpPr>
          <p:cNvPr id="110" name="Rectangle 6"/>
          <p:cNvSpPr>
            <a:spLocks noChangeArrowheads="1"/>
          </p:cNvSpPr>
          <p:nvPr/>
        </p:nvSpPr>
        <p:spPr bwMode="auto">
          <a:xfrm>
            <a:off x="2907359" y="3346744"/>
            <a:ext cx="483748" cy="362811"/>
          </a:xfrm>
          <a:prstGeom prst="rect">
            <a:avLst/>
          </a:prstGeom>
          <a:solidFill>
            <a:srgbClr val="1F497D">
              <a:lumMod val="40000"/>
              <a:lumOff val="6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Verdana (Body)"/>
              </a:rPr>
              <a:t>Brian</a:t>
            </a:r>
          </a:p>
        </p:txBody>
      </p:sp>
      <p:sp>
        <p:nvSpPr>
          <p:cNvPr id="111" name="Rectangle 7"/>
          <p:cNvSpPr>
            <a:spLocks noChangeArrowheads="1"/>
          </p:cNvSpPr>
          <p:nvPr/>
        </p:nvSpPr>
        <p:spPr bwMode="auto">
          <a:xfrm>
            <a:off x="1637520" y="3346744"/>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Verdana (Body)"/>
              </a:rPr>
              <a:t>Irit</a:t>
            </a:r>
          </a:p>
        </p:txBody>
      </p:sp>
      <p:sp>
        <p:nvSpPr>
          <p:cNvPr id="112" name="Rectangle 8"/>
          <p:cNvSpPr>
            <a:spLocks noChangeArrowheads="1"/>
          </p:cNvSpPr>
          <p:nvPr/>
        </p:nvSpPr>
        <p:spPr bwMode="auto">
          <a:xfrm>
            <a:off x="2665485" y="4011897"/>
            <a:ext cx="483748" cy="362811"/>
          </a:xfrm>
          <a:prstGeom prst="rect">
            <a:avLst/>
          </a:prstGeom>
          <a:solidFill>
            <a:srgbClr val="8BB4FF"/>
          </a:solidFill>
          <a:ln w="28575">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Verdana (Body)"/>
              </a:rPr>
              <a:t>Simon</a:t>
            </a:r>
          </a:p>
        </p:txBody>
      </p:sp>
      <p:sp>
        <p:nvSpPr>
          <p:cNvPr id="113" name="Rectangle 9"/>
          <p:cNvSpPr>
            <a:spLocks noChangeArrowheads="1"/>
          </p:cNvSpPr>
          <p:nvPr/>
        </p:nvSpPr>
        <p:spPr bwMode="auto">
          <a:xfrm>
            <a:off x="1818926" y="4011897"/>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Verdana (Body)"/>
              </a:rPr>
              <a:t>Peter</a:t>
            </a:r>
          </a:p>
        </p:txBody>
      </p:sp>
      <p:cxnSp>
        <p:nvCxnSpPr>
          <p:cNvPr id="114" name="AutoShape 11"/>
          <p:cNvCxnSpPr>
            <a:cxnSpLocks noChangeShapeType="1"/>
            <a:stCxn id="108" idx="2"/>
            <a:endCxn id="111" idx="0"/>
          </p:cNvCxnSpPr>
          <p:nvPr/>
        </p:nvCxnSpPr>
        <p:spPr bwMode="auto">
          <a:xfrm flipH="1">
            <a:off x="1879394" y="3055740"/>
            <a:ext cx="665153" cy="279667"/>
          </a:xfrm>
          <a:prstGeom prst="straightConnector1">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 name="AutoShape 12"/>
          <p:cNvCxnSpPr>
            <a:cxnSpLocks noChangeShapeType="1"/>
            <a:stCxn id="108" idx="2"/>
            <a:endCxn id="110" idx="0"/>
          </p:cNvCxnSpPr>
          <p:nvPr/>
        </p:nvCxnSpPr>
        <p:spPr bwMode="auto">
          <a:xfrm>
            <a:off x="2544548" y="3055740"/>
            <a:ext cx="604685" cy="279667"/>
          </a:xfrm>
          <a:prstGeom prst="straightConnector1">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 name="AutoShape 14"/>
          <p:cNvCxnSpPr>
            <a:cxnSpLocks noChangeShapeType="1"/>
            <a:stCxn id="111" idx="2"/>
            <a:endCxn id="109" idx="0"/>
          </p:cNvCxnSpPr>
          <p:nvPr/>
        </p:nvCxnSpPr>
        <p:spPr bwMode="auto">
          <a:xfrm flipH="1">
            <a:off x="1335178" y="3720893"/>
            <a:ext cx="544216" cy="279667"/>
          </a:xfrm>
          <a:prstGeom prst="straightConnector1">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 name="AutoShape 15"/>
          <p:cNvCxnSpPr>
            <a:cxnSpLocks noChangeShapeType="1"/>
            <a:stCxn id="111" idx="2"/>
            <a:endCxn id="113" idx="0"/>
          </p:cNvCxnSpPr>
          <p:nvPr/>
        </p:nvCxnSpPr>
        <p:spPr bwMode="auto">
          <a:xfrm>
            <a:off x="1879394" y="3720893"/>
            <a:ext cx="181405" cy="279667"/>
          </a:xfrm>
          <a:prstGeom prst="straightConnector1">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 name="AutoShape 16"/>
          <p:cNvCxnSpPr>
            <a:cxnSpLocks noChangeShapeType="1"/>
            <a:stCxn id="110" idx="2"/>
            <a:endCxn id="112" idx="0"/>
          </p:cNvCxnSpPr>
          <p:nvPr/>
        </p:nvCxnSpPr>
        <p:spPr bwMode="auto">
          <a:xfrm flipH="1">
            <a:off x="2907359" y="3720893"/>
            <a:ext cx="241874" cy="279667"/>
          </a:xfrm>
          <a:prstGeom prst="straightConnector1">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AutoShape 17"/>
          <p:cNvCxnSpPr>
            <a:cxnSpLocks noChangeShapeType="1"/>
            <a:stCxn id="110" idx="2"/>
            <a:endCxn id="107" idx="0"/>
          </p:cNvCxnSpPr>
          <p:nvPr/>
        </p:nvCxnSpPr>
        <p:spPr bwMode="auto">
          <a:xfrm>
            <a:off x="3149233" y="3720893"/>
            <a:ext cx="544216" cy="279667"/>
          </a:xfrm>
          <a:prstGeom prst="straightConnector1">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0" name="Rectangle 13"/>
          <p:cNvSpPr>
            <a:spLocks noChangeArrowheads="1"/>
          </p:cNvSpPr>
          <p:nvPr/>
        </p:nvSpPr>
        <p:spPr bwMode="auto">
          <a:xfrm>
            <a:off x="3176498" y="1821772"/>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Jane</a:t>
            </a:r>
          </a:p>
        </p:txBody>
      </p:sp>
      <p:sp>
        <p:nvSpPr>
          <p:cNvPr id="121" name="Rectangle 14"/>
          <p:cNvSpPr>
            <a:spLocks noChangeArrowheads="1"/>
          </p:cNvSpPr>
          <p:nvPr/>
        </p:nvSpPr>
        <p:spPr bwMode="auto">
          <a:xfrm>
            <a:off x="1991694" y="1820503"/>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 Anna</a:t>
            </a:r>
          </a:p>
        </p:txBody>
      </p:sp>
      <p:sp>
        <p:nvSpPr>
          <p:cNvPr id="122" name="Rectangle 15"/>
          <p:cNvSpPr>
            <a:spLocks noChangeArrowheads="1"/>
          </p:cNvSpPr>
          <p:nvPr/>
        </p:nvSpPr>
        <p:spPr bwMode="auto">
          <a:xfrm>
            <a:off x="1366165" y="1820503"/>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John</a:t>
            </a:r>
          </a:p>
        </p:txBody>
      </p:sp>
      <p:sp>
        <p:nvSpPr>
          <p:cNvPr id="123" name="Rectangle 16"/>
          <p:cNvSpPr>
            <a:spLocks noChangeArrowheads="1"/>
          </p:cNvSpPr>
          <p:nvPr/>
        </p:nvSpPr>
        <p:spPr bwMode="auto">
          <a:xfrm>
            <a:off x="4377116" y="1820503"/>
            <a:ext cx="483748" cy="362811"/>
          </a:xfrm>
          <a:prstGeom prst="rect">
            <a:avLst/>
          </a:prstGeom>
          <a:solidFill>
            <a:srgbClr val="1F497D">
              <a:lumMod val="40000"/>
              <a:lumOff val="6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Brian</a:t>
            </a:r>
          </a:p>
        </p:txBody>
      </p:sp>
      <p:sp>
        <p:nvSpPr>
          <p:cNvPr id="124" name="Rectangle 17"/>
          <p:cNvSpPr>
            <a:spLocks noChangeArrowheads="1"/>
          </p:cNvSpPr>
          <p:nvPr/>
        </p:nvSpPr>
        <p:spPr bwMode="auto">
          <a:xfrm>
            <a:off x="3797790" y="1817886"/>
            <a:ext cx="483748" cy="362811"/>
          </a:xfrm>
          <a:prstGeom prst="rect">
            <a:avLst/>
          </a:prstGeom>
          <a:solidFill>
            <a:srgbClr val="1F497D">
              <a:lumMod val="40000"/>
              <a:lumOff val="6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prstClr val="black"/>
                </a:solidFill>
                <a:effectLst/>
                <a:uLnTx/>
                <a:uFillTx/>
                <a:latin typeface="Verdana (Body)"/>
              </a:rPr>
              <a:t>Irit</a:t>
            </a:r>
            <a:endParaRPr kumimoji="0" lang="en-US" altLang="zh-CN" sz="1400" b="0" i="0" u="none" strike="noStrike" kern="0" cap="none" spc="0" normalizeH="0" baseline="0" noProof="0" dirty="0">
              <a:ln>
                <a:noFill/>
              </a:ln>
              <a:solidFill>
                <a:prstClr val="black"/>
              </a:solidFill>
              <a:effectLst/>
              <a:uLnTx/>
              <a:uFillTx/>
              <a:latin typeface="Verdana (Body)"/>
            </a:endParaRPr>
          </a:p>
        </p:txBody>
      </p:sp>
      <p:sp>
        <p:nvSpPr>
          <p:cNvPr id="125" name="Rectangle 18"/>
          <p:cNvSpPr>
            <a:spLocks noChangeArrowheads="1"/>
          </p:cNvSpPr>
          <p:nvPr/>
        </p:nvSpPr>
        <p:spPr bwMode="auto">
          <a:xfrm>
            <a:off x="4963288" y="1820503"/>
            <a:ext cx="483748" cy="362811"/>
          </a:xfrm>
          <a:prstGeom prst="rect">
            <a:avLst/>
          </a:prstGeom>
          <a:solidFill>
            <a:srgbClr val="8BB4FF"/>
          </a:solidFill>
          <a:ln w="28575">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Simon</a:t>
            </a:r>
          </a:p>
        </p:txBody>
      </p:sp>
      <p:sp>
        <p:nvSpPr>
          <p:cNvPr id="126" name="Rectangle 19"/>
          <p:cNvSpPr>
            <a:spLocks noChangeArrowheads="1"/>
          </p:cNvSpPr>
          <p:nvPr/>
        </p:nvSpPr>
        <p:spPr bwMode="auto">
          <a:xfrm>
            <a:off x="2586872" y="1820503"/>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Peter</a:t>
            </a:r>
          </a:p>
        </p:txBody>
      </p:sp>
      <p:cxnSp>
        <p:nvCxnSpPr>
          <p:cNvPr id="127" name="直接箭头连接符 36"/>
          <p:cNvCxnSpPr>
            <a:stCxn id="122" idx="3"/>
            <a:endCxn id="121" idx="1"/>
          </p:cNvCxnSpPr>
          <p:nvPr/>
        </p:nvCxnSpPr>
        <p:spPr>
          <a:xfrm>
            <a:off x="1849913" y="2001908"/>
            <a:ext cx="141781" cy="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28" name="直接箭头连接符 37"/>
          <p:cNvCxnSpPr/>
          <p:nvPr/>
        </p:nvCxnSpPr>
        <p:spPr>
          <a:xfrm>
            <a:off x="2463235" y="2001908"/>
            <a:ext cx="141781" cy="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29" name="直接箭头连接符 38"/>
          <p:cNvCxnSpPr/>
          <p:nvPr/>
        </p:nvCxnSpPr>
        <p:spPr>
          <a:xfrm>
            <a:off x="3067920" y="2001908"/>
            <a:ext cx="141781" cy="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0" name="直接箭头连接符 39"/>
          <p:cNvCxnSpPr/>
          <p:nvPr/>
        </p:nvCxnSpPr>
        <p:spPr>
          <a:xfrm>
            <a:off x="3650278" y="2001908"/>
            <a:ext cx="141781" cy="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1" name="直接箭头连接符 40"/>
          <p:cNvCxnSpPr/>
          <p:nvPr/>
        </p:nvCxnSpPr>
        <p:spPr>
          <a:xfrm>
            <a:off x="4250313" y="2001908"/>
            <a:ext cx="141781" cy="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2" name="直接箭头连接符 41"/>
          <p:cNvCxnSpPr/>
          <p:nvPr/>
        </p:nvCxnSpPr>
        <p:spPr>
          <a:xfrm>
            <a:off x="4842351" y="2001908"/>
            <a:ext cx="141781" cy="0"/>
          </a:xfrm>
          <a:prstGeom prst="straightConnector1">
            <a:avLst/>
          </a:prstGeom>
          <a:noFill/>
          <a:ln w="38100" cap="flat" cmpd="sng" algn="ctr">
            <a:solidFill>
              <a:srgbClr val="4F81BD">
                <a:shade val="95000"/>
                <a:satMod val="105000"/>
              </a:srgbClr>
            </a:solidFill>
            <a:prstDash val="solid"/>
            <a:tailEnd type="triangle"/>
          </a:ln>
          <a:effectLst/>
        </p:spPr>
      </p:cxnSp>
      <p:sp>
        <p:nvSpPr>
          <p:cNvPr id="133" name="文本框 42"/>
          <p:cNvSpPr txBox="1"/>
          <p:nvPr/>
        </p:nvSpPr>
        <p:spPr>
          <a:xfrm>
            <a:off x="972367" y="4613965"/>
            <a:ext cx="3765542" cy="1015663"/>
          </a:xfrm>
          <a:prstGeom prst="rect">
            <a:avLst/>
          </a:prstGeom>
          <a:solidFill>
            <a:srgbClr val="4F81BD">
              <a:lumMod val="20000"/>
              <a:lumOff val="80000"/>
            </a:srgb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How many nodes are visited during search?</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 --best case: 1 node  (Anna)</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--worst case: </a:t>
            </a:r>
            <a:r>
              <a:rPr kumimoji="0" lang="en-US" altLang="zh-CN" sz="1200" b="1" i="0" u="none" strike="noStrike" kern="0" cap="none" spc="0" normalizeH="0" baseline="0" noProof="0" dirty="0">
                <a:ln>
                  <a:noFill/>
                </a:ln>
                <a:solidFill>
                  <a:srgbClr val="FF0000"/>
                </a:solidFill>
                <a:effectLst/>
                <a:uLnTx/>
                <a:uFillTx/>
                <a:latin typeface="Verdana (Body)"/>
                <a:ea typeface="宋体" panose="02010600030101010101" pitchFamily="2" charset="-122"/>
              </a:rPr>
              <a:t>7 </a:t>
            </a: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nodes (Jane)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--Avg. case:  (1+2+3+…+7)/7=</a:t>
            </a:r>
            <a:r>
              <a:rPr kumimoji="0" lang="en-US" altLang="zh-CN" sz="1200" b="1" i="0" u="none" strike="noStrike" kern="0" cap="none" spc="0" normalizeH="0" baseline="0" noProof="0" dirty="0">
                <a:ln>
                  <a:noFill/>
                </a:ln>
                <a:solidFill>
                  <a:srgbClr val="FF0000"/>
                </a:solidFill>
                <a:effectLst/>
                <a:uLnTx/>
                <a:uFillTx/>
                <a:latin typeface="Verdana (Body)"/>
                <a:ea typeface="宋体" panose="02010600030101010101" pitchFamily="2" charset="-122"/>
              </a:rPr>
              <a:t>4</a:t>
            </a: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 nodes</a:t>
            </a:r>
          </a:p>
        </p:txBody>
      </p:sp>
      <p:sp>
        <p:nvSpPr>
          <p:cNvPr id="134" name="文本框 43"/>
          <p:cNvSpPr txBox="1"/>
          <p:nvPr/>
        </p:nvSpPr>
        <p:spPr>
          <a:xfrm>
            <a:off x="4600477" y="4616582"/>
            <a:ext cx="3765542" cy="1200329"/>
          </a:xfrm>
          <a:prstGeom prst="rect">
            <a:avLst/>
          </a:prstGeom>
          <a:solidFill>
            <a:srgbClr val="F79646">
              <a:lumMod val="20000"/>
              <a:lumOff val="80000"/>
            </a:srgb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How many nodes are visited during search?</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 --best case: 1 node  (Jane)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--worst case: </a:t>
            </a:r>
            <a:r>
              <a:rPr kumimoji="0" lang="en-US" altLang="zh-CN" sz="1200" b="1" i="0" u="none" strike="noStrike" kern="0" cap="none" spc="0" normalizeH="0" baseline="0" noProof="0" dirty="0">
                <a:ln>
                  <a:noFill/>
                </a:ln>
                <a:solidFill>
                  <a:srgbClr val="FF0000"/>
                </a:solidFill>
                <a:effectLst/>
                <a:uLnTx/>
                <a:uFillTx/>
                <a:latin typeface="Verdana (Body)"/>
                <a:ea typeface="宋体" panose="02010600030101010101" pitchFamily="2" charset="-122"/>
              </a:rPr>
              <a:t>3</a:t>
            </a: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 nodes (Anna)</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--Avg. case:  (1+2*2+3*4)/7=</a:t>
            </a:r>
            <a:r>
              <a:rPr kumimoji="0" lang="en-US" altLang="zh-CN" sz="1200" b="1" i="0" u="none" strike="noStrike" kern="0" cap="none" spc="0" normalizeH="0" baseline="0" noProof="0" dirty="0">
                <a:ln>
                  <a:noFill/>
                </a:ln>
                <a:solidFill>
                  <a:srgbClr val="FF0000"/>
                </a:solidFill>
                <a:effectLst/>
                <a:uLnTx/>
                <a:uFillTx/>
                <a:latin typeface="Verdana (Body)"/>
                <a:ea typeface="宋体" panose="02010600030101010101" pitchFamily="2" charset="-122"/>
              </a:rPr>
              <a:t>2.43</a:t>
            </a: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 nodes</a:t>
            </a:r>
          </a:p>
        </p:txBody>
      </p:sp>
      <p:sp>
        <p:nvSpPr>
          <p:cNvPr id="135" name="文本框 46"/>
          <p:cNvSpPr txBox="1"/>
          <p:nvPr/>
        </p:nvSpPr>
        <p:spPr>
          <a:xfrm>
            <a:off x="3622915" y="1466952"/>
            <a:ext cx="1219435" cy="307777"/>
          </a:xfrm>
          <a:prstGeom prst="rect">
            <a:avLst/>
          </a:prstGeom>
          <a:noFill/>
        </p:spPr>
        <p:txBody>
          <a:bodyPr wrap="square" rtlCol="0">
            <a:spAutoFit/>
          </a:bodyPr>
          <a:lstStyle/>
          <a:p>
            <a:r>
              <a:rPr lang="en-US" altLang="zh-CN" sz="1400" dirty="0">
                <a:solidFill>
                  <a:prstClr val="black"/>
                </a:solidFill>
                <a:latin typeface="Verdana (Body)"/>
                <a:ea typeface="宋体" panose="02010600030101010101" pitchFamily="2" charset="-122"/>
              </a:rPr>
              <a:t>5 nodes</a:t>
            </a:r>
            <a:endParaRPr lang="zh-CN" altLang="en-US" sz="1400" dirty="0">
              <a:solidFill>
                <a:prstClr val="black"/>
              </a:solidFill>
              <a:latin typeface="Verdana (Body)"/>
              <a:ea typeface="宋体" panose="02010600030101010101" pitchFamily="2" charset="-122"/>
            </a:endParaRPr>
          </a:p>
        </p:txBody>
      </p:sp>
      <p:sp>
        <p:nvSpPr>
          <p:cNvPr id="137" name="文本框 48"/>
          <p:cNvSpPr txBox="1"/>
          <p:nvPr/>
        </p:nvSpPr>
        <p:spPr>
          <a:xfrm>
            <a:off x="3066493" y="3041791"/>
            <a:ext cx="1183819" cy="307777"/>
          </a:xfrm>
          <a:prstGeom prst="rect">
            <a:avLst/>
          </a:prstGeom>
          <a:noFill/>
        </p:spPr>
        <p:txBody>
          <a:bodyPr wrap="square" rtlCol="0">
            <a:spAutoFit/>
          </a:bodyPr>
          <a:lstStyle/>
          <a:p>
            <a:r>
              <a:rPr lang="en-US" altLang="zh-CN" sz="1400" dirty="0">
                <a:solidFill>
                  <a:prstClr val="black"/>
                </a:solidFill>
                <a:latin typeface="Verdana (Body)"/>
                <a:ea typeface="宋体" panose="02010600030101010101" pitchFamily="2" charset="-122"/>
              </a:rPr>
              <a:t>5 nodes</a:t>
            </a:r>
            <a:endParaRPr lang="zh-CN" altLang="en-US" sz="1400" dirty="0">
              <a:solidFill>
                <a:prstClr val="black"/>
              </a:solidFill>
              <a:latin typeface="Verdana (Body)"/>
              <a:ea typeface="宋体" panose="02010600030101010101" pitchFamily="2" charset="-122"/>
            </a:endParaRPr>
          </a:p>
        </p:txBody>
      </p:sp>
      <p:sp>
        <p:nvSpPr>
          <p:cNvPr id="138" name="文本框 49"/>
          <p:cNvSpPr txBox="1"/>
          <p:nvPr/>
        </p:nvSpPr>
        <p:spPr>
          <a:xfrm>
            <a:off x="4413488" y="3041791"/>
            <a:ext cx="919236" cy="307777"/>
          </a:xfrm>
          <a:prstGeom prst="rect">
            <a:avLst/>
          </a:prstGeom>
          <a:noFill/>
        </p:spPr>
        <p:txBody>
          <a:bodyPr wrap="square" rtlCol="0">
            <a:spAutoFit/>
          </a:bodyPr>
          <a:lstStyle/>
          <a:p>
            <a:r>
              <a:rPr lang="en-US" altLang="zh-CN" sz="1400" dirty="0">
                <a:solidFill>
                  <a:prstClr val="black"/>
                </a:solidFill>
                <a:latin typeface="Verdana (Body)"/>
                <a:ea typeface="宋体" panose="02010600030101010101" pitchFamily="2" charset="-122"/>
              </a:rPr>
              <a:t>2 nodes</a:t>
            </a:r>
            <a:endParaRPr lang="zh-CN" altLang="en-US" sz="1400" dirty="0">
              <a:solidFill>
                <a:prstClr val="black"/>
              </a:solidFill>
              <a:latin typeface="Verdana (Body)"/>
              <a:ea typeface="宋体" panose="02010600030101010101" pitchFamily="2" charset="-122"/>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A23155DF-DB3E-02AD-F257-7DDE98A953C2}"/>
                  </a:ext>
                </a:extLst>
              </p14:cNvPr>
              <p14:cNvContentPartPr/>
              <p14:nvPr/>
            </p14:nvContentPartPr>
            <p14:xfrm>
              <a:off x="7323371" y="5477590"/>
              <a:ext cx="439560" cy="26280"/>
            </p14:xfrm>
          </p:contentPart>
        </mc:Choice>
        <mc:Fallback xmlns="">
          <p:pic>
            <p:nvPicPr>
              <p:cNvPr id="3" name="Ink 2">
                <a:extLst>
                  <a:ext uri="{FF2B5EF4-FFF2-40B4-BE49-F238E27FC236}">
                    <a16:creationId xmlns:a16="http://schemas.microsoft.com/office/drawing/2014/main" id="{A23155DF-DB3E-02AD-F257-7DDE98A953C2}"/>
                  </a:ext>
                </a:extLst>
              </p:cNvPr>
              <p:cNvPicPr/>
              <p:nvPr/>
            </p:nvPicPr>
            <p:blipFill>
              <a:blip r:embed="rId4"/>
              <a:stretch>
                <a:fillRect/>
              </a:stretch>
            </p:blipFill>
            <p:spPr>
              <a:xfrm>
                <a:off x="7269731" y="5369590"/>
                <a:ext cx="54720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D320FED5-B24B-DFFE-8D9D-0914A718C579}"/>
                  </a:ext>
                </a:extLst>
              </p14:cNvPr>
              <p14:cNvContentPartPr/>
              <p14:nvPr/>
            </p14:nvContentPartPr>
            <p14:xfrm>
              <a:off x="4727051" y="5442670"/>
              <a:ext cx="962280" cy="69840"/>
            </p14:xfrm>
          </p:contentPart>
        </mc:Choice>
        <mc:Fallback xmlns="">
          <p:pic>
            <p:nvPicPr>
              <p:cNvPr id="4" name="Ink 3">
                <a:extLst>
                  <a:ext uri="{FF2B5EF4-FFF2-40B4-BE49-F238E27FC236}">
                    <a16:creationId xmlns:a16="http://schemas.microsoft.com/office/drawing/2014/main" id="{D320FED5-B24B-DFFE-8D9D-0914A718C579}"/>
                  </a:ext>
                </a:extLst>
              </p:cNvPr>
              <p:cNvPicPr/>
              <p:nvPr/>
            </p:nvPicPr>
            <p:blipFill>
              <a:blip r:embed="rId6"/>
              <a:stretch>
                <a:fillRect/>
              </a:stretch>
            </p:blipFill>
            <p:spPr>
              <a:xfrm>
                <a:off x="4673051" y="5335030"/>
                <a:ext cx="1069920" cy="285480"/>
              </a:xfrm>
              <a:prstGeom prst="rect">
                <a:avLst/>
              </a:prstGeom>
            </p:spPr>
          </p:pic>
        </mc:Fallback>
      </mc:AlternateContent>
    </p:spTree>
    <p:extLst>
      <p:ext uri="{BB962C8B-B14F-4D97-AF65-F5344CB8AC3E}">
        <p14:creationId xmlns:p14="http://schemas.microsoft.com/office/powerpoint/2010/main" val="256371317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124"/>
                                        </p:tgtEl>
                                        <p:attrNameLst>
                                          <p:attrName>fillcolor</p:attrName>
                                        </p:attrNameLst>
                                      </p:cBhvr>
                                      <p:to>
                                        <a:srgbClr val="C00000"/>
                                      </p:to>
                                    </p:animClr>
                                    <p:set>
                                      <p:cBhvr>
                                        <p:cTn id="7" dur="2000" fill="hold"/>
                                        <p:tgtEl>
                                          <p:spTgt spid="124"/>
                                        </p:tgtEl>
                                        <p:attrNameLst>
                                          <p:attrName>fill.type</p:attrName>
                                        </p:attrNameLst>
                                      </p:cBhvr>
                                      <p:to>
                                        <p:strVal val="solid"/>
                                      </p:to>
                                    </p:set>
                                    <p:set>
                                      <p:cBhvr>
                                        <p:cTn id="8" dur="2000" fill="hold"/>
                                        <p:tgtEl>
                                          <p:spTgt spid="124"/>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135"/>
                                        </p:tgtEl>
                                        <p:attrNameLst>
                                          <p:attrName>style.visibility</p:attrName>
                                        </p:attrNameLst>
                                      </p:cBhvr>
                                      <p:to>
                                        <p:strVal val="visible"/>
                                      </p:to>
                                    </p:set>
                                    <p:anim calcmode="lin" valueType="num">
                                      <p:cBhvr>
                                        <p:cTn id="13" dur="500" fill="hold"/>
                                        <p:tgtEl>
                                          <p:spTgt spid="135"/>
                                        </p:tgtEl>
                                        <p:attrNameLst>
                                          <p:attrName>ppt_w</p:attrName>
                                        </p:attrNameLst>
                                      </p:cBhvr>
                                      <p:tavLst>
                                        <p:tav tm="0">
                                          <p:val>
                                            <p:fltVal val="0"/>
                                          </p:val>
                                        </p:tav>
                                        <p:tav tm="100000">
                                          <p:val>
                                            <p:strVal val="#ppt_w"/>
                                          </p:val>
                                        </p:tav>
                                      </p:tavLst>
                                    </p:anim>
                                    <p:anim calcmode="lin" valueType="num">
                                      <p:cBhvr>
                                        <p:cTn id="14" dur="500" fill="hold"/>
                                        <p:tgtEl>
                                          <p:spTgt spid="135"/>
                                        </p:tgtEl>
                                        <p:attrNameLst>
                                          <p:attrName>ppt_h</p:attrName>
                                        </p:attrNameLst>
                                      </p:cBhvr>
                                      <p:tavLst>
                                        <p:tav tm="0">
                                          <p:val>
                                            <p:fltVal val="0"/>
                                          </p:val>
                                        </p:tav>
                                        <p:tav tm="100000">
                                          <p:val>
                                            <p:strVal val="#ppt_h"/>
                                          </p:val>
                                        </p:tav>
                                      </p:tavLst>
                                    </p:anim>
                                    <p:animEffect transition="in" filter="fade">
                                      <p:cBhvr>
                                        <p:cTn id="15" dur="500"/>
                                        <p:tgtEl>
                                          <p:spTgt spid="13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2000" fill="hold"/>
                                        <p:tgtEl>
                                          <p:spTgt spid="110"/>
                                        </p:tgtEl>
                                        <p:attrNameLst>
                                          <p:attrName>fillcolor</p:attrName>
                                        </p:attrNameLst>
                                      </p:cBhvr>
                                      <p:to>
                                        <a:srgbClr val="C00000"/>
                                      </p:to>
                                    </p:animClr>
                                    <p:set>
                                      <p:cBhvr>
                                        <p:cTn id="20" dur="2000" fill="hold"/>
                                        <p:tgtEl>
                                          <p:spTgt spid="110"/>
                                        </p:tgtEl>
                                        <p:attrNameLst>
                                          <p:attrName>fill.type</p:attrName>
                                        </p:attrNameLst>
                                      </p:cBhvr>
                                      <p:to>
                                        <p:strVal val="solid"/>
                                      </p:to>
                                    </p:set>
                                    <p:set>
                                      <p:cBhvr>
                                        <p:cTn id="21" dur="2000" fill="hold"/>
                                        <p:tgtEl>
                                          <p:spTgt spid="110"/>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37"/>
                                        </p:tgtEl>
                                        <p:attrNameLst>
                                          <p:attrName>style.visibility</p:attrName>
                                        </p:attrNameLst>
                                      </p:cBhvr>
                                      <p:to>
                                        <p:strVal val="visible"/>
                                      </p:to>
                                    </p:set>
                                    <p:anim calcmode="lin" valueType="num">
                                      <p:cBhvr>
                                        <p:cTn id="26" dur="500" fill="hold"/>
                                        <p:tgtEl>
                                          <p:spTgt spid="137"/>
                                        </p:tgtEl>
                                        <p:attrNameLst>
                                          <p:attrName>ppt_w</p:attrName>
                                        </p:attrNameLst>
                                      </p:cBhvr>
                                      <p:tavLst>
                                        <p:tav tm="0">
                                          <p:val>
                                            <p:fltVal val="0"/>
                                          </p:val>
                                        </p:tav>
                                        <p:tav tm="100000">
                                          <p:val>
                                            <p:strVal val="#ppt_w"/>
                                          </p:val>
                                        </p:tav>
                                      </p:tavLst>
                                    </p:anim>
                                    <p:anim calcmode="lin" valueType="num">
                                      <p:cBhvr>
                                        <p:cTn id="27" dur="500" fill="hold"/>
                                        <p:tgtEl>
                                          <p:spTgt spid="137"/>
                                        </p:tgtEl>
                                        <p:attrNameLst>
                                          <p:attrName>ppt_h</p:attrName>
                                        </p:attrNameLst>
                                      </p:cBhvr>
                                      <p:tavLst>
                                        <p:tav tm="0">
                                          <p:val>
                                            <p:fltVal val="0"/>
                                          </p:val>
                                        </p:tav>
                                        <p:tav tm="100000">
                                          <p:val>
                                            <p:strVal val="#ppt_h"/>
                                          </p:val>
                                        </p:tav>
                                      </p:tavLst>
                                    </p:anim>
                                    <p:animEffect transition="in" filter="fade">
                                      <p:cBhvr>
                                        <p:cTn id="28" dur="500"/>
                                        <p:tgtEl>
                                          <p:spTgt spid="137"/>
                                        </p:tgtEl>
                                      </p:cBhvr>
                                    </p:animEffect>
                                  </p:childTnLst>
                                </p:cTn>
                              </p:par>
                            </p:childTnLst>
                          </p:cTn>
                        </p:par>
                      </p:childTnLst>
                    </p:cTn>
                  </p:par>
                  <p:par>
                    <p:cTn id="29" fill="hold">
                      <p:stCondLst>
                        <p:cond delay="indefinite"/>
                      </p:stCondLst>
                      <p:childTnLst>
                        <p:par>
                          <p:cTn id="30" fill="hold">
                            <p:stCondLst>
                              <p:cond delay="0"/>
                            </p:stCondLst>
                            <p:childTnLst>
                              <p:par>
                                <p:cTn id="31" presetID="26" presetClass="emph" presetSubtype="0" fill="hold" grpId="0" nodeType="clickEffect">
                                  <p:stCondLst>
                                    <p:cond delay="0"/>
                                  </p:stCondLst>
                                  <p:childTnLst>
                                    <p:animEffect transition="out" filter="fade">
                                      <p:cBhvr>
                                        <p:cTn id="32" dur="500" tmFilter="0, 0; .2, .5; .8, .5; 1, 0"/>
                                        <p:tgtEl>
                                          <p:spTgt spid="97"/>
                                        </p:tgtEl>
                                      </p:cBhvr>
                                    </p:animEffect>
                                    <p:animScale>
                                      <p:cBhvr>
                                        <p:cTn id="33" dur="250" autoRev="1" fill="hold"/>
                                        <p:tgtEl>
                                          <p:spTgt spid="97"/>
                                        </p:tgtEl>
                                      </p:cBhvr>
                                      <p:by x="105000" y="105000"/>
                                    </p:animScale>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138"/>
                                        </p:tgtEl>
                                        <p:attrNameLst>
                                          <p:attrName>style.visibility</p:attrName>
                                        </p:attrNameLst>
                                      </p:cBhvr>
                                      <p:to>
                                        <p:strVal val="visible"/>
                                      </p:to>
                                    </p:set>
                                    <p:anim calcmode="lin" valueType="num">
                                      <p:cBhvr>
                                        <p:cTn id="38" dur="500" fill="hold"/>
                                        <p:tgtEl>
                                          <p:spTgt spid="138"/>
                                        </p:tgtEl>
                                        <p:attrNameLst>
                                          <p:attrName>ppt_w</p:attrName>
                                        </p:attrNameLst>
                                      </p:cBhvr>
                                      <p:tavLst>
                                        <p:tav tm="0">
                                          <p:val>
                                            <p:fltVal val="0"/>
                                          </p:val>
                                        </p:tav>
                                        <p:tav tm="100000">
                                          <p:val>
                                            <p:strVal val="#ppt_w"/>
                                          </p:val>
                                        </p:tav>
                                      </p:tavLst>
                                    </p:anim>
                                    <p:anim calcmode="lin" valueType="num">
                                      <p:cBhvr>
                                        <p:cTn id="39" dur="500" fill="hold"/>
                                        <p:tgtEl>
                                          <p:spTgt spid="138"/>
                                        </p:tgtEl>
                                        <p:attrNameLst>
                                          <p:attrName>ppt_h</p:attrName>
                                        </p:attrNameLst>
                                      </p:cBhvr>
                                      <p:tavLst>
                                        <p:tav tm="0">
                                          <p:val>
                                            <p:fltVal val="0"/>
                                          </p:val>
                                        </p:tav>
                                        <p:tav tm="100000">
                                          <p:val>
                                            <p:strVal val="#ppt_h"/>
                                          </p:val>
                                        </p:tav>
                                      </p:tavLst>
                                    </p:anim>
                                    <p:animEffect transition="in" filter="fade">
                                      <p:cBhvr>
                                        <p:cTn id="40" dur="500"/>
                                        <p:tgtEl>
                                          <p:spTgt spid="138"/>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134"/>
                                        </p:tgtEl>
                                        <p:attrNameLst>
                                          <p:attrName>style.visibility</p:attrName>
                                        </p:attrNameLst>
                                      </p:cBhvr>
                                      <p:to>
                                        <p:strVal val="visible"/>
                                      </p:to>
                                    </p:set>
                                    <p:anim calcmode="lin" valueType="num">
                                      <p:cBhvr>
                                        <p:cTn id="45" dur="500" fill="hold"/>
                                        <p:tgtEl>
                                          <p:spTgt spid="134"/>
                                        </p:tgtEl>
                                        <p:attrNameLst>
                                          <p:attrName>ppt_w</p:attrName>
                                        </p:attrNameLst>
                                      </p:cBhvr>
                                      <p:tavLst>
                                        <p:tav tm="0">
                                          <p:val>
                                            <p:fltVal val="0"/>
                                          </p:val>
                                        </p:tav>
                                        <p:tav tm="100000">
                                          <p:val>
                                            <p:strVal val="#ppt_w"/>
                                          </p:val>
                                        </p:tav>
                                      </p:tavLst>
                                    </p:anim>
                                    <p:anim calcmode="lin" valueType="num">
                                      <p:cBhvr>
                                        <p:cTn id="46" dur="500" fill="hold"/>
                                        <p:tgtEl>
                                          <p:spTgt spid="134"/>
                                        </p:tgtEl>
                                        <p:attrNameLst>
                                          <p:attrName>ppt_h</p:attrName>
                                        </p:attrNameLst>
                                      </p:cBhvr>
                                      <p:tavLst>
                                        <p:tav tm="0">
                                          <p:val>
                                            <p:fltVal val="0"/>
                                          </p:val>
                                        </p:tav>
                                        <p:tav tm="100000">
                                          <p:val>
                                            <p:strVal val="#ppt_h"/>
                                          </p:val>
                                        </p:tav>
                                      </p:tavLst>
                                    </p:anim>
                                    <p:animEffect transition="in" filter="fade">
                                      <p:cBhvr>
                                        <p:cTn id="47"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134" grpId="0" animBg="1"/>
      <p:bldP spid="135" grpId="0"/>
      <p:bldP spid="137" grpId="0"/>
      <p:bldP spid="13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BST is efficient for item search</a:t>
            </a:r>
          </a:p>
        </p:txBody>
      </p:sp>
      <p:sp>
        <p:nvSpPr>
          <p:cNvPr id="94" name="Rectangle 13"/>
          <p:cNvSpPr>
            <a:spLocks noChangeArrowheads="1"/>
          </p:cNvSpPr>
          <p:nvPr/>
        </p:nvSpPr>
        <p:spPr bwMode="auto">
          <a:xfrm>
            <a:off x="5927538" y="1796213"/>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Jane</a:t>
            </a:r>
          </a:p>
        </p:txBody>
      </p:sp>
      <p:sp>
        <p:nvSpPr>
          <p:cNvPr id="95" name="Rectangle 14"/>
          <p:cNvSpPr>
            <a:spLocks noChangeArrowheads="1"/>
          </p:cNvSpPr>
          <p:nvPr/>
        </p:nvSpPr>
        <p:spPr bwMode="auto">
          <a:xfrm>
            <a:off x="4143094" y="2945114"/>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 Anna</a:t>
            </a:r>
          </a:p>
        </p:txBody>
      </p:sp>
      <p:sp>
        <p:nvSpPr>
          <p:cNvPr id="96" name="Rectangle 15"/>
          <p:cNvSpPr>
            <a:spLocks noChangeArrowheads="1"/>
          </p:cNvSpPr>
          <p:nvPr/>
        </p:nvSpPr>
        <p:spPr bwMode="auto">
          <a:xfrm>
            <a:off x="6522353" y="2945114"/>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John</a:t>
            </a:r>
          </a:p>
        </p:txBody>
      </p:sp>
      <p:sp>
        <p:nvSpPr>
          <p:cNvPr id="97" name="Rectangle 16"/>
          <p:cNvSpPr>
            <a:spLocks noChangeArrowheads="1"/>
          </p:cNvSpPr>
          <p:nvPr/>
        </p:nvSpPr>
        <p:spPr bwMode="auto">
          <a:xfrm>
            <a:off x="4737909" y="2279961"/>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Brian</a:t>
            </a:r>
          </a:p>
        </p:txBody>
      </p:sp>
      <p:sp>
        <p:nvSpPr>
          <p:cNvPr id="98" name="Rectangle 17"/>
          <p:cNvSpPr>
            <a:spLocks noChangeArrowheads="1"/>
          </p:cNvSpPr>
          <p:nvPr/>
        </p:nvSpPr>
        <p:spPr bwMode="auto">
          <a:xfrm>
            <a:off x="5332724" y="2945114"/>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prstClr val="black"/>
                </a:solidFill>
                <a:effectLst/>
                <a:uLnTx/>
                <a:uFillTx/>
                <a:latin typeface="Verdana (Body)"/>
              </a:rPr>
              <a:t>Irit</a:t>
            </a:r>
            <a:endParaRPr kumimoji="0" lang="en-US" altLang="zh-CN" sz="1400" b="0" i="0" u="none" strike="noStrike" kern="0" cap="none" spc="0" normalizeH="0" baseline="0" noProof="0" dirty="0">
              <a:ln>
                <a:noFill/>
              </a:ln>
              <a:solidFill>
                <a:prstClr val="black"/>
              </a:solidFill>
              <a:effectLst/>
              <a:uLnTx/>
              <a:uFillTx/>
              <a:latin typeface="Verdana (Body)"/>
            </a:endParaRPr>
          </a:p>
        </p:txBody>
      </p:sp>
      <p:sp>
        <p:nvSpPr>
          <p:cNvPr id="99" name="Rectangle 18"/>
          <p:cNvSpPr>
            <a:spLocks noChangeArrowheads="1"/>
          </p:cNvSpPr>
          <p:nvPr/>
        </p:nvSpPr>
        <p:spPr bwMode="auto">
          <a:xfrm>
            <a:off x="7711982" y="2945114"/>
            <a:ext cx="483748" cy="362811"/>
          </a:xfrm>
          <a:prstGeom prst="rect">
            <a:avLst/>
          </a:prstGeom>
          <a:solidFill>
            <a:srgbClr val="F79646">
              <a:lumMod val="20000"/>
              <a:lumOff val="80000"/>
            </a:srgbClr>
          </a:solidFill>
          <a:ln w="28575">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Simon</a:t>
            </a:r>
          </a:p>
        </p:txBody>
      </p:sp>
      <p:sp>
        <p:nvSpPr>
          <p:cNvPr id="100" name="Rectangle 19"/>
          <p:cNvSpPr>
            <a:spLocks noChangeArrowheads="1"/>
          </p:cNvSpPr>
          <p:nvPr/>
        </p:nvSpPr>
        <p:spPr bwMode="auto">
          <a:xfrm>
            <a:off x="7117168" y="2279961"/>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Peter</a:t>
            </a:r>
          </a:p>
        </p:txBody>
      </p:sp>
      <p:cxnSp>
        <p:nvCxnSpPr>
          <p:cNvPr id="101" name="直接箭头连接符 10"/>
          <p:cNvCxnSpPr>
            <a:stCxn id="97" idx="2"/>
            <a:endCxn id="98" idx="0"/>
          </p:cNvCxnSpPr>
          <p:nvPr/>
        </p:nvCxnSpPr>
        <p:spPr>
          <a:xfrm>
            <a:off x="4979783" y="2642772"/>
            <a:ext cx="594815"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02" name="直接箭头连接符 11"/>
          <p:cNvCxnSpPr>
            <a:stCxn id="94" idx="1"/>
            <a:endCxn id="97" idx="0"/>
          </p:cNvCxnSpPr>
          <p:nvPr/>
        </p:nvCxnSpPr>
        <p:spPr>
          <a:xfrm flipH="1">
            <a:off x="4979783" y="1977618"/>
            <a:ext cx="947756"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03" name="直接箭头连接符 12"/>
          <p:cNvCxnSpPr>
            <a:stCxn id="94" idx="3"/>
            <a:endCxn id="100" idx="0"/>
          </p:cNvCxnSpPr>
          <p:nvPr/>
        </p:nvCxnSpPr>
        <p:spPr>
          <a:xfrm>
            <a:off x="6411286" y="1977618"/>
            <a:ext cx="947756"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04" name="直接箭头连接符 13"/>
          <p:cNvCxnSpPr>
            <a:stCxn id="100" idx="2"/>
            <a:endCxn id="96" idx="0"/>
          </p:cNvCxnSpPr>
          <p:nvPr/>
        </p:nvCxnSpPr>
        <p:spPr>
          <a:xfrm flipH="1">
            <a:off x="6764227" y="2642772"/>
            <a:ext cx="594815"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05" name="直接箭头连接符 14"/>
          <p:cNvCxnSpPr>
            <a:stCxn id="100" idx="2"/>
            <a:endCxn id="99" idx="0"/>
          </p:cNvCxnSpPr>
          <p:nvPr/>
        </p:nvCxnSpPr>
        <p:spPr>
          <a:xfrm>
            <a:off x="7359042" y="2642772"/>
            <a:ext cx="594814"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06" name="直接箭头连接符 15"/>
          <p:cNvCxnSpPr>
            <a:stCxn id="97" idx="2"/>
            <a:endCxn id="95" idx="0"/>
          </p:cNvCxnSpPr>
          <p:nvPr/>
        </p:nvCxnSpPr>
        <p:spPr>
          <a:xfrm flipH="1">
            <a:off x="4384968" y="2642772"/>
            <a:ext cx="594815" cy="302342"/>
          </a:xfrm>
          <a:prstGeom prst="straightConnector1">
            <a:avLst/>
          </a:prstGeom>
          <a:noFill/>
          <a:ln w="38100" cap="flat" cmpd="sng" algn="ctr">
            <a:solidFill>
              <a:srgbClr val="4F81BD">
                <a:shade val="95000"/>
                <a:satMod val="105000"/>
              </a:srgbClr>
            </a:solidFill>
            <a:prstDash val="solid"/>
            <a:tailEnd type="triangle"/>
          </a:ln>
          <a:effectLst/>
        </p:spPr>
      </p:cxnSp>
      <p:sp>
        <p:nvSpPr>
          <p:cNvPr id="107" name="Rectangle 3"/>
          <p:cNvSpPr>
            <a:spLocks noChangeArrowheads="1"/>
          </p:cNvSpPr>
          <p:nvPr/>
        </p:nvSpPr>
        <p:spPr bwMode="auto">
          <a:xfrm>
            <a:off x="3451575" y="2945114"/>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Verdana (Body)"/>
              </a:rPr>
              <a:t>Jane</a:t>
            </a:r>
          </a:p>
        </p:txBody>
      </p:sp>
      <p:sp>
        <p:nvSpPr>
          <p:cNvPr id="108" name="Rectangle 4"/>
          <p:cNvSpPr>
            <a:spLocks noChangeArrowheads="1"/>
          </p:cNvSpPr>
          <p:nvPr/>
        </p:nvSpPr>
        <p:spPr bwMode="auto">
          <a:xfrm>
            <a:off x="2302674" y="1614808"/>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Verdana (Body)"/>
              </a:rPr>
              <a:t> Anna</a:t>
            </a:r>
          </a:p>
        </p:txBody>
      </p:sp>
      <p:sp>
        <p:nvSpPr>
          <p:cNvPr id="109" name="Rectangle 5"/>
          <p:cNvSpPr>
            <a:spLocks noChangeArrowheads="1"/>
          </p:cNvSpPr>
          <p:nvPr/>
        </p:nvSpPr>
        <p:spPr bwMode="auto">
          <a:xfrm>
            <a:off x="1093304" y="2945114"/>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Verdana (Body)"/>
              </a:rPr>
              <a:t>John</a:t>
            </a:r>
          </a:p>
        </p:txBody>
      </p:sp>
      <p:sp>
        <p:nvSpPr>
          <p:cNvPr id="110" name="Rectangle 6"/>
          <p:cNvSpPr>
            <a:spLocks noChangeArrowheads="1"/>
          </p:cNvSpPr>
          <p:nvPr/>
        </p:nvSpPr>
        <p:spPr bwMode="auto">
          <a:xfrm>
            <a:off x="2907359" y="2279961"/>
            <a:ext cx="483748" cy="362811"/>
          </a:xfrm>
          <a:prstGeom prst="rect">
            <a:avLst/>
          </a:prstGeom>
          <a:solidFill>
            <a:srgbClr val="1F497D">
              <a:lumMod val="40000"/>
              <a:lumOff val="6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Verdana (Body)"/>
              </a:rPr>
              <a:t>Brian</a:t>
            </a:r>
          </a:p>
        </p:txBody>
      </p:sp>
      <p:sp>
        <p:nvSpPr>
          <p:cNvPr id="111" name="Rectangle 7"/>
          <p:cNvSpPr>
            <a:spLocks noChangeArrowheads="1"/>
          </p:cNvSpPr>
          <p:nvPr/>
        </p:nvSpPr>
        <p:spPr bwMode="auto">
          <a:xfrm>
            <a:off x="1637520" y="2279961"/>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Verdana (Body)"/>
              </a:rPr>
              <a:t>Irit</a:t>
            </a:r>
          </a:p>
        </p:txBody>
      </p:sp>
      <p:sp>
        <p:nvSpPr>
          <p:cNvPr id="112" name="Rectangle 8"/>
          <p:cNvSpPr>
            <a:spLocks noChangeArrowheads="1"/>
          </p:cNvSpPr>
          <p:nvPr/>
        </p:nvSpPr>
        <p:spPr bwMode="auto">
          <a:xfrm>
            <a:off x="2665485" y="2945114"/>
            <a:ext cx="483748" cy="362811"/>
          </a:xfrm>
          <a:prstGeom prst="rect">
            <a:avLst/>
          </a:prstGeom>
          <a:solidFill>
            <a:srgbClr val="8BB4FF"/>
          </a:solidFill>
          <a:ln w="28575">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Verdana (Body)"/>
              </a:rPr>
              <a:t>Simon</a:t>
            </a:r>
          </a:p>
        </p:txBody>
      </p:sp>
      <p:sp>
        <p:nvSpPr>
          <p:cNvPr id="113" name="Rectangle 9"/>
          <p:cNvSpPr>
            <a:spLocks noChangeArrowheads="1"/>
          </p:cNvSpPr>
          <p:nvPr/>
        </p:nvSpPr>
        <p:spPr bwMode="auto">
          <a:xfrm>
            <a:off x="1818926" y="2945114"/>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Verdana (Body)"/>
              </a:rPr>
              <a:t>Peter</a:t>
            </a:r>
          </a:p>
        </p:txBody>
      </p:sp>
      <p:cxnSp>
        <p:nvCxnSpPr>
          <p:cNvPr id="114" name="AutoShape 11"/>
          <p:cNvCxnSpPr>
            <a:cxnSpLocks noChangeShapeType="1"/>
            <a:stCxn id="108" idx="2"/>
            <a:endCxn id="111" idx="0"/>
          </p:cNvCxnSpPr>
          <p:nvPr/>
        </p:nvCxnSpPr>
        <p:spPr bwMode="auto">
          <a:xfrm flipH="1">
            <a:off x="1879394" y="1988957"/>
            <a:ext cx="665153" cy="279667"/>
          </a:xfrm>
          <a:prstGeom prst="straightConnector1">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 name="AutoShape 12"/>
          <p:cNvCxnSpPr>
            <a:cxnSpLocks noChangeShapeType="1"/>
            <a:stCxn id="108" idx="2"/>
            <a:endCxn id="110" idx="0"/>
          </p:cNvCxnSpPr>
          <p:nvPr/>
        </p:nvCxnSpPr>
        <p:spPr bwMode="auto">
          <a:xfrm>
            <a:off x="2544548" y="1988957"/>
            <a:ext cx="604685" cy="279667"/>
          </a:xfrm>
          <a:prstGeom prst="straightConnector1">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 name="AutoShape 14"/>
          <p:cNvCxnSpPr>
            <a:cxnSpLocks noChangeShapeType="1"/>
            <a:stCxn id="111" idx="2"/>
            <a:endCxn id="109" idx="0"/>
          </p:cNvCxnSpPr>
          <p:nvPr/>
        </p:nvCxnSpPr>
        <p:spPr bwMode="auto">
          <a:xfrm flipH="1">
            <a:off x="1335178" y="2654110"/>
            <a:ext cx="544216" cy="279667"/>
          </a:xfrm>
          <a:prstGeom prst="straightConnector1">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 name="AutoShape 15"/>
          <p:cNvCxnSpPr>
            <a:cxnSpLocks noChangeShapeType="1"/>
            <a:stCxn id="111" idx="2"/>
            <a:endCxn id="113" idx="0"/>
          </p:cNvCxnSpPr>
          <p:nvPr/>
        </p:nvCxnSpPr>
        <p:spPr bwMode="auto">
          <a:xfrm>
            <a:off x="1879394" y="2654110"/>
            <a:ext cx="181405" cy="279667"/>
          </a:xfrm>
          <a:prstGeom prst="straightConnector1">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 name="AutoShape 16"/>
          <p:cNvCxnSpPr>
            <a:cxnSpLocks noChangeShapeType="1"/>
            <a:stCxn id="110" idx="2"/>
            <a:endCxn id="112" idx="0"/>
          </p:cNvCxnSpPr>
          <p:nvPr/>
        </p:nvCxnSpPr>
        <p:spPr bwMode="auto">
          <a:xfrm flipH="1">
            <a:off x="2907359" y="2654110"/>
            <a:ext cx="241874" cy="279667"/>
          </a:xfrm>
          <a:prstGeom prst="straightConnector1">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AutoShape 17"/>
          <p:cNvCxnSpPr>
            <a:cxnSpLocks noChangeShapeType="1"/>
            <a:stCxn id="110" idx="2"/>
            <a:endCxn id="107" idx="0"/>
          </p:cNvCxnSpPr>
          <p:nvPr/>
        </p:nvCxnSpPr>
        <p:spPr bwMode="auto">
          <a:xfrm>
            <a:off x="3149233" y="2654110"/>
            <a:ext cx="544216" cy="279667"/>
          </a:xfrm>
          <a:prstGeom prst="straightConnector1">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 name="文本框 42"/>
          <p:cNvSpPr txBox="1"/>
          <p:nvPr/>
        </p:nvSpPr>
        <p:spPr>
          <a:xfrm>
            <a:off x="891342" y="3603454"/>
            <a:ext cx="3493626" cy="1015663"/>
          </a:xfrm>
          <a:prstGeom prst="rect">
            <a:avLst/>
          </a:prstGeom>
          <a:solidFill>
            <a:srgbClr val="4F81BD">
              <a:lumMod val="20000"/>
              <a:lumOff val="80000"/>
            </a:srgb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How many nodes are visited during search?</a:t>
            </a:r>
          </a:p>
          <a:p>
            <a:pPr lvl="0">
              <a:defRPr/>
            </a:pPr>
            <a:r>
              <a:rPr lang="en-SG" altLang="zh-CN" sz="1200" b="1" kern="0" dirty="0">
                <a:solidFill>
                  <a:prstClr val="black"/>
                </a:solidFill>
                <a:latin typeface="Verdana (Body)"/>
                <a:ea typeface="宋体" panose="02010600030101010101" pitchFamily="2" charset="-122"/>
              </a:rPr>
              <a:t>In general, for a BT with </a:t>
            </a:r>
            <a:r>
              <a:rPr lang="en-SG" altLang="zh-CN" sz="1200" b="1" kern="0" dirty="0">
                <a:solidFill>
                  <a:srgbClr val="FF0000"/>
                </a:solidFill>
                <a:latin typeface="Verdana (Body)"/>
                <a:ea typeface="宋体" panose="02010600030101010101" pitchFamily="2" charset="-122"/>
              </a:rPr>
              <a:t>n</a:t>
            </a:r>
            <a:r>
              <a:rPr lang="en-SG" altLang="zh-CN" sz="1200" b="1" kern="0" dirty="0">
                <a:solidFill>
                  <a:prstClr val="black"/>
                </a:solidFill>
                <a:latin typeface="Verdana (Body)"/>
                <a:ea typeface="宋体" panose="02010600030101010101" pitchFamily="2" charset="-122"/>
              </a:rPr>
              <a:t> nodes:</a:t>
            </a:r>
            <a:endPar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endParaRPr>
          </a:p>
          <a:p>
            <a:pPr lvl="0">
              <a:defRPr/>
            </a:pPr>
            <a:r>
              <a:rPr lang="en-SG" altLang="zh-CN" sz="1200" b="1" kern="0" dirty="0">
                <a:solidFill>
                  <a:prstClr val="black"/>
                </a:solidFill>
                <a:latin typeface="Verdana (Body)"/>
                <a:ea typeface="宋体" panose="02010600030101010101" pitchFamily="2" charset="-122"/>
              </a:rPr>
              <a:t>--best case: First node in traversal</a:t>
            </a:r>
          </a:p>
          <a:p>
            <a:pPr lvl="0">
              <a:defRPr/>
            </a:pPr>
            <a:r>
              <a:rPr lang="en-SG" altLang="zh-CN" sz="1200" b="1" kern="0" dirty="0">
                <a:solidFill>
                  <a:prstClr val="black"/>
                </a:solidFill>
                <a:latin typeface="Verdana (Body)"/>
                <a:ea typeface="宋体" panose="02010600030101010101" pitchFamily="2" charset="-122"/>
              </a:rPr>
              <a:t>--worst case: </a:t>
            </a:r>
            <a:r>
              <a:rPr lang="en-SG" altLang="zh-CN" sz="1200" b="1" kern="0" dirty="0">
                <a:solidFill>
                  <a:srgbClr val="FF0000"/>
                </a:solidFill>
                <a:latin typeface="Verdana (Body)"/>
                <a:ea typeface="宋体" panose="02010600030101010101" pitchFamily="2" charset="-122"/>
              </a:rPr>
              <a:t>Last node in traversal, n</a:t>
            </a:r>
          </a:p>
        </p:txBody>
      </p:sp>
      <p:sp>
        <p:nvSpPr>
          <p:cNvPr id="134" name="文本框 43"/>
          <p:cNvSpPr txBox="1"/>
          <p:nvPr/>
        </p:nvSpPr>
        <p:spPr>
          <a:xfrm>
            <a:off x="4465148" y="3588839"/>
            <a:ext cx="3730582" cy="1384995"/>
          </a:xfrm>
          <a:prstGeom prst="rect">
            <a:avLst/>
          </a:prstGeom>
          <a:solidFill>
            <a:srgbClr val="F79646">
              <a:lumMod val="20000"/>
              <a:lumOff val="80000"/>
            </a:srgbClr>
          </a:solidFill>
        </p:spPr>
        <p:txBody>
          <a:bodyPr wrap="square" rtlCol="0">
            <a:spAutoFit/>
          </a:bodyPr>
          <a:lstStyle/>
          <a:p>
            <a:pPr lvl="0"/>
            <a:r>
              <a:rPr lang="en-SG" altLang="zh-CN" sz="1200" b="1" kern="0" dirty="0">
                <a:solidFill>
                  <a:prstClr val="black"/>
                </a:solidFill>
                <a:latin typeface="Verdana (Body)"/>
                <a:ea typeface="宋体" panose="02010600030101010101" pitchFamily="2" charset="-122"/>
              </a:rPr>
              <a:t>How many nodes are visited during search?</a:t>
            </a:r>
          </a:p>
          <a:p>
            <a:pPr lvl="0"/>
            <a:r>
              <a:rPr lang="en-SG" altLang="zh-CN" sz="1200" b="1" kern="0" dirty="0">
                <a:solidFill>
                  <a:prstClr val="black"/>
                </a:solidFill>
                <a:latin typeface="Verdana (Body)"/>
                <a:ea typeface="宋体" panose="02010600030101010101" pitchFamily="2" charset="-122"/>
              </a:rPr>
              <a:t>In general, for a BST with </a:t>
            </a:r>
            <a:r>
              <a:rPr lang="en-SG" altLang="zh-CN" sz="1200" b="1" kern="0" dirty="0">
                <a:solidFill>
                  <a:srgbClr val="FF0000"/>
                </a:solidFill>
                <a:latin typeface="Verdana (Body)"/>
                <a:ea typeface="宋体" panose="02010600030101010101" pitchFamily="2" charset="-122"/>
              </a:rPr>
              <a:t>n</a:t>
            </a:r>
            <a:r>
              <a:rPr lang="en-SG" altLang="zh-CN" sz="1200" b="1" kern="0" dirty="0">
                <a:solidFill>
                  <a:prstClr val="black"/>
                </a:solidFill>
                <a:latin typeface="Verdana (Body)"/>
                <a:ea typeface="宋体" panose="02010600030101010101" pitchFamily="2" charset="-122"/>
              </a:rPr>
              <a:t> nodes:</a:t>
            </a:r>
          </a:p>
          <a:p>
            <a:pPr lvl="0"/>
            <a:r>
              <a:rPr lang="en-SG" altLang="zh-CN" sz="1200" b="1" kern="0" dirty="0">
                <a:solidFill>
                  <a:prstClr val="black"/>
                </a:solidFill>
                <a:latin typeface="Verdana (Body)"/>
                <a:ea typeface="宋体" panose="02010600030101010101" pitchFamily="2" charset="-122"/>
              </a:rPr>
              <a:t>--best case: First node in traversal</a:t>
            </a:r>
          </a:p>
          <a:p>
            <a:pPr lvl="0"/>
            <a:r>
              <a:rPr lang="en-SG" altLang="zh-CN" sz="1200" b="1" kern="0" dirty="0">
                <a:solidFill>
                  <a:prstClr val="black"/>
                </a:solidFill>
                <a:latin typeface="Verdana (Body)"/>
                <a:ea typeface="宋体" panose="02010600030101010101" pitchFamily="2" charset="-122"/>
              </a:rPr>
              <a:t>--worst case: </a:t>
            </a:r>
          </a:p>
          <a:p>
            <a:pPr lvl="0"/>
            <a:r>
              <a:rPr lang="en-SG" altLang="zh-CN" sz="1200" b="1" kern="0" dirty="0">
                <a:solidFill>
                  <a:prstClr val="black"/>
                </a:solidFill>
                <a:latin typeface="Verdana (Body)"/>
                <a:ea typeface="宋体" panose="02010600030101010101" pitchFamily="2" charset="-122"/>
              </a:rPr>
              <a:t> </a:t>
            </a:r>
            <a:r>
              <a:rPr lang="en-SG" altLang="zh-CN" sz="1200" b="1" kern="0" dirty="0">
                <a:solidFill>
                  <a:srgbClr val="FF0000"/>
                </a:solidFill>
                <a:latin typeface="Verdana (Body)"/>
                <a:ea typeface="宋体" panose="02010600030101010101" pitchFamily="2" charset="-122"/>
              </a:rPr>
              <a:t>leaf node: the height of the root + 1   </a:t>
            </a:r>
          </a:p>
          <a:p>
            <a:pPr lvl="0"/>
            <a:r>
              <a:rPr lang="en-SG" altLang="zh-CN" sz="1200" b="1" kern="0" dirty="0">
                <a:solidFill>
                  <a:srgbClr val="FF0000"/>
                </a:solidFill>
                <a:latin typeface="Verdana (Body)"/>
                <a:ea typeface="宋体" panose="02010600030101010101" pitchFamily="2" charset="-122"/>
              </a:rPr>
              <a:t>        Minimal height H = </a:t>
            </a:r>
            <a:r>
              <a:rPr lang="en-US" altLang="zh-CN" sz="1200" b="1" dirty="0">
                <a:solidFill>
                  <a:srgbClr val="FF0000"/>
                </a:solidFill>
                <a:sym typeface="Symbol" panose="05050102010706020507" pitchFamily="18" charset="2"/>
              </a:rPr>
              <a:t></a:t>
            </a:r>
            <a:r>
              <a:rPr lang="en-SG" altLang="zh-CN" sz="1200" b="1" kern="0" dirty="0">
                <a:solidFill>
                  <a:srgbClr val="FF0000"/>
                </a:solidFill>
                <a:latin typeface="Verdana (Body)"/>
                <a:ea typeface="宋体" panose="02010600030101010101" pitchFamily="2" charset="-122"/>
              </a:rPr>
              <a:t>log</a:t>
            </a:r>
            <a:r>
              <a:rPr lang="en-SG" altLang="zh-CN" sz="1200" b="1" kern="0" baseline="-25000" dirty="0">
                <a:solidFill>
                  <a:srgbClr val="FF0000"/>
                </a:solidFill>
                <a:latin typeface="Verdana (Body)"/>
                <a:ea typeface="宋体" panose="02010600030101010101" pitchFamily="2" charset="-122"/>
              </a:rPr>
              <a:t>2</a:t>
            </a:r>
            <a:r>
              <a:rPr lang="en-SG" altLang="zh-CN" sz="1200" b="1" kern="0" dirty="0">
                <a:solidFill>
                  <a:srgbClr val="FF0000"/>
                </a:solidFill>
                <a:latin typeface="Verdana (Body)"/>
                <a:ea typeface="宋体" panose="02010600030101010101" pitchFamily="2" charset="-122"/>
              </a:rPr>
              <a:t>n</a:t>
            </a:r>
            <a:r>
              <a:rPr lang="en-US" altLang="zh-CN" sz="1200" b="1" dirty="0">
                <a:solidFill>
                  <a:srgbClr val="FF0000"/>
                </a:solidFill>
                <a:sym typeface="Symbol" panose="05050102010706020507" pitchFamily="18" charset="2"/>
              </a:rPr>
              <a:t></a:t>
            </a:r>
            <a:endParaRPr kumimoji="0" lang="en-US" altLang="zh-CN" sz="1200" b="1" i="0" u="none" strike="noStrike" kern="0" cap="none" spc="0" normalizeH="0" baseline="0" noProof="0" dirty="0">
              <a:ln>
                <a:noFill/>
              </a:ln>
              <a:solidFill>
                <a:srgbClr val="FF0000"/>
              </a:solidFill>
              <a:effectLst/>
              <a:uLnTx/>
              <a:uFillTx/>
              <a:latin typeface="Verdana (Body)"/>
              <a:ea typeface="宋体" panose="02010600030101010101" pitchFamily="2" charset="-122"/>
            </a:endParaRPr>
          </a:p>
        </p:txBody>
      </p:sp>
      <p:sp>
        <p:nvSpPr>
          <p:cNvPr id="136" name="文本框 47"/>
          <p:cNvSpPr txBox="1"/>
          <p:nvPr/>
        </p:nvSpPr>
        <p:spPr>
          <a:xfrm>
            <a:off x="5574597" y="2602240"/>
            <a:ext cx="1189629" cy="307777"/>
          </a:xfrm>
          <a:prstGeom prst="rect">
            <a:avLst/>
          </a:prstGeom>
          <a:noFill/>
        </p:spPr>
        <p:txBody>
          <a:bodyPr wrap="square" rtlCol="0">
            <a:spAutoFit/>
          </a:bodyPr>
          <a:lstStyle/>
          <a:p>
            <a:r>
              <a:rPr lang="en-US" altLang="zh-CN" sz="1400" dirty="0">
                <a:solidFill>
                  <a:prstClr val="black"/>
                </a:solidFill>
                <a:latin typeface="Verdana (Body)"/>
                <a:ea typeface="宋体" panose="02010600030101010101" pitchFamily="2" charset="-122"/>
              </a:rPr>
              <a:t>3 nodes</a:t>
            </a:r>
            <a:endParaRPr lang="zh-CN" altLang="en-US" sz="1400" dirty="0">
              <a:solidFill>
                <a:prstClr val="black"/>
              </a:solidFill>
              <a:latin typeface="Verdana (Body)"/>
              <a:ea typeface="宋体" panose="02010600030101010101" pitchFamily="2" charset="-122"/>
            </a:endParaRPr>
          </a:p>
        </p:txBody>
      </p:sp>
      <p:sp>
        <p:nvSpPr>
          <p:cNvPr id="137" name="文本框 48"/>
          <p:cNvSpPr txBox="1"/>
          <p:nvPr/>
        </p:nvSpPr>
        <p:spPr>
          <a:xfrm>
            <a:off x="3066494" y="1975009"/>
            <a:ext cx="1144954" cy="304952"/>
          </a:xfrm>
          <a:prstGeom prst="rect">
            <a:avLst/>
          </a:prstGeom>
          <a:noFill/>
        </p:spPr>
        <p:txBody>
          <a:bodyPr wrap="square" rtlCol="0">
            <a:spAutoFit/>
          </a:bodyPr>
          <a:lstStyle/>
          <a:p>
            <a:r>
              <a:rPr lang="en-US" altLang="zh-CN" sz="1400" dirty="0">
                <a:solidFill>
                  <a:prstClr val="black"/>
                </a:solidFill>
                <a:latin typeface="Verdana (Body)"/>
                <a:ea typeface="宋体" panose="02010600030101010101" pitchFamily="2" charset="-122"/>
              </a:rPr>
              <a:t>5 nodes</a:t>
            </a:r>
            <a:endParaRPr lang="zh-CN" altLang="en-US" sz="1400" dirty="0">
              <a:solidFill>
                <a:prstClr val="black"/>
              </a:solidFill>
              <a:latin typeface="Verdana (Body)"/>
              <a:ea typeface="宋体" panose="02010600030101010101" pitchFamily="2" charset="-122"/>
            </a:endParaRPr>
          </a:p>
        </p:txBody>
      </p:sp>
      <p:sp>
        <p:nvSpPr>
          <p:cNvPr id="138" name="文本框 49"/>
          <p:cNvSpPr txBox="1"/>
          <p:nvPr/>
        </p:nvSpPr>
        <p:spPr>
          <a:xfrm>
            <a:off x="4465148" y="1843418"/>
            <a:ext cx="1030303" cy="307777"/>
          </a:xfrm>
          <a:prstGeom prst="rect">
            <a:avLst/>
          </a:prstGeom>
          <a:noFill/>
        </p:spPr>
        <p:txBody>
          <a:bodyPr wrap="square" rtlCol="0">
            <a:spAutoFit/>
          </a:bodyPr>
          <a:lstStyle/>
          <a:p>
            <a:r>
              <a:rPr lang="en-US" altLang="zh-CN" sz="1400" dirty="0">
                <a:solidFill>
                  <a:prstClr val="black"/>
                </a:solidFill>
                <a:latin typeface="Verdana (Body)"/>
                <a:ea typeface="宋体" panose="02010600030101010101" pitchFamily="2" charset="-122"/>
              </a:rPr>
              <a:t>2 nodes</a:t>
            </a:r>
            <a:endParaRPr lang="zh-CN" altLang="en-US" sz="1400" dirty="0">
              <a:solidFill>
                <a:prstClr val="black"/>
              </a:solidFill>
              <a:latin typeface="Verdana (Body)"/>
              <a:ea typeface="宋体" panose="02010600030101010101" pitchFamily="2" charset="-122"/>
            </a:endParaRPr>
          </a:p>
        </p:txBody>
      </p:sp>
      <p:sp>
        <p:nvSpPr>
          <p:cNvPr id="154" name="文本框 35"/>
          <p:cNvSpPr txBox="1"/>
          <p:nvPr/>
        </p:nvSpPr>
        <p:spPr>
          <a:xfrm rot="1200195">
            <a:off x="6508256" y="1546765"/>
            <a:ext cx="1828795" cy="510778"/>
          </a:xfrm>
          <a:prstGeom prst="roundRect">
            <a:avLst/>
          </a:prstGeom>
          <a:solidFill>
            <a:sysClr val="window" lastClr="FFFFFF"/>
          </a:solidFill>
          <a:ln w="38100">
            <a:solidFill>
              <a:srgbClr val="FFC000"/>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b="1" kern="0">
                <a:ln>
                  <a:solidFill>
                    <a:srgbClr val="FFC000"/>
                  </a:solidFill>
                </a:ln>
                <a:solidFill>
                  <a:srgbClr val="F79646"/>
                </a:solidFill>
                <a:latin typeface="Verdana (Body)"/>
                <a:ea typeface="宋体" panose="02010600030101010101" pitchFamily="2" charset="-122"/>
              </a:rPr>
              <a:t>E</a:t>
            </a:r>
            <a:r>
              <a:rPr kumimoji="0" lang="en-US" altLang="zh-CN" sz="2400" b="1" i="0" u="none" strike="noStrike" kern="0" cap="none" spc="0" normalizeH="0" baseline="0" noProof="0">
                <a:ln>
                  <a:solidFill>
                    <a:srgbClr val="FFC000"/>
                  </a:solidFill>
                </a:ln>
                <a:solidFill>
                  <a:srgbClr val="F79646"/>
                </a:solidFill>
                <a:effectLst/>
                <a:uLnTx/>
                <a:uFillTx/>
                <a:latin typeface="Verdana (Body)"/>
                <a:ea typeface="宋体" panose="02010600030101010101" pitchFamily="2" charset="-122"/>
              </a:rPr>
              <a:t>fficient</a:t>
            </a:r>
            <a:endParaRPr kumimoji="0" lang="zh-CN" altLang="en-US"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endParaRPr>
          </a:p>
        </p:txBody>
      </p:sp>
      <p:sp>
        <p:nvSpPr>
          <p:cNvPr id="155" name="文本框 35"/>
          <p:cNvSpPr txBox="1"/>
          <p:nvPr/>
        </p:nvSpPr>
        <p:spPr>
          <a:xfrm rot="1200195">
            <a:off x="2573965" y="1816443"/>
            <a:ext cx="2142232" cy="510778"/>
          </a:xfrm>
          <a:prstGeom prst="roundRect">
            <a:avLst/>
          </a:prstGeom>
          <a:solidFill>
            <a:sysClr val="window" lastClr="FFFFFF"/>
          </a:solidFill>
          <a:ln w="38100">
            <a:solidFill>
              <a:srgbClr val="FFC000"/>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rPr>
              <a:t>inefficient</a:t>
            </a:r>
            <a:endParaRPr kumimoji="0" lang="zh-CN" altLang="en-US"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endParaRPr>
          </a:p>
        </p:txBody>
      </p:sp>
      <p:sp>
        <p:nvSpPr>
          <p:cNvPr id="51" name="TextBox 50"/>
          <p:cNvSpPr txBox="1"/>
          <p:nvPr/>
        </p:nvSpPr>
        <p:spPr>
          <a:xfrm>
            <a:off x="1107722" y="5209227"/>
            <a:ext cx="6604260" cy="307777"/>
          </a:xfrm>
          <a:prstGeom prst="rect">
            <a:avLst/>
          </a:prstGeom>
          <a:noFill/>
        </p:spPr>
        <p:txBody>
          <a:bodyPr wrap="square" rtlCol="0">
            <a:spAutoFit/>
          </a:bodyPr>
          <a:lstStyle/>
          <a:p>
            <a:r>
              <a:rPr lang="en-US" altLang="zh-CN" sz="1400" dirty="0">
                <a:solidFill>
                  <a:prstClr val="black"/>
                </a:solidFill>
                <a:latin typeface="Verdana (Body)"/>
                <a:ea typeface="宋体" panose="02010600030101010101" pitchFamily="2" charset="-122"/>
                <a:cs typeface="Calibri"/>
              </a:rPr>
              <a:t>As </a:t>
            </a:r>
            <a:r>
              <a:rPr lang="en-US" altLang="zh-CN" sz="1400" b="1" dirty="0">
                <a:solidFill>
                  <a:srgbClr val="FF0000"/>
                </a:solidFill>
                <a:latin typeface="Verdana (Body)"/>
                <a:ea typeface="宋体" panose="02010600030101010101" pitchFamily="2" charset="-122"/>
                <a:cs typeface="Calibri"/>
              </a:rPr>
              <a:t>n</a:t>
            </a:r>
            <a:r>
              <a:rPr lang="en-US" altLang="zh-CN" sz="1400" dirty="0">
                <a:solidFill>
                  <a:prstClr val="black"/>
                </a:solidFill>
                <a:latin typeface="Verdana (Body)"/>
                <a:ea typeface="宋体" panose="02010600030101010101" pitchFamily="2" charset="-122"/>
                <a:cs typeface="Calibri"/>
              </a:rPr>
              <a:t> becomes a big number, the difference between them becomes even greater</a:t>
            </a:r>
          </a:p>
        </p:txBody>
      </p:sp>
      <p:sp>
        <p:nvSpPr>
          <p:cNvPr id="3" name="Rectangle 2"/>
          <p:cNvSpPr/>
          <p:nvPr/>
        </p:nvSpPr>
        <p:spPr>
          <a:xfrm>
            <a:off x="1118114" y="5708706"/>
            <a:ext cx="6661162" cy="276999"/>
          </a:xfrm>
          <a:prstGeom prst="rect">
            <a:avLst/>
          </a:prstGeom>
        </p:spPr>
        <p:txBody>
          <a:bodyPr wrap="square">
            <a:spAutoFit/>
          </a:bodyPr>
          <a:lstStyle/>
          <a:p>
            <a:r>
              <a:rPr lang="en-US" sz="1200" b="1" dirty="0">
                <a:solidFill>
                  <a:srgbClr val="3366FF"/>
                </a:solidFill>
              </a:rPr>
              <a:t>Height of a node = number of links from that node to the deepest leaf node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CE9823F-5798-4774-B395-5F4E6E3A07B2}"/>
                  </a:ext>
                </a:extLst>
              </p14:cNvPr>
              <p14:cNvContentPartPr/>
              <p14:nvPr/>
            </p14:nvContentPartPr>
            <p14:xfrm>
              <a:off x="6650891" y="1518310"/>
              <a:ext cx="1321920" cy="453960"/>
            </p14:xfrm>
          </p:contentPart>
        </mc:Choice>
        <mc:Fallback xmlns="">
          <p:pic>
            <p:nvPicPr>
              <p:cNvPr id="4" name="Ink 3">
                <a:extLst>
                  <a:ext uri="{FF2B5EF4-FFF2-40B4-BE49-F238E27FC236}">
                    <a16:creationId xmlns:a16="http://schemas.microsoft.com/office/drawing/2014/main" id="{CCE9823F-5798-4774-B395-5F4E6E3A07B2}"/>
                  </a:ext>
                </a:extLst>
              </p:cNvPr>
              <p:cNvPicPr/>
              <p:nvPr/>
            </p:nvPicPr>
            <p:blipFill>
              <a:blip r:embed="rId3"/>
              <a:stretch>
                <a:fillRect/>
              </a:stretch>
            </p:blipFill>
            <p:spPr>
              <a:xfrm>
                <a:off x="6597251" y="1410310"/>
                <a:ext cx="1429560" cy="669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BA953DE7-2964-161E-657A-35430C808840}"/>
                  </a:ext>
                </a:extLst>
              </p14:cNvPr>
              <p14:cNvContentPartPr/>
              <p14:nvPr/>
            </p14:nvContentPartPr>
            <p14:xfrm>
              <a:off x="6020891" y="4088350"/>
              <a:ext cx="1422720" cy="18360"/>
            </p14:xfrm>
          </p:contentPart>
        </mc:Choice>
        <mc:Fallback xmlns="">
          <p:pic>
            <p:nvPicPr>
              <p:cNvPr id="5" name="Ink 4">
                <a:extLst>
                  <a:ext uri="{FF2B5EF4-FFF2-40B4-BE49-F238E27FC236}">
                    <a16:creationId xmlns:a16="http://schemas.microsoft.com/office/drawing/2014/main" id="{BA953DE7-2964-161E-657A-35430C808840}"/>
                  </a:ext>
                </a:extLst>
              </p:cNvPr>
              <p:cNvPicPr/>
              <p:nvPr/>
            </p:nvPicPr>
            <p:blipFill>
              <a:blip r:embed="rId5"/>
              <a:stretch>
                <a:fillRect/>
              </a:stretch>
            </p:blipFill>
            <p:spPr>
              <a:xfrm>
                <a:off x="5967251" y="3980350"/>
                <a:ext cx="153036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507B9AA2-E21D-BB35-F516-366D3D14D86B}"/>
                  </a:ext>
                </a:extLst>
              </p14:cNvPr>
              <p14:cNvContentPartPr/>
              <p14:nvPr/>
            </p14:nvContentPartPr>
            <p14:xfrm>
              <a:off x="2147651" y="4441510"/>
              <a:ext cx="2099160" cy="101880"/>
            </p14:xfrm>
          </p:contentPart>
        </mc:Choice>
        <mc:Fallback xmlns="">
          <p:pic>
            <p:nvPicPr>
              <p:cNvPr id="8" name="Ink 7">
                <a:extLst>
                  <a:ext uri="{FF2B5EF4-FFF2-40B4-BE49-F238E27FC236}">
                    <a16:creationId xmlns:a16="http://schemas.microsoft.com/office/drawing/2014/main" id="{507B9AA2-E21D-BB35-F516-366D3D14D86B}"/>
                  </a:ext>
                </a:extLst>
              </p:cNvPr>
              <p:cNvPicPr/>
              <p:nvPr/>
            </p:nvPicPr>
            <p:blipFill>
              <a:blip r:embed="rId7"/>
              <a:stretch>
                <a:fillRect/>
              </a:stretch>
            </p:blipFill>
            <p:spPr>
              <a:xfrm>
                <a:off x="2094011" y="4333510"/>
                <a:ext cx="220680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E3FF88FF-D66E-DE8C-680E-AD83507F893F}"/>
                  </a:ext>
                </a:extLst>
              </p14:cNvPr>
              <p14:cNvContentPartPr/>
              <p14:nvPr/>
            </p14:nvContentPartPr>
            <p14:xfrm>
              <a:off x="1121291" y="5322430"/>
              <a:ext cx="2656440" cy="44280"/>
            </p14:xfrm>
          </p:contentPart>
        </mc:Choice>
        <mc:Fallback xmlns="">
          <p:pic>
            <p:nvPicPr>
              <p:cNvPr id="9" name="Ink 8">
                <a:extLst>
                  <a:ext uri="{FF2B5EF4-FFF2-40B4-BE49-F238E27FC236}">
                    <a16:creationId xmlns:a16="http://schemas.microsoft.com/office/drawing/2014/main" id="{E3FF88FF-D66E-DE8C-680E-AD83507F893F}"/>
                  </a:ext>
                </a:extLst>
              </p:cNvPr>
              <p:cNvPicPr/>
              <p:nvPr/>
            </p:nvPicPr>
            <p:blipFill>
              <a:blip r:embed="rId9"/>
              <a:stretch>
                <a:fillRect/>
              </a:stretch>
            </p:blipFill>
            <p:spPr>
              <a:xfrm>
                <a:off x="1067651" y="5214430"/>
                <a:ext cx="276408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CDB649FD-BAB1-BE4E-5ABF-6F13701C70CC}"/>
                  </a:ext>
                </a:extLst>
              </p14:cNvPr>
              <p14:cNvContentPartPr/>
              <p14:nvPr/>
            </p14:nvContentPartPr>
            <p14:xfrm>
              <a:off x="4105691" y="5347990"/>
              <a:ext cx="853200" cy="35280"/>
            </p14:xfrm>
          </p:contentPart>
        </mc:Choice>
        <mc:Fallback xmlns="">
          <p:pic>
            <p:nvPicPr>
              <p:cNvPr id="10" name="Ink 9">
                <a:extLst>
                  <a:ext uri="{FF2B5EF4-FFF2-40B4-BE49-F238E27FC236}">
                    <a16:creationId xmlns:a16="http://schemas.microsoft.com/office/drawing/2014/main" id="{CDB649FD-BAB1-BE4E-5ABF-6F13701C70CC}"/>
                  </a:ext>
                </a:extLst>
              </p:cNvPr>
              <p:cNvPicPr/>
              <p:nvPr/>
            </p:nvPicPr>
            <p:blipFill>
              <a:blip r:embed="rId11"/>
              <a:stretch>
                <a:fillRect/>
              </a:stretch>
            </p:blipFill>
            <p:spPr>
              <a:xfrm>
                <a:off x="4052051" y="5240350"/>
                <a:ext cx="96084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47D9D435-16A0-44B6-5166-D6E0F761C4EE}"/>
                  </a:ext>
                </a:extLst>
              </p14:cNvPr>
              <p14:cNvContentPartPr/>
              <p14:nvPr/>
            </p14:nvContentPartPr>
            <p14:xfrm>
              <a:off x="1621331" y="5527630"/>
              <a:ext cx="707040" cy="37440"/>
            </p14:xfrm>
          </p:contentPart>
        </mc:Choice>
        <mc:Fallback xmlns="">
          <p:pic>
            <p:nvPicPr>
              <p:cNvPr id="11" name="Ink 10">
                <a:extLst>
                  <a:ext uri="{FF2B5EF4-FFF2-40B4-BE49-F238E27FC236}">
                    <a16:creationId xmlns:a16="http://schemas.microsoft.com/office/drawing/2014/main" id="{47D9D435-16A0-44B6-5166-D6E0F761C4EE}"/>
                  </a:ext>
                </a:extLst>
              </p:cNvPr>
              <p:cNvPicPr/>
              <p:nvPr/>
            </p:nvPicPr>
            <p:blipFill>
              <a:blip r:embed="rId13"/>
              <a:stretch>
                <a:fillRect/>
              </a:stretch>
            </p:blipFill>
            <p:spPr>
              <a:xfrm>
                <a:off x="1567691" y="5419630"/>
                <a:ext cx="814680" cy="253080"/>
              </a:xfrm>
              <a:prstGeom prst="rect">
                <a:avLst/>
              </a:prstGeom>
            </p:spPr>
          </p:pic>
        </mc:Fallback>
      </mc:AlternateContent>
    </p:spTree>
    <p:extLst>
      <p:ext uri="{BB962C8B-B14F-4D97-AF65-F5344CB8AC3E}">
        <p14:creationId xmlns:p14="http://schemas.microsoft.com/office/powerpoint/2010/main" val="525980365"/>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 calcmode="lin" valueType="num">
                                      <p:cBhvr>
                                        <p:cTn id="7" dur="500" fill="hold"/>
                                        <p:tgtEl>
                                          <p:spTgt spid="154"/>
                                        </p:tgtEl>
                                        <p:attrNameLst>
                                          <p:attrName>ppt_w</p:attrName>
                                        </p:attrNameLst>
                                      </p:cBhvr>
                                      <p:tavLst>
                                        <p:tav tm="0">
                                          <p:val>
                                            <p:fltVal val="0"/>
                                          </p:val>
                                        </p:tav>
                                        <p:tav tm="100000">
                                          <p:val>
                                            <p:strVal val="#ppt_w"/>
                                          </p:val>
                                        </p:tav>
                                      </p:tavLst>
                                    </p:anim>
                                    <p:anim calcmode="lin" valueType="num">
                                      <p:cBhvr>
                                        <p:cTn id="8" dur="500" fill="hold"/>
                                        <p:tgtEl>
                                          <p:spTgt spid="154"/>
                                        </p:tgtEl>
                                        <p:attrNameLst>
                                          <p:attrName>ppt_h</p:attrName>
                                        </p:attrNameLst>
                                      </p:cBhvr>
                                      <p:tavLst>
                                        <p:tav tm="0">
                                          <p:val>
                                            <p:fltVal val="0"/>
                                          </p:val>
                                        </p:tav>
                                        <p:tav tm="100000">
                                          <p:val>
                                            <p:strVal val="#ppt_h"/>
                                          </p:val>
                                        </p:tav>
                                      </p:tavLst>
                                    </p:anim>
                                    <p:animEffect transition="in" filter="fade">
                                      <p:cBhvr>
                                        <p:cTn id="9" dur="500"/>
                                        <p:tgtEl>
                                          <p:spTgt spid="15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55"/>
                                        </p:tgtEl>
                                        <p:attrNameLst>
                                          <p:attrName>style.visibility</p:attrName>
                                        </p:attrNameLst>
                                      </p:cBhvr>
                                      <p:to>
                                        <p:strVal val="visible"/>
                                      </p:to>
                                    </p:set>
                                    <p:anim calcmode="lin" valueType="num">
                                      <p:cBhvr>
                                        <p:cTn id="14" dur="500" fill="hold"/>
                                        <p:tgtEl>
                                          <p:spTgt spid="155"/>
                                        </p:tgtEl>
                                        <p:attrNameLst>
                                          <p:attrName>ppt_w</p:attrName>
                                        </p:attrNameLst>
                                      </p:cBhvr>
                                      <p:tavLst>
                                        <p:tav tm="0">
                                          <p:val>
                                            <p:fltVal val="0"/>
                                          </p:val>
                                        </p:tav>
                                        <p:tav tm="100000">
                                          <p:val>
                                            <p:strVal val="#ppt_w"/>
                                          </p:val>
                                        </p:tav>
                                      </p:tavLst>
                                    </p:anim>
                                    <p:anim calcmode="lin" valueType="num">
                                      <p:cBhvr>
                                        <p:cTn id="15" dur="500" fill="hold"/>
                                        <p:tgtEl>
                                          <p:spTgt spid="155"/>
                                        </p:tgtEl>
                                        <p:attrNameLst>
                                          <p:attrName>ppt_h</p:attrName>
                                        </p:attrNameLst>
                                      </p:cBhvr>
                                      <p:tavLst>
                                        <p:tav tm="0">
                                          <p:val>
                                            <p:fltVal val="0"/>
                                          </p:val>
                                        </p:tav>
                                        <p:tav tm="100000">
                                          <p:val>
                                            <p:strVal val="#ppt_h"/>
                                          </p:val>
                                        </p:tav>
                                      </p:tavLst>
                                    </p:anim>
                                    <p:animEffect transition="in" filter="fade">
                                      <p:cBhvr>
                                        <p:cTn id="16" dur="5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15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How do we get Minimal H= </a:t>
            </a:r>
            <a:r>
              <a:rPr lang="en-US" altLang="zh-CN">
                <a:sym typeface="Symbol" panose="05050102010706020507" pitchFamily="18" charset="2"/>
              </a:rPr>
              <a:t></a:t>
            </a:r>
            <a:r>
              <a:rPr lang="en-US" altLang="zh-CN" cap="none">
                <a:sym typeface="Symbol" panose="05050102010706020507" pitchFamily="18" charset="2"/>
              </a:rPr>
              <a:t>log</a:t>
            </a:r>
            <a:r>
              <a:rPr lang="en-SG" cap="none" baseline="-25000"/>
              <a:t>2</a:t>
            </a:r>
            <a:r>
              <a:rPr lang="en-SG" cap="none"/>
              <a:t>n</a:t>
            </a:r>
            <a:r>
              <a:rPr lang="en-US" altLang="zh-CN">
                <a:sym typeface="Symbol" panose="05050102010706020507" pitchFamily="18" charset="2"/>
              </a:rPr>
              <a:t></a:t>
            </a:r>
            <a:endParaRPr lang="en-SG"/>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For a tree with height </a:t>
            </a:r>
            <a:r>
              <a:rPr lang="en-SG" sz="1800" i="1"/>
              <a:t>H</a:t>
            </a:r>
            <a:r>
              <a:rPr lang="en-SG" sz="1800"/>
              <a:t>, we have:</a:t>
            </a:r>
          </a:p>
          <a:p>
            <a:pPr marL="0" indent="0">
              <a:lnSpc>
                <a:spcPct val="150000"/>
              </a:lnSpc>
              <a:buNone/>
            </a:pPr>
            <a:r>
              <a:rPr lang="en-SG" sz="1800"/>
              <a:t>	</a:t>
            </a:r>
            <a:r>
              <a:rPr lang="en-SG" sz="1800" i="1"/>
              <a:t>n</a:t>
            </a:r>
            <a:r>
              <a:rPr lang="en-SG" sz="1800"/>
              <a:t> </a:t>
            </a:r>
            <a:r>
              <a:rPr lang="en-US" altLang="zh-CN" sz="1800">
                <a:sym typeface="Symbol" panose="05050102010706020507" pitchFamily="18" charset="2"/>
              </a:rPr>
              <a:t></a:t>
            </a:r>
            <a:r>
              <a:rPr lang="en-SG" sz="1800"/>
              <a:t> 2</a:t>
            </a:r>
            <a:r>
              <a:rPr lang="en-SG" sz="1800" baseline="30000"/>
              <a:t>H+1</a:t>
            </a:r>
            <a:r>
              <a:rPr lang="en-SG" sz="1800"/>
              <a:t> -1 </a:t>
            </a:r>
          </a:p>
          <a:p>
            <a:pPr marL="0" indent="0">
              <a:lnSpc>
                <a:spcPct val="150000"/>
              </a:lnSpc>
              <a:buNone/>
            </a:pPr>
            <a:r>
              <a:rPr lang="en-SG" sz="1800"/>
              <a:t>      where </a:t>
            </a:r>
            <a:r>
              <a:rPr lang="en-SG" sz="1800" i="1"/>
              <a:t>n</a:t>
            </a:r>
            <a:r>
              <a:rPr lang="en-SG" sz="1800"/>
              <a:t> is the size of the tree. </a:t>
            </a:r>
          </a:p>
          <a:p>
            <a:pPr>
              <a:lnSpc>
                <a:spcPct val="150000"/>
              </a:lnSpc>
            </a:pPr>
            <a:r>
              <a:rPr lang="en-SG" sz="1800"/>
              <a:t>Tree Height </a:t>
            </a:r>
            <a:r>
              <a:rPr lang="en-US" altLang="zh-CN" sz="1800">
                <a:sym typeface="Wingdings" panose="05000000000000000000" pitchFamily="2" charset="2"/>
              </a:rPr>
              <a:t></a:t>
            </a:r>
            <a:r>
              <a:rPr lang="en-SG" sz="1800"/>
              <a:t>  H </a:t>
            </a:r>
            <a:r>
              <a:rPr lang="en-US" altLang="zh-CN" sz="1800">
                <a:sym typeface="Symbol" panose="05050102010706020507" pitchFamily="18" charset="2"/>
              </a:rPr>
              <a:t></a:t>
            </a:r>
            <a:r>
              <a:rPr lang="en-SG" sz="1800"/>
              <a:t> </a:t>
            </a:r>
            <a:r>
              <a:rPr lang="en-US" altLang="zh-CN" sz="1800" b="1">
                <a:solidFill>
                  <a:srgbClr val="FF0000"/>
                </a:solidFill>
                <a:sym typeface="Symbol" panose="05050102010706020507" pitchFamily="18" charset="2"/>
              </a:rPr>
              <a:t>log</a:t>
            </a:r>
            <a:r>
              <a:rPr lang="en-US" altLang="zh-CN" sz="1800" b="1" baseline="-25000">
                <a:solidFill>
                  <a:srgbClr val="FF0000"/>
                </a:solidFill>
                <a:sym typeface="Symbol" panose="05050102010706020507" pitchFamily="18" charset="2"/>
              </a:rPr>
              <a:t>2</a:t>
            </a:r>
            <a:r>
              <a:rPr lang="en-US" altLang="zh-CN" sz="1800" b="1">
                <a:solidFill>
                  <a:srgbClr val="FF0000"/>
                </a:solidFill>
                <a:sym typeface="Symbol" panose="05050102010706020507" pitchFamily="18" charset="2"/>
              </a:rPr>
              <a:t>n</a:t>
            </a:r>
            <a:r>
              <a:rPr lang="en-SG" sz="1800" b="1">
                <a:solidFill>
                  <a:srgbClr val="FF0000"/>
                </a:solidFill>
              </a:rPr>
              <a:t> </a:t>
            </a:r>
          </a:p>
          <a:p>
            <a:pPr>
              <a:lnSpc>
                <a:spcPct val="150000"/>
              </a:lnSpc>
            </a:pPr>
            <a:r>
              <a:rPr lang="en-SG" sz="1800"/>
              <a:t>Minimal Height = </a:t>
            </a:r>
            <a:r>
              <a:rPr lang="en-US" altLang="zh-CN" sz="1800" b="1">
                <a:solidFill>
                  <a:srgbClr val="FF0000"/>
                </a:solidFill>
                <a:sym typeface="Symbol" panose="05050102010706020507" pitchFamily="18" charset="2"/>
              </a:rPr>
              <a:t>log</a:t>
            </a:r>
            <a:r>
              <a:rPr lang="en-US" altLang="zh-CN" sz="1800" b="1" baseline="-25000">
                <a:solidFill>
                  <a:srgbClr val="FF0000"/>
                </a:solidFill>
                <a:sym typeface="Symbol" panose="05050102010706020507" pitchFamily="18" charset="2"/>
              </a:rPr>
              <a:t>2</a:t>
            </a:r>
            <a:r>
              <a:rPr lang="en-US" altLang="zh-CN" sz="1800" b="1">
                <a:solidFill>
                  <a:srgbClr val="FF0000"/>
                </a:solidFill>
                <a:sym typeface="Symbol" panose="05050102010706020507" pitchFamily="18" charset="2"/>
              </a:rPr>
              <a:t>n</a:t>
            </a:r>
            <a:endParaRPr lang="en-SG" sz="1800" b="1">
              <a:solidFill>
                <a:srgbClr val="FF0000"/>
              </a:solidFill>
            </a:endParaRPr>
          </a:p>
          <a:p>
            <a:pPr>
              <a:lnSpc>
                <a:spcPct val="150000"/>
              </a:lnSpc>
            </a:pPr>
            <a:r>
              <a:rPr lang="en-SG" sz="1800"/>
              <a:t>Height of a node = number of links from that node to the deepest leaf node</a:t>
            </a:r>
          </a:p>
          <a:p>
            <a:pPr>
              <a:lnSpc>
                <a:spcPct val="150000"/>
              </a:lnSpc>
            </a:pPr>
            <a:endParaRPr lang="en-SG" sz="1800"/>
          </a:p>
          <a:p>
            <a:pPr>
              <a:lnSpc>
                <a:spcPct val="150000"/>
              </a:lnSpc>
            </a:pPr>
            <a:endParaRPr lang="en-SG" sz="1800"/>
          </a:p>
        </p:txBody>
      </p:sp>
      <p:grpSp>
        <p:nvGrpSpPr>
          <p:cNvPr id="46" name="Group 45"/>
          <p:cNvGrpSpPr/>
          <p:nvPr/>
        </p:nvGrpSpPr>
        <p:grpSpPr>
          <a:xfrm>
            <a:off x="5921591" y="1636782"/>
            <a:ext cx="1806970" cy="1981025"/>
            <a:chOff x="6705600" y="2032176"/>
            <a:chExt cx="2216537" cy="2430043"/>
          </a:xfrm>
        </p:grpSpPr>
        <p:sp>
          <p:nvSpPr>
            <p:cNvPr id="25" name="object 11"/>
            <p:cNvSpPr/>
            <p:nvPr/>
          </p:nvSpPr>
          <p:spPr>
            <a:xfrm>
              <a:off x="7457664" y="2032176"/>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solidFill>
                  <a:prstClr val="black"/>
                </a:solidFill>
                <a:latin typeface="Verdana (Body)"/>
              </a:endParaRPr>
            </a:p>
          </p:txBody>
        </p:sp>
        <p:sp>
          <p:nvSpPr>
            <p:cNvPr id="26" name="object 12"/>
            <p:cNvSpPr txBox="1"/>
            <p:nvPr/>
          </p:nvSpPr>
          <p:spPr>
            <a:xfrm>
              <a:off x="7613138" y="2073719"/>
              <a:ext cx="158085" cy="302955"/>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lang="en-US" sz="1400" dirty="0">
                  <a:solidFill>
                    <a:prstClr val="black"/>
                  </a:solidFill>
                  <a:latin typeface="Verdana (Body)"/>
                  <a:cs typeface="Calibri"/>
                </a:rPr>
                <a:t>D</a:t>
              </a:r>
              <a:endParaRPr sz="1400" dirty="0">
                <a:solidFill>
                  <a:prstClr val="black"/>
                </a:solidFill>
                <a:latin typeface="Verdana (Body)"/>
                <a:cs typeface="Calibri"/>
              </a:endParaRPr>
            </a:p>
          </p:txBody>
        </p:sp>
        <p:sp>
          <p:nvSpPr>
            <p:cNvPr id="27" name="object 14"/>
            <p:cNvSpPr/>
            <p:nvPr/>
          </p:nvSpPr>
          <p:spPr>
            <a:xfrm>
              <a:off x="7014850" y="2677590"/>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solidFill>
                  <a:prstClr val="black"/>
                </a:solidFill>
                <a:latin typeface="Verdana (Body)"/>
              </a:endParaRPr>
            </a:p>
          </p:txBody>
        </p:sp>
        <p:sp>
          <p:nvSpPr>
            <p:cNvPr id="28" name="object 15"/>
            <p:cNvSpPr txBox="1"/>
            <p:nvPr/>
          </p:nvSpPr>
          <p:spPr>
            <a:xfrm>
              <a:off x="7163989" y="2719133"/>
              <a:ext cx="172721" cy="302955"/>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29" name="object 17"/>
            <p:cNvSpPr/>
            <p:nvPr/>
          </p:nvSpPr>
          <p:spPr>
            <a:xfrm>
              <a:off x="7900447" y="2677590"/>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solidFill>
                  <a:prstClr val="black"/>
                </a:solidFill>
                <a:latin typeface="Verdana (Body)"/>
              </a:endParaRPr>
            </a:p>
          </p:txBody>
        </p:sp>
        <p:sp>
          <p:nvSpPr>
            <p:cNvPr id="30" name="object 18"/>
            <p:cNvSpPr txBox="1"/>
            <p:nvPr/>
          </p:nvSpPr>
          <p:spPr>
            <a:xfrm>
              <a:off x="8059225" y="2719133"/>
              <a:ext cx="150765" cy="302955"/>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lang="en-US" sz="1400" dirty="0">
                  <a:solidFill>
                    <a:prstClr val="black"/>
                  </a:solidFill>
                  <a:latin typeface="Verdana (Body)"/>
                  <a:cs typeface="Calibri"/>
                </a:rPr>
                <a:t>E</a:t>
              </a:r>
              <a:endParaRPr sz="1400" dirty="0">
                <a:solidFill>
                  <a:prstClr val="black"/>
                </a:solidFill>
                <a:latin typeface="Verdana (Body)"/>
                <a:cs typeface="Calibri"/>
              </a:endParaRPr>
            </a:p>
          </p:txBody>
        </p:sp>
        <p:sp>
          <p:nvSpPr>
            <p:cNvPr id="31" name="object 65"/>
            <p:cNvSpPr/>
            <p:nvPr/>
          </p:nvSpPr>
          <p:spPr>
            <a:xfrm>
              <a:off x="7314499" y="3368633"/>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solidFill>
                  <a:prstClr val="black"/>
                </a:solidFill>
                <a:latin typeface="Verdana (Body)"/>
              </a:endParaRPr>
            </a:p>
          </p:txBody>
        </p:sp>
        <p:sp>
          <p:nvSpPr>
            <p:cNvPr id="32" name="object 66"/>
            <p:cNvSpPr txBox="1"/>
            <p:nvPr/>
          </p:nvSpPr>
          <p:spPr>
            <a:xfrm>
              <a:off x="7464853" y="3410176"/>
              <a:ext cx="169794" cy="302955"/>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sz="1400" dirty="0">
                  <a:solidFill>
                    <a:prstClr val="black"/>
                  </a:solidFill>
                  <a:latin typeface="Verdana (Body)"/>
                  <a:cs typeface="Calibri"/>
                </a:rPr>
                <a:t>C</a:t>
              </a:r>
            </a:p>
          </p:txBody>
        </p:sp>
        <p:sp>
          <p:nvSpPr>
            <p:cNvPr id="33" name="object 71"/>
            <p:cNvSpPr/>
            <p:nvPr/>
          </p:nvSpPr>
          <p:spPr>
            <a:xfrm>
              <a:off x="6705600" y="3368633"/>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solidFill>
                  <a:prstClr val="black"/>
                </a:solidFill>
                <a:latin typeface="Verdana (Body)"/>
              </a:endParaRPr>
            </a:p>
          </p:txBody>
        </p:sp>
        <p:sp>
          <p:nvSpPr>
            <p:cNvPr id="34" name="object 72"/>
            <p:cNvSpPr txBox="1"/>
            <p:nvPr/>
          </p:nvSpPr>
          <p:spPr>
            <a:xfrm>
              <a:off x="6850757" y="3410176"/>
              <a:ext cx="182236" cy="302955"/>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sz="1400" spc="-15" dirty="0">
                  <a:solidFill>
                    <a:prstClr val="black"/>
                  </a:solidFill>
                  <a:latin typeface="Verdana (Body)"/>
                  <a:cs typeface="Calibri"/>
                </a:rPr>
                <a:t>A</a:t>
              </a:r>
              <a:endParaRPr sz="1400" dirty="0">
                <a:solidFill>
                  <a:prstClr val="black"/>
                </a:solidFill>
                <a:latin typeface="Verdana (Body)"/>
                <a:cs typeface="Calibri"/>
              </a:endParaRPr>
            </a:p>
          </p:txBody>
        </p:sp>
        <p:sp>
          <p:nvSpPr>
            <p:cNvPr id="35" name="object 77"/>
            <p:cNvSpPr/>
            <p:nvPr/>
          </p:nvSpPr>
          <p:spPr>
            <a:xfrm>
              <a:off x="8411292" y="3368633"/>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solidFill>
                  <a:prstClr val="black"/>
                </a:solidFill>
                <a:latin typeface="Verdana (Body)"/>
              </a:endParaRPr>
            </a:p>
          </p:txBody>
        </p:sp>
        <p:sp>
          <p:nvSpPr>
            <p:cNvPr id="36" name="object 78"/>
            <p:cNvSpPr txBox="1"/>
            <p:nvPr/>
          </p:nvSpPr>
          <p:spPr>
            <a:xfrm>
              <a:off x="8570679" y="3411063"/>
              <a:ext cx="191750" cy="302955"/>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lang="en-US" altLang="zh-CN" sz="1400" dirty="0">
                  <a:solidFill>
                    <a:prstClr val="black"/>
                  </a:solidFill>
                  <a:latin typeface="Verdana (Body)"/>
                  <a:ea typeface="宋体" panose="02010600030101010101" pitchFamily="2" charset="-122"/>
                  <a:cs typeface="Calibri"/>
                </a:rPr>
                <a:t>F</a:t>
              </a:r>
              <a:endParaRPr sz="1400" dirty="0">
                <a:solidFill>
                  <a:prstClr val="black"/>
                </a:solidFill>
                <a:latin typeface="Verdana (Body)"/>
                <a:cs typeface="Calibri"/>
              </a:endParaRPr>
            </a:p>
          </p:txBody>
        </p:sp>
        <p:cxnSp>
          <p:nvCxnSpPr>
            <p:cNvPr id="37" name="直接箭头连接符 16"/>
            <p:cNvCxnSpPr>
              <a:stCxn id="25" idx="4"/>
              <a:endCxn id="27" idx="7"/>
            </p:cNvCxnSpPr>
            <p:nvPr/>
          </p:nvCxnSpPr>
          <p:spPr>
            <a:xfrm flipH="1">
              <a:off x="7450883" y="2473330"/>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17"/>
            <p:cNvCxnSpPr>
              <a:stCxn id="25" idx="4"/>
              <a:endCxn id="29" idx="1"/>
            </p:cNvCxnSpPr>
            <p:nvPr/>
          </p:nvCxnSpPr>
          <p:spPr>
            <a:xfrm>
              <a:off x="7713087" y="2473330"/>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18"/>
            <p:cNvCxnSpPr>
              <a:stCxn id="27" idx="4"/>
              <a:endCxn id="31" idx="0"/>
            </p:cNvCxnSpPr>
            <p:nvPr/>
          </p:nvCxnSpPr>
          <p:spPr>
            <a:xfrm>
              <a:off x="7270273" y="3118744"/>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19"/>
            <p:cNvCxnSpPr>
              <a:stCxn id="27" idx="4"/>
              <a:endCxn id="33" idx="0"/>
            </p:cNvCxnSpPr>
            <p:nvPr/>
          </p:nvCxnSpPr>
          <p:spPr>
            <a:xfrm flipH="1">
              <a:off x="6961023" y="3118744"/>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20"/>
            <p:cNvCxnSpPr>
              <a:stCxn id="29" idx="5"/>
              <a:endCxn id="35" idx="0"/>
            </p:cNvCxnSpPr>
            <p:nvPr/>
          </p:nvCxnSpPr>
          <p:spPr>
            <a:xfrm>
              <a:off x="8336480" y="3054138"/>
              <a:ext cx="330235" cy="314495"/>
            </a:xfrm>
            <a:prstGeom prst="straightConnector1">
              <a:avLst/>
            </a:prstGeom>
            <a:noFill/>
            <a:ln w="38100" cap="flat" cmpd="sng" algn="ctr">
              <a:solidFill>
                <a:srgbClr val="4F81BD">
                  <a:shade val="95000"/>
                  <a:satMod val="105000"/>
                </a:srgbClr>
              </a:solidFill>
              <a:prstDash val="solid"/>
              <a:tailEnd type="triangle"/>
            </a:ln>
            <a:effectLst/>
          </p:spPr>
        </p:cxnSp>
        <p:sp>
          <p:nvSpPr>
            <p:cNvPr id="42" name="object 71"/>
            <p:cNvSpPr/>
            <p:nvPr/>
          </p:nvSpPr>
          <p:spPr>
            <a:xfrm>
              <a:off x="7834858" y="3375896"/>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solidFill>
                  <a:prstClr val="black"/>
                </a:solidFill>
                <a:latin typeface="Verdana (Body)"/>
              </a:endParaRPr>
            </a:p>
          </p:txBody>
        </p:sp>
        <p:cxnSp>
          <p:nvCxnSpPr>
            <p:cNvPr id="43" name="直接箭头连接符 22"/>
            <p:cNvCxnSpPr>
              <a:stCxn id="29" idx="4"/>
              <a:endCxn id="42" idx="0"/>
            </p:cNvCxnSpPr>
            <p:nvPr/>
          </p:nvCxnSpPr>
          <p:spPr>
            <a:xfrm flipH="1">
              <a:off x="8090281" y="3118744"/>
              <a:ext cx="65589" cy="257152"/>
            </a:xfrm>
            <a:prstGeom prst="straightConnector1">
              <a:avLst/>
            </a:prstGeom>
            <a:noFill/>
            <a:ln w="38100" cap="flat" cmpd="sng" algn="ctr">
              <a:solidFill>
                <a:srgbClr val="4F81BD">
                  <a:shade val="95000"/>
                  <a:satMod val="105000"/>
                </a:srgbClr>
              </a:solidFill>
              <a:prstDash val="solid"/>
              <a:tailEnd type="triangle"/>
            </a:ln>
            <a:effectLst/>
          </p:spPr>
        </p:cxnSp>
        <p:sp>
          <p:nvSpPr>
            <p:cNvPr id="44" name="object 66"/>
            <p:cNvSpPr txBox="1"/>
            <p:nvPr/>
          </p:nvSpPr>
          <p:spPr>
            <a:xfrm>
              <a:off x="7983606" y="3408412"/>
              <a:ext cx="169794" cy="302955"/>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lang="en-US" sz="1400" dirty="0">
                  <a:solidFill>
                    <a:prstClr val="black"/>
                  </a:solidFill>
                  <a:latin typeface="Verdana (Body)"/>
                  <a:cs typeface="Calibri"/>
                </a:rPr>
                <a:t>D</a:t>
              </a:r>
              <a:endParaRPr sz="1400" dirty="0">
                <a:solidFill>
                  <a:prstClr val="black"/>
                </a:solidFill>
                <a:latin typeface="Verdana (Body)"/>
                <a:cs typeface="Calibri"/>
              </a:endParaRPr>
            </a:p>
          </p:txBody>
        </p:sp>
        <p:sp>
          <p:nvSpPr>
            <p:cNvPr id="45" name="文本框 28"/>
            <p:cNvSpPr txBox="1"/>
            <p:nvPr/>
          </p:nvSpPr>
          <p:spPr>
            <a:xfrm>
              <a:off x="7163988" y="3938999"/>
              <a:ext cx="1533011" cy="523220"/>
            </a:xfrm>
            <a:prstGeom prst="rect">
              <a:avLst/>
            </a:prstGeom>
            <a:noFill/>
          </p:spPr>
          <p:txBody>
            <a:bodyPr wrap="square" rtlCol="0">
              <a:spAutoFit/>
            </a:bodyPr>
            <a:lstStyle/>
            <a:p>
              <a:r>
                <a:rPr lang="en-US" altLang="zh-CN" sz="1400" dirty="0">
                  <a:solidFill>
                    <a:prstClr val="black"/>
                  </a:solidFill>
                  <a:latin typeface="Verdana (Body)"/>
                  <a:ea typeface="宋体" panose="02010600030101010101" pitchFamily="2" charset="-122"/>
                </a:rPr>
                <a:t>Maximal size tree with H=2</a:t>
              </a:r>
              <a:endParaRPr lang="zh-CN" altLang="en-US" sz="1400" dirty="0">
                <a:solidFill>
                  <a:prstClr val="black"/>
                </a:solidFill>
                <a:latin typeface="Verdana (Body)"/>
                <a:ea typeface="宋体" panose="02010600030101010101" pitchFamily="2" charset="-122"/>
              </a:endParaRPr>
            </a:p>
          </p:txBody>
        </p:sp>
      </p:gr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05EEAAC-D7EC-DBEE-A037-AA061C63B4EC}"/>
                  </a:ext>
                </a:extLst>
              </p14:cNvPr>
              <p14:cNvContentPartPr/>
              <p14:nvPr/>
            </p14:nvContentPartPr>
            <p14:xfrm>
              <a:off x="3183011" y="1552510"/>
              <a:ext cx="945360" cy="69840"/>
            </p14:xfrm>
          </p:contentPart>
        </mc:Choice>
        <mc:Fallback xmlns="">
          <p:pic>
            <p:nvPicPr>
              <p:cNvPr id="4" name="Ink 3">
                <a:extLst>
                  <a:ext uri="{FF2B5EF4-FFF2-40B4-BE49-F238E27FC236}">
                    <a16:creationId xmlns:a16="http://schemas.microsoft.com/office/drawing/2014/main" id="{F05EEAAC-D7EC-DBEE-A037-AA061C63B4EC}"/>
                  </a:ext>
                </a:extLst>
              </p:cNvPr>
              <p:cNvPicPr/>
              <p:nvPr/>
            </p:nvPicPr>
            <p:blipFill>
              <a:blip r:embed="rId3"/>
              <a:stretch>
                <a:fillRect/>
              </a:stretch>
            </p:blipFill>
            <p:spPr>
              <a:xfrm>
                <a:off x="3129011" y="1444510"/>
                <a:ext cx="105300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F552821D-A07D-D7BE-5365-36B388E2FEF5}"/>
                  </a:ext>
                </a:extLst>
              </p14:cNvPr>
              <p14:cNvContentPartPr/>
              <p14:nvPr/>
            </p14:nvContentPartPr>
            <p14:xfrm>
              <a:off x="2009771" y="2104750"/>
              <a:ext cx="1346760" cy="50400"/>
            </p14:xfrm>
          </p:contentPart>
        </mc:Choice>
        <mc:Fallback xmlns="">
          <p:pic>
            <p:nvPicPr>
              <p:cNvPr id="5" name="Ink 4">
                <a:extLst>
                  <a:ext uri="{FF2B5EF4-FFF2-40B4-BE49-F238E27FC236}">
                    <a16:creationId xmlns:a16="http://schemas.microsoft.com/office/drawing/2014/main" id="{F552821D-A07D-D7BE-5365-36B388E2FEF5}"/>
                  </a:ext>
                </a:extLst>
              </p:cNvPr>
              <p:cNvPicPr/>
              <p:nvPr/>
            </p:nvPicPr>
            <p:blipFill>
              <a:blip r:embed="rId5"/>
              <a:stretch>
                <a:fillRect/>
              </a:stretch>
            </p:blipFill>
            <p:spPr>
              <a:xfrm>
                <a:off x="1955771" y="1996750"/>
                <a:ext cx="145440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E395AA35-C0A5-0EF3-9063-4D8A756ACB44}"/>
                  </a:ext>
                </a:extLst>
              </p14:cNvPr>
              <p14:cNvContentPartPr/>
              <p14:nvPr/>
            </p14:nvContentPartPr>
            <p14:xfrm>
              <a:off x="2415491" y="2725390"/>
              <a:ext cx="154440" cy="18000"/>
            </p14:xfrm>
          </p:contentPart>
        </mc:Choice>
        <mc:Fallback xmlns="">
          <p:pic>
            <p:nvPicPr>
              <p:cNvPr id="6" name="Ink 5">
                <a:extLst>
                  <a:ext uri="{FF2B5EF4-FFF2-40B4-BE49-F238E27FC236}">
                    <a16:creationId xmlns:a16="http://schemas.microsoft.com/office/drawing/2014/main" id="{E395AA35-C0A5-0EF3-9063-4D8A756ACB44}"/>
                  </a:ext>
                </a:extLst>
              </p:cNvPr>
              <p:cNvPicPr/>
              <p:nvPr/>
            </p:nvPicPr>
            <p:blipFill>
              <a:blip r:embed="rId7"/>
              <a:stretch>
                <a:fillRect/>
              </a:stretch>
            </p:blipFill>
            <p:spPr>
              <a:xfrm>
                <a:off x="2361491" y="2617750"/>
                <a:ext cx="2620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14A8EE27-5627-958F-48AF-2CCA37049D04}"/>
                  </a:ext>
                </a:extLst>
              </p14:cNvPr>
              <p14:cNvContentPartPr/>
              <p14:nvPr/>
            </p14:nvContentPartPr>
            <p14:xfrm>
              <a:off x="3373091" y="2665270"/>
              <a:ext cx="1805400" cy="61200"/>
            </p14:xfrm>
          </p:contentPart>
        </mc:Choice>
        <mc:Fallback xmlns="">
          <p:pic>
            <p:nvPicPr>
              <p:cNvPr id="7" name="Ink 6">
                <a:extLst>
                  <a:ext uri="{FF2B5EF4-FFF2-40B4-BE49-F238E27FC236}">
                    <a16:creationId xmlns:a16="http://schemas.microsoft.com/office/drawing/2014/main" id="{14A8EE27-5627-958F-48AF-2CCA37049D04}"/>
                  </a:ext>
                </a:extLst>
              </p:cNvPr>
              <p:cNvPicPr/>
              <p:nvPr/>
            </p:nvPicPr>
            <p:blipFill>
              <a:blip r:embed="rId9"/>
              <a:stretch>
                <a:fillRect/>
              </a:stretch>
            </p:blipFill>
            <p:spPr>
              <a:xfrm>
                <a:off x="3319091" y="2557270"/>
                <a:ext cx="191304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967C9ACF-1929-EC68-E6E7-F4F8C3B08346}"/>
                  </a:ext>
                </a:extLst>
              </p14:cNvPr>
              <p14:cNvContentPartPr/>
              <p14:nvPr/>
            </p14:nvContentPartPr>
            <p14:xfrm>
              <a:off x="1431611" y="3217510"/>
              <a:ext cx="1269360" cy="67680"/>
            </p14:xfrm>
          </p:contentPart>
        </mc:Choice>
        <mc:Fallback xmlns="">
          <p:pic>
            <p:nvPicPr>
              <p:cNvPr id="8" name="Ink 7">
                <a:extLst>
                  <a:ext uri="{FF2B5EF4-FFF2-40B4-BE49-F238E27FC236}">
                    <a16:creationId xmlns:a16="http://schemas.microsoft.com/office/drawing/2014/main" id="{967C9ACF-1929-EC68-E6E7-F4F8C3B08346}"/>
                  </a:ext>
                </a:extLst>
              </p:cNvPr>
              <p:cNvPicPr/>
              <p:nvPr/>
            </p:nvPicPr>
            <p:blipFill>
              <a:blip r:embed="rId11"/>
              <a:stretch>
                <a:fillRect/>
              </a:stretch>
            </p:blipFill>
            <p:spPr>
              <a:xfrm>
                <a:off x="1377971" y="3109510"/>
                <a:ext cx="1377000" cy="283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8112119C-6B2C-2024-AA6E-C5F9C49D3EA5}"/>
                  </a:ext>
                </a:extLst>
              </p14:cNvPr>
              <p14:cNvContentPartPr/>
              <p14:nvPr/>
            </p14:nvContentPartPr>
            <p14:xfrm>
              <a:off x="3208931" y="3277630"/>
              <a:ext cx="1319040" cy="27000"/>
            </p14:xfrm>
          </p:contentPart>
        </mc:Choice>
        <mc:Fallback xmlns="">
          <p:pic>
            <p:nvPicPr>
              <p:cNvPr id="9" name="Ink 8">
                <a:extLst>
                  <a:ext uri="{FF2B5EF4-FFF2-40B4-BE49-F238E27FC236}">
                    <a16:creationId xmlns:a16="http://schemas.microsoft.com/office/drawing/2014/main" id="{8112119C-6B2C-2024-AA6E-C5F9C49D3EA5}"/>
                  </a:ext>
                </a:extLst>
              </p:cNvPr>
              <p:cNvPicPr/>
              <p:nvPr/>
            </p:nvPicPr>
            <p:blipFill>
              <a:blip r:embed="rId13"/>
              <a:stretch>
                <a:fillRect/>
              </a:stretch>
            </p:blipFill>
            <p:spPr>
              <a:xfrm>
                <a:off x="3154931" y="3169990"/>
                <a:ext cx="142668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0A041D52-62AC-F89A-8847-46C976B76FB7}"/>
                  </a:ext>
                </a:extLst>
              </p14:cNvPr>
              <p14:cNvContentPartPr/>
              <p14:nvPr/>
            </p14:nvContentPartPr>
            <p14:xfrm>
              <a:off x="1535291" y="3778390"/>
              <a:ext cx="2765160" cy="44280"/>
            </p14:xfrm>
          </p:contentPart>
        </mc:Choice>
        <mc:Fallback xmlns="">
          <p:pic>
            <p:nvPicPr>
              <p:cNvPr id="10" name="Ink 9">
                <a:extLst>
                  <a:ext uri="{FF2B5EF4-FFF2-40B4-BE49-F238E27FC236}">
                    <a16:creationId xmlns:a16="http://schemas.microsoft.com/office/drawing/2014/main" id="{0A041D52-62AC-F89A-8847-46C976B76FB7}"/>
                  </a:ext>
                </a:extLst>
              </p:cNvPr>
              <p:cNvPicPr/>
              <p:nvPr/>
            </p:nvPicPr>
            <p:blipFill>
              <a:blip r:embed="rId15"/>
              <a:stretch>
                <a:fillRect/>
              </a:stretch>
            </p:blipFill>
            <p:spPr>
              <a:xfrm>
                <a:off x="1481651" y="3670390"/>
                <a:ext cx="287280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2A171B00-71D2-549D-2EEC-F98E897471E8}"/>
                  </a:ext>
                </a:extLst>
              </p14:cNvPr>
              <p14:cNvContentPartPr/>
              <p14:nvPr/>
            </p14:nvContentPartPr>
            <p14:xfrm>
              <a:off x="1466171" y="4312990"/>
              <a:ext cx="6210360" cy="61560"/>
            </p14:xfrm>
          </p:contentPart>
        </mc:Choice>
        <mc:Fallback xmlns="">
          <p:pic>
            <p:nvPicPr>
              <p:cNvPr id="11" name="Ink 10">
                <a:extLst>
                  <a:ext uri="{FF2B5EF4-FFF2-40B4-BE49-F238E27FC236}">
                    <a16:creationId xmlns:a16="http://schemas.microsoft.com/office/drawing/2014/main" id="{2A171B00-71D2-549D-2EEC-F98E897471E8}"/>
                  </a:ext>
                </a:extLst>
              </p:cNvPr>
              <p:cNvPicPr/>
              <p:nvPr/>
            </p:nvPicPr>
            <p:blipFill>
              <a:blip r:embed="rId17"/>
              <a:stretch>
                <a:fillRect/>
              </a:stretch>
            </p:blipFill>
            <p:spPr>
              <a:xfrm>
                <a:off x="1412531" y="4204990"/>
                <a:ext cx="631800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276A9A44-F6A8-4FD0-C42B-182AED715576}"/>
                  </a:ext>
                </a:extLst>
              </p14:cNvPr>
              <p14:cNvContentPartPr/>
              <p14:nvPr/>
            </p14:nvContentPartPr>
            <p14:xfrm>
              <a:off x="1448891" y="4701430"/>
              <a:ext cx="2431800" cy="95400"/>
            </p14:xfrm>
          </p:contentPart>
        </mc:Choice>
        <mc:Fallback xmlns="">
          <p:pic>
            <p:nvPicPr>
              <p:cNvPr id="12" name="Ink 11">
                <a:extLst>
                  <a:ext uri="{FF2B5EF4-FFF2-40B4-BE49-F238E27FC236}">
                    <a16:creationId xmlns:a16="http://schemas.microsoft.com/office/drawing/2014/main" id="{276A9A44-F6A8-4FD0-C42B-182AED715576}"/>
                  </a:ext>
                </a:extLst>
              </p:cNvPr>
              <p:cNvPicPr/>
              <p:nvPr/>
            </p:nvPicPr>
            <p:blipFill>
              <a:blip r:embed="rId19"/>
              <a:stretch>
                <a:fillRect/>
              </a:stretch>
            </p:blipFill>
            <p:spPr>
              <a:xfrm>
                <a:off x="1395251" y="4593430"/>
                <a:ext cx="2539440" cy="311040"/>
              </a:xfrm>
              <a:prstGeom prst="rect">
                <a:avLst/>
              </a:prstGeom>
            </p:spPr>
          </p:pic>
        </mc:Fallback>
      </mc:AlternateContent>
    </p:spTree>
    <p:extLst>
      <p:ext uri="{BB962C8B-B14F-4D97-AF65-F5344CB8AC3E}">
        <p14:creationId xmlns:p14="http://schemas.microsoft.com/office/powerpoint/2010/main" val="278277216"/>
      </p:ext>
    </p:extLst>
  </p:cSld>
  <p:clrMapOvr>
    <a:masterClrMapping/>
  </p:clrMapOvr>
  <p:transition>
    <p:wipe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txBox="1">
            <a:spLocks/>
          </p:cNvSpPr>
          <p:nvPr/>
        </p:nvSpPr>
        <p:spPr>
          <a:xfrm>
            <a:off x="1097280" y="4318387"/>
            <a:ext cx="6974399" cy="138433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SG" sz="1600"/>
              <a:t>How do we check if a given item X is stored in the tree? </a:t>
            </a:r>
          </a:p>
          <a:p>
            <a:pPr>
              <a:lnSpc>
                <a:spcPct val="100000"/>
              </a:lnSpc>
            </a:pPr>
            <a:r>
              <a:rPr lang="en-SG" sz="1600"/>
              <a:t>To find D, we need to visit H-E-B-C-D, 5 nodes. </a:t>
            </a:r>
          </a:p>
          <a:p>
            <a:pPr>
              <a:lnSpc>
                <a:spcPct val="100000"/>
              </a:lnSpc>
            </a:pPr>
            <a:r>
              <a:rPr lang="en-SG" sz="1600"/>
              <a:t>To find any node in the tree, at most visit 5 nodes.</a:t>
            </a:r>
          </a:p>
          <a:p>
            <a:pPr>
              <a:lnSpc>
                <a:spcPct val="100000"/>
              </a:lnSpc>
            </a:pPr>
            <a:r>
              <a:rPr lang="en-SG" sz="1600"/>
              <a:t>But for the linked list, the worst case need to visit all nodes - 13 nodes.</a:t>
            </a:r>
          </a:p>
        </p:txBody>
      </p:sp>
      <p:sp>
        <p:nvSpPr>
          <p:cNvPr id="2" name="Title 1"/>
          <p:cNvSpPr>
            <a:spLocks noGrp="1"/>
          </p:cNvSpPr>
          <p:nvPr>
            <p:ph type="title"/>
          </p:nvPr>
        </p:nvSpPr>
        <p:spPr/>
        <p:txBody>
          <a:bodyPr/>
          <a:lstStyle/>
          <a:p>
            <a:r>
              <a:rPr lang="en-SG"/>
              <a:t>Another BST</a:t>
            </a:r>
          </a:p>
        </p:txBody>
      </p:sp>
      <p:sp>
        <p:nvSpPr>
          <p:cNvPr id="81" name="文本框 3"/>
          <p:cNvSpPr txBox="1"/>
          <p:nvPr/>
        </p:nvSpPr>
        <p:spPr>
          <a:xfrm>
            <a:off x="1164038" y="38697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A</a:t>
            </a:r>
            <a:endParaRPr lang="zh-CN" altLang="en-US" sz="1400" b="1" dirty="0">
              <a:solidFill>
                <a:srgbClr val="333333"/>
              </a:solidFill>
              <a:latin typeface="Verdana (Body)"/>
              <a:ea typeface="宋体" panose="02010600030101010101" pitchFamily="2" charset="-122"/>
            </a:endParaRPr>
          </a:p>
        </p:txBody>
      </p:sp>
      <p:cxnSp>
        <p:nvCxnSpPr>
          <p:cNvPr id="82" name="直接箭头连接符 5"/>
          <p:cNvCxnSpPr/>
          <p:nvPr/>
        </p:nvCxnSpPr>
        <p:spPr>
          <a:xfrm>
            <a:off x="1405986" y="4011894"/>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83" name="文本框 53"/>
          <p:cNvSpPr txBox="1"/>
          <p:nvPr/>
        </p:nvSpPr>
        <p:spPr>
          <a:xfrm>
            <a:off x="1722024" y="3869771"/>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B</a:t>
            </a:r>
            <a:endParaRPr lang="zh-CN" altLang="en-US" sz="1400" b="1" dirty="0">
              <a:solidFill>
                <a:srgbClr val="333333"/>
              </a:solidFill>
              <a:latin typeface="Verdana (Body)"/>
              <a:ea typeface="宋体" panose="02010600030101010101" pitchFamily="2" charset="-122"/>
            </a:endParaRPr>
          </a:p>
        </p:txBody>
      </p:sp>
      <p:cxnSp>
        <p:nvCxnSpPr>
          <p:cNvPr id="84" name="直接箭头连接符 54"/>
          <p:cNvCxnSpPr/>
          <p:nvPr/>
        </p:nvCxnSpPr>
        <p:spPr>
          <a:xfrm>
            <a:off x="1963971" y="4011894"/>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85" name="文本框 55"/>
          <p:cNvSpPr txBox="1"/>
          <p:nvPr/>
        </p:nvSpPr>
        <p:spPr>
          <a:xfrm>
            <a:off x="2272983" y="38697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C</a:t>
            </a:r>
            <a:endParaRPr lang="zh-CN" altLang="en-US" sz="1400" b="1" dirty="0">
              <a:solidFill>
                <a:srgbClr val="333333"/>
              </a:solidFill>
              <a:latin typeface="Verdana (Body)"/>
              <a:ea typeface="宋体" panose="02010600030101010101" pitchFamily="2" charset="-122"/>
            </a:endParaRPr>
          </a:p>
        </p:txBody>
      </p:sp>
      <p:cxnSp>
        <p:nvCxnSpPr>
          <p:cNvPr id="86" name="直接箭头连接符 56"/>
          <p:cNvCxnSpPr/>
          <p:nvPr/>
        </p:nvCxnSpPr>
        <p:spPr>
          <a:xfrm>
            <a:off x="2514931" y="4011894"/>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87" name="文本框 57"/>
          <p:cNvSpPr txBox="1"/>
          <p:nvPr/>
        </p:nvSpPr>
        <p:spPr>
          <a:xfrm>
            <a:off x="2812868" y="38697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D</a:t>
            </a:r>
            <a:endParaRPr lang="zh-CN" altLang="en-US" sz="1400" b="1" dirty="0">
              <a:solidFill>
                <a:srgbClr val="333333"/>
              </a:solidFill>
              <a:latin typeface="Verdana (Body)"/>
              <a:ea typeface="宋体" panose="02010600030101010101" pitchFamily="2" charset="-122"/>
            </a:endParaRPr>
          </a:p>
        </p:txBody>
      </p:sp>
      <p:cxnSp>
        <p:nvCxnSpPr>
          <p:cNvPr id="88" name="直接箭头连接符 58"/>
          <p:cNvCxnSpPr>
            <a:endCxn id="89" idx="1"/>
          </p:cNvCxnSpPr>
          <p:nvPr/>
        </p:nvCxnSpPr>
        <p:spPr>
          <a:xfrm>
            <a:off x="3054816" y="4011894"/>
            <a:ext cx="208774" cy="11765"/>
          </a:xfrm>
          <a:prstGeom prst="straightConnector1">
            <a:avLst/>
          </a:prstGeom>
          <a:noFill/>
          <a:ln w="38100" cap="flat" cmpd="sng" algn="ctr">
            <a:solidFill>
              <a:srgbClr val="4F81BD">
                <a:shade val="95000"/>
                <a:satMod val="105000"/>
              </a:srgbClr>
            </a:solidFill>
            <a:prstDash val="solid"/>
            <a:tailEnd type="triangle"/>
          </a:ln>
          <a:effectLst/>
        </p:spPr>
      </p:cxnSp>
      <p:sp>
        <p:nvSpPr>
          <p:cNvPr id="89" name="文本框 59"/>
          <p:cNvSpPr txBox="1"/>
          <p:nvPr/>
        </p:nvSpPr>
        <p:spPr>
          <a:xfrm>
            <a:off x="3263590" y="38697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E</a:t>
            </a:r>
            <a:endParaRPr lang="zh-CN" altLang="en-US" sz="1400" b="1" dirty="0">
              <a:solidFill>
                <a:srgbClr val="333333"/>
              </a:solidFill>
              <a:latin typeface="Verdana (Body)"/>
              <a:ea typeface="宋体" panose="02010600030101010101" pitchFamily="2" charset="-122"/>
            </a:endParaRPr>
          </a:p>
        </p:txBody>
      </p:sp>
      <p:cxnSp>
        <p:nvCxnSpPr>
          <p:cNvPr id="90" name="直接箭头连接符 60"/>
          <p:cNvCxnSpPr>
            <a:endCxn id="91" idx="1"/>
          </p:cNvCxnSpPr>
          <p:nvPr/>
        </p:nvCxnSpPr>
        <p:spPr>
          <a:xfrm>
            <a:off x="3505538" y="4011894"/>
            <a:ext cx="207138" cy="11765"/>
          </a:xfrm>
          <a:prstGeom prst="straightConnector1">
            <a:avLst/>
          </a:prstGeom>
          <a:noFill/>
          <a:ln w="38100" cap="flat" cmpd="sng" algn="ctr">
            <a:solidFill>
              <a:srgbClr val="4F81BD">
                <a:shade val="95000"/>
                <a:satMod val="105000"/>
              </a:srgbClr>
            </a:solidFill>
            <a:prstDash val="solid"/>
            <a:tailEnd type="triangle"/>
          </a:ln>
          <a:effectLst/>
        </p:spPr>
      </p:cxnSp>
      <p:sp>
        <p:nvSpPr>
          <p:cNvPr id="91" name="文本框 62"/>
          <p:cNvSpPr txBox="1"/>
          <p:nvPr/>
        </p:nvSpPr>
        <p:spPr>
          <a:xfrm>
            <a:off x="3712676" y="38697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F</a:t>
            </a:r>
            <a:endParaRPr lang="zh-CN" altLang="en-US" sz="1400" b="1" dirty="0">
              <a:solidFill>
                <a:srgbClr val="333333"/>
              </a:solidFill>
              <a:latin typeface="Verdana (Body)"/>
              <a:ea typeface="宋体" panose="02010600030101010101" pitchFamily="2" charset="-122"/>
            </a:endParaRPr>
          </a:p>
        </p:txBody>
      </p:sp>
      <p:cxnSp>
        <p:nvCxnSpPr>
          <p:cNvPr id="92" name="直接箭头连接符 63"/>
          <p:cNvCxnSpPr>
            <a:endCxn id="93" idx="1"/>
          </p:cNvCxnSpPr>
          <p:nvPr/>
        </p:nvCxnSpPr>
        <p:spPr>
          <a:xfrm>
            <a:off x="3954624" y="4011894"/>
            <a:ext cx="230924" cy="11765"/>
          </a:xfrm>
          <a:prstGeom prst="straightConnector1">
            <a:avLst/>
          </a:prstGeom>
          <a:noFill/>
          <a:ln w="38100" cap="flat" cmpd="sng" algn="ctr">
            <a:solidFill>
              <a:srgbClr val="4F81BD">
                <a:shade val="95000"/>
                <a:satMod val="105000"/>
              </a:srgbClr>
            </a:solidFill>
            <a:prstDash val="solid"/>
            <a:tailEnd type="triangle"/>
          </a:ln>
          <a:effectLst/>
        </p:spPr>
      </p:cxnSp>
      <p:sp>
        <p:nvSpPr>
          <p:cNvPr id="93" name="文本框 64"/>
          <p:cNvSpPr txBox="1"/>
          <p:nvPr/>
        </p:nvSpPr>
        <p:spPr>
          <a:xfrm>
            <a:off x="4185548" y="38697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G</a:t>
            </a:r>
            <a:endParaRPr lang="zh-CN" altLang="en-US" sz="1400" b="1" dirty="0">
              <a:solidFill>
                <a:srgbClr val="333333"/>
              </a:solidFill>
              <a:latin typeface="Verdana (Body)"/>
              <a:ea typeface="宋体" panose="02010600030101010101" pitchFamily="2" charset="-122"/>
            </a:endParaRPr>
          </a:p>
        </p:txBody>
      </p:sp>
      <p:cxnSp>
        <p:nvCxnSpPr>
          <p:cNvPr id="94" name="直接箭头连接符 65"/>
          <p:cNvCxnSpPr/>
          <p:nvPr/>
        </p:nvCxnSpPr>
        <p:spPr>
          <a:xfrm>
            <a:off x="4427495" y="4011894"/>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95" name="文本框 68"/>
          <p:cNvSpPr txBox="1"/>
          <p:nvPr/>
        </p:nvSpPr>
        <p:spPr>
          <a:xfrm>
            <a:off x="4752195" y="38697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H</a:t>
            </a:r>
            <a:endParaRPr lang="zh-CN" altLang="en-US" sz="1400" b="1" dirty="0">
              <a:solidFill>
                <a:srgbClr val="333333"/>
              </a:solidFill>
              <a:latin typeface="Verdana (Body)"/>
              <a:ea typeface="宋体" panose="02010600030101010101" pitchFamily="2" charset="-122"/>
            </a:endParaRPr>
          </a:p>
        </p:txBody>
      </p:sp>
      <p:cxnSp>
        <p:nvCxnSpPr>
          <p:cNvPr id="96" name="直接箭头连接符 69"/>
          <p:cNvCxnSpPr/>
          <p:nvPr/>
        </p:nvCxnSpPr>
        <p:spPr>
          <a:xfrm>
            <a:off x="4943232" y="4011894"/>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97" name="文本框 70"/>
          <p:cNvSpPr txBox="1"/>
          <p:nvPr/>
        </p:nvSpPr>
        <p:spPr>
          <a:xfrm>
            <a:off x="5363142" y="38697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I</a:t>
            </a:r>
            <a:endParaRPr lang="zh-CN" altLang="en-US" sz="1400" b="1" dirty="0">
              <a:solidFill>
                <a:srgbClr val="333333"/>
              </a:solidFill>
              <a:latin typeface="Verdana (Body)"/>
              <a:ea typeface="宋体" panose="02010600030101010101" pitchFamily="2" charset="-122"/>
            </a:endParaRPr>
          </a:p>
        </p:txBody>
      </p:sp>
      <p:cxnSp>
        <p:nvCxnSpPr>
          <p:cNvPr id="98" name="直接箭头连接符 71"/>
          <p:cNvCxnSpPr/>
          <p:nvPr/>
        </p:nvCxnSpPr>
        <p:spPr>
          <a:xfrm>
            <a:off x="5605090" y="4011894"/>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99" name="文本框 72"/>
          <p:cNvSpPr txBox="1"/>
          <p:nvPr/>
        </p:nvSpPr>
        <p:spPr>
          <a:xfrm>
            <a:off x="5903027" y="38697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J</a:t>
            </a:r>
            <a:endParaRPr lang="zh-CN" altLang="en-US" sz="1400" b="1" dirty="0">
              <a:solidFill>
                <a:srgbClr val="333333"/>
              </a:solidFill>
              <a:latin typeface="Verdana (Body)"/>
              <a:ea typeface="宋体" panose="02010600030101010101" pitchFamily="2" charset="-122"/>
            </a:endParaRPr>
          </a:p>
        </p:txBody>
      </p:sp>
      <p:cxnSp>
        <p:nvCxnSpPr>
          <p:cNvPr id="100" name="直接箭头连接符 73"/>
          <p:cNvCxnSpPr/>
          <p:nvPr/>
        </p:nvCxnSpPr>
        <p:spPr>
          <a:xfrm>
            <a:off x="6144974" y="4011894"/>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101" name="文本框 74"/>
          <p:cNvSpPr txBox="1"/>
          <p:nvPr/>
        </p:nvSpPr>
        <p:spPr>
          <a:xfrm>
            <a:off x="6502899" y="38697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K</a:t>
            </a:r>
            <a:endParaRPr lang="zh-CN" altLang="en-US" sz="1400" b="1" dirty="0">
              <a:solidFill>
                <a:srgbClr val="333333"/>
              </a:solidFill>
              <a:latin typeface="Verdana (Body)"/>
              <a:ea typeface="宋体" panose="02010600030101010101" pitchFamily="2" charset="-122"/>
            </a:endParaRPr>
          </a:p>
        </p:txBody>
      </p:sp>
      <p:cxnSp>
        <p:nvCxnSpPr>
          <p:cNvPr id="102" name="直接箭头连接符 75"/>
          <p:cNvCxnSpPr/>
          <p:nvPr/>
        </p:nvCxnSpPr>
        <p:spPr>
          <a:xfrm>
            <a:off x="6744846" y="4011894"/>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103" name="文本框 76"/>
          <p:cNvSpPr txBox="1"/>
          <p:nvPr/>
        </p:nvSpPr>
        <p:spPr>
          <a:xfrm>
            <a:off x="7071959" y="38697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L</a:t>
            </a:r>
            <a:endParaRPr lang="zh-CN" altLang="en-US" sz="1400" b="1" dirty="0">
              <a:solidFill>
                <a:srgbClr val="333333"/>
              </a:solidFill>
              <a:latin typeface="Verdana (Body)"/>
              <a:ea typeface="宋体" panose="02010600030101010101" pitchFamily="2" charset="-122"/>
            </a:endParaRPr>
          </a:p>
        </p:txBody>
      </p:sp>
      <p:cxnSp>
        <p:nvCxnSpPr>
          <p:cNvPr id="104" name="直接箭头连接符 77"/>
          <p:cNvCxnSpPr/>
          <p:nvPr/>
        </p:nvCxnSpPr>
        <p:spPr>
          <a:xfrm>
            <a:off x="7313907" y="4011894"/>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105" name="文本框 78"/>
          <p:cNvSpPr txBox="1"/>
          <p:nvPr/>
        </p:nvSpPr>
        <p:spPr>
          <a:xfrm>
            <a:off x="7642656" y="38697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M</a:t>
            </a:r>
            <a:endParaRPr lang="zh-CN" altLang="en-US" sz="1400" b="1" dirty="0">
              <a:solidFill>
                <a:srgbClr val="333333"/>
              </a:solidFill>
              <a:latin typeface="Verdana (Body)"/>
              <a:ea typeface="宋体" panose="02010600030101010101" pitchFamily="2" charset="-122"/>
            </a:endParaRPr>
          </a:p>
        </p:txBody>
      </p:sp>
      <p:sp>
        <p:nvSpPr>
          <p:cNvPr id="106" name="object 8"/>
          <p:cNvSpPr/>
          <p:nvPr/>
        </p:nvSpPr>
        <p:spPr>
          <a:xfrm>
            <a:off x="4763270" y="1350308"/>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7" name="object 9"/>
          <p:cNvSpPr txBox="1"/>
          <p:nvPr/>
        </p:nvSpPr>
        <p:spPr>
          <a:xfrm>
            <a:off x="4862731" y="1372053"/>
            <a:ext cx="152680" cy="30295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108" name="object 11"/>
          <p:cNvSpPr/>
          <p:nvPr/>
        </p:nvSpPr>
        <p:spPr>
          <a:xfrm>
            <a:off x="3213976" y="1849948"/>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9" name="object 12"/>
          <p:cNvSpPr txBox="1"/>
          <p:nvPr/>
        </p:nvSpPr>
        <p:spPr>
          <a:xfrm>
            <a:off x="3329660" y="1876145"/>
            <a:ext cx="124449" cy="30295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p>
        </p:txBody>
      </p:sp>
      <p:sp>
        <p:nvSpPr>
          <p:cNvPr id="110" name="object 14"/>
          <p:cNvSpPr/>
          <p:nvPr/>
        </p:nvSpPr>
        <p:spPr>
          <a:xfrm>
            <a:off x="1763910" y="2346589"/>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11" name="object 15"/>
          <p:cNvSpPr txBox="1"/>
          <p:nvPr/>
        </p:nvSpPr>
        <p:spPr>
          <a:xfrm>
            <a:off x="1876258" y="2364876"/>
            <a:ext cx="135972" cy="30295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2" name="object 17"/>
          <p:cNvSpPr/>
          <p:nvPr/>
        </p:nvSpPr>
        <p:spPr>
          <a:xfrm>
            <a:off x="3711903" y="2376555"/>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13" name="object 18"/>
          <p:cNvSpPr txBox="1"/>
          <p:nvPr/>
        </p:nvSpPr>
        <p:spPr>
          <a:xfrm>
            <a:off x="3837671" y="2392896"/>
            <a:ext cx="118687" cy="30295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p>
        </p:txBody>
      </p:sp>
      <p:sp>
        <p:nvSpPr>
          <p:cNvPr id="114" name="object 20"/>
          <p:cNvSpPr/>
          <p:nvPr/>
        </p:nvSpPr>
        <p:spPr>
          <a:xfrm>
            <a:off x="7029728" y="1878695"/>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15" name="object 21"/>
          <p:cNvSpPr txBox="1"/>
          <p:nvPr/>
        </p:nvSpPr>
        <p:spPr>
          <a:xfrm>
            <a:off x="7158236" y="1890887"/>
            <a:ext cx="110621" cy="30295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16" name="object 23"/>
          <p:cNvSpPr/>
          <p:nvPr/>
        </p:nvSpPr>
        <p:spPr>
          <a:xfrm>
            <a:off x="5857255" y="2346589"/>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17" name="object 24"/>
          <p:cNvSpPr txBox="1"/>
          <p:nvPr/>
        </p:nvSpPr>
        <p:spPr>
          <a:xfrm>
            <a:off x="5994899" y="2358780"/>
            <a:ext cx="89304" cy="30295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18" name="object 26"/>
          <p:cNvSpPr/>
          <p:nvPr/>
        </p:nvSpPr>
        <p:spPr>
          <a:xfrm>
            <a:off x="7602766" y="2298942"/>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19" name="object 27"/>
          <p:cNvSpPr txBox="1"/>
          <p:nvPr/>
        </p:nvSpPr>
        <p:spPr>
          <a:xfrm>
            <a:off x="7692184" y="2311134"/>
            <a:ext cx="200500" cy="30295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20" name="object 47"/>
          <p:cNvSpPr/>
          <p:nvPr/>
        </p:nvSpPr>
        <p:spPr>
          <a:xfrm>
            <a:off x="4170868" y="2876689"/>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1" name="object 48"/>
          <p:cNvSpPr txBox="1"/>
          <p:nvPr/>
        </p:nvSpPr>
        <p:spPr>
          <a:xfrm>
            <a:off x="4273086" y="2894978"/>
            <a:ext cx="154409" cy="30295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122" name="object 50"/>
          <p:cNvSpPr/>
          <p:nvPr/>
        </p:nvSpPr>
        <p:spPr>
          <a:xfrm>
            <a:off x="6461362" y="2846067"/>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3" name="object 51"/>
          <p:cNvSpPr txBox="1"/>
          <p:nvPr/>
        </p:nvSpPr>
        <p:spPr>
          <a:xfrm>
            <a:off x="6580964" y="2864355"/>
            <a:ext cx="131363" cy="30295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124" name="object 59"/>
          <p:cNvSpPr/>
          <p:nvPr/>
        </p:nvSpPr>
        <p:spPr>
          <a:xfrm>
            <a:off x="5320911" y="2846067"/>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5" name="object 60"/>
          <p:cNvSpPr txBox="1"/>
          <p:nvPr/>
        </p:nvSpPr>
        <p:spPr>
          <a:xfrm>
            <a:off x="5479454" y="2870934"/>
            <a:ext cx="75476" cy="30295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dirty="0">
              <a:solidFill>
                <a:prstClr val="black"/>
              </a:solidFill>
              <a:latin typeface="Verdana (Body)"/>
              <a:cs typeface="Calibri"/>
            </a:endParaRPr>
          </a:p>
        </p:txBody>
      </p:sp>
      <p:sp>
        <p:nvSpPr>
          <p:cNvPr id="126" name="object 65"/>
          <p:cNvSpPr/>
          <p:nvPr/>
        </p:nvSpPr>
        <p:spPr>
          <a:xfrm>
            <a:off x="2251867" y="2873133"/>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7" name="object 66"/>
          <p:cNvSpPr txBox="1"/>
          <p:nvPr/>
        </p:nvSpPr>
        <p:spPr>
          <a:xfrm>
            <a:off x="2357655" y="2894097"/>
            <a:ext cx="133668" cy="30295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p>
        </p:txBody>
      </p:sp>
      <p:sp>
        <p:nvSpPr>
          <p:cNvPr id="128" name="object 71"/>
          <p:cNvSpPr/>
          <p:nvPr/>
        </p:nvSpPr>
        <p:spPr>
          <a:xfrm>
            <a:off x="1164038" y="2862620"/>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9" name="object 72"/>
          <p:cNvSpPr txBox="1"/>
          <p:nvPr/>
        </p:nvSpPr>
        <p:spPr>
          <a:xfrm>
            <a:off x="1282904" y="2881905"/>
            <a:ext cx="143462" cy="30295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dirty="0">
              <a:solidFill>
                <a:prstClr val="black"/>
              </a:solidFill>
              <a:latin typeface="Verdana (Body)"/>
              <a:cs typeface="Calibri"/>
            </a:endParaRPr>
          </a:p>
        </p:txBody>
      </p:sp>
      <p:sp>
        <p:nvSpPr>
          <p:cNvPr id="130" name="object 77"/>
          <p:cNvSpPr/>
          <p:nvPr/>
        </p:nvSpPr>
        <p:spPr>
          <a:xfrm>
            <a:off x="2781156" y="3377104"/>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31" name="object 78"/>
          <p:cNvSpPr txBox="1"/>
          <p:nvPr/>
        </p:nvSpPr>
        <p:spPr>
          <a:xfrm>
            <a:off x="2892135" y="3398847"/>
            <a:ext cx="150952" cy="30295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132" name="直接箭头连接符 79"/>
          <p:cNvCxnSpPr>
            <a:stCxn id="106" idx="5"/>
            <a:endCxn id="114" idx="1"/>
          </p:cNvCxnSpPr>
          <p:nvPr/>
        </p:nvCxnSpPr>
        <p:spPr>
          <a:xfrm>
            <a:off x="5106530" y="1646739"/>
            <a:ext cx="1982093" cy="282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3" name="直接箭头连接符 80"/>
          <p:cNvCxnSpPr>
            <a:stCxn id="106" idx="3"/>
            <a:endCxn id="108" idx="7"/>
          </p:cNvCxnSpPr>
          <p:nvPr/>
        </p:nvCxnSpPr>
        <p:spPr>
          <a:xfrm flipH="1">
            <a:off x="3557236" y="1646739"/>
            <a:ext cx="1264929" cy="25406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4" name="直接箭头连接符 81"/>
          <p:cNvCxnSpPr>
            <a:stCxn id="108" idx="4"/>
            <a:endCxn id="110" idx="7"/>
          </p:cNvCxnSpPr>
          <p:nvPr/>
        </p:nvCxnSpPr>
        <p:spPr>
          <a:xfrm flipH="1">
            <a:off x="2107170" y="2197239"/>
            <a:ext cx="1307884" cy="20021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5" name="直接箭头连接符 82"/>
          <p:cNvCxnSpPr>
            <a:stCxn id="114" idx="3"/>
            <a:endCxn id="116" idx="0"/>
          </p:cNvCxnSpPr>
          <p:nvPr/>
        </p:nvCxnSpPr>
        <p:spPr>
          <a:xfrm flipH="1">
            <a:off x="6058332" y="2175126"/>
            <a:ext cx="1030290" cy="171463"/>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6" name="直接箭头连接符 83"/>
          <p:cNvCxnSpPr>
            <a:stCxn id="108" idx="4"/>
            <a:endCxn id="112" idx="1"/>
          </p:cNvCxnSpPr>
          <p:nvPr/>
        </p:nvCxnSpPr>
        <p:spPr>
          <a:xfrm>
            <a:off x="3415054" y="2197239"/>
            <a:ext cx="355744" cy="23017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7" name="直接箭头连接符 84"/>
          <p:cNvCxnSpPr>
            <a:stCxn id="114" idx="5"/>
            <a:endCxn id="118" idx="0"/>
          </p:cNvCxnSpPr>
          <p:nvPr/>
        </p:nvCxnSpPr>
        <p:spPr>
          <a:xfrm>
            <a:off x="7372988" y="2175126"/>
            <a:ext cx="430855" cy="12381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8" name="直接箭头连接符 85"/>
          <p:cNvCxnSpPr>
            <a:endCxn id="126" idx="1"/>
          </p:cNvCxnSpPr>
          <p:nvPr/>
        </p:nvCxnSpPr>
        <p:spPr>
          <a:xfrm>
            <a:off x="2033221" y="2682595"/>
            <a:ext cx="277541" cy="241398"/>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9" name="直接箭头连接符 86"/>
          <p:cNvCxnSpPr>
            <a:stCxn id="110" idx="3"/>
            <a:endCxn id="128" idx="0"/>
          </p:cNvCxnSpPr>
          <p:nvPr/>
        </p:nvCxnSpPr>
        <p:spPr>
          <a:xfrm flipH="1">
            <a:off x="1365116" y="2643020"/>
            <a:ext cx="457689" cy="21960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40" name="直接箭头连接符 87"/>
          <p:cNvCxnSpPr>
            <a:stCxn id="116" idx="4"/>
            <a:endCxn id="124" idx="0"/>
          </p:cNvCxnSpPr>
          <p:nvPr/>
        </p:nvCxnSpPr>
        <p:spPr>
          <a:xfrm flipH="1">
            <a:off x="5521988" y="2693880"/>
            <a:ext cx="536344" cy="15218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41" name="直接箭头连接符 88"/>
          <p:cNvCxnSpPr>
            <a:stCxn id="112" idx="4"/>
            <a:endCxn id="120" idx="0"/>
          </p:cNvCxnSpPr>
          <p:nvPr/>
        </p:nvCxnSpPr>
        <p:spPr>
          <a:xfrm>
            <a:off x="3912981" y="2723846"/>
            <a:ext cx="458965" cy="152843"/>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42" name="直接箭头连接符 89"/>
          <p:cNvCxnSpPr>
            <a:stCxn id="116" idx="4"/>
            <a:endCxn id="122" idx="0"/>
          </p:cNvCxnSpPr>
          <p:nvPr/>
        </p:nvCxnSpPr>
        <p:spPr>
          <a:xfrm>
            <a:off x="6058332" y="2693880"/>
            <a:ext cx="604107" cy="15218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43" name="直接箭头连接符 90"/>
          <p:cNvCxnSpPr>
            <a:stCxn id="126" idx="5"/>
            <a:endCxn id="130" idx="0"/>
          </p:cNvCxnSpPr>
          <p:nvPr/>
        </p:nvCxnSpPr>
        <p:spPr>
          <a:xfrm>
            <a:off x="2595127" y="3169564"/>
            <a:ext cx="387106" cy="207540"/>
          </a:xfrm>
          <a:prstGeom prst="straightConnector1">
            <a:avLst/>
          </a:prstGeom>
          <a:noFill/>
          <a:ln w="38100" cap="flat" cmpd="sng" algn="ctr">
            <a:solidFill>
              <a:srgbClr val="4F81BD">
                <a:shade val="95000"/>
                <a:satMod val="105000"/>
              </a:srgbClr>
            </a:solidFill>
            <a:prstDash val="solid"/>
            <a:tailEnd type="triangle"/>
          </a:ln>
          <a:effectLst/>
        </p:spPr>
      </p:cxnSp>
      <p:sp>
        <p:nvSpPr>
          <p:cNvPr id="169" name="文本框 35"/>
          <p:cNvSpPr txBox="1"/>
          <p:nvPr/>
        </p:nvSpPr>
        <p:spPr>
          <a:xfrm rot="1200195">
            <a:off x="6413805" y="1207476"/>
            <a:ext cx="1828795" cy="510778"/>
          </a:xfrm>
          <a:prstGeom prst="roundRect">
            <a:avLst/>
          </a:prstGeom>
          <a:solidFill>
            <a:sysClr val="window" lastClr="FFFFFF"/>
          </a:solidFill>
          <a:ln w="38100">
            <a:solidFill>
              <a:srgbClr val="FFC000"/>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b="1" kern="0">
                <a:ln>
                  <a:solidFill>
                    <a:srgbClr val="FFC000"/>
                  </a:solidFill>
                </a:ln>
                <a:solidFill>
                  <a:srgbClr val="F79646"/>
                </a:solidFill>
                <a:latin typeface="Verdana (Body)"/>
                <a:ea typeface="宋体" panose="02010600030101010101" pitchFamily="2" charset="-122"/>
              </a:rPr>
              <a:t>E</a:t>
            </a:r>
            <a:r>
              <a:rPr kumimoji="0" lang="en-US" altLang="zh-CN" sz="2400" b="1" i="0" u="none" strike="noStrike" kern="0" cap="none" spc="0" normalizeH="0" baseline="0" noProof="0">
                <a:ln>
                  <a:solidFill>
                    <a:srgbClr val="FFC000"/>
                  </a:solidFill>
                </a:ln>
                <a:solidFill>
                  <a:srgbClr val="F79646"/>
                </a:solidFill>
                <a:effectLst/>
                <a:uLnTx/>
                <a:uFillTx/>
                <a:latin typeface="Verdana (Body)"/>
                <a:ea typeface="宋体" panose="02010600030101010101" pitchFamily="2" charset="-122"/>
              </a:rPr>
              <a:t>fficient</a:t>
            </a:r>
            <a:endParaRPr kumimoji="0" lang="zh-CN" altLang="en-US"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endParaRPr>
          </a:p>
        </p:txBody>
      </p:sp>
      <p:sp>
        <p:nvSpPr>
          <p:cNvPr id="170" name="文本框 35"/>
          <p:cNvSpPr txBox="1"/>
          <p:nvPr/>
        </p:nvSpPr>
        <p:spPr>
          <a:xfrm rot="1200195">
            <a:off x="6401007" y="3557059"/>
            <a:ext cx="2160109" cy="510778"/>
          </a:xfrm>
          <a:prstGeom prst="roundRect">
            <a:avLst/>
          </a:prstGeom>
          <a:solidFill>
            <a:sysClr val="window" lastClr="FFFFFF"/>
          </a:solidFill>
          <a:ln w="38100">
            <a:solidFill>
              <a:srgbClr val="FFC000"/>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rPr>
              <a:t>inefficient</a:t>
            </a:r>
            <a:endParaRPr kumimoji="0" lang="zh-CN" altLang="en-US"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endParaRPr>
          </a:p>
        </p:txBody>
      </p:sp>
    </p:spTree>
    <p:extLst>
      <p:ext uri="{BB962C8B-B14F-4D97-AF65-F5344CB8AC3E}">
        <p14:creationId xmlns:p14="http://schemas.microsoft.com/office/powerpoint/2010/main" val="2579371226"/>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130"/>
                                        </p:tgtEl>
                                        <p:attrNameLst>
                                          <p:attrName>fillcolor</p:attrName>
                                        </p:attrNameLst>
                                      </p:cBhvr>
                                      <p:to>
                                        <a:schemeClr val="accent2"/>
                                      </p:to>
                                    </p:animClr>
                                    <p:set>
                                      <p:cBhvr>
                                        <p:cTn id="17" dur="2000" fill="hold"/>
                                        <p:tgtEl>
                                          <p:spTgt spid="130"/>
                                        </p:tgtEl>
                                        <p:attrNameLst>
                                          <p:attrName>fill.type</p:attrName>
                                        </p:attrNameLst>
                                      </p:cBhvr>
                                      <p:to>
                                        <p:strVal val="solid"/>
                                      </p:to>
                                    </p:set>
                                    <p:set>
                                      <p:cBhvr>
                                        <p:cTn id="18" dur="2000" fill="hold"/>
                                        <p:tgtEl>
                                          <p:spTgt spid="130"/>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106"/>
                                        </p:tgtEl>
                                        <p:attrNameLst>
                                          <p:attrName>fillcolor</p:attrName>
                                        </p:attrNameLst>
                                      </p:cBhvr>
                                      <p:to>
                                        <a:schemeClr val="accent2"/>
                                      </p:to>
                                    </p:animClr>
                                    <p:set>
                                      <p:cBhvr>
                                        <p:cTn id="23" dur="2000" fill="hold"/>
                                        <p:tgtEl>
                                          <p:spTgt spid="106"/>
                                        </p:tgtEl>
                                        <p:attrNameLst>
                                          <p:attrName>fill.type</p:attrName>
                                        </p:attrNameLst>
                                      </p:cBhvr>
                                      <p:to>
                                        <p:strVal val="solid"/>
                                      </p:to>
                                    </p:set>
                                    <p:set>
                                      <p:cBhvr>
                                        <p:cTn id="24" dur="2000" fill="hold"/>
                                        <p:tgtEl>
                                          <p:spTgt spid="106"/>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2000" fill="hold"/>
                                        <p:tgtEl>
                                          <p:spTgt spid="108"/>
                                        </p:tgtEl>
                                        <p:attrNameLst>
                                          <p:attrName>fillcolor</p:attrName>
                                        </p:attrNameLst>
                                      </p:cBhvr>
                                      <p:to>
                                        <a:schemeClr val="accent2"/>
                                      </p:to>
                                    </p:animClr>
                                    <p:set>
                                      <p:cBhvr>
                                        <p:cTn id="29" dur="2000" fill="hold"/>
                                        <p:tgtEl>
                                          <p:spTgt spid="108"/>
                                        </p:tgtEl>
                                        <p:attrNameLst>
                                          <p:attrName>fill.type</p:attrName>
                                        </p:attrNameLst>
                                      </p:cBhvr>
                                      <p:to>
                                        <p:strVal val="solid"/>
                                      </p:to>
                                    </p:set>
                                    <p:set>
                                      <p:cBhvr>
                                        <p:cTn id="30" dur="2000" fill="hold"/>
                                        <p:tgtEl>
                                          <p:spTgt spid="108"/>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2000" fill="hold"/>
                                        <p:tgtEl>
                                          <p:spTgt spid="110"/>
                                        </p:tgtEl>
                                        <p:attrNameLst>
                                          <p:attrName>fillcolor</p:attrName>
                                        </p:attrNameLst>
                                      </p:cBhvr>
                                      <p:to>
                                        <a:schemeClr val="accent2"/>
                                      </p:to>
                                    </p:animClr>
                                    <p:set>
                                      <p:cBhvr>
                                        <p:cTn id="35" dur="2000" fill="hold"/>
                                        <p:tgtEl>
                                          <p:spTgt spid="110"/>
                                        </p:tgtEl>
                                        <p:attrNameLst>
                                          <p:attrName>fill.type</p:attrName>
                                        </p:attrNameLst>
                                      </p:cBhvr>
                                      <p:to>
                                        <p:strVal val="solid"/>
                                      </p:to>
                                    </p:set>
                                    <p:set>
                                      <p:cBhvr>
                                        <p:cTn id="36" dur="2000" fill="hold"/>
                                        <p:tgtEl>
                                          <p:spTgt spid="110"/>
                                        </p:tgtEl>
                                        <p:attrNameLst>
                                          <p:attrName>fill.on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2" fill="hold" nodeType="clickEffect">
                                  <p:stCondLst>
                                    <p:cond delay="0"/>
                                  </p:stCondLst>
                                  <p:childTnLst>
                                    <p:animClr clrSpc="rgb" dir="cw">
                                      <p:cBhvr>
                                        <p:cTn id="40" dur="2000" fill="hold"/>
                                        <p:tgtEl>
                                          <p:spTgt spid="126"/>
                                        </p:tgtEl>
                                        <p:attrNameLst>
                                          <p:attrName>fillcolor</p:attrName>
                                        </p:attrNameLst>
                                      </p:cBhvr>
                                      <p:to>
                                        <a:schemeClr val="accent2"/>
                                      </p:to>
                                    </p:animClr>
                                    <p:set>
                                      <p:cBhvr>
                                        <p:cTn id="41" dur="2000" fill="hold"/>
                                        <p:tgtEl>
                                          <p:spTgt spid="126"/>
                                        </p:tgtEl>
                                        <p:attrNameLst>
                                          <p:attrName>fill.type</p:attrName>
                                        </p:attrNameLst>
                                      </p:cBhvr>
                                      <p:to>
                                        <p:strVal val="solid"/>
                                      </p:to>
                                    </p:set>
                                    <p:set>
                                      <p:cBhvr>
                                        <p:cTn id="42" dur="2000" fill="hold"/>
                                        <p:tgtEl>
                                          <p:spTgt spid="126"/>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47" dur="500"/>
                                        <p:tgtEl>
                                          <p:spTgt spid="4">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4">
                                            <p:txEl>
                                              <p:pRg st="3" end="3"/>
                                            </p:txEl>
                                          </p:spTgt>
                                        </p:tgtEl>
                                        <p:attrNameLst>
                                          <p:attrName>style.visibility</p:attrName>
                                        </p:attrNameLst>
                                      </p:cBhvr>
                                      <p:to>
                                        <p:strVal val="visible"/>
                                      </p:to>
                                    </p:set>
                                    <p:animEffect transition="in" filter="randombar(horizontal)">
                                      <p:cBhvr>
                                        <p:cTn id="52" dur="500"/>
                                        <p:tgtEl>
                                          <p:spTgt spid="4">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81"/>
                                        </p:tgtEl>
                                        <p:attrNameLst>
                                          <p:attrName>style.visibility</p:attrName>
                                        </p:attrNameLst>
                                      </p:cBhvr>
                                      <p:to>
                                        <p:strVal val="visible"/>
                                      </p:to>
                                    </p:set>
                                    <p:anim calcmode="lin" valueType="num">
                                      <p:cBhvr>
                                        <p:cTn id="57" dur="500" fill="hold"/>
                                        <p:tgtEl>
                                          <p:spTgt spid="81"/>
                                        </p:tgtEl>
                                        <p:attrNameLst>
                                          <p:attrName>ppt_w</p:attrName>
                                        </p:attrNameLst>
                                      </p:cBhvr>
                                      <p:tavLst>
                                        <p:tav tm="0">
                                          <p:val>
                                            <p:fltVal val="0"/>
                                          </p:val>
                                        </p:tav>
                                        <p:tav tm="100000">
                                          <p:val>
                                            <p:strVal val="#ppt_w"/>
                                          </p:val>
                                        </p:tav>
                                      </p:tavLst>
                                    </p:anim>
                                    <p:anim calcmode="lin" valueType="num">
                                      <p:cBhvr>
                                        <p:cTn id="58" dur="500" fill="hold"/>
                                        <p:tgtEl>
                                          <p:spTgt spid="81"/>
                                        </p:tgtEl>
                                        <p:attrNameLst>
                                          <p:attrName>ppt_h</p:attrName>
                                        </p:attrNameLst>
                                      </p:cBhvr>
                                      <p:tavLst>
                                        <p:tav tm="0">
                                          <p:val>
                                            <p:fltVal val="0"/>
                                          </p:val>
                                        </p:tav>
                                        <p:tav tm="100000">
                                          <p:val>
                                            <p:strVal val="#ppt_h"/>
                                          </p:val>
                                        </p:tav>
                                      </p:tavLst>
                                    </p:anim>
                                    <p:animEffect transition="in" filter="fade">
                                      <p:cBhvr>
                                        <p:cTn id="59" dur="500"/>
                                        <p:tgtEl>
                                          <p:spTgt spid="81"/>
                                        </p:tgtEl>
                                      </p:cBhvr>
                                    </p:animEffect>
                                  </p:childTnLst>
                                </p:cTn>
                              </p:par>
                              <p:par>
                                <p:cTn id="60" presetID="53" presetClass="entr" presetSubtype="16" fill="hold" nodeType="withEffect">
                                  <p:stCondLst>
                                    <p:cond delay="0"/>
                                  </p:stCondLst>
                                  <p:childTnLst>
                                    <p:set>
                                      <p:cBhvr>
                                        <p:cTn id="61" dur="1" fill="hold">
                                          <p:stCondLst>
                                            <p:cond delay="0"/>
                                          </p:stCondLst>
                                        </p:cTn>
                                        <p:tgtEl>
                                          <p:spTgt spid="82"/>
                                        </p:tgtEl>
                                        <p:attrNameLst>
                                          <p:attrName>style.visibility</p:attrName>
                                        </p:attrNameLst>
                                      </p:cBhvr>
                                      <p:to>
                                        <p:strVal val="visible"/>
                                      </p:to>
                                    </p:set>
                                    <p:anim calcmode="lin" valueType="num">
                                      <p:cBhvr>
                                        <p:cTn id="62" dur="500" fill="hold"/>
                                        <p:tgtEl>
                                          <p:spTgt spid="82"/>
                                        </p:tgtEl>
                                        <p:attrNameLst>
                                          <p:attrName>ppt_w</p:attrName>
                                        </p:attrNameLst>
                                      </p:cBhvr>
                                      <p:tavLst>
                                        <p:tav tm="0">
                                          <p:val>
                                            <p:fltVal val="0"/>
                                          </p:val>
                                        </p:tav>
                                        <p:tav tm="100000">
                                          <p:val>
                                            <p:strVal val="#ppt_w"/>
                                          </p:val>
                                        </p:tav>
                                      </p:tavLst>
                                    </p:anim>
                                    <p:anim calcmode="lin" valueType="num">
                                      <p:cBhvr>
                                        <p:cTn id="63" dur="500" fill="hold"/>
                                        <p:tgtEl>
                                          <p:spTgt spid="82"/>
                                        </p:tgtEl>
                                        <p:attrNameLst>
                                          <p:attrName>ppt_h</p:attrName>
                                        </p:attrNameLst>
                                      </p:cBhvr>
                                      <p:tavLst>
                                        <p:tav tm="0">
                                          <p:val>
                                            <p:fltVal val="0"/>
                                          </p:val>
                                        </p:tav>
                                        <p:tav tm="100000">
                                          <p:val>
                                            <p:strVal val="#ppt_h"/>
                                          </p:val>
                                        </p:tav>
                                      </p:tavLst>
                                    </p:anim>
                                    <p:animEffect transition="in" filter="fade">
                                      <p:cBhvr>
                                        <p:cTn id="64" dur="500"/>
                                        <p:tgtEl>
                                          <p:spTgt spid="82"/>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83"/>
                                        </p:tgtEl>
                                        <p:attrNameLst>
                                          <p:attrName>style.visibility</p:attrName>
                                        </p:attrNameLst>
                                      </p:cBhvr>
                                      <p:to>
                                        <p:strVal val="visible"/>
                                      </p:to>
                                    </p:set>
                                    <p:anim calcmode="lin" valueType="num">
                                      <p:cBhvr>
                                        <p:cTn id="67" dur="500" fill="hold"/>
                                        <p:tgtEl>
                                          <p:spTgt spid="83"/>
                                        </p:tgtEl>
                                        <p:attrNameLst>
                                          <p:attrName>ppt_w</p:attrName>
                                        </p:attrNameLst>
                                      </p:cBhvr>
                                      <p:tavLst>
                                        <p:tav tm="0">
                                          <p:val>
                                            <p:fltVal val="0"/>
                                          </p:val>
                                        </p:tav>
                                        <p:tav tm="100000">
                                          <p:val>
                                            <p:strVal val="#ppt_w"/>
                                          </p:val>
                                        </p:tav>
                                      </p:tavLst>
                                    </p:anim>
                                    <p:anim calcmode="lin" valueType="num">
                                      <p:cBhvr>
                                        <p:cTn id="68" dur="500" fill="hold"/>
                                        <p:tgtEl>
                                          <p:spTgt spid="83"/>
                                        </p:tgtEl>
                                        <p:attrNameLst>
                                          <p:attrName>ppt_h</p:attrName>
                                        </p:attrNameLst>
                                      </p:cBhvr>
                                      <p:tavLst>
                                        <p:tav tm="0">
                                          <p:val>
                                            <p:fltVal val="0"/>
                                          </p:val>
                                        </p:tav>
                                        <p:tav tm="100000">
                                          <p:val>
                                            <p:strVal val="#ppt_h"/>
                                          </p:val>
                                        </p:tav>
                                      </p:tavLst>
                                    </p:anim>
                                    <p:animEffect transition="in" filter="fade">
                                      <p:cBhvr>
                                        <p:cTn id="69" dur="500"/>
                                        <p:tgtEl>
                                          <p:spTgt spid="83"/>
                                        </p:tgtEl>
                                      </p:cBhvr>
                                    </p:animEffect>
                                  </p:childTnLst>
                                </p:cTn>
                              </p:par>
                              <p:par>
                                <p:cTn id="70" presetID="53" presetClass="entr" presetSubtype="16" fill="hold" nodeType="withEffect">
                                  <p:stCondLst>
                                    <p:cond delay="0"/>
                                  </p:stCondLst>
                                  <p:childTnLst>
                                    <p:set>
                                      <p:cBhvr>
                                        <p:cTn id="71" dur="1" fill="hold">
                                          <p:stCondLst>
                                            <p:cond delay="0"/>
                                          </p:stCondLst>
                                        </p:cTn>
                                        <p:tgtEl>
                                          <p:spTgt spid="84"/>
                                        </p:tgtEl>
                                        <p:attrNameLst>
                                          <p:attrName>style.visibility</p:attrName>
                                        </p:attrNameLst>
                                      </p:cBhvr>
                                      <p:to>
                                        <p:strVal val="visible"/>
                                      </p:to>
                                    </p:set>
                                    <p:anim calcmode="lin" valueType="num">
                                      <p:cBhvr>
                                        <p:cTn id="72" dur="500" fill="hold"/>
                                        <p:tgtEl>
                                          <p:spTgt spid="84"/>
                                        </p:tgtEl>
                                        <p:attrNameLst>
                                          <p:attrName>ppt_w</p:attrName>
                                        </p:attrNameLst>
                                      </p:cBhvr>
                                      <p:tavLst>
                                        <p:tav tm="0">
                                          <p:val>
                                            <p:fltVal val="0"/>
                                          </p:val>
                                        </p:tav>
                                        <p:tav tm="100000">
                                          <p:val>
                                            <p:strVal val="#ppt_w"/>
                                          </p:val>
                                        </p:tav>
                                      </p:tavLst>
                                    </p:anim>
                                    <p:anim calcmode="lin" valueType="num">
                                      <p:cBhvr>
                                        <p:cTn id="73" dur="500" fill="hold"/>
                                        <p:tgtEl>
                                          <p:spTgt spid="84"/>
                                        </p:tgtEl>
                                        <p:attrNameLst>
                                          <p:attrName>ppt_h</p:attrName>
                                        </p:attrNameLst>
                                      </p:cBhvr>
                                      <p:tavLst>
                                        <p:tav tm="0">
                                          <p:val>
                                            <p:fltVal val="0"/>
                                          </p:val>
                                        </p:tav>
                                        <p:tav tm="100000">
                                          <p:val>
                                            <p:strVal val="#ppt_h"/>
                                          </p:val>
                                        </p:tav>
                                      </p:tavLst>
                                    </p:anim>
                                    <p:animEffect transition="in" filter="fade">
                                      <p:cBhvr>
                                        <p:cTn id="74" dur="500"/>
                                        <p:tgtEl>
                                          <p:spTgt spid="84"/>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85"/>
                                        </p:tgtEl>
                                        <p:attrNameLst>
                                          <p:attrName>style.visibility</p:attrName>
                                        </p:attrNameLst>
                                      </p:cBhvr>
                                      <p:to>
                                        <p:strVal val="visible"/>
                                      </p:to>
                                    </p:set>
                                    <p:anim calcmode="lin" valueType="num">
                                      <p:cBhvr>
                                        <p:cTn id="77" dur="500" fill="hold"/>
                                        <p:tgtEl>
                                          <p:spTgt spid="85"/>
                                        </p:tgtEl>
                                        <p:attrNameLst>
                                          <p:attrName>ppt_w</p:attrName>
                                        </p:attrNameLst>
                                      </p:cBhvr>
                                      <p:tavLst>
                                        <p:tav tm="0">
                                          <p:val>
                                            <p:fltVal val="0"/>
                                          </p:val>
                                        </p:tav>
                                        <p:tav tm="100000">
                                          <p:val>
                                            <p:strVal val="#ppt_w"/>
                                          </p:val>
                                        </p:tav>
                                      </p:tavLst>
                                    </p:anim>
                                    <p:anim calcmode="lin" valueType="num">
                                      <p:cBhvr>
                                        <p:cTn id="78" dur="500" fill="hold"/>
                                        <p:tgtEl>
                                          <p:spTgt spid="85"/>
                                        </p:tgtEl>
                                        <p:attrNameLst>
                                          <p:attrName>ppt_h</p:attrName>
                                        </p:attrNameLst>
                                      </p:cBhvr>
                                      <p:tavLst>
                                        <p:tav tm="0">
                                          <p:val>
                                            <p:fltVal val="0"/>
                                          </p:val>
                                        </p:tav>
                                        <p:tav tm="100000">
                                          <p:val>
                                            <p:strVal val="#ppt_h"/>
                                          </p:val>
                                        </p:tav>
                                      </p:tavLst>
                                    </p:anim>
                                    <p:animEffect transition="in" filter="fade">
                                      <p:cBhvr>
                                        <p:cTn id="79" dur="500"/>
                                        <p:tgtEl>
                                          <p:spTgt spid="85"/>
                                        </p:tgtEl>
                                      </p:cBhvr>
                                    </p:animEffect>
                                  </p:childTnLst>
                                </p:cTn>
                              </p:par>
                              <p:par>
                                <p:cTn id="80" presetID="53" presetClass="entr" presetSubtype="16" fill="hold" nodeType="withEffect">
                                  <p:stCondLst>
                                    <p:cond delay="0"/>
                                  </p:stCondLst>
                                  <p:childTnLst>
                                    <p:set>
                                      <p:cBhvr>
                                        <p:cTn id="81" dur="1" fill="hold">
                                          <p:stCondLst>
                                            <p:cond delay="0"/>
                                          </p:stCondLst>
                                        </p:cTn>
                                        <p:tgtEl>
                                          <p:spTgt spid="86"/>
                                        </p:tgtEl>
                                        <p:attrNameLst>
                                          <p:attrName>style.visibility</p:attrName>
                                        </p:attrNameLst>
                                      </p:cBhvr>
                                      <p:to>
                                        <p:strVal val="visible"/>
                                      </p:to>
                                    </p:set>
                                    <p:anim calcmode="lin" valueType="num">
                                      <p:cBhvr>
                                        <p:cTn id="82" dur="500" fill="hold"/>
                                        <p:tgtEl>
                                          <p:spTgt spid="86"/>
                                        </p:tgtEl>
                                        <p:attrNameLst>
                                          <p:attrName>ppt_w</p:attrName>
                                        </p:attrNameLst>
                                      </p:cBhvr>
                                      <p:tavLst>
                                        <p:tav tm="0">
                                          <p:val>
                                            <p:fltVal val="0"/>
                                          </p:val>
                                        </p:tav>
                                        <p:tav tm="100000">
                                          <p:val>
                                            <p:strVal val="#ppt_w"/>
                                          </p:val>
                                        </p:tav>
                                      </p:tavLst>
                                    </p:anim>
                                    <p:anim calcmode="lin" valueType="num">
                                      <p:cBhvr>
                                        <p:cTn id="83" dur="500" fill="hold"/>
                                        <p:tgtEl>
                                          <p:spTgt spid="86"/>
                                        </p:tgtEl>
                                        <p:attrNameLst>
                                          <p:attrName>ppt_h</p:attrName>
                                        </p:attrNameLst>
                                      </p:cBhvr>
                                      <p:tavLst>
                                        <p:tav tm="0">
                                          <p:val>
                                            <p:fltVal val="0"/>
                                          </p:val>
                                        </p:tav>
                                        <p:tav tm="100000">
                                          <p:val>
                                            <p:strVal val="#ppt_h"/>
                                          </p:val>
                                        </p:tav>
                                      </p:tavLst>
                                    </p:anim>
                                    <p:animEffect transition="in" filter="fade">
                                      <p:cBhvr>
                                        <p:cTn id="84" dur="500"/>
                                        <p:tgtEl>
                                          <p:spTgt spid="86"/>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87"/>
                                        </p:tgtEl>
                                        <p:attrNameLst>
                                          <p:attrName>style.visibility</p:attrName>
                                        </p:attrNameLst>
                                      </p:cBhvr>
                                      <p:to>
                                        <p:strVal val="visible"/>
                                      </p:to>
                                    </p:set>
                                    <p:anim calcmode="lin" valueType="num">
                                      <p:cBhvr>
                                        <p:cTn id="87" dur="500" fill="hold"/>
                                        <p:tgtEl>
                                          <p:spTgt spid="87"/>
                                        </p:tgtEl>
                                        <p:attrNameLst>
                                          <p:attrName>ppt_w</p:attrName>
                                        </p:attrNameLst>
                                      </p:cBhvr>
                                      <p:tavLst>
                                        <p:tav tm="0">
                                          <p:val>
                                            <p:fltVal val="0"/>
                                          </p:val>
                                        </p:tav>
                                        <p:tav tm="100000">
                                          <p:val>
                                            <p:strVal val="#ppt_w"/>
                                          </p:val>
                                        </p:tav>
                                      </p:tavLst>
                                    </p:anim>
                                    <p:anim calcmode="lin" valueType="num">
                                      <p:cBhvr>
                                        <p:cTn id="88" dur="500" fill="hold"/>
                                        <p:tgtEl>
                                          <p:spTgt spid="87"/>
                                        </p:tgtEl>
                                        <p:attrNameLst>
                                          <p:attrName>ppt_h</p:attrName>
                                        </p:attrNameLst>
                                      </p:cBhvr>
                                      <p:tavLst>
                                        <p:tav tm="0">
                                          <p:val>
                                            <p:fltVal val="0"/>
                                          </p:val>
                                        </p:tav>
                                        <p:tav tm="100000">
                                          <p:val>
                                            <p:strVal val="#ppt_h"/>
                                          </p:val>
                                        </p:tav>
                                      </p:tavLst>
                                    </p:anim>
                                    <p:animEffect transition="in" filter="fade">
                                      <p:cBhvr>
                                        <p:cTn id="89" dur="500"/>
                                        <p:tgtEl>
                                          <p:spTgt spid="87"/>
                                        </p:tgtEl>
                                      </p:cBhvr>
                                    </p:animEffect>
                                  </p:childTnLst>
                                </p:cTn>
                              </p:par>
                              <p:par>
                                <p:cTn id="90" presetID="53" presetClass="entr" presetSubtype="16" fill="hold" nodeType="withEffect">
                                  <p:stCondLst>
                                    <p:cond delay="0"/>
                                  </p:stCondLst>
                                  <p:childTnLst>
                                    <p:set>
                                      <p:cBhvr>
                                        <p:cTn id="91" dur="1" fill="hold">
                                          <p:stCondLst>
                                            <p:cond delay="0"/>
                                          </p:stCondLst>
                                        </p:cTn>
                                        <p:tgtEl>
                                          <p:spTgt spid="88"/>
                                        </p:tgtEl>
                                        <p:attrNameLst>
                                          <p:attrName>style.visibility</p:attrName>
                                        </p:attrNameLst>
                                      </p:cBhvr>
                                      <p:to>
                                        <p:strVal val="visible"/>
                                      </p:to>
                                    </p:set>
                                    <p:anim calcmode="lin" valueType="num">
                                      <p:cBhvr>
                                        <p:cTn id="92" dur="500" fill="hold"/>
                                        <p:tgtEl>
                                          <p:spTgt spid="88"/>
                                        </p:tgtEl>
                                        <p:attrNameLst>
                                          <p:attrName>ppt_w</p:attrName>
                                        </p:attrNameLst>
                                      </p:cBhvr>
                                      <p:tavLst>
                                        <p:tav tm="0">
                                          <p:val>
                                            <p:fltVal val="0"/>
                                          </p:val>
                                        </p:tav>
                                        <p:tav tm="100000">
                                          <p:val>
                                            <p:strVal val="#ppt_w"/>
                                          </p:val>
                                        </p:tav>
                                      </p:tavLst>
                                    </p:anim>
                                    <p:anim calcmode="lin" valueType="num">
                                      <p:cBhvr>
                                        <p:cTn id="93" dur="500" fill="hold"/>
                                        <p:tgtEl>
                                          <p:spTgt spid="88"/>
                                        </p:tgtEl>
                                        <p:attrNameLst>
                                          <p:attrName>ppt_h</p:attrName>
                                        </p:attrNameLst>
                                      </p:cBhvr>
                                      <p:tavLst>
                                        <p:tav tm="0">
                                          <p:val>
                                            <p:fltVal val="0"/>
                                          </p:val>
                                        </p:tav>
                                        <p:tav tm="100000">
                                          <p:val>
                                            <p:strVal val="#ppt_h"/>
                                          </p:val>
                                        </p:tav>
                                      </p:tavLst>
                                    </p:anim>
                                    <p:animEffect transition="in" filter="fade">
                                      <p:cBhvr>
                                        <p:cTn id="94" dur="500"/>
                                        <p:tgtEl>
                                          <p:spTgt spid="88"/>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89"/>
                                        </p:tgtEl>
                                        <p:attrNameLst>
                                          <p:attrName>style.visibility</p:attrName>
                                        </p:attrNameLst>
                                      </p:cBhvr>
                                      <p:to>
                                        <p:strVal val="visible"/>
                                      </p:to>
                                    </p:set>
                                    <p:anim calcmode="lin" valueType="num">
                                      <p:cBhvr>
                                        <p:cTn id="97" dur="500" fill="hold"/>
                                        <p:tgtEl>
                                          <p:spTgt spid="89"/>
                                        </p:tgtEl>
                                        <p:attrNameLst>
                                          <p:attrName>ppt_w</p:attrName>
                                        </p:attrNameLst>
                                      </p:cBhvr>
                                      <p:tavLst>
                                        <p:tav tm="0">
                                          <p:val>
                                            <p:fltVal val="0"/>
                                          </p:val>
                                        </p:tav>
                                        <p:tav tm="100000">
                                          <p:val>
                                            <p:strVal val="#ppt_w"/>
                                          </p:val>
                                        </p:tav>
                                      </p:tavLst>
                                    </p:anim>
                                    <p:anim calcmode="lin" valueType="num">
                                      <p:cBhvr>
                                        <p:cTn id="98" dur="500" fill="hold"/>
                                        <p:tgtEl>
                                          <p:spTgt spid="89"/>
                                        </p:tgtEl>
                                        <p:attrNameLst>
                                          <p:attrName>ppt_h</p:attrName>
                                        </p:attrNameLst>
                                      </p:cBhvr>
                                      <p:tavLst>
                                        <p:tav tm="0">
                                          <p:val>
                                            <p:fltVal val="0"/>
                                          </p:val>
                                        </p:tav>
                                        <p:tav tm="100000">
                                          <p:val>
                                            <p:strVal val="#ppt_h"/>
                                          </p:val>
                                        </p:tav>
                                      </p:tavLst>
                                    </p:anim>
                                    <p:animEffect transition="in" filter="fade">
                                      <p:cBhvr>
                                        <p:cTn id="99" dur="500"/>
                                        <p:tgtEl>
                                          <p:spTgt spid="89"/>
                                        </p:tgtEl>
                                      </p:cBhvr>
                                    </p:animEffect>
                                  </p:childTnLst>
                                </p:cTn>
                              </p:par>
                              <p:par>
                                <p:cTn id="100" presetID="53" presetClass="entr" presetSubtype="16" fill="hold" nodeType="withEffect">
                                  <p:stCondLst>
                                    <p:cond delay="0"/>
                                  </p:stCondLst>
                                  <p:childTnLst>
                                    <p:set>
                                      <p:cBhvr>
                                        <p:cTn id="101" dur="1" fill="hold">
                                          <p:stCondLst>
                                            <p:cond delay="0"/>
                                          </p:stCondLst>
                                        </p:cTn>
                                        <p:tgtEl>
                                          <p:spTgt spid="90"/>
                                        </p:tgtEl>
                                        <p:attrNameLst>
                                          <p:attrName>style.visibility</p:attrName>
                                        </p:attrNameLst>
                                      </p:cBhvr>
                                      <p:to>
                                        <p:strVal val="visible"/>
                                      </p:to>
                                    </p:set>
                                    <p:anim calcmode="lin" valueType="num">
                                      <p:cBhvr>
                                        <p:cTn id="102" dur="500" fill="hold"/>
                                        <p:tgtEl>
                                          <p:spTgt spid="90"/>
                                        </p:tgtEl>
                                        <p:attrNameLst>
                                          <p:attrName>ppt_w</p:attrName>
                                        </p:attrNameLst>
                                      </p:cBhvr>
                                      <p:tavLst>
                                        <p:tav tm="0">
                                          <p:val>
                                            <p:fltVal val="0"/>
                                          </p:val>
                                        </p:tav>
                                        <p:tav tm="100000">
                                          <p:val>
                                            <p:strVal val="#ppt_w"/>
                                          </p:val>
                                        </p:tav>
                                      </p:tavLst>
                                    </p:anim>
                                    <p:anim calcmode="lin" valueType="num">
                                      <p:cBhvr>
                                        <p:cTn id="103" dur="500" fill="hold"/>
                                        <p:tgtEl>
                                          <p:spTgt spid="90"/>
                                        </p:tgtEl>
                                        <p:attrNameLst>
                                          <p:attrName>ppt_h</p:attrName>
                                        </p:attrNameLst>
                                      </p:cBhvr>
                                      <p:tavLst>
                                        <p:tav tm="0">
                                          <p:val>
                                            <p:fltVal val="0"/>
                                          </p:val>
                                        </p:tav>
                                        <p:tav tm="100000">
                                          <p:val>
                                            <p:strVal val="#ppt_h"/>
                                          </p:val>
                                        </p:tav>
                                      </p:tavLst>
                                    </p:anim>
                                    <p:animEffect transition="in" filter="fade">
                                      <p:cBhvr>
                                        <p:cTn id="104" dur="500"/>
                                        <p:tgtEl>
                                          <p:spTgt spid="90"/>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91"/>
                                        </p:tgtEl>
                                        <p:attrNameLst>
                                          <p:attrName>style.visibility</p:attrName>
                                        </p:attrNameLst>
                                      </p:cBhvr>
                                      <p:to>
                                        <p:strVal val="visible"/>
                                      </p:to>
                                    </p:set>
                                    <p:anim calcmode="lin" valueType="num">
                                      <p:cBhvr>
                                        <p:cTn id="107" dur="500" fill="hold"/>
                                        <p:tgtEl>
                                          <p:spTgt spid="91"/>
                                        </p:tgtEl>
                                        <p:attrNameLst>
                                          <p:attrName>ppt_w</p:attrName>
                                        </p:attrNameLst>
                                      </p:cBhvr>
                                      <p:tavLst>
                                        <p:tav tm="0">
                                          <p:val>
                                            <p:fltVal val="0"/>
                                          </p:val>
                                        </p:tav>
                                        <p:tav tm="100000">
                                          <p:val>
                                            <p:strVal val="#ppt_w"/>
                                          </p:val>
                                        </p:tav>
                                      </p:tavLst>
                                    </p:anim>
                                    <p:anim calcmode="lin" valueType="num">
                                      <p:cBhvr>
                                        <p:cTn id="108" dur="500" fill="hold"/>
                                        <p:tgtEl>
                                          <p:spTgt spid="91"/>
                                        </p:tgtEl>
                                        <p:attrNameLst>
                                          <p:attrName>ppt_h</p:attrName>
                                        </p:attrNameLst>
                                      </p:cBhvr>
                                      <p:tavLst>
                                        <p:tav tm="0">
                                          <p:val>
                                            <p:fltVal val="0"/>
                                          </p:val>
                                        </p:tav>
                                        <p:tav tm="100000">
                                          <p:val>
                                            <p:strVal val="#ppt_h"/>
                                          </p:val>
                                        </p:tav>
                                      </p:tavLst>
                                    </p:anim>
                                    <p:animEffect transition="in" filter="fade">
                                      <p:cBhvr>
                                        <p:cTn id="109" dur="500"/>
                                        <p:tgtEl>
                                          <p:spTgt spid="91"/>
                                        </p:tgtEl>
                                      </p:cBhvr>
                                    </p:animEffect>
                                  </p:childTnLst>
                                </p:cTn>
                              </p:par>
                              <p:par>
                                <p:cTn id="110" presetID="53" presetClass="entr" presetSubtype="16" fill="hold" nodeType="withEffect">
                                  <p:stCondLst>
                                    <p:cond delay="0"/>
                                  </p:stCondLst>
                                  <p:childTnLst>
                                    <p:set>
                                      <p:cBhvr>
                                        <p:cTn id="111" dur="1" fill="hold">
                                          <p:stCondLst>
                                            <p:cond delay="0"/>
                                          </p:stCondLst>
                                        </p:cTn>
                                        <p:tgtEl>
                                          <p:spTgt spid="92"/>
                                        </p:tgtEl>
                                        <p:attrNameLst>
                                          <p:attrName>style.visibility</p:attrName>
                                        </p:attrNameLst>
                                      </p:cBhvr>
                                      <p:to>
                                        <p:strVal val="visible"/>
                                      </p:to>
                                    </p:set>
                                    <p:anim calcmode="lin" valueType="num">
                                      <p:cBhvr>
                                        <p:cTn id="112" dur="500" fill="hold"/>
                                        <p:tgtEl>
                                          <p:spTgt spid="92"/>
                                        </p:tgtEl>
                                        <p:attrNameLst>
                                          <p:attrName>ppt_w</p:attrName>
                                        </p:attrNameLst>
                                      </p:cBhvr>
                                      <p:tavLst>
                                        <p:tav tm="0">
                                          <p:val>
                                            <p:fltVal val="0"/>
                                          </p:val>
                                        </p:tav>
                                        <p:tav tm="100000">
                                          <p:val>
                                            <p:strVal val="#ppt_w"/>
                                          </p:val>
                                        </p:tav>
                                      </p:tavLst>
                                    </p:anim>
                                    <p:anim calcmode="lin" valueType="num">
                                      <p:cBhvr>
                                        <p:cTn id="113" dur="500" fill="hold"/>
                                        <p:tgtEl>
                                          <p:spTgt spid="92"/>
                                        </p:tgtEl>
                                        <p:attrNameLst>
                                          <p:attrName>ppt_h</p:attrName>
                                        </p:attrNameLst>
                                      </p:cBhvr>
                                      <p:tavLst>
                                        <p:tav tm="0">
                                          <p:val>
                                            <p:fltVal val="0"/>
                                          </p:val>
                                        </p:tav>
                                        <p:tav tm="100000">
                                          <p:val>
                                            <p:strVal val="#ppt_h"/>
                                          </p:val>
                                        </p:tav>
                                      </p:tavLst>
                                    </p:anim>
                                    <p:animEffect transition="in" filter="fade">
                                      <p:cBhvr>
                                        <p:cTn id="114" dur="500"/>
                                        <p:tgtEl>
                                          <p:spTgt spid="92"/>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93"/>
                                        </p:tgtEl>
                                        <p:attrNameLst>
                                          <p:attrName>style.visibility</p:attrName>
                                        </p:attrNameLst>
                                      </p:cBhvr>
                                      <p:to>
                                        <p:strVal val="visible"/>
                                      </p:to>
                                    </p:set>
                                    <p:anim calcmode="lin" valueType="num">
                                      <p:cBhvr>
                                        <p:cTn id="117" dur="500" fill="hold"/>
                                        <p:tgtEl>
                                          <p:spTgt spid="93"/>
                                        </p:tgtEl>
                                        <p:attrNameLst>
                                          <p:attrName>ppt_w</p:attrName>
                                        </p:attrNameLst>
                                      </p:cBhvr>
                                      <p:tavLst>
                                        <p:tav tm="0">
                                          <p:val>
                                            <p:fltVal val="0"/>
                                          </p:val>
                                        </p:tav>
                                        <p:tav tm="100000">
                                          <p:val>
                                            <p:strVal val="#ppt_w"/>
                                          </p:val>
                                        </p:tav>
                                      </p:tavLst>
                                    </p:anim>
                                    <p:anim calcmode="lin" valueType="num">
                                      <p:cBhvr>
                                        <p:cTn id="118" dur="500" fill="hold"/>
                                        <p:tgtEl>
                                          <p:spTgt spid="93"/>
                                        </p:tgtEl>
                                        <p:attrNameLst>
                                          <p:attrName>ppt_h</p:attrName>
                                        </p:attrNameLst>
                                      </p:cBhvr>
                                      <p:tavLst>
                                        <p:tav tm="0">
                                          <p:val>
                                            <p:fltVal val="0"/>
                                          </p:val>
                                        </p:tav>
                                        <p:tav tm="100000">
                                          <p:val>
                                            <p:strVal val="#ppt_h"/>
                                          </p:val>
                                        </p:tav>
                                      </p:tavLst>
                                    </p:anim>
                                    <p:animEffect transition="in" filter="fade">
                                      <p:cBhvr>
                                        <p:cTn id="119" dur="500"/>
                                        <p:tgtEl>
                                          <p:spTgt spid="93"/>
                                        </p:tgtEl>
                                      </p:cBhvr>
                                    </p:animEffect>
                                  </p:childTnLst>
                                </p:cTn>
                              </p:par>
                              <p:par>
                                <p:cTn id="120" presetID="53" presetClass="entr" presetSubtype="16" fill="hold" nodeType="withEffect">
                                  <p:stCondLst>
                                    <p:cond delay="0"/>
                                  </p:stCondLst>
                                  <p:childTnLst>
                                    <p:set>
                                      <p:cBhvr>
                                        <p:cTn id="121" dur="1" fill="hold">
                                          <p:stCondLst>
                                            <p:cond delay="0"/>
                                          </p:stCondLst>
                                        </p:cTn>
                                        <p:tgtEl>
                                          <p:spTgt spid="94"/>
                                        </p:tgtEl>
                                        <p:attrNameLst>
                                          <p:attrName>style.visibility</p:attrName>
                                        </p:attrNameLst>
                                      </p:cBhvr>
                                      <p:to>
                                        <p:strVal val="visible"/>
                                      </p:to>
                                    </p:set>
                                    <p:anim calcmode="lin" valueType="num">
                                      <p:cBhvr>
                                        <p:cTn id="122" dur="500" fill="hold"/>
                                        <p:tgtEl>
                                          <p:spTgt spid="94"/>
                                        </p:tgtEl>
                                        <p:attrNameLst>
                                          <p:attrName>ppt_w</p:attrName>
                                        </p:attrNameLst>
                                      </p:cBhvr>
                                      <p:tavLst>
                                        <p:tav tm="0">
                                          <p:val>
                                            <p:fltVal val="0"/>
                                          </p:val>
                                        </p:tav>
                                        <p:tav tm="100000">
                                          <p:val>
                                            <p:strVal val="#ppt_w"/>
                                          </p:val>
                                        </p:tav>
                                      </p:tavLst>
                                    </p:anim>
                                    <p:anim calcmode="lin" valueType="num">
                                      <p:cBhvr>
                                        <p:cTn id="123" dur="500" fill="hold"/>
                                        <p:tgtEl>
                                          <p:spTgt spid="94"/>
                                        </p:tgtEl>
                                        <p:attrNameLst>
                                          <p:attrName>ppt_h</p:attrName>
                                        </p:attrNameLst>
                                      </p:cBhvr>
                                      <p:tavLst>
                                        <p:tav tm="0">
                                          <p:val>
                                            <p:fltVal val="0"/>
                                          </p:val>
                                        </p:tav>
                                        <p:tav tm="100000">
                                          <p:val>
                                            <p:strVal val="#ppt_h"/>
                                          </p:val>
                                        </p:tav>
                                      </p:tavLst>
                                    </p:anim>
                                    <p:animEffect transition="in" filter="fade">
                                      <p:cBhvr>
                                        <p:cTn id="124" dur="500"/>
                                        <p:tgtEl>
                                          <p:spTgt spid="94"/>
                                        </p:tgtEl>
                                      </p:cBhvr>
                                    </p:animEffect>
                                  </p:childTnLst>
                                </p:cTn>
                              </p:par>
                              <p:par>
                                <p:cTn id="125" presetID="53" presetClass="entr" presetSubtype="16" fill="hold" grpId="0" nodeType="withEffect">
                                  <p:stCondLst>
                                    <p:cond delay="0"/>
                                  </p:stCondLst>
                                  <p:childTnLst>
                                    <p:set>
                                      <p:cBhvr>
                                        <p:cTn id="126" dur="1" fill="hold">
                                          <p:stCondLst>
                                            <p:cond delay="0"/>
                                          </p:stCondLst>
                                        </p:cTn>
                                        <p:tgtEl>
                                          <p:spTgt spid="95"/>
                                        </p:tgtEl>
                                        <p:attrNameLst>
                                          <p:attrName>style.visibility</p:attrName>
                                        </p:attrNameLst>
                                      </p:cBhvr>
                                      <p:to>
                                        <p:strVal val="visible"/>
                                      </p:to>
                                    </p:set>
                                    <p:anim calcmode="lin" valueType="num">
                                      <p:cBhvr>
                                        <p:cTn id="127" dur="500" fill="hold"/>
                                        <p:tgtEl>
                                          <p:spTgt spid="95"/>
                                        </p:tgtEl>
                                        <p:attrNameLst>
                                          <p:attrName>ppt_w</p:attrName>
                                        </p:attrNameLst>
                                      </p:cBhvr>
                                      <p:tavLst>
                                        <p:tav tm="0">
                                          <p:val>
                                            <p:fltVal val="0"/>
                                          </p:val>
                                        </p:tav>
                                        <p:tav tm="100000">
                                          <p:val>
                                            <p:strVal val="#ppt_w"/>
                                          </p:val>
                                        </p:tav>
                                      </p:tavLst>
                                    </p:anim>
                                    <p:anim calcmode="lin" valueType="num">
                                      <p:cBhvr>
                                        <p:cTn id="128" dur="500" fill="hold"/>
                                        <p:tgtEl>
                                          <p:spTgt spid="95"/>
                                        </p:tgtEl>
                                        <p:attrNameLst>
                                          <p:attrName>ppt_h</p:attrName>
                                        </p:attrNameLst>
                                      </p:cBhvr>
                                      <p:tavLst>
                                        <p:tav tm="0">
                                          <p:val>
                                            <p:fltVal val="0"/>
                                          </p:val>
                                        </p:tav>
                                        <p:tav tm="100000">
                                          <p:val>
                                            <p:strVal val="#ppt_h"/>
                                          </p:val>
                                        </p:tav>
                                      </p:tavLst>
                                    </p:anim>
                                    <p:animEffect transition="in" filter="fade">
                                      <p:cBhvr>
                                        <p:cTn id="129" dur="500"/>
                                        <p:tgtEl>
                                          <p:spTgt spid="95"/>
                                        </p:tgtEl>
                                      </p:cBhvr>
                                    </p:animEffect>
                                  </p:childTnLst>
                                </p:cTn>
                              </p:par>
                              <p:par>
                                <p:cTn id="130" presetID="53" presetClass="entr" presetSubtype="16" fill="hold" nodeType="withEffect">
                                  <p:stCondLst>
                                    <p:cond delay="0"/>
                                  </p:stCondLst>
                                  <p:childTnLst>
                                    <p:set>
                                      <p:cBhvr>
                                        <p:cTn id="131" dur="1" fill="hold">
                                          <p:stCondLst>
                                            <p:cond delay="0"/>
                                          </p:stCondLst>
                                        </p:cTn>
                                        <p:tgtEl>
                                          <p:spTgt spid="96"/>
                                        </p:tgtEl>
                                        <p:attrNameLst>
                                          <p:attrName>style.visibility</p:attrName>
                                        </p:attrNameLst>
                                      </p:cBhvr>
                                      <p:to>
                                        <p:strVal val="visible"/>
                                      </p:to>
                                    </p:set>
                                    <p:anim calcmode="lin" valueType="num">
                                      <p:cBhvr>
                                        <p:cTn id="132" dur="500" fill="hold"/>
                                        <p:tgtEl>
                                          <p:spTgt spid="96"/>
                                        </p:tgtEl>
                                        <p:attrNameLst>
                                          <p:attrName>ppt_w</p:attrName>
                                        </p:attrNameLst>
                                      </p:cBhvr>
                                      <p:tavLst>
                                        <p:tav tm="0">
                                          <p:val>
                                            <p:fltVal val="0"/>
                                          </p:val>
                                        </p:tav>
                                        <p:tav tm="100000">
                                          <p:val>
                                            <p:strVal val="#ppt_w"/>
                                          </p:val>
                                        </p:tav>
                                      </p:tavLst>
                                    </p:anim>
                                    <p:anim calcmode="lin" valueType="num">
                                      <p:cBhvr>
                                        <p:cTn id="133" dur="500" fill="hold"/>
                                        <p:tgtEl>
                                          <p:spTgt spid="96"/>
                                        </p:tgtEl>
                                        <p:attrNameLst>
                                          <p:attrName>ppt_h</p:attrName>
                                        </p:attrNameLst>
                                      </p:cBhvr>
                                      <p:tavLst>
                                        <p:tav tm="0">
                                          <p:val>
                                            <p:fltVal val="0"/>
                                          </p:val>
                                        </p:tav>
                                        <p:tav tm="100000">
                                          <p:val>
                                            <p:strVal val="#ppt_h"/>
                                          </p:val>
                                        </p:tav>
                                      </p:tavLst>
                                    </p:anim>
                                    <p:animEffect transition="in" filter="fade">
                                      <p:cBhvr>
                                        <p:cTn id="134" dur="500"/>
                                        <p:tgtEl>
                                          <p:spTgt spid="96"/>
                                        </p:tgtEl>
                                      </p:cBhvr>
                                    </p:animEffect>
                                  </p:childTnLst>
                                </p:cTn>
                              </p:par>
                              <p:par>
                                <p:cTn id="135" presetID="53" presetClass="entr" presetSubtype="16" fill="hold" grpId="0" nodeType="withEffect">
                                  <p:stCondLst>
                                    <p:cond delay="0"/>
                                  </p:stCondLst>
                                  <p:childTnLst>
                                    <p:set>
                                      <p:cBhvr>
                                        <p:cTn id="136" dur="1" fill="hold">
                                          <p:stCondLst>
                                            <p:cond delay="0"/>
                                          </p:stCondLst>
                                        </p:cTn>
                                        <p:tgtEl>
                                          <p:spTgt spid="97"/>
                                        </p:tgtEl>
                                        <p:attrNameLst>
                                          <p:attrName>style.visibility</p:attrName>
                                        </p:attrNameLst>
                                      </p:cBhvr>
                                      <p:to>
                                        <p:strVal val="visible"/>
                                      </p:to>
                                    </p:set>
                                    <p:anim calcmode="lin" valueType="num">
                                      <p:cBhvr>
                                        <p:cTn id="137" dur="500" fill="hold"/>
                                        <p:tgtEl>
                                          <p:spTgt spid="97"/>
                                        </p:tgtEl>
                                        <p:attrNameLst>
                                          <p:attrName>ppt_w</p:attrName>
                                        </p:attrNameLst>
                                      </p:cBhvr>
                                      <p:tavLst>
                                        <p:tav tm="0">
                                          <p:val>
                                            <p:fltVal val="0"/>
                                          </p:val>
                                        </p:tav>
                                        <p:tav tm="100000">
                                          <p:val>
                                            <p:strVal val="#ppt_w"/>
                                          </p:val>
                                        </p:tav>
                                      </p:tavLst>
                                    </p:anim>
                                    <p:anim calcmode="lin" valueType="num">
                                      <p:cBhvr>
                                        <p:cTn id="138" dur="500" fill="hold"/>
                                        <p:tgtEl>
                                          <p:spTgt spid="97"/>
                                        </p:tgtEl>
                                        <p:attrNameLst>
                                          <p:attrName>ppt_h</p:attrName>
                                        </p:attrNameLst>
                                      </p:cBhvr>
                                      <p:tavLst>
                                        <p:tav tm="0">
                                          <p:val>
                                            <p:fltVal val="0"/>
                                          </p:val>
                                        </p:tav>
                                        <p:tav tm="100000">
                                          <p:val>
                                            <p:strVal val="#ppt_h"/>
                                          </p:val>
                                        </p:tav>
                                      </p:tavLst>
                                    </p:anim>
                                    <p:animEffect transition="in" filter="fade">
                                      <p:cBhvr>
                                        <p:cTn id="139" dur="500"/>
                                        <p:tgtEl>
                                          <p:spTgt spid="97"/>
                                        </p:tgtEl>
                                      </p:cBhvr>
                                    </p:animEffect>
                                  </p:childTnLst>
                                </p:cTn>
                              </p:par>
                              <p:par>
                                <p:cTn id="140" presetID="53" presetClass="entr" presetSubtype="16" fill="hold" nodeType="withEffect">
                                  <p:stCondLst>
                                    <p:cond delay="0"/>
                                  </p:stCondLst>
                                  <p:childTnLst>
                                    <p:set>
                                      <p:cBhvr>
                                        <p:cTn id="141" dur="1" fill="hold">
                                          <p:stCondLst>
                                            <p:cond delay="0"/>
                                          </p:stCondLst>
                                        </p:cTn>
                                        <p:tgtEl>
                                          <p:spTgt spid="98"/>
                                        </p:tgtEl>
                                        <p:attrNameLst>
                                          <p:attrName>style.visibility</p:attrName>
                                        </p:attrNameLst>
                                      </p:cBhvr>
                                      <p:to>
                                        <p:strVal val="visible"/>
                                      </p:to>
                                    </p:set>
                                    <p:anim calcmode="lin" valueType="num">
                                      <p:cBhvr>
                                        <p:cTn id="142" dur="500" fill="hold"/>
                                        <p:tgtEl>
                                          <p:spTgt spid="98"/>
                                        </p:tgtEl>
                                        <p:attrNameLst>
                                          <p:attrName>ppt_w</p:attrName>
                                        </p:attrNameLst>
                                      </p:cBhvr>
                                      <p:tavLst>
                                        <p:tav tm="0">
                                          <p:val>
                                            <p:fltVal val="0"/>
                                          </p:val>
                                        </p:tav>
                                        <p:tav tm="100000">
                                          <p:val>
                                            <p:strVal val="#ppt_w"/>
                                          </p:val>
                                        </p:tav>
                                      </p:tavLst>
                                    </p:anim>
                                    <p:anim calcmode="lin" valueType="num">
                                      <p:cBhvr>
                                        <p:cTn id="143" dur="500" fill="hold"/>
                                        <p:tgtEl>
                                          <p:spTgt spid="98"/>
                                        </p:tgtEl>
                                        <p:attrNameLst>
                                          <p:attrName>ppt_h</p:attrName>
                                        </p:attrNameLst>
                                      </p:cBhvr>
                                      <p:tavLst>
                                        <p:tav tm="0">
                                          <p:val>
                                            <p:fltVal val="0"/>
                                          </p:val>
                                        </p:tav>
                                        <p:tav tm="100000">
                                          <p:val>
                                            <p:strVal val="#ppt_h"/>
                                          </p:val>
                                        </p:tav>
                                      </p:tavLst>
                                    </p:anim>
                                    <p:animEffect transition="in" filter="fade">
                                      <p:cBhvr>
                                        <p:cTn id="144" dur="500"/>
                                        <p:tgtEl>
                                          <p:spTgt spid="98"/>
                                        </p:tgtEl>
                                      </p:cBhvr>
                                    </p:animEffect>
                                  </p:childTnLst>
                                </p:cTn>
                              </p:par>
                              <p:par>
                                <p:cTn id="145" presetID="53" presetClass="entr" presetSubtype="16" fill="hold" grpId="0" nodeType="withEffect">
                                  <p:stCondLst>
                                    <p:cond delay="0"/>
                                  </p:stCondLst>
                                  <p:childTnLst>
                                    <p:set>
                                      <p:cBhvr>
                                        <p:cTn id="146" dur="1" fill="hold">
                                          <p:stCondLst>
                                            <p:cond delay="0"/>
                                          </p:stCondLst>
                                        </p:cTn>
                                        <p:tgtEl>
                                          <p:spTgt spid="99"/>
                                        </p:tgtEl>
                                        <p:attrNameLst>
                                          <p:attrName>style.visibility</p:attrName>
                                        </p:attrNameLst>
                                      </p:cBhvr>
                                      <p:to>
                                        <p:strVal val="visible"/>
                                      </p:to>
                                    </p:set>
                                    <p:anim calcmode="lin" valueType="num">
                                      <p:cBhvr>
                                        <p:cTn id="147" dur="500" fill="hold"/>
                                        <p:tgtEl>
                                          <p:spTgt spid="99"/>
                                        </p:tgtEl>
                                        <p:attrNameLst>
                                          <p:attrName>ppt_w</p:attrName>
                                        </p:attrNameLst>
                                      </p:cBhvr>
                                      <p:tavLst>
                                        <p:tav tm="0">
                                          <p:val>
                                            <p:fltVal val="0"/>
                                          </p:val>
                                        </p:tav>
                                        <p:tav tm="100000">
                                          <p:val>
                                            <p:strVal val="#ppt_w"/>
                                          </p:val>
                                        </p:tav>
                                      </p:tavLst>
                                    </p:anim>
                                    <p:anim calcmode="lin" valueType="num">
                                      <p:cBhvr>
                                        <p:cTn id="148" dur="500" fill="hold"/>
                                        <p:tgtEl>
                                          <p:spTgt spid="99"/>
                                        </p:tgtEl>
                                        <p:attrNameLst>
                                          <p:attrName>ppt_h</p:attrName>
                                        </p:attrNameLst>
                                      </p:cBhvr>
                                      <p:tavLst>
                                        <p:tav tm="0">
                                          <p:val>
                                            <p:fltVal val="0"/>
                                          </p:val>
                                        </p:tav>
                                        <p:tav tm="100000">
                                          <p:val>
                                            <p:strVal val="#ppt_h"/>
                                          </p:val>
                                        </p:tav>
                                      </p:tavLst>
                                    </p:anim>
                                    <p:animEffect transition="in" filter="fade">
                                      <p:cBhvr>
                                        <p:cTn id="149" dur="500"/>
                                        <p:tgtEl>
                                          <p:spTgt spid="99"/>
                                        </p:tgtEl>
                                      </p:cBhvr>
                                    </p:animEffect>
                                  </p:childTnLst>
                                </p:cTn>
                              </p:par>
                              <p:par>
                                <p:cTn id="150" presetID="53" presetClass="entr" presetSubtype="16" fill="hold" nodeType="withEffect">
                                  <p:stCondLst>
                                    <p:cond delay="0"/>
                                  </p:stCondLst>
                                  <p:childTnLst>
                                    <p:set>
                                      <p:cBhvr>
                                        <p:cTn id="151" dur="1" fill="hold">
                                          <p:stCondLst>
                                            <p:cond delay="0"/>
                                          </p:stCondLst>
                                        </p:cTn>
                                        <p:tgtEl>
                                          <p:spTgt spid="100"/>
                                        </p:tgtEl>
                                        <p:attrNameLst>
                                          <p:attrName>style.visibility</p:attrName>
                                        </p:attrNameLst>
                                      </p:cBhvr>
                                      <p:to>
                                        <p:strVal val="visible"/>
                                      </p:to>
                                    </p:set>
                                    <p:anim calcmode="lin" valueType="num">
                                      <p:cBhvr>
                                        <p:cTn id="152" dur="500" fill="hold"/>
                                        <p:tgtEl>
                                          <p:spTgt spid="100"/>
                                        </p:tgtEl>
                                        <p:attrNameLst>
                                          <p:attrName>ppt_w</p:attrName>
                                        </p:attrNameLst>
                                      </p:cBhvr>
                                      <p:tavLst>
                                        <p:tav tm="0">
                                          <p:val>
                                            <p:fltVal val="0"/>
                                          </p:val>
                                        </p:tav>
                                        <p:tav tm="100000">
                                          <p:val>
                                            <p:strVal val="#ppt_w"/>
                                          </p:val>
                                        </p:tav>
                                      </p:tavLst>
                                    </p:anim>
                                    <p:anim calcmode="lin" valueType="num">
                                      <p:cBhvr>
                                        <p:cTn id="153" dur="500" fill="hold"/>
                                        <p:tgtEl>
                                          <p:spTgt spid="100"/>
                                        </p:tgtEl>
                                        <p:attrNameLst>
                                          <p:attrName>ppt_h</p:attrName>
                                        </p:attrNameLst>
                                      </p:cBhvr>
                                      <p:tavLst>
                                        <p:tav tm="0">
                                          <p:val>
                                            <p:fltVal val="0"/>
                                          </p:val>
                                        </p:tav>
                                        <p:tav tm="100000">
                                          <p:val>
                                            <p:strVal val="#ppt_h"/>
                                          </p:val>
                                        </p:tav>
                                      </p:tavLst>
                                    </p:anim>
                                    <p:animEffect transition="in" filter="fade">
                                      <p:cBhvr>
                                        <p:cTn id="154" dur="500"/>
                                        <p:tgtEl>
                                          <p:spTgt spid="100"/>
                                        </p:tgtEl>
                                      </p:cBhvr>
                                    </p:animEffect>
                                  </p:childTnLst>
                                </p:cTn>
                              </p:par>
                              <p:par>
                                <p:cTn id="155" presetID="53" presetClass="entr" presetSubtype="16" fill="hold" grpId="0" nodeType="withEffect">
                                  <p:stCondLst>
                                    <p:cond delay="0"/>
                                  </p:stCondLst>
                                  <p:childTnLst>
                                    <p:set>
                                      <p:cBhvr>
                                        <p:cTn id="156" dur="1" fill="hold">
                                          <p:stCondLst>
                                            <p:cond delay="0"/>
                                          </p:stCondLst>
                                        </p:cTn>
                                        <p:tgtEl>
                                          <p:spTgt spid="101"/>
                                        </p:tgtEl>
                                        <p:attrNameLst>
                                          <p:attrName>style.visibility</p:attrName>
                                        </p:attrNameLst>
                                      </p:cBhvr>
                                      <p:to>
                                        <p:strVal val="visible"/>
                                      </p:to>
                                    </p:set>
                                    <p:anim calcmode="lin" valueType="num">
                                      <p:cBhvr>
                                        <p:cTn id="157" dur="500" fill="hold"/>
                                        <p:tgtEl>
                                          <p:spTgt spid="101"/>
                                        </p:tgtEl>
                                        <p:attrNameLst>
                                          <p:attrName>ppt_w</p:attrName>
                                        </p:attrNameLst>
                                      </p:cBhvr>
                                      <p:tavLst>
                                        <p:tav tm="0">
                                          <p:val>
                                            <p:fltVal val="0"/>
                                          </p:val>
                                        </p:tav>
                                        <p:tav tm="100000">
                                          <p:val>
                                            <p:strVal val="#ppt_w"/>
                                          </p:val>
                                        </p:tav>
                                      </p:tavLst>
                                    </p:anim>
                                    <p:anim calcmode="lin" valueType="num">
                                      <p:cBhvr>
                                        <p:cTn id="158" dur="500" fill="hold"/>
                                        <p:tgtEl>
                                          <p:spTgt spid="101"/>
                                        </p:tgtEl>
                                        <p:attrNameLst>
                                          <p:attrName>ppt_h</p:attrName>
                                        </p:attrNameLst>
                                      </p:cBhvr>
                                      <p:tavLst>
                                        <p:tav tm="0">
                                          <p:val>
                                            <p:fltVal val="0"/>
                                          </p:val>
                                        </p:tav>
                                        <p:tav tm="100000">
                                          <p:val>
                                            <p:strVal val="#ppt_h"/>
                                          </p:val>
                                        </p:tav>
                                      </p:tavLst>
                                    </p:anim>
                                    <p:animEffect transition="in" filter="fade">
                                      <p:cBhvr>
                                        <p:cTn id="159" dur="500"/>
                                        <p:tgtEl>
                                          <p:spTgt spid="101"/>
                                        </p:tgtEl>
                                      </p:cBhvr>
                                    </p:animEffect>
                                  </p:childTnLst>
                                </p:cTn>
                              </p:par>
                              <p:par>
                                <p:cTn id="160" presetID="53" presetClass="entr" presetSubtype="16" fill="hold" nodeType="withEffect">
                                  <p:stCondLst>
                                    <p:cond delay="0"/>
                                  </p:stCondLst>
                                  <p:childTnLst>
                                    <p:set>
                                      <p:cBhvr>
                                        <p:cTn id="161" dur="1" fill="hold">
                                          <p:stCondLst>
                                            <p:cond delay="0"/>
                                          </p:stCondLst>
                                        </p:cTn>
                                        <p:tgtEl>
                                          <p:spTgt spid="102"/>
                                        </p:tgtEl>
                                        <p:attrNameLst>
                                          <p:attrName>style.visibility</p:attrName>
                                        </p:attrNameLst>
                                      </p:cBhvr>
                                      <p:to>
                                        <p:strVal val="visible"/>
                                      </p:to>
                                    </p:set>
                                    <p:anim calcmode="lin" valueType="num">
                                      <p:cBhvr>
                                        <p:cTn id="162" dur="500" fill="hold"/>
                                        <p:tgtEl>
                                          <p:spTgt spid="102"/>
                                        </p:tgtEl>
                                        <p:attrNameLst>
                                          <p:attrName>ppt_w</p:attrName>
                                        </p:attrNameLst>
                                      </p:cBhvr>
                                      <p:tavLst>
                                        <p:tav tm="0">
                                          <p:val>
                                            <p:fltVal val="0"/>
                                          </p:val>
                                        </p:tav>
                                        <p:tav tm="100000">
                                          <p:val>
                                            <p:strVal val="#ppt_w"/>
                                          </p:val>
                                        </p:tav>
                                      </p:tavLst>
                                    </p:anim>
                                    <p:anim calcmode="lin" valueType="num">
                                      <p:cBhvr>
                                        <p:cTn id="163" dur="500" fill="hold"/>
                                        <p:tgtEl>
                                          <p:spTgt spid="102"/>
                                        </p:tgtEl>
                                        <p:attrNameLst>
                                          <p:attrName>ppt_h</p:attrName>
                                        </p:attrNameLst>
                                      </p:cBhvr>
                                      <p:tavLst>
                                        <p:tav tm="0">
                                          <p:val>
                                            <p:fltVal val="0"/>
                                          </p:val>
                                        </p:tav>
                                        <p:tav tm="100000">
                                          <p:val>
                                            <p:strVal val="#ppt_h"/>
                                          </p:val>
                                        </p:tav>
                                      </p:tavLst>
                                    </p:anim>
                                    <p:animEffect transition="in" filter="fade">
                                      <p:cBhvr>
                                        <p:cTn id="164" dur="500"/>
                                        <p:tgtEl>
                                          <p:spTgt spid="102"/>
                                        </p:tgtEl>
                                      </p:cBhvr>
                                    </p:animEffect>
                                  </p:childTnLst>
                                </p:cTn>
                              </p:par>
                              <p:par>
                                <p:cTn id="165" presetID="53" presetClass="entr" presetSubtype="16" fill="hold" grpId="0" nodeType="withEffect">
                                  <p:stCondLst>
                                    <p:cond delay="0"/>
                                  </p:stCondLst>
                                  <p:childTnLst>
                                    <p:set>
                                      <p:cBhvr>
                                        <p:cTn id="166" dur="1" fill="hold">
                                          <p:stCondLst>
                                            <p:cond delay="0"/>
                                          </p:stCondLst>
                                        </p:cTn>
                                        <p:tgtEl>
                                          <p:spTgt spid="103"/>
                                        </p:tgtEl>
                                        <p:attrNameLst>
                                          <p:attrName>style.visibility</p:attrName>
                                        </p:attrNameLst>
                                      </p:cBhvr>
                                      <p:to>
                                        <p:strVal val="visible"/>
                                      </p:to>
                                    </p:set>
                                    <p:anim calcmode="lin" valueType="num">
                                      <p:cBhvr>
                                        <p:cTn id="167" dur="500" fill="hold"/>
                                        <p:tgtEl>
                                          <p:spTgt spid="103"/>
                                        </p:tgtEl>
                                        <p:attrNameLst>
                                          <p:attrName>ppt_w</p:attrName>
                                        </p:attrNameLst>
                                      </p:cBhvr>
                                      <p:tavLst>
                                        <p:tav tm="0">
                                          <p:val>
                                            <p:fltVal val="0"/>
                                          </p:val>
                                        </p:tav>
                                        <p:tav tm="100000">
                                          <p:val>
                                            <p:strVal val="#ppt_w"/>
                                          </p:val>
                                        </p:tav>
                                      </p:tavLst>
                                    </p:anim>
                                    <p:anim calcmode="lin" valueType="num">
                                      <p:cBhvr>
                                        <p:cTn id="168" dur="500" fill="hold"/>
                                        <p:tgtEl>
                                          <p:spTgt spid="103"/>
                                        </p:tgtEl>
                                        <p:attrNameLst>
                                          <p:attrName>ppt_h</p:attrName>
                                        </p:attrNameLst>
                                      </p:cBhvr>
                                      <p:tavLst>
                                        <p:tav tm="0">
                                          <p:val>
                                            <p:fltVal val="0"/>
                                          </p:val>
                                        </p:tav>
                                        <p:tav tm="100000">
                                          <p:val>
                                            <p:strVal val="#ppt_h"/>
                                          </p:val>
                                        </p:tav>
                                      </p:tavLst>
                                    </p:anim>
                                    <p:animEffect transition="in" filter="fade">
                                      <p:cBhvr>
                                        <p:cTn id="169" dur="500"/>
                                        <p:tgtEl>
                                          <p:spTgt spid="103"/>
                                        </p:tgtEl>
                                      </p:cBhvr>
                                    </p:animEffect>
                                  </p:childTnLst>
                                </p:cTn>
                              </p:par>
                              <p:par>
                                <p:cTn id="170" presetID="53" presetClass="entr" presetSubtype="16" fill="hold" nodeType="withEffect">
                                  <p:stCondLst>
                                    <p:cond delay="0"/>
                                  </p:stCondLst>
                                  <p:childTnLst>
                                    <p:set>
                                      <p:cBhvr>
                                        <p:cTn id="171" dur="1" fill="hold">
                                          <p:stCondLst>
                                            <p:cond delay="0"/>
                                          </p:stCondLst>
                                        </p:cTn>
                                        <p:tgtEl>
                                          <p:spTgt spid="104"/>
                                        </p:tgtEl>
                                        <p:attrNameLst>
                                          <p:attrName>style.visibility</p:attrName>
                                        </p:attrNameLst>
                                      </p:cBhvr>
                                      <p:to>
                                        <p:strVal val="visible"/>
                                      </p:to>
                                    </p:set>
                                    <p:anim calcmode="lin" valueType="num">
                                      <p:cBhvr>
                                        <p:cTn id="172" dur="500" fill="hold"/>
                                        <p:tgtEl>
                                          <p:spTgt spid="104"/>
                                        </p:tgtEl>
                                        <p:attrNameLst>
                                          <p:attrName>ppt_w</p:attrName>
                                        </p:attrNameLst>
                                      </p:cBhvr>
                                      <p:tavLst>
                                        <p:tav tm="0">
                                          <p:val>
                                            <p:fltVal val="0"/>
                                          </p:val>
                                        </p:tav>
                                        <p:tav tm="100000">
                                          <p:val>
                                            <p:strVal val="#ppt_w"/>
                                          </p:val>
                                        </p:tav>
                                      </p:tavLst>
                                    </p:anim>
                                    <p:anim calcmode="lin" valueType="num">
                                      <p:cBhvr>
                                        <p:cTn id="173" dur="500" fill="hold"/>
                                        <p:tgtEl>
                                          <p:spTgt spid="104"/>
                                        </p:tgtEl>
                                        <p:attrNameLst>
                                          <p:attrName>ppt_h</p:attrName>
                                        </p:attrNameLst>
                                      </p:cBhvr>
                                      <p:tavLst>
                                        <p:tav tm="0">
                                          <p:val>
                                            <p:fltVal val="0"/>
                                          </p:val>
                                        </p:tav>
                                        <p:tav tm="100000">
                                          <p:val>
                                            <p:strVal val="#ppt_h"/>
                                          </p:val>
                                        </p:tav>
                                      </p:tavLst>
                                    </p:anim>
                                    <p:animEffect transition="in" filter="fade">
                                      <p:cBhvr>
                                        <p:cTn id="174" dur="500"/>
                                        <p:tgtEl>
                                          <p:spTgt spid="104"/>
                                        </p:tgtEl>
                                      </p:cBhvr>
                                    </p:animEffect>
                                  </p:childTnLst>
                                </p:cTn>
                              </p:par>
                              <p:par>
                                <p:cTn id="175" presetID="53" presetClass="entr" presetSubtype="16" fill="hold" grpId="0" nodeType="withEffect">
                                  <p:stCondLst>
                                    <p:cond delay="0"/>
                                  </p:stCondLst>
                                  <p:childTnLst>
                                    <p:set>
                                      <p:cBhvr>
                                        <p:cTn id="176" dur="1" fill="hold">
                                          <p:stCondLst>
                                            <p:cond delay="0"/>
                                          </p:stCondLst>
                                        </p:cTn>
                                        <p:tgtEl>
                                          <p:spTgt spid="105"/>
                                        </p:tgtEl>
                                        <p:attrNameLst>
                                          <p:attrName>style.visibility</p:attrName>
                                        </p:attrNameLst>
                                      </p:cBhvr>
                                      <p:to>
                                        <p:strVal val="visible"/>
                                      </p:to>
                                    </p:set>
                                    <p:anim calcmode="lin" valueType="num">
                                      <p:cBhvr>
                                        <p:cTn id="177" dur="500" fill="hold"/>
                                        <p:tgtEl>
                                          <p:spTgt spid="105"/>
                                        </p:tgtEl>
                                        <p:attrNameLst>
                                          <p:attrName>ppt_w</p:attrName>
                                        </p:attrNameLst>
                                      </p:cBhvr>
                                      <p:tavLst>
                                        <p:tav tm="0">
                                          <p:val>
                                            <p:fltVal val="0"/>
                                          </p:val>
                                        </p:tav>
                                        <p:tav tm="100000">
                                          <p:val>
                                            <p:strVal val="#ppt_w"/>
                                          </p:val>
                                        </p:tav>
                                      </p:tavLst>
                                    </p:anim>
                                    <p:anim calcmode="lin" valueType="num">
                                      <p:cBhvr>
                                        <p:cTn id="178" dur="500" fill="hold"/>
                                        <p:tgtEl>
                                          <p:spTgt spid="105"/>
                                        </p:tgtEl>
                                        <p:attrNameLst>
                                          <p:attrName>ppt_h</p:attrName>
                                        </p:attrNameLst>
                                      </p:cBhvr>
                                      <p:tavLst>
                                        <p:tav tm="0">
                                          <p:val>
                                            <p:fltVal val="0"/>
                                          </p:val>
                                        </p:tav>
                                        <p:tav tm="100000">
                                          <p:val>
                                            <p:strVal val="#ppt_h"/>
                                          </p:val>
                                        </p:tav>
                                      </p:tavLst>
                                    </p:anim>
                                    <p:animEffect transition="in" filter="fade">
                                      <p:cBhvr>
                                        <p:cTn id="179" dur="500"/>
                                        <p:tgtEl>
                                          <p:spTgt spid="105"/>
                                        </p:tgtEl>
                                      </p:cBhvr>
                                    </p:animEffect>
                                  </p:childTnLst>
                                </p:cTn>
                              </p:par>
                            </p:childTnLst>
                          </p:cTn>
                        </p:par>
                      </p:childTnLst>
                    </p:cTn>
                  </p:par>
                  <p:par>
                    <p:cTn id="180" fill="hold">
                      <p:stCondLst>
                        <p:cond delay="indefinite"/>
                      </p:stCondLst>
                      <p:childTnLst>
                        <p:par>
                          <p:cTn id="181" fill="hold">
                            <p:stCondLst>
                              <p:cond delay="0"/>
                            </p:stCondLst>
                            <p:childTnLst>
                              <p:par>
                                <p:cTn id="182" presetID="53" presetClass="entr" presetSubtype="16" fill="hold" grpId="0" nodeType="clickEffect">
                                  <p:stCondLst>
                                    <p:cond delay="0"/>
                                  </p:stCondLst>
                                  <p:childTnLst>
                                    <p:set>
                                      <p:cBhvr>
                                        <p:cTn id="183" dur="1" fill="hold">
                                          <p:stCondLst>
                                            <p:cond delay="0"/>
                                          </p:stCondLst>
                                        </p:cTn>
                                        <p:tgtEl>
                                          <p:spTgt spid="169"/>
                                        </p:tgtEl>
                                        <p:attrNameLst>
                                          <p:attrName>style.visibility</p:attrName>
                                        </p:attrNameLst>
                                      </p:cBhvr>
                                      <p:to>
                                        <p:strVal val="visible"/>
                                      </p:to>
                                    </p:set>
                                    <p:anim calcmode="lin" valueType="num">
                                      <p:cBhvr>
                                        <p:cTn id="184" dur="500" fill="hold"/>
                                        <p:tgtEl>
                                          <p:spTgt spid="169"/>
                                        </p:tgtEl>
                                        <p:attrNameLst>
                                          <p:attrName>ppt_w</p:attrName>
                                        </p:attrNameLst>
                                      </p:cBhvr>
                                      <p:tavLst>
                                        <p:tav tm="0">
                                          <p:val>
                                            <p:fltVal val="0"/>
                                          </p:val>
                                        </p:tav>
                                        <p:tav tm="100000">
                                          <p:val>
                                            <p:strVal val="#ppt_w"/>
                                          </p:val>
                                        </p:tav>
                                      </p:tavLst>
                                    </p:anim>
                                    <p:anim calcmode="lin" valueType="num">
                                      <p:cBhvr>
                                        <p:cTn id="185" dur="500" fill="hold"/>
                                        <p:tgtEl>
                                          <p:spTgt spid="169"/>
                                        </p:tgtEl>
                                        <p:attrNameLst>
                                          <p:attrName>ppt_h</p:attrName>
                                        </p:attrNameLst>
                                      </p:cBhvr>
                                      <p:tavLst>
                                        <p:tav tm="0">
                                          <p:val>
                                            <p:fltVal val="0"/>
                                          </p:val>
                                        </p:tav>
                                        <p:tav tm="100000">
                                          <p:val>
                                            <p:strVal val="#ppt_h"/>
                                          </p:val>
                                        </p:tav>
                                      </p:tavLst>
                                    </p:anim>
                                    <p:animEffect transition="in" filter="fade">
                                      <p:cBhvr>
                                        <p:cTn id="186" dur="500"/>
                                        <p:tgtEl>
                                          <p:spTgt spid="169"/>
                                        </p:tgtEl>
                                      </p:cBhvr>
                                    </p:animEffect>
                                  </p:childTnLst>
                                </p:cTn>
                              </p:par>
                            </p:childTnLst>
                          </p:cTn>
                        </p:par>
                      </p:childTnLst>
                    </p:cTn>
                  </p:par>
                  <p:par>
                    <p:cTn id="187" fill="hold">
                      <p:stCondLst>
                        <p:cond delay="indefinite"/>
                      </p:stCondLst>
                      <p:childTnLst>
                        <p:par>
                          <p:cTn id="188" fill="hold">
                            <p:stCondLst>
                              <p:cond delay="0"/>
                            </p:stCondLst>
                            <p:childTnLst>
                              <p:par>
                                <p:cTn id="189" presetID="53" presetClass="entr" presetSubtype="16" fill="hold" grpId="0" nodeType="clickEffect">
                                  <p:stCondLst>
                                    <p:cond delay="0"/>
                                  </p:stCondLst>
                                  <p:childTnLst>
                                    <p:set>
                                      <p:cBhvr>
                                        <p:cTn id="190" dur="1" fill="hold">
                                          <p:stCondLst>
                                            <p:cond delay="0"/>
                                          </p:stCondLst>
                                        </p:cTn>
                                        <p:tgtEl>
                                          <p:spTgt spid="170"/>
                                        </p:tgtEl>
                                        <p:attrNameLst>
                                          <p:attrName>style.visibility</p:attrName>
                                        </p:attrNameLst>
                                      </p:cBhvr>
                                      <p:to>
                                        <p:strVal val="visible"/>
                                      </p:to>
                                    </p:set>
                                    <p:anim calcmode="lin" valueType="num">
                                      <p:cBhvr>
                                        <p:cTn id="191" dur="500" fill="hold"/>
                                        <p:tgtEl>
                                          <p:spTgt spid="170"/>
                                        </p:tgtEl>
                                        <p:attrNameLst>
                                          <p:attrName>ppt_w</p:attrName>
                                        </p:attrNameLst>
                                      </p:cBhvr>
                                      <p:tavLst>
                                        <p:tav tm="0">
                                          <p:val>
                                            <p:fltVal val="0"/>
                                          </p:val>
                                        </p:tav>
                                        <p:tav tm="100000">
                                          <p:val>
                                            <p:strVal val="#ppt_w"/>
                                          </p:val>
                                        </p:tav>
                                      </p:tavLst>
                                    </p:anim>
                                    <p:anim calcmode="lin" valueType="num">
                                      <p:cBhvr>
                                        <p:cTn id="192" dur="500" fill="hold"/>
                                        <p:tgtEl>
                                          <p:spTgt spid="170"/>
                                        </p:tgtEl>
                                        <p:attrNameLst>
                                          <p:attrName>ppt_h</p:attrName>
                                        </p:attrNameLst>
                                      </p:cBhvr>
                                      <p:tavLst>
                                        <p:tav tm="0">
                                          <p:val>
                                            <p:fltVal val="0"/>
                                          </p:val>
                                        </p:tav>
                                        <p:tav tm="100000">
                                          <p:val>
                                            <p:strVal val="#ppt_h"/>
                                          </p:val>
                                        </p:tav>
                                      </p:tavLst>
                                    </p:anim>
                                    <p:animEffect transition="in" filter="fade">
                                      <p:cBhvr>
                                        <p:cTn id="193"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3" grpId="0" animBg="1"/>
      <p:bldP spid="85" grpId="0" animBg="1"/>
      <p:bldP spid="87" grpId="0" animBg="1"/>
      <p:bldP spid="89" grpId="0" animBg="1"/>
      <p:bldP spid="91" grpId="0" animBg="1"/>
      <p:bldP spid="93" grpId="0" animBg="1"/>
      <p:bldP spid="95" grpId="0" animBg="1"/>
      <p:bldP spid="97" grpId="0" animBg="1"/>
      <p:bldP spid="99" grpId="0" animBg="1"/>
      <p:bldP spid="101" grpId="0" animBg="1"/>
      <p:bldP spid="103" grpId="0" animBg="1"/>
      <p:bldP spid="105" grpId="0" animBg="1"/>
      <p:bldP spid="169" grpId="0" animBg="1"/>
      <p:bldP spid="17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What does a good/bad BST look like?</a:t>
            </a:r>
          </a:p>
          <a:p>
            <a:pPr>
              <a:lnSpc>
                <a:spcPct val="150000"/>
              </a:lnSpc>
            </a:pPr>
            <a:r>
              <a:rPr lang="en-SG" sz="1800"/>
              <a:t>Two possible BST representations of the list</a:t>
            </a:r>
          </a:p>
          <a:p>
            <a:pPr>
              <a:lnSpc>
                <a:spcPct val="150000"/>
              </a:lnSpc>
            </a:pPr>
            <a:endParaRPr lang="en-SG" sz="1800"/>
          </a:p>
        </p:txBody>
      </p:sp>
      <p:sp>
        <p:nvSpPr>
          <p:cNvPr id="2" name="Title 1"/>
          <p:cNvSpPr>
            <a:spLocks noGrp="1"/>
          </p:cNvSpPr>
          <p:nvPr>
            <p:ph type="title"/>
          </p:nvPr>
        </p:nvSpPr>
        <p:spPr/>
        <p:txBody>
          <a:bodyPr/>
          <a:lstStyle/>
          <a:p>
            <a:r>
              <a:rPr lang="en-SG"/>
              <a:t>Notice: not all BST are efficient for search</a:t>
            </a:r>
          </a:p>
        </p:txBody>
      </p:sp>
      <p:grpSp>
        <p:nvGrpSpPr>
          <p:cNvPr id="3" name="Group 2"/>
          <p:cNvGrpSpPr/>
          <p:nvPr/>
        </p:nvGrpSpPr>
        <p:grpSpPr>
          <a:xfrm>
            <a:off x="1755806" y="2884348"/>
            <a:ext cx="5632389" cy="2671325"/>
            <a:chOff x="1908648" y="3188281"/>
            <a:chExt cx="6578576" cy="3120081"/>
          </a:xfrm>
        </p:grpSpPr>
        <p:sp>
          <p:nvSpPr>
            <p:cNvPr id="45" name="object 80"/>
            <p:cNvSpPr/>
            <p:nvPr/>
          </p:nvSpPr>
          <p:spPr>
            <a:xfrm>
              <a:off x="5181600" y="3206588"/>
              <a:ext cx="443230" cy="300990"/>
            </a:xfrm>
            <a:prstGeom prst="ellipse">
              <a:avLst/>
            </a:prstGeom>
            <a:ln w="25399">
              <a:solidFill>
                <a:srgbClr val="839950"/>
              </a:solidFill>
            </a:ln>
          </p:spPr>
          <p:txBody>
            <a:bodyPr wrap="square" lIns="0" tIns="0" rIns="0" bIns="0" rtlCol="0"/>
            <a:lstStyle/>
            <a:p>
              <a:endParaRPr sz="1400">
                <a:latin typeface="Verdana (Body)"/>
              </a:endParaRPr>
            </a:p>
          </p:txBody>
        </p:sp>
        <p:sp>
          <p:nvSpPr>
            <p:cNvPr id="46" name="object 81"/>
            <p:cNvSpPr txBox="1"/>
            <p:nvPr/>
          </p:nvSpPr>
          <p:spPr>
            <a:xfrm>
              <a:off x="5305400" y="3188281"/>
              <a:ext cx="158116" cy="302954"/>
            </a:xfrm>
            <a:prstGeom prst="ellipse">
              <a:avLst/>
            </a:prstGeom>
          </p:spPr>
          <p:txBody>
            <a:bodyPr vert="horz" wrap="square" lIns="0" tIns="0" rIns="0" bIns="0" rtlCol="0">
              <a:spAutoFit/>
            </a:bodyPr>
            <a:lstStyle/>
            <a:p>
              <a:pPr marL="12700">
                <a:lnSpc>
                  <a:spcPct val="100000"/>
                </a:lnSpc>
              </a:pPr>
              <a:r>
                <a:rPr sz="1400" spc="-15" dirty="0">
                  <a:latin typeface="Verdana (Body)"/>
                  <a:cs typeface="Calibri"/>
                </a:rPr>
                <a:t>A</a:t>
              </a:r>
              <a:endParaRPr sz="1400" dirty="0">
                <a:latin typeface="Verdana (Body)"/>
                <a:cs typeface="Calibri"/>
              </a:endParaRPr>
            </a:p>
          </p:txBody>
        </p:sp>
        <p:sp>
          <p:nvSpPr>
            <p:cNvPr id="47" name="object 86"/>
            <p:cNvSpPr/>
            <p:nvPr/>
          </p:nvSpPr>
          <p:spPr>
            <a:xfrm>
              <a:off x="5754079" y="3793456"/>
              <a:ext cx="443230" cy="300990"/>
            </a:xfrm>
            <a:prstGeom prst="ellipse">
              <a:avLst/>
            </a:prstGeom>
            <a:ln w="25399">
              <a:solidFill>
                <a:srgbClr val="839950"/>
              </a:solidFill>
            </a:ln>
          </p:spPr>
          <p:txBody>
            <a:bodyPr wrap="square" lIns="0" tIns="0" rIns="0" bIns="0" rtlCol="0"/>
            <a:lstStyle/>
            <a:p>
              <a:endParaRPr sz="1400">
                <a:latin typeface="Verdana (Body)"/>
              </a:endParaRPr>
            </a:p>
          </p:txBody>
        </p:sp>
        <p:sp>
          <p:nvSpPr>
            <p:cNvPr id="48" name="object 87"/>
            <p:cNvSpPr txBox="1"/>
            <p:nvPr/>
          </p:nvSpPr>
          <p:spPr>
            <a:xfrm>
              <a:off x="5881842" y="3769400"/>
              <a:ext cx="149860" cy="302954"/>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B</a:t>
              </a:r>
              <a:endParaRPr sz="1400" dirty="0">
                <a:latin typeface="Verdana (Body)"/>
                <a:cs typeface="Calibri"/>
              </a:endParaRPr>
            </a:p>
          </p:txBody>
        </p:sp>
        <p:sp>
          <p:nvSpPr>
            <p:cNvPr id="49" name="object 92"/>
            <p:cNvSpPr/>
            <p:nvPr/>
          </p:nvSpPr>
          <p:spPr>
            <a:xfrm>
              <a:off x="6326558" y="4346936"/>
              <a:ext cx="443230" cy="300990"/>
            </a:xfrm>
            <a:prstGeom prst="ellipse">
              <a:avLst/>
            </a:prstGeom>
            <a:ln w="25399">
              <a:solidFill>
                <a:srgbClr val="839950"/>
              </a:solidFill>
            </a:ln>
          </p:spPr>
          <p:txBody>
            <a:bodyPr wrap="square" lIns="0" tIns="0" rIns="0" bIns="0" rtlCol="0"/>
            <a:lstStyle/>
            <a:p>
              <a:endParaRPr sz="1400">
                <a:latin typeface="Verdana (Body)"/>
              </a:endParaRPr>
            </a:p>
          </p:txBody>
        </p:sp>
        <p:sp>
          <p:nvSpPr>
            <p:cNvPr id="50" name="object 93"/>
            <p:cNvSpPr txBox="1"/>
            <p:nvPr/>
          </p:nvSpPr>
          <p:spPr>
            <a:xfrm>
              <a:off x="6450405" y="4322624"/>
              <a:ext cx="147320" cy="302954"/>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C</a:t>
              </a:r>
            </a:p>
          </p:txBody>
        </p:sp>
        <p:sp>
          <p:nvSpPr>
            <p:cNvPr id="51" name="object 98"/>
            <p:cNvSpPr/>
            <p:nvPr/>
          </p:nvSpPr>
          <p:spPr>
            <a:xfrm>
              <a:off x="6899035" y="4900415"/>
              <a:ext cx="443230" cy="300990"/>
            </a:xfrm>
            <a:prstGeom prst="ellipse">
              <a:avLst/>
            </a:prstGeom>
            <a:ln w="25399">
              <a:solidFill>
                <a:srgbClr val="839950"/>
              </a:solidFill>
            </a:ln>
          </p:spPr>
          <p:txBody>
            <a:bodyPr wrap="square" lIns="0" tIns="0" rIns="0" bIns="0" rtlCol="0"/>
            <a:lstStyle/>
            <a:p>
              <a:endParaRPr sz="1400">
                <a:latin typeface="Verdana (Body)"/>
              </a:endParaRPr>
            </a:p>
          </p:txBody>
        </p:sp>
        <p:sp>
          <p:nvSpPr>
            <p:cNvPr id="52" name="object 99"/>
            <p:cNvSpPr txBox="1"/>
            <p:nvPr/>
          </p:nvSpPr>
          <p:spPr>
            <a:xfrm>
              <a:off x="7025771" y="4884908"/>
              <a:ext cx="166370" cy="302954"/>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D</a:t>
              </a:r>
            </a:p>
          </p:txBody>
        </p:sp>
        <p:sp>
          <p:nvSpPr>
            <p:cNvPr id="53" name="object 104"/>
            <p:cNvSpPr/>
            <p:nvPr/>
          </p:nvSpPr>
          <p:spPr>
            <a:xfrm>
              <a:off x="7471516" y="5453894"/>
              <a:ext cx="443230" cy="300990"/>
            </a:xfrm>
            <a:prstGeom prst="ellipse">
              <a:avLst/>
            </a:prstGeom>
            <a:ln w="25399">
              <a:solidFill>
                <a:srgbClr val="839950"/>
              </a:solidFill>
            </a:ln>
          </p:spPr>
          <p:txBody>
            <a:bodyPr wrap="square" lIns="0" tIns="0" rIns="0" bIns="0" rtlCol="0"/>
            <a:lstStyle/>
            <a:p>
              <a:endParaRPr sz="1400">
                <a:latin typeface="Verdana (Body)"/>
              </a:endParaRPr>
            </a:p>
          </p:txBody>
        </p:sp>
        <p:sp>
          <p:nvSpPr>
            <p:cNvPr id="54" name="object 105"/>
            <p:cNvSpPr txBox="1"/>
            <p:nvPr/>
          </p:nvSpPr>
          <p:spPr>
            <a:xfrm>
              <a:off x="7598520" y="5432345"/>
              <a:ext cx="137159" cy="302954"/>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E</a:t>
              </a:r>
            </a:p>
          </p:txBody>
        </p:sp>
        <p:sp>
          <p:nvSpPr>
            <p:cNvPr id="55" name="object 110"/>
            <p:cNvSpPr/>
            <p:nvPr/>
          </p:nvSpPr>
          <p:spPr>
            <a:xfrm>
              <a:off x="8043994" y="6007372"/>
              <a:ext cx="443230" cy="300990"/>
            </a:xfrm>
            <a:prstGeom prst="ellipse">
              <a:avLst/>
            </a:prstGeom>
            <a:ln w="25399">
              <a:solidFill>
                <a:srgbClr val="839950"/>
              </a:solidFill>
            </a:ln>
          </p:spPr>
          <p:txBody>
            <a:bodyPr wrap="square" lIns="0" tIns="0" rIns="0" bIns="0" rtlCol="0"/>
            <a:lstStyle/>
            <a:p>
              <a:endParaRPr sz="1400">
                <a:latin typeface="Verdana (Body)"/>
              </a:endParaRPr>
            </a:p>
          </p:txBody>
        </p:sp>
        <p:sp>
          <p:nvSpPr>
            <p:cNvPr id="56" name="object 111"/>
            <p:cNvSpPr txBox="1"/>
            <p:nvPr/>
          </p:nvSpPr>
          <p:spPr>
            <a:xfrm>
              <a:off x="8191870" y="5993440"/>
              <a:ext cx="130810" cy="302954"/>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F</a:t>
              </a:r>
            </a:p>
          </p:txBody>
        </p:sp>
        <p:sp>
          <p:nvSpPr>
            <p:cNvPr id="57" name="object 11"/>
            <p:cNvSpPr/>
            <p:nvPr/>
          </p:nvSpPr>
          <p:spPr>
            <a:xfrm>
              <a:off x="2678487" y="3423581"/>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latin typeface="Verdana (Body)"/>
              </a:endParaRPr>
            </a:p>
          </p:txBody>
        </p:sp>
        <p:sp>
          <p:nvSpPr>
            <p:cNvPr id="58" name="object 12"/>
            <p:cNvSpPr txBox="1"/>
            <p:nvPr/>
          </p:nvSpPr>
          <p:spPr>
            <a:xfrm>
              <a:off x="2833961" y="3473421"/>
              <a:ext cx="158084" cy="302954"/>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lang="en-US" sz="1400" dirty="0">
                  <a:latin typeface="Verdana (Body)"/>
                  <a:cs typeface="Calibri"/>
                </a:rPr>
                <a:t>D</a:t>
              </a:r>
              <a:endParaRPr sz="1400" dirty="0">
                <a:latin typeface="Verdana (Body)"/>
                <a:cs typeface="Calibri"/>
              </a:endParaRPr>
            </a:p>
          </p:txBody>
        </p:sp>
        <p:sp>
          <p:nvSpPr>
            <p:cNvPr id="59" name="object 14"/>
            <p:cNvSpPr/>
            <p:nvPr/>
          </p:nvSpPr>
          <p:spPr>
            <a:xfrm>
              <a:off x="2235673" y="4068995"/>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latin typeface="Verdana (Body)"/>
              </a:endParaRPr>
            </a:p>
          </p:txBody>
        </p:sp>
        <p:sp>
          <p:nvSpPr>
            <p:cNvPr id="60" name="object 15"/>
            <p:cNvSpPr txBox="1"/>
            <p:nvPr/>
          </p:nvSpPr>
          <p:spPr>
            <a:xfrm>
              <a:off x="2384812" y="4118835"/>
              <a:ext cx="172721" cy="302954"/>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1400" spc="-10" dirty="0">
                  <a:latin typeface="Verdana (Body)"/>
                  <a:cs typeface="Calibri"/>
                </a:rPr>
                <a:t>B</a:t>
              </a:r>
              <a:endParaRPr sz="1400">
                <a:latin typeface="Verdana (Body)"/>
                <a:cs typeface="Calibri"/>
              </a:endParaRPr>
            </a:p>
          </p:txBody>
        </p:sp>
        <p:sp>
          <p:nvSpPr>
            <p:cNvPr id="61" name="object 17"/>
            <p:cNvSpPr/>
            <p:nvPr/>
          </p:nvSpPr>
          <p:spPr>
            <a:xfrm>
              <a:off x="3121270" y="4068995"/>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latin typeface="Verdana (Body)"/>
              </a:endParaRPr>
            </a:p>
          </p:txBody>
        </p:sp>
        <p:sp>
          <p:nvSpPr>
            <p:cNvPr id="62" name="object 18"/>
            <p:cNvSpPr txBox="1"/>
            <p:nvPr/>
          </p:nvSpPr>
          <p:spPr>
            <a:xfrm>
              <a:off x="3280049" y="4118835"/>
              <a:ext cx="150765" cy="302954"/>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lang="en-US" sz="1400" dirty="0">
                  <a:latin typeface="Verdana (Body)"/>
                  <a:cs typeface="Calibri"/>
                </a:rPr>
                <a:t>E</a:t>
              </a:r>
              <a:endParaRPr sz="1400" dirty="0">
                <a:latin typeface="Verdana (Body)"/>
                <a:cs typeface="Calibri"/>
              </a:endParaRPr>
            </a:p>
          </p:txBody>
        </p:sp>
        <p:sp>
          <p:nvSpPr>
            <p:cNvPr id="63" name="object 65"/>
            <p:cNvSpPr/>
            <p:nvPr/>
          </p:nvSpPr>
          <p:spPr>
            <a:xfrm>
              <a:off x="2535322" y="4760038"/>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latin typeface="Verdana (Body)"/>
              </a:endParaRPr>
            </a:p>
          </p:txBody>
        </p:sp>
        <p:sp>
          <p:nvSpPr>
            <p:cNvPr id="64" name="object 66"/>
            <p:cNvSpPr txBox="1"/>
            <p:nvPr/>
          </p:nvSpPr>
          <p:spPr>
            <a:xfrm>
              <a:off x="2685676" y="4809879"/>
              <a:ext cx="169794" cy="302954"/>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1400" dirty="0">
                  <a:latin typeface="Verdana (Body)"/>
                  <a:cs typeface="Calibri"/>
                </a:rPr>
                <a:t>C</a:t>
              </a:r>
              <a:endParaRPr sz="1400">
                <a:latin typeface="Verdana (Body)"/>
                <a:cs typeface="Calibri"/>
              </a:endParaRPr>
            </a:p>
          </p:txBody>
        </p:sp>
        <p:sp>
          <p:nvSpPr>
            <p:cNvPr id="65" name="object 71"/>
            <p:cNvSpPr/>
            <p:nvPr/>
          </p:nvSpPr>
          <p:spPr>
            <a:xfrm>
              <a:off x="1926423" y="4760038"/>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latin typeface="Verdana (Body)"/>
              </a:endParaRPr>
            </a:p>
          </p:txBody>
        </p:sp>
        <p:sp>
          <p:nvSpPr>
            <p:cNvPr id="66" name="object 72"/>
            <p:cNvSpPr txBox="1"/>
            <p:nvPr/>
          </p:nvSpPr>
          <p:spPr>
            <a:xfrm>
              <a:off x="2071580" y="4809879"/>
              <a:ext cx="182236" cy="302954"/>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1400" spc="-15" dirty="0">
                  <a:latin typeface="Verdana (Body)"/>
                  <a:cs typeface="Calibri"/>
                </a:rPr>
                <a:t>A</a:t>
              </a:r>
              <a:endParaRPr sz="1400" dirty="0">
                <a:latin typeface="Verdana (Body)"/>
                <a:cs typeface="Calibri"/>
              </a:endParaRPr>
            </a:p>
          </p:txBody>
        </p:sp>
        <p:sp>
          <p:nvSpPr>
            <p:cNvPr id="67" name="object 77"/>
            <p:cNvSpPr/>
            <p:nvPr/>
          </p:nvSpPr>
          <p:spPr>
            <a:xfrm>
              <a:off x="3376692" y="4760251"/>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latin typeface="Verdana (Body)"/>
              </a:endParaRPr>
            </a:p>
          </p:txBody>
        </p:sp>
        <p:sp>
          <p:nvSpPr>
            <p:cNvPr id="68" name="object 78"/>
            <p:cNvSpPr txBox="1"/>
            <p:nvPr/>
          </p:nvSpPr>
          <p:spPr>
            <a:xfrm>
              <a:off x="3531906" y="4811102"/>
              <a:ext cx="191750" cy="302954"/>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lang="en-US" altLang="zh-CN" sz="1400" dirty="0">
                  <a:latin typeface="Verdana (Body)"/>
                  <a:cs typeface="Calibri"/>
                </a:rPr>
                <a:t>F</a:t>
              </a:r>
              <a:endParaRPr sz="1400" dirty="0">
                <a:latin typeface="Verdana (Body)"/>
                <a:cs typeface="Calibri"/>
              </a:endParaRPr>
            </a:p>
          </p:txBody>
        </p:sp>
        <p:cxnSp>
          <p:nvCxnSpPr>
            <p:cNvPr id="69" name="直接箭头连接符 150"/>
            <p:cNvCxnSpPr>
              <a:stCxn id="57" idx="4"/>
              <a:endCxn id="59" idx="7"/>
            </p:cNvCxnSpPr>
            <p:nvPr/>
          </p:nvCxnSpPr>
          <p:spPr>
            <a:xfrm flipH="1">
              <a:off x="2671706" y="3864735"/>
              <a:ext cx="262204" cy="2688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152"/>
            <p:cNvCxnSpPr>
              <a:stCxn id="57" idx="4"/>
              <a:endCxn id="61" idx="1"/>
            </p:cNvCxnSpPr>
            <p:nvPr/>
          </p:nvCxnSpPr>
          <p:spPr>
            <a:xfrm>
              <a:off x="2933910" y="3864735"/>
              <a:ext cx="262172" cy="2688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154"/>
            <p:cNvCxnSpPr>
              <a:stCxn id="59" idx="4"/>
              <a:endCxn id="63" idx="0"/>
            </p:cNvCxnSpPr>
            <p:nvPr/>
          </p:nvCxnSpPr>
          <p:spPr>
            <a:xfrm>
              <a:off x="2491096" y="4510149"/>
              <a:ext cx="299649" cy="2498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155"/>
            <p:cNvCxnSpPr>
              <a:stCxn id="59" idx="4"/>
              <a:endCxn id="65" idx="0"/>
            </p:cNvCxnSpPr>
            <p:nvPr/>
          </p:nvCxnSpPr>
          <p:spPr>
            <a:xfrm flipH="1">
              <a:off x="2181846" y="4510149"/>
              <a:ext cx="309250" cy="2498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159"/>
            <p:cNvCxnSpPr>
              <a:endCxn id="67" idx="0"/>
            </p:cNvCxnSpPr>
            <p:nvPr/>
          </p:nvCxnSpPr>
          <p:spPr>
            <a:xfrm>
              <a:off x="3410708" y="4510406"/>
              <a:ext cx="221407" cy="2498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163"/>
            <p:cNvCxnSpPr/>
            <p:nvPr/>
          </p:nvCxnSpPr>
          <p:spPr>
            <a:xfrm>
              <a:off x="5484875" y="3477119"/>
              <a:ext cx="418327" cy="3801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166"/>
            <p:cNvCxnSpPr/>
            <p:nvPr/>
          </p:nvCxnSpPr>
          <p:spPr>
            <a:xfrm>
              <a:off x="6043954" y="4048193"/>
              <a:ext cx="418327" cy="3801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167"/>
            <p:cNvCxnSpPr>
              <a:endCxn id="51" idx="1"/>
            </p:cNvCxnSpPr>
            <p:nvPr/>
          </p:nvCxnSpPr>
          <p:spPr>
            <a:xfrm>
              <a:off x="6699178" y="4624929"/>
              <a:ext cx="264767" cy="3195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168"/>
            <p:cNvCxnSpPr/>
            <p:nvPr/>
          </p:nvCxnSpPr>
          <p:spPr>
            <a:xfrm>
              <a:off x="7201044" y="5155411"/>
              <a:ext cx="418327" cy="3801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169"/>
            <p:cNvCxnSpPr/>
            <p:nvPr/>
          </p:nvCxnSpPr>
          <p:spPr>
            <a:xfrm>
              <a:off x="7765623" y="5709591"/>
              <a:ext cx="418327" cy="3801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9" name="文本框 2"/>
            <p:cNvSpPr txBox="1"/>
            <p:nvPr/>
          </p:nvSpPr>
          <p:spPr>
            <a:xfrm>
              <a:off x="1908648" y="5424139"/>
              <a:ext cx="2512061" cy="307777"/>
            </a:xfrm>
            <a:prstGeom prst="rect">
              <a:avLst/>
            </a:prstGeom>
            <a:noFill/>
          </p:spPr>
          <p:txBody>
            <a:bodyPr wrap="square" rtlCol="0">
              <a:spAutoFit/>
            </a:bodyPr>
            <a:lstStyle/>
            <a:p>
              <a:r>
                <a:rPr lang="en-US" altLang="zh-CN" sz="1400" dirty="0">
                  <a:latin typeface="Verdana (Body)"/>
                </a:rPr>
                <a:t>H=2</a:t>
              </a:r>
              <a:endParaRPr lang="zh-CN" altLang="en-US" sz="1400" dirty="0">
                <a:latin typeface="Verdana (Body)"/>
              </a:endParaRPr>
            </a:p>
          </p:txBody>
        </p:sp>
        <p:sp>
          <p:nvSpPr>
            <p:cNvPr id="80" name="文本框 40"/>
            <p:cNvSpPr txBox="1"/>
            <p:nvPr/>
          </p:nvSpPr>
          <p:spPr>
            <a:xfrm>
              <a:off x="5304623" y="5068395"/>
              <a:ext cx="2512061" cy="523220"/>
            </a:xfrm>
            <a:prstGeom prst="rect">
              <a:avLst/>
            </a:prstGeom>
            <a:noFill/>
          </p:spPr>
          <p:txBody>
            <a:bodyPr wrap="square" rtlCol="0">
              <a:spAutoFit/>
            </a:bodyPr>
            <a:lstStyle/>
            <a:p>
              <a:r>
                <a:rPr lang="en-US" altLang="zh-CN" sz="1400" dirty="0">
                  <a:latin typeface="Verdana (Body)"/>
                </a:rPr>
                <a:t>H=5</a:t>
              </a:r>
            </a:p>
            <a:p>
              <a:r>
                <a:rPr lang="en-US" altLang="zh-CN" sz="1400" dirty="0">
                  <a:latin typeface="Verdana (Body)"/>
                </a:rPr>
                <a:t>inefficient</a:t>
              </a:r>
              <a:endParaRPr lang="zh-CN" altLang="en-US" sz="1400" dirty="0">
                <a:latin typeface="Verdana (Body)"/>
              </a:endParaRPr>
            </a:p>
          </p:txBody>
        </p:sp>
      </p:gr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E4598147-2A98-FD2E-9B09-71C7C59F84A1}"/>
                  </a:ext>
                </a:extLst>
              </p14:cNvPr>
              <p14:cNvContentPartPr/>
              <p14:nvPr/>
            </p14:nvContentPartPr>
            <p14:xfrm>
              <a:off x="4571891" y="4845790"/>
              <a:ext cx="1054080" cy="133560"/>
            </p14:xfrm>
          </p:contentPart>
        </mc:Choice>
        <mc:Fallback xmlns="">
          <p:pic>
            <p:nvPicPr>
              <p:cNvPr id="5" name="Ink 4">
                <a:extLst>
                  <a:ext uri="{FF2B5EF4-FFF2-40B4-BE49-F238E27FC236}">
                    <a16:creationId xmlns:a16="http://schemas.microsoft.com/office/drawing/2014/main" id="{E4598147-2A98-FD2E-9B09-71C7C59F84A1}"/>
                  </a:ext>
                </a:extLst>
              </p:cNvPr>
              <p:cNvPicPr/>
              <p:nvPr/>
            </p:nvPicPr>
            <p:blipFill>
              <a:blip r:embed="rId4"/>
              <a:stretch>
                <a:fillRect/>
              </a:stretch>
            </p:blipFill>
            <p:spPr>
              <a:xfrm>
                <a:off x="4518251" y="4738150"/>
                <a:ext cx="116172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430A4B69-7B90-F944-32ED-BCE0B66F7201}"/>
                  </a:ext>
                </a:extLst>
              </p14:cNvPr>
              <p14:cNvContentPartPr/>
              <p14:nvPr/>
            </p14:nvContentPartPr>
            <p14:xfrm>
              <a:off x="4347611" y="3165670"/>
              <a:ext cx="2841120" cy="2531880"/>
            </p14:xfrm>
          </p:contentPart>
        </mc:Choice>
        <mc:Fallback xmlns="">
          <p:pic>
            <p:nvPicPr>
              <p:cNvPr id="6" name="Ink 5">
                <a:extLst>
                  <a:ext uri="{FF2B5EF4-FFF2-40B4-BE49-F238E27FC236}">
                    <a16:creationId xmlns:a16="http://schemas.microsoft.com/office/drawing/2014/main" id="{430A4B69-7B90-F944-32ED-BCE0B66F7201}"/>
                  </a:ext>
                </a:extLst>
              </p:cNvPr>
              <p:cNvPicPr/>
              <p:nvPr/>
            </p:nvPicPr>
            <p:blipFill>
              <a:blip r:embed="rId6"/>
              <a:stretch>
                <a:fillRect/>
              </a:stretch>
            </p:blipFill>
            <p:spPr>
              <a:xfrm>
                <a:off x="4293611" y="3057670"/>
                <a:ext cx="2948760" cy="2747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E61A6BD8-BBDF-BD86-F782-9E79ACACE7FB}"/>
                  </a:ext>
                </a:extLst>
              </p14:cNvPr>
              <p14:cNvContentPartPr/>
              <p14:nvPr/>
            </p14:nvContentPartPr>
            <p14:xfrm>
              <a:off x="1659131" y="2941390"/>
              <a:ext cx="722160" cy="1253160"/>
            </p14:xfrm>
          </p:contentPart>
        </mc:Choice>
        <mc:Fallback xmlns="">
          <p:pic>
            <p:nvPicPr>
              <p:cNvPr id="7" name="Ink 6">
                <a:extLst>
                  <a:ext uri="{FF2B5EF4-FFF2-40B4-BE49-F238E27FC236}">
                    <a16:creationId xmlns:a16="http://schemas.microsoft.com/office/drawing/2014/main" id="{E61A6BD8-BBDF-BD86-F782-9E79ACACE7FB}"/>
                  </a:ext>
                </a:extLst>
              </p:cNvPr>
              <p:cNvPicPr/>
              <p:nvPr/>
            </p:nvPicPr>
            <p:blipFill>
              <a:blip r:embed="rId8"/>
              <a:stretch>
                <a:fillRect/>
              </a:stretch>
            </p:blipFill>
            <p:spPr>
              <a:xfrm>
                <a:off x="1605131" y="2833390"/>
                <a:ext cx="829800" cy="1468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898621CB-E622-7ED0-F826-34D111D4FA77}"/>
                  </a:ext>
                </a:extLst>
              </p14:cNvPr>
              <p14:cNvContentPartPr/>
              <p14:nvPr/>
            </p14:nvContentPartPr>
            <p14:xfrm>
              <a:off x="2536091" y="2639350"/>
              <a:ext cx="1274040" cy="1521360"/>
            </p14:xfrm>
          </p:contentPart>
        </mc:Choice>
        <mc:Fallback xmlns="">
          <p:pic>
            <p:nvPicPr>
              <p:cNvPr id="8" name="Ink 7">
                <a:extLst>
                  <a:ext uri="{FF2B5EF4-FFF2-40B4-BE49-F238E27FC236}">
                    <a16:creationId xmlns:a16="http://schemas.microsoft.com/office/drawing/2014/main" id="{898621CB-E622-7ED0-F826-34D111D4FA77}"/>
                  </a:ext>
                </a:extLst>
              </p:cNvPr>
              <p:cNvPicPr/>
              <p:nvPr/>
            </p:nvPicPr>
            <p:blipFill>
              <a:blip r:embed="rId10"/>
              <a:stretch>
                <a:fillRect/>
              </a:stretch>
            </p:blipFill>
            <p:spPr>
              <a:xfrm>
                <a:off x="2482091" y="2531710"/>
                <a:ext cx="1381680" cy="1737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5DB5661C-952B-5FDB-72E4-910EF01E25AF}"/>
                  </a:ext>
                </a:extLst>
              </p14:cNvPr>
              <p14:cNvContentPartPr/>
              <p14:nvPr/>
            </p14:nvContentPartPr>
            <p14:xfrm>
              <a:off x="3220811" y="3803950"/>
              <a:ext cx="152640" cy="209880"/>
            </p14:xfrm>
          </p:contentPart>
        </mc:Choice>
        <mc:Fallback xmlns="">
          <p:pic>
            <p:nvPicPr>
              <p:cNvPr id="9" name="Ink 8">
                <a:extLst>
                  <a:ext uri="{FF2B5EF4-FFF2-40B4-BE49-F238E27FC236}">
                    <a16:creationId xmlns:a16="http://schemas.microsoft.com/office/drawing/2014/main" id="{5DB5661C-952B-5FDB-72E4-910EF01E25AF}"/>
                  </a:ext>
                </a:extLst>
              </p:cNvPr>
              <p:cNvPicPr/>
              <p:nvPr/>
            </p:nvPicPr>
            <p:blipFill>
              <a:blip r:embed="rId12"/>
              <a:stretch>
                <a:fillRect/>
              </a:stretch>
            </p:blipFill>
            <p:spPr>
              <a:xfrm>
                <a:off x="3166811" y="3696310"/>
                <a:ext cx="260280" cy="425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C97D187B-95F0-913A-B8B6-2FAB07C26C5D}"/>
                  </a:ext>
                </a:extLst>
              </p14:cNvPr>
              <p14:cNvContentPartPr/>
              <p14:nvPr/>
            </p14:nvContentPartPr>
            <p14:xfrm>
              <a:off x="1845611" y="3890350"/>
              <a:ext cx="196560" cy="156960"/>
            </p14:xfrm>
          </p:contentPart>
        </mc:Choice>
        <mc:Fallback xmlns="">
          <p:pic>
            <p:nvPicPr>
              <p:cNvPr id="10" name="Ink 9">
                <a:extLst>
                  <a:ext uri="{FF2B5EF4-FFF2-40B4-BE49-F238E27FC236}">
                    <a16:creationId xmlns:a16="http://schemas.microsoft.com/office/drawing/2014/main" id="{C97D187B-95F0-913A-B8B6-2FAB07C26C5D}"/>
                  </a:ext>
                </a:extLst>
              </p:cNvPr>
              <p:cNvPicPr/>
              <p:nvPr/>
            </p:nvPicPr>
            <p:blipFill>
              <a:blip r:embed="rId14"/>
              <a:stretch>
                <a:fillRect/>
              </a:stretch>
            </p:blipFill>
            <p:spPr>
              <a:xfrm>
                <a:off x="1791971" y="3782710"/>
                <a:ext cx="304200" cy="372600"/>
              </a:xfrm>
              <a:prstGeom prst="rect">
                <a:avLst/>
              </a:prstGeom>
            </p:spPr>
          </p:pic>
        </mc:Fallback>
      </mc:AlternateContent>
    </p:spTree>
    <p:extLst>
      <p:ext uri="{BB962C8B-B14F-4D97-AF65-F5344CB8AC3E}">
        <p14:creationId xmlns:p14="http://schemas.microsoft.com/office/powerpoint/2010/main" val="1582147134"/>
      </p:ext>
    </p:extLst>
  </p:cSld>
  <p:clrMapOvr>
    <a:masterClrMapping/>
  </p:clrMapOvr>
  <p:transition>
    <p:wipe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r>
              <a:rPr lang="en-US" altLang="en-US">
                <a:cs typeface="Arial" panose="020B0604020202020204" pitchFamily="34" charset="0"/>
              </a:rPr>
              <a:t>RECALL: Number game [1, 15]</a:t>
            </a:r>
            <a:endParaRPr lang="en-US" altLang="en-US" b="1" dirty="0">
              <a:cs typeface="Arial" panose="020B0604020202020204" pitchFamily="34" charset="0"/>
            </a:endParaRPr>
          </a:p>
        </p:txBody>
      </p:sp>
      <p:cxnSp>
        <p:nvCxnSpPr>
          <p:cNvPr id="397" name="直接连接符 41"/>
          <p:cNvCxnSpPr/>
          <p:nvPr/>
        </p:nvCxnSpPr>
        <p:spPr>
          <a:xfrm>
            <a:off x="876300" y="5276713"/>
            <a:ext cx="73914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1142614" y="5359144"/>
            <a:ext cx="6954852" cy="718937"/>
            <a:chOff x="512748" y="3165764"/>
            <a:chExt cx="8250252" cy="852845"/>
          </a:xfrm>
        </p:grpSpPr>
        <p:sp>
          <p:nvSpPr>
            <p:cNvPr id="165" name="矩形 124"/>
            <p:cNvSpPr/>
            <p:nvPr/>
          </p:nvSpPr>
          <p:spPr>
            <a:xfrm>
              <a:off x="685800" y="3525647"/>
              <a:ext cx="7734755" cy="1524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Verdana (Body)"/>
                <a:ea typeface="宋体" panose="02010600030101010101" pitchFamily="2" charset="-122"/>
              </a:endParaRPr>
            </a:p>
          </p:txBody>
        </p:sp>
        <p:sp>
          <p:nvSpPr>
            <p:cNvPr id="166" name="文本框 141"/>
            <p:cNvSpPr txBox="1"/>
            <p:nvPr/>
          </p:nvSpPr>
          <p:spPr>
            <a:xfrm>
              <a:off x="4382769" y="3710832"/>
              <a:ext cx="533400" cy="307777"/>
            </a:xfrm>
            <a:prstGeom prst="rect">
              <a:avLst/>
            </a:prstGeom>
            <a:noFill/>
          </p:spPr>
          <p:txBody>
            <a:bodyPr wrap="square" rtlCol="0">
              <a:spAutoFit/>
            </a:bodyPr>
            <a:lstStyle/>
            <a:p>
              <a:r>
                <a:rPr lang="en-US" altLang="zh-CN" sz="1400" dirty="0">
                  <a:solidFill>
                    <a:prstClr val="black"/>
                  </a:solidFill>
                  <a:latin typeface="Verdana (Body)"/>
                  <a:ea typeface="宋体" panose="02010600030101010101" pitchFamily="2" charset="-122"/>
                </a:rPr>
                <a:t>8</a:t>
              </a:r>
              <a:endParaRPr lang="zh-CN" altLang="en-US" sz="1400" dirty="0">
                <a:solidFill>
                  <a:prstClr val="black"/>
                </a:solidFill>
                <a:latin typeface="Verdana (Body)"/>
                <a:ea typeface="宋体" panose="02010600030101010101" pitchFamily="2" charset="-122"/>
              </a:endParaRPr>
            </a:p>
          </p:txBody>
        </p:sp>
        <p:sp>
          <p:nvSpPr>
            <p:cNvPr id="167" name="文本框 142"/>
            <p:cNvSpPr txBox="1"/>
            <p:nvPr/>
          </p:nvSpPr>
          <p:spPr>
            <a:xfrm>
              <a:off x="512748" y="3678047"/>
              <a:ext cx="533400" cy="307777"/>
            </a:xfrm>
            <a:prstGeom prst="rect">
              <a:avLst/>
            </a:prstGeom>
            <a:noFill/>
          </p:spPr>
          <p:txBody>
            <a:bodyPr wrap="square" rtlCol="0">
              <a:spAutoFit/>
            </a:bodyPr>
            <a:lstStyle/>
            <a:p>
              <a:r>
                <a:rPr lang="en-US" altLang="zh-CN" sz="1400" dirty="0">
                  <a:solidFill>
                    <a:prstClr val="black"/>
                  </a:solidFill>
                  <a:latin typeface="Verdana (Body)"/>
                  <a:ea typeface="宋体" panose="02010600030101010101" pitchFamily="2" charset="-122"/>
                </a:rPr>
                <a:t>1</a:t>
              </a:r>
              <a:endParaRPr lang="zh-CN" altLang="en-US" sz="1400" dirty="0">
                <a:solidFill>
                  <a:prstClr val="black"/>
                </a:solidFill>
                <a:latin typeface="Verdana (Body)"/>
                <a:ea typeface="宋体" panose="02010600030101010101" pitchFamily="2" charset="-122"/>
              </a:endParaRPr>
            </a:p>
          </p:txBody>
        </p:sp>
        <p:sp>
          <p:nvSpPr>
            <p:cNvPr id="168" name="文本框 6"/>
            <p:cNvSpPr txBox="1"/>
            <p:nvPr/>
          </p:nvSpPr>
          <p:spPr>
            <a:xfrm>
              <a:off x="8229600" y="3708728"/>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15</a:t>
              </a:r>
              <a:endParaRPr lang="zh-CN" altLang="en-US" sz="1400" dirty="0">
                <a:solidFill>
                  <a:prstClr val="black"/>
                </a:solidFill>
                <a:latin typeface="Verdana (Body)"/>
                <a:ea typeface="宋体" panose="02010600030101010101" pitchFamily="2" charset="-122"/>
              </a:endParaRPr>
            </a:p>
          </p:txBody>
        </p:sp>
        <p:sp>
          <p:nvSpPr>
            <p:cNvPr id="169" name="文本框 6"/>
            <p:cNvSpPr txBox="1"/>
            <p:nvPr/>
          </p:nvSpPr>
          <p:spPr>
            <a:xfrm>
              <a:off x="2377396" y="3212550"/>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4</a:t>
              </a:r>
              <a:endParaRPr lang="zh-CN" altLang="en-US" sz="1400" dirty="0">
                <a:solidFill>
                  <a:prstClr val="black"/>
                </a:solidFill>
                <a:latin typeface="Verdana (Body)"/>
                <a:ea typeface="宋体" panose="02010600030101010101" pitchFamily="2" charset="-122"/>
              </a:endParaRPr>
            </a:p>
          </p:txBody>
        </p:sp>
        <p:sp>
          <p:nvSpPr>
            <p:cNvPr id="170" name="文本框 6"/>
            <p:cNvSpPr txBox="1"/>
            <p:nvPr/>
          </p:nvSpPr>
          <p:spPr>
            <a:xfrm>
              <a:off x="3407850" y="3182055"/>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6</a:t>
              </a:r>
              <a:endParaRPr lang="zh-CN" altLang="en-US" sz="1400" dirty="0">
                <a:solidFill>
                  <a:prstClr val="black"/>
                </a:solidFill>
                <a:latin typeface="Verdana (Body)"/>
                <a:ea typeface="宋体" panose="02010600030101010101" pitchFamily="2" charset="-122"/>
              </a:endParaRPr>
            </a:p>
          </p:txBody>
        </p:sp>
        <p:sp>
          <p:nvSpPr>
            <p:cNvPr id="171" name="文本框 6"/>
            <p:cNvSpPr txBox="1"/>
            <p:nvPr/>
          </p:nvSpPr>
          <p:spPr>
            <a:xfrm>
              <a:off x="6350000" y="3214481"/>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12</a:t>
              </a:r>
              <a:endParaRPr lang="zh-CN" altLang="en-US" sz="1400" dirty="0">
                <a:solidFill>
                  <a:prstClr val="black"/>
                </a:solidFill>
                <a:latin typeface="Verdana (Body)"/>
                <a:ea typeface="宋体" panose="02010600030101010101" pitchFamily="2" charset="-122"/>
              </a:endParaRPr>
            </a:p>
          </p:txBody>
        </p:sp>
        <p:sp>
          <p:nvSpPr>
            <p:cNvPr id="172" name="文本框 6"/>
            <p:cNvSpPr txBox="1"/>
            <p:nvPr/>
          </p:nvSpPr>
          <p:spPr>
            <a:xfrm>
              <a:off x="5341502" y="3165764"/>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10</a:t>
              </a:r>
              <a:endParaRPr lang="zh-CN" altLang="en-US" sz="1400" dirty="0">
                <a:solidFill>
                  <a:prstClr val="black"/>
                </a:solidFill>
                <a:latin typeface="Verdana (Body)"/>
                <a:ea typeface="宋体" panose="02010600030101010101" pitchFamily="2" charset="-122"/>
              </a:endParaRPr>
            </a:p>
          </p:txBody>
        </p:sp>
        <p:sp>
          <p:nvSpPr>
            <p:cNvPr id="173" name="矩形 148"/>
            <p:cNvSpPr/>
            <p:nvPr/>
          </p:nvSpPr>
          <p:spPr>
            <a:xfrm>
              <a:off x="685800" y="3525647"/>
              <a:ext cx="3886200" cy="152400"/>
            </a:xfrm>
            <a:prstGeom prst="rect">
              <a:avLst/>
            </a:prstGeom>
            <a:solidFill>
              <a:srgbClr val="4BACC6"/>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Verdana (Body)"/>
                <a:ea typeface="宋体" panose="02010600030101010101" pitchFamily="2" charset="-122"/>
              </a:endParaRPr>
            </a:p>
          </p:txBody>
        </p:sp>
        <p:sp>
          <p:nvSpPr>
            <p:cNvPr id="174" name="矩形 149"/>
            <p:cNvSpPr/>
            <p:nvPr/>
          </p:nvSpPr>
          <p:spPr>
            <a:xfrm>
              <a:off x="2597426" y="3517877"/>
              <a:ext cx="1974574" cy="154783"/>
            </a:xfrm>
            <a:prstGeom prst="rect">
              <a:avLst/>
            </a:prstGeom>
            <a:solidFill>
              <a:srgbClr val="9BBB59"/>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Verdana (Body)"/>
                <a:ea typeface="宋体" panose="02010600030101010101" pitchFamily="2" charset="-122"/>
              </a:endParaRPr>
            </a:p>
          </p:txBody>
        </p:sp>
        <p:sp>
          <p:nvSpPr>
            <p:cNvPr id="175" name="矩形 150"/>
            <p:cNvSpPr/>
            <p:nvPr/>
          </p:nvSpPr>
          <p:spPr>
            <a:xfrm>
              <a:off x="2597426" y="3509391"/>
              <a:ext cx="983974" cy="163269"/>
            </a:xfrm>
            <a:prstGeom prst="rect">
              <a:avLst/>
            </a:prstGeom>
            <a:solidFill>
              <a:srgbClr val="F79646"/>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Verdana (Body)"/>
                <a:ea typeface="宋体" panose="02010600030101010101" pitchFamily="2" charset="-122"/>
              </a:endParaRPr>
            </a:p>
          </p:txBody>
        </p:sp>
        <p:sp>
          <p:nvSpPr>
            <p:cNvPr id="176" name="矩形 151"/>
            <p:cNvSpPr/>
            <p:nvPr/>
          </p:nvSpPr>
          <p:spPr>
            <a:xfrm>
              <a:off x="2597426" y="3508218"/>
              <a:ext cx="507281" cy="177694"/>
            </a:xfrm>
            <a:prstGeom prst="rect">
              <a:avLst/>
            </a:prstGeom>
            <a:solidFill>
              <a:srgbClr val="FFFF00"/>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Verdana (Body)"/>
                <a:ea typeface="宋体" panose="02010600030101010101" pitchFamily="2" charset="-122"/>
              </a:endParaRPr>
            </a:p>
          </p:txBody>
        </p:sp>
        <p:sp>
          <p:nvSpPr>
            <p:cNvPr id="177" name="文本框 6"/>
            <p:cNvSpPr txBox="1"/>
            <p:nvPr/>
          </p:nvSpPr>
          <p:spPr>
            <a:xfrm>
              <a:off x="1562678" y="3189027"/>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2</a:t>
              </a:r>
              <a:endParaRPr lang="zh-CN" altLang="en-US" sz="1400" dirty="0">
                <a:solidFill>
                  <a:prstClr val="black"/>
                </a:solidFill>
                <a:latin typeface="Verdana (Body)"/>
                <a:ea typeface="宋体" panose="02010600030101010101" pitchFamily="2" charset="-122"/>
              </a:endParaRPr>
            </a:p>
          </p:txBody>
        </p:sp>
        <p:sp>
          <p:nvSpPr>
            <p:cNvPr id="178" name="文本框 6"/>
            <p:cNvSpPr txBox="1"/>
            <p:nvPr/>
          </p:nvSpPr>
          <p:spPr>
            <a:xfrm>
              <a:off x="7154381" y="3171492"/>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14</a:t>
              </a:r>
              <a:endParaRPr lang="zh-CN" altLang="en-US" sz="1400" dirty="0">
                <a:solidFill>
                  <a:prstClr val="black"/>
                </a:solidFill>
                <a:latin typeface="Verdana (Body)"/>
                <a:ea typeface="宋体" panose="02010600030101010101" pitchFamily="2" charset="-122"/>
              </a:endParaRPr>
            </a:p>
          </p:txBody>
        </p:sp>
      </p:grpSp>
      <p:sp>
        <p:nvSpPr>
          <p:cNvPr id="182" name="Content Placeholder 1"/>
          <p:cNvSpPr txBox="1">
            <a:spLocks/>
          </p:cNvSpPr>
          <p:nvPr/>
        </p:nvSpPr>
        <p:spPr>
          <a:xfrm>
            <a:off x="1097280" y="1380226"/>
            <a:ext cx="7000186"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SG" sz="1600"/>
              <a:t>How many questions do you ask to guess the number? </a:t>
            </a:r>
          </a:p>
          <a:p>
            <a:pPr>
              <a:lnSpc>
                <a:spcPct val="100000"/>
              </a:lnSpc>
              <a:spcBef>
                <a:spcPts val="300"/>
              </a:spcBef>
            </a:pPr>
            <a:r>
              <a:rPr lang="en-SG" sz="1600"/>
              <a:t>Best case: 1 question</a:t>
            </a:r>
          </a:p>
          <a:p>
            <a:pPr>
              <a:lnSpc>
                <a:spcPct val="100000"/>
              </a:lnSpc>
              <a:spcBef>
                <a:spcPts val="300"/>
              </a:spcBef>
            </a:pPr>
            <a:r>
              <a:rPr lang="en-SG" sz="1600"/>
              <a:t>Worst case: 4 questions</a:t>
            </a:r>
          </a:p>
        </p:txBody>
      </p:sp>
      <p:sp>
        <p:nvSpPr>
          <p:cNvPr id="183" name="文本框 35"/>
          <p:cNvSpPr txBox="1"/>
          <p:nvPr/>
        </p:nvSpPr>
        <p:spPr>
          <a:xfrm rot="1200195">
            <a:off x="6011647" y="2206233"/>
            <a:ext cx="1828795" cy="510778"/>
          </a:xfrm>
          <a:prstGeom prst="roundRect">
            <a:avLst/>
          </a:prstGeom>
          <a:solidFill>
            <a:sysClr val="window" lastClr="FFFFFF"/>
          </a:solidFill>
          <a:ln w="38100">
            <a:solidFill>
              <a:srgbClr val="FFC000"/>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b="1" kern="0">
                <a:ln>
                  <a:solidFill>
                    <a:srgbClr val="FFC000"/>
                  </a:solidFill>
                </a:ln>
                <a:solidFill>
                  <a:srgbClr val="F79646"/>
                </a:solidFill>
                <a:latin typeface="Verdana (Body)"/>
                <a:ea typeface="宋体" panose="02010600030101010101" pitchFamily="2" charset="-122"/>
              </a:rPr>
              <a:t>E</a:t>
            </a:r>
            <a:r>
              <a:rPr kumimoji="0" lang="en-US" altLang="zh-CN" sz="2400" b="1" i="0" u="none" strike="noStrike" kern="0" cap="none" spc="0" normalizeH="0" baseline="0" noProof="0">
                <a:ln>
                  <a:solidFill>
                    <a:srgbClr val="FFC000"/>
                  </a:solidFill>
                </a:ln>
                <a:solidFill>
                  <a:srgbClr val="F79646"/>
                </a:solidFill>
                <a:effectLst/>
                <a:uLnTx/>
                <a:uFillTx/>
                <a:latin typeface="Verdana (Body)"/>
                <a:ea typeface="宋体" panose="02010600030101010101" pitchFamily="2" charset="-122"/>
              </a:rPr>
              <a:t>fficient</a:t>
            </a:r>
            <a:endParaRPr kumimoji="0" lang="zh-CN" altLang="en-US"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endParaRPr>
          </a:p>
        </p:txBody>
      </p:sp>
      <p:grpSp>
        <p:nvGrpSpPr>
          <p:cNvPr id="6" name="Group 5"/>
          <p:cNvGrpSpPr/>
          <p:nvPr/>
        </p:nvGrpSpPr>
        <p:grpSpPr>
          <a:xfrm>
            <a:off x="1097280" y="2272266"/>
            <a:ext cx="6876736" cy="2848968"/>
            <a:chOff x="121463" y="1236795"/>
            <a:chExt cx="8893043" cy="3684307"/>
          </a:xfrm>
        </p:grpSpPr>
        <p:sp>
          <p:nvSpPr>
            <p:cNvPr id="186" name="object 3"/>
            <p:cNvSpPr txBox="1"/>
            <p:nvPr/>
          </p:nvSpPr>
          <p:spPr>
            <a:xfrm>
              <a:off x="3736339" y="1236795"/>
              <a:ext cx="265429" cy="179108"/>
            </a:xfrm>
            <a:prstGeom prst="rect">
              <a:avLst/>
            </a:prstGeom>
          </p:spPr>
          <p:txBody>
            <a:bodyPr vert="horz" wrap="square" lIns="0" tIns="0" rIns="0" bIns="0" rtlCol="0">
              <a:spAutoFit/>
            </a:bodyPr>
            <a:lstStyle/>
            <a:p>
              <a:pPr marL="12700"/>
              <a:r>
                <a:rPr sz="900" b="1" spc="-10" dirty="0">
                  <a:solidFill>
                    <a:prstClr val="black"/>
                  </a:solidFill>
                  <a:cs typeface="Calibri"/>
                </a:rPr>
                <a:t>Q0</a:t>
              </a:r>
              <a:endParaRPr sz="900" b="1">
                <a:solidFill>
                  <a:prstClr val="black"/>
                </a:solidFill>
                <a:cs typeface="Calibri"/>
              </a:endParaRPr>
            </a:p>
          </p:txBody>
        </p:sp>
        <p:sp>
          <p:nvSpPr>
            <p:cNvPr id="187" name="object 4"/>
            <p:cNvSpPr txBox="1"/>
            <p:nvPr/>
          </p:nvSpPr>
          <p:spPr>
            <a:xfrm>
              <a:off x="2091313" y="2405195"/>
              <a:ext cx="265429" cy="179108"/>
            </a:xfrm>
            <a:prstGeom prst="rect">
              <a:avLst/>
            </a:prstGeom>
          </p:spPr>
          <p:txBody>
            <a:bodyPr vert="horz" wrap="square" lIns="0" tIns="0" rIns="0" bIns="0" rtlCol="0">
              <a:spAutoFit/>
            </a:bodyPr>
            <a:lstStyle/>
            <a:p>
              <a:pPr marL="12700"/>
              <a:r>
                <a:rPr sz="900" b="1" spc="-10" dirty="0">
                  <a:solidFill>
                    <a:prstClr val="black"/>
                  </a:solidFill>
                  <a:cs typeface="Calibri"/>
                </a:rPr>
                <a:t>Q1</a:t>
              </a:r>
              <a:endParaRPr sz="900" b="1">
                <a:solidFill>
                  <a:prstClr val="black"/>
                </a:solidFill>
                <a:cs typeface="Calibri"/>
              </a:endParaRPr>
            </a:p>
          </p:txBody>
        </p:sp>
        <p:sp>
          <p:nvSpPr>
            <p:cNvPr id="188" name="object 5"/>
            <p:cNvSpPr txBox="1"/>
            <p:nvPr/>
          </p:nvSpPr>
          <p:spPr>
            <a:xfrm>
              <a:off x="5475487" y="2405195"/>
              <a:ext cx="265429" cy="179108"/>
            </a:xfrm>
            <a:prstGeom prst="rect">
              <a:avLst/>
            </a:prstGeom>
          </p:spPr>
          <p:txBody>
            <a:bodyPr vert="horz" wrap="square" lIns="0" tIns="0" rIns="0" bIns="0" rtlCol="0">
              <a:spAutoFit/>
            </a:bodyPr>
            <a:lstStyle/>
            <a:p>
              <a:pPr marL="12700"/>
              <a:r>
                <a:rPr sz="900" b="1" spc="-10" dirty="0">
                  <a:solidFill>
                    <a:prstClr val="black"/>
                  </a:solidFill>
                  <a:cs typeface="Calibri"/>
                </a:rPr>
                <a:t>Q2</a:t>
              </a:r>
              <a:endParaRPr sz="900" b="1">
                <a:solidFill>
                  <a:prstClr val="black"/>
                </a:solidFill>
                <a:cs typeface="Calibri"/>
              </a:endParaRPr>
            </a:p>
          </p:txBody>
        </p:sp>
        <p:sp>
          <p:nvSpPr>
            <p:cNvPr id="189" name="object 6"/>
            <p:cNvSpPr txBox="1"/>
            <p:nvPr/>
          </p:nvSpPr>
          <p:spPr>
            <a:xfrm>
              <a:off x="1268801" y="3281494"/>
              <a:ext cx="265429" cy="179108"/>
            </a:xfrm>
            <a:prstGeom prst="rect">
              <a:avLst/>
            </a:prstGeom>
          </p:spPr>
          <p:txBody>
            <a:bodyPr vert="horz" wrap="square" lIns="0" tIns="0" rIns="0" bIns="0" rtlCol="0">
              <a:spAutoFit/>
            </a:bodyPr>
            <a:lstStyle/>
            <a:p>
              <a:pPr marL="12700"/>
              <a:r>
                <a:rPr sz="900" b="1" spc="-10" dirty="0">
                  <a:solidFill>
                    <a:prstClr val="black"/>
                  </a:solidFill>
                  <a:cs typeface="Calibri"/>
                </a:rPr>
                <a:t>Q3</a:t>
              </a:r>
              <a:endParaRPr sz="900" b="1">
                <a:solidFill>
                  <a:prstClr val="black"/>
                </a:solidFill>
                <a:cs typeface="Calibri"/>
              </a:endParaRPr>
            </a:p>
          </p:txBody>
        </p:sp>
        <p:sp>
          <p:nvSpPr>
            <p:cNvPr id="190" name="object 7"/>
            <p:cNvSpPr txBox="1"/>
            <p:nvPr/>
          </p:nvSpPr>
          <p:spPr>
            <a:xfrm>
              <a:off x="2959770" y="3281494"/>
              <a:ext cx="265429" cy="179108"/>
            </a:xfrm>
            <a:prstGeom prst="rect">
              <a:avLst/>
            </a:prstGeom>
          </p:spPr>
          <p:txBody>
            <a:bodyPr vert="horz" wrap="square" lIns="0" tIns="0" rIns="0" bIns="0" rtlCol="0">
              <a:spAutoFit/>
            </a:bodyPr>
            <a:lstStyle/>
            <a:p>
              <a:pPr marL="12700"/>
              <a:r>
                <a:rPr sz="900" b="1" spc="-10" dirty="0">
                  <a:solidFill>
                    <a:prstClr val="black"/>
                  </a:solidFill>
                  <a:cs typeface="Calibri"/>
                </a:rPr>
                <a:t>Q4</a:t>
              </a:r>
              <a:endParaRPr sz="900" b="1">
                <a:solidFill>
                  <a:prstClr val="black"/>
                </a:solidFill>
                <a:cs typeface="Calibri"/>
              </a:endParaRPr>
            </a:p>
          </p:txBody>
        </p:sp>
        <p:sp>
          <p:nvSpPr>
            <p:cNvPr id="191" name="object 8"/>
            <p:cNvSpPr txBox="1"/>
            <p:nvPr/>
          </p:nvSpPr>
          <p:spPr>
            <a:xfrm>
              <a:off x="4696683" y="3281494"/>
              <a:ext cx="265429" cy="179108"/>
            </a:xfrm>
            <a:prstGeom prst="rect">
              <a:avLst/>
            </a:prstGeom>
          </p:spPr>
          <p:txBody>
            <a:bodyPr vert="horz" wrap="square" lIns="0" tIns="0" rIns="0" bIns="0" rtlCol="0">
              <a:spAutoFit/>
            </a:bodyPr>
            <a:lstStyle/>
            <a:p>
              <a:pPr marL="12700"/>
              <a:r>
                <a:rPr sz="900" b="1" spc="-10" dirty="0">
                  <a:solidFill>
                    <a:prstClr val="black"/>
                  </a:solidFill>
                  <a:cs typeface="Calibri"/>
                </a:rPr>
                <a:t>Q5</a:t>
              </a:r>
              <a:endParaRPr sz="900" b="1">
                <a:solidFill>
                  <a:prstClr val="black"/>
                </a:solidFill>
                <a:cs typeface="Calibri"/>
              </a:endParaRPr>
            </a:p>
          </p:txBody>
        </p:sp>
        <p:sp>
          <p:nvSpPr>
            <p:cNvPr id="192" name="object 9"/>
            <p:cNvSpPr txBox="1"/>
            <p:nvPr/>
          </p:nvSpPr>
          <p:spPr>
            <a:xfrm>
              <a:off x="6343944" y="3281494"/>
              <a:ext cx="265429" cy="179108"/>
            </a:xfrm>
            <a:prstGeom prst="rect">
              <a:avLst/>
            </a:prstGeom>
          </p:spPr>
          <p:txBody>
            <a:bodyPr vert="horz" wrap="square" lIns="0" tIns="0" rIns="0" bIns="0" rtlCol="0">
              <a:spAutoFit/>
            </a:bodyPr>
            <a:lstStyle/>
            <a:p>
              <a:pPr marL="12700"/>
              <a:r>
                <a:rPr sz="900" b="1" spc="-10" dirty="0">
                  <a:solidFill>
                    <a:prstClr val="black"/>
                  </a:solidFill>
                  <a:cs typeface="Calibri"/>
                </a:rPr>
                <a:t>Q6</a:t>
              </a:r>
              <a:endParaRPr sz="900" b="1">
                <a:solidFill>
                  <a:prstClr val="black"/>
                </a:solidFill>
                <a:cs typeface="Calibri"/>
              </a:endParaRPr>
            </a:p>
          </p:txBody>
        </p:sp>
        <p:sp>
          <p:nvSpPr>
            <p:cNvPr id="193" name="object 10"/>
            <p:cNvSpPr txBox="1"/>
            <p:nvPr/>
          </p:nvSpPr>
          <p:spPr>
            <a:xfrm>
              <a:off x="535938" y="4741992"/>
              <a:ext cx="265429" cy="179108"/>
            </a:xfrm>
            <a:prstGeom prst="rect">
              <a:avLst/>
            </a:prstGeom>
          </p:spPr>
          <p:txBody>
            <a:bodyPr vert="horz" wrap="square" lIns="0" tIns="0" rIns="0" bIns="0" rtlCol="0">
              <a:spAutoFit/>
            </a:bodyPr>
            <a:lstStyle/>
            <a:p>
              <a:pPr marL="12700"/>
              <a:r>
                <a:rPr sz="900" b="1" spc="-10" dirty="0">
                  <a:solidFill>
                    <a:prstClr val="black"/>
                  </a:solidFill>
                  <a:cs typeface="Calibri"/>
                </a:rPr>
                <a:t>Q7</a:t>
              </a:r>
              <a:endParaRPr sz="900" b="1">
                <a:solidFill>
                  <a:prstClr val="black"/>
                </a:solidFill>
                <a:cs typeface="Calibri"/>
              </a:endParaRPr>
            </a:p>
          </p:txBody>
        </p:sp>
        <p:sp>
          <p:nvSpPr>
            <p:cNvPr id="194" name="object 11"/>
            <p:cNvSpPr txBox="1"/>
            <p:nvPr/>
          </p:nvSpPr>
          <p:spPr>
            <a:xfrm>
              <a:off x="1680057" y="4741994"/>
              <a:ext cx="265429" cy="179108"/>
            </a:xfrm>
            <a:prstGeom prst="rect">
              <a:avLst/>
            </a:prstGeom>
          </p:spPr>
          <p:txBody>
            <a:bodyPr vert="horz" wrap="square" lIns="0" tIns="0" rIns="0" bIns="0" rtlCol="0">
              <a:spAutoFit/>
            </a:bodyPr>
            <a:lstStyle/>
            <a:p>
              <a:pPr marL="12700"/>
              <a:r>
                <a:rPr sz="900" b="1" spc="-10" dirty="0">
                  <a:solidFill>
                    <a:prstClr val="black"/>
                  </a:solidFill>
                  <a:cs typeface="Calibri"/>
                </a:rPr>
                <a:t>Q8</a:t>
              </a:r>
              <a:endParaRPr sz="900" b="1">
                <a:solidFill>
                  <a:prstClr val="black"/>
                </a:solidFill>
                <a:cs typeface="Calibri"/>
              </a:endParaRPr>
            </a:p>
          </p:txBody>
        </p:sp>
        <p:sp>
          <p:nvSpPr>
            <p:cNvPr id="195" name="object 12"/>
            <p:cNvSpPr txBox="1"/>
            <p:nvPr/>
          </p:nvSpPr>
          <p:spPr>
            <a:xfrm>
              <a:off x="2778231" y="4741994"/>
              <a:ext cx="265429" cy="179108"/>
            </a:xfrm>
            <a:prstGeom prst="rect">
              <a:avLst/>
            </a:prstGeom>
          </p:spPr>
          <p:txBody>
            <a:bodyPr vert="horz" wrap="square" lIns="0" tIns="0" rIns="0" bIns="0" rtlCol="0">
              <a:spAutoFit/>
            </a:bodyPr>
            <a:lstStyle/>
            <a:p>
              <a:pPr marL="12700"/>
              <a:r>
                <a:rPr sz="900" b="1" spc="-10" dirty="0">
                  <a:solidFill>
                    <a:prstClr val="black"/>
                  </a:solidFill>
                  <a:cs typeface="Calibri"/>
                </a:rPr>
                <a:t>Q9</a:t>
              </a:r>
              <a:endParaRPr sz="900" b="1">
                <a:solidFill>
                  <a:prstClr val="black"/>
                </a:solidFill>
                <a:cs typeface="Calibri"/>
              </a:endParaRPr>
            </a:p>
          </p:txBody>
        </p:sp>
        <p:sp>
          <p:nvSpPr>
            <p:cNvPr id="196" name="object 13"/>
            <p:cNvSpPr txBox="1"/>
            <p:nvPr/>
          </p:nvSpPr>
          <p:spPr>
            <a:xfrm>
              <a:off x="3874170" y="4741994"/>
              <a:ext cx="368300" cy="179108"/>
            </a:xfrm>
            <a:prstGeom prst="rect">
              <a:avLst/>
            </a:prstGeom>
          </p:spPr>
          <p:txBody>
            <a:bodyPr vert="horz" wrap="square" lIns="0" tIns="0" rIns="0" bIns="0" rtlCol="0">
              <a:spAutoFit/>
            </a:bodyPr>
            <a:lstStyle/>
            <a:p>
              <a:pPr marL="12700"/>
              <a:r>
                <a:rPr sz="900" b="1" spc="-10" dirty="0">
                  <a:solidFill>
                    <a:prstClr val="black"/>
                  </a:solidFill>
                  <a:cs typeface="Calibri"/>
                </a:rPr>
                <a:t>Q10</a:t>
              </a:r>
              <a:endParaRPr sz="900" b="1">
                <a:solidFill>
                  <a:prstClr val="black"/>
                </a:solidFill>
                <a:cs typeface="Calibri"/>
              </a:endParaRPr>
            </a:p>
          </p:txBody>
        </p:sp>
        <p:sp>
          <p:nvSpPr>
            <p:cNvPr id="197" name="object 14"/>
            <p:cNvSpPr txBox="1"/>
            <p:nvPr/>
          </p:nvSpPr>
          <p:spPr>
            <a:xfrm>
              <a:off x="5107939" y="4741994"/>
              <a:ext cx="368300" cy="179108"/>
            </a:xfrm>
            <a:prstGeom prst="rect">
              <a:avLst/>
            </a:prstGeom>
          </p:spPr>
          <p:txBody>
            <a:bodyPr vert="horz" wrap="square" lIns="0" tIns="0" rIns="0" bIns="0" rtlCol="0">
              <a:spAutoFit/>
            </a:bodyPr>
            <a:lstStyle/>
            <a:p>
              <a:pPr marL="12700"/>
              <a:r>
                <a:rPr sz="900" b="1" spc="-10" dirty="0">
                  <a:solidFill>
                    <a:prstClr val="black"/>
                  </a:solidFill>
                  <a:cs typeface="Calibri"/>
                </a:rPr>
                <a:t>Q11</a:t>
              </a:r>
              <a:endParaRPr sz="900" b="1">
                <a:solidFill>
                  <a:prstClr val="black"/>
                </a:solidFill>
                <a:cs typeface="Calibri"/>
              </a:endParaRPr>
            </a:p>
          </p:txBody>
        </p:sp>
        <p:sp>
          <p:nvSpPr>
            <p:cNvPr id="198" name="object 15"/>
            <p:cNvSpPr txBox="1"/>
            <p:nvPr/>
          </p:nvSpPr>
          <p:spPr>
            <a:xfrm>
              <a:off x="6022339" y="4741994"/>
              <a:ext cx="368300" cy="179108"/>
            </a:xfrm>
            <a:prstGeom prst="rect">
              <a:avLst/>
            </a:prstGeom>
          </p:spPr>
          <p:txBody>
            <a:bodyPr vert="horz" wrap="square" lIns="0" tIns="0" rIns="0" bIns="0" rtlCol="0">
              <a:spAutoFit/>
            </a:bodyPr>
            <a:lstStyle/>
            <a:p>
              <a:pPr marL="12700"/>
              <a:r>
                <a:rPr sz="900" b="1" spc="-10" dirty="0">
                  <a:solidFill>
                    <a:prstClr val="black"/>
                  </a:solidFill>
                  <a:cs typeface="Calibri"/>
                </a:rPr>
                <a:t>Q12</a:t>
              </a:r>
              <a:endParaRPr sz="900" b="1">
                <a:solidFill>
                  <a:prstClr val="black"/>
                </a:solidFill>
                <a:cs typeface="Calibri"/>
              </a:endParaRPr>
            </a:p>
          </p:txBody>
        </p:sp>
        <p:sp>
          <p:nvSpPr>
            <p:cNvPr id="199" name="object 16"/>
            <p:cNvSpPr txBox="1"/>
            <p:nvPr/>
          </p:nvSpPr>
          <p:spPr>
            <a:xfrm>
              <a:off x="7166458" y="4741994"/>
              <a:ext cx="368935" cy="179108"/>
            </a:xfrm>
            <a:prstGeom prst="rect">
              <a:avLst/>
            </a:prstGeom>
          </p:spPr>
          <p:txBody>
            <a:bodyPr vert="horz" wrap="square" lIns="0" tIns="0" rIns="0" bIns="0" rtlCol="0">
              <a:spAutoFit/>
            </a:bodyPr>
            <a:lstStyle/>
            <a:p>
              <a:pPr marL="12700"/>
              <a:r>
                <a:rPr sz="900" b="1" spc="-10" dirty="0">
                  <a:solidFill>
                    <a:prstClr val="black"/>
                  </a:solidFill>
                  <a:cs typeface="Calibri"/>
                </a:rPr>
                <a:t>Q13</a:t>
              </a:r>
              <a:endParaRPr sz="900" b="1">
                <a:solidFill>
                  <a:prstClr val="black"/>
                </a:solidFill>
                <a:cs typeface="Calibri"/>
              </a:endParaRPr>
            </a:p>
          </p:txBody>
        </p:sp>
        <p:sp>
          <p:nvSpPr>
            <p:cNvPr id="200" name="object 17"/>
            <p:cNvSpPr txBox="1"/>
            <p:nvPr/>
          </p:nvSpPr>
          <p:spPr>
            <a:xfrm>
              <a:off x="8244413" y="4741994"/>
              <a:ext cx="368935" cy="179108"/>
            </a:xfrm>
            <a:prstGeom prst="rect">
              <a:avLst/>
            </a:prstGeom>
          </p:spPr>
          <p:txBody>
            <a:bodyPr vert="horz" wrap="square" lIns="0" tIns="0" rIns="0" bIns="0" rtlCol="0">
              <a:spAutoFit/>
            </a:bodyPr>
            <a:lstStyle/>
            <a:p>
              <a:pPr marL="12700"/>
              <a:r>
                <a:rPr sz="900" b="1" spc="-10" dirty="0">
                  <a:solidFill>
                    <a:prstClr val="black"/>
                  </a:solidFill>
                  <a:cs typeface="Calibri"/>
                </a:rPr>
                <a:t>Q14</a:t>
              </a:r>
              <a:endParaRPr sz="900" b="1" dirty="0">
                <a:solidFill>
                  <a:prstClr val="black"/>
                </a:solidFill>
                <a:cs typeface="Calibri"/>
              </a:endParaRPr>
            </a:p>
          </p:txBody>
        </p:sp>
        <p:sp>
          <p:nvSpPr>
            <p:cNvPr id="201" name="object 18"/>
            <p:cNvSpPr/>
            <p:nvPr/>
          </p:nvSpPr>
          <p:spPr>
            <a:xfrm>
              <a:off x="4027516" y="1297107"/>
              <a:ext cx="1342505" cy="494607"/>
            </a:xfrm>
            <a:prstGeom prst="rect">
              <a:avLst/>
            </a:prstGeom>
            <a:blipFill>
              <a:blip r:embed="rId3" cstate="print"/>
              <a:stretch>
                <a:fillRect/>
              </a:stretch>
            </a:blipFill>
          </p:spPr>
          <p:txBody>
            <a:bodyPr wrap="square" lIns="0" tIns="0" rIns="0" bIns="0" rtlCol="0"/>
            <a:lstStyle/>
            <a:p>
              <a:endParaRPr sz="1000" b="1">
                <a:solidFill>
                  <a:prstClr val="black"/>
                </a:solidFill>
              </a:endParaRPr>
            </a:p>
          </p:txBody>
        </p:sp>
        <p:sp>
          <p:nvSpPr>
            <p:cNvPr id="202" name="object 19"/>
            <p:cNvSpPr/>
            <p:nvPr/>
          </p:nvSpPr>
          <p:spPr>
            <a:xfrm>
              <a:off x="4160520" y="1334515"/>
              <a:ext cx="1068185" cy="432261"/>
            </a:xfrm>
            <a:prstGeom prst="rect">
              <a:avLst/>
            </a:prstGeom>
            <a:blipFill>
              <a:blip r:embed="rId4" cstate="print"/>
              <a:stretch>
                <a:fillRect/>
              </a:stretch>
            </a:blipFill>
          </p:spPr>
          <p:txBody>
            <a:bodyPr wrap="square" lIns="0" tIns="0" rIns="0" bIns="0" rtlCol="0"/>
            <a:lstStyle/>
            <a:p>
              <a:endParaRPr sz="1000" b="1">
                <a:solidFill>
                  <a:prstClr val="black"/>
                </a:solidFill>
              </a:endParaRPr>
            </a:p>
          </p:txBody>
        </p:sp>
        <p:sp>
          <p:nvSpPr>
            <p:cNvPr id="203" name="object 20"/>
            <p:cNvSpPr/>
            <p:nvPr/>
          </p:nvSpPr>
          <p:spPr>
            <a:xfrm>
              <a:off x="4076334" y="1322591"/>
              <a:ext cx="1243326" cy="393993"/>
            </a:xfrm>
            <a:prstGeom prst="rect">
              <a:avLst/>
            </a:prstGeom>
            <a:blipFill>
              <a:blip r:embed="rId5" cstate="print"/>
              <a:stretch>
                <a:fillRect/>
              </a:stretch>
            </a:blipFill>
          </p:spPr>
          <p:txBody>
            <a:bodyPr wrap="square" lIns="0" tIns="0" rIns="0" bIns="0" rtlCol="0"/>
            <a:lstStyle/>
            <a:p>
              <a:endParaRPr sz="1000" b="1">
                <a:solidFill>
                  <a:prstClr val="black"/>
                </a:solidFill>
              </a:endParaRPr>
            </a:p>
          </p:txBody>
        </p:sp>
        <p:sp>
          <p:nvSpPr>
            <p:cNvPr id="204" name="object 21"/>
            <p:cNvSpPr/>
            <p:nvPr/>
          </p:nvSpPr>
          <p:spPr>
            <a:xfrm>
              <a:off x="4076334" y="1322591"/>
              <a:ext cx="1243330" cy="394335"/>
            </a:xfrm>
            <a:custGeom>
              <a:avLst/>
              <a:gdLst/>
              <a:ahLst/>
              <a:cxnLst/>
              <a:rect l="l" t="t" r="r" b="b"/>
              <a:pathLst>
                <a:path w="1243329" h="394335">
                  <a:moveTo>
                    <a:pt x="0" y="0"/>
                  </a:moveTo>
                  <a:lnTo>
                    <a:pt x="1243325" y="0"/>
                  </a:lnTo>
                  <a:lnTo>
                    <a:pt x="1243325" y="393992"/>
                  </a:lnTo>
                  <a:lnTo>
                    <a:pt x="0" y="393992"/>
                  </a:lnTo>
                  <a:lnTo>
                    <a:pt x="0" y="0"/>
                  </a:lnTo>
                  <a:close/>
                </a:path>
              </a:pathLst>
            </a:custGeom>
            <a:ln w="9524">
              <a:solidFill>
                <a:srgbClr val="5B92C7"/>
              </a:solidFill>
            </a:ln>
          </p:spPr>
          <p:txBody>
            <a:bodyPr wrap="square" lIns="0" tIns="0" rIns="0" bIns="0" rtlCol="0"/>
            <a:lstStyle/>
            <a:p>
              <a:endParaRPr sz="1000" b="1">
                <a:solidFill>
                  <a:prstClr val="black"/>
                </a:solidFill>
              </a:endParaRPr>
            </a:p>
          </p:txBody>
        </p:sp>
        <p:sp>
          <p:nvSpPr>
            <p:cNvPr id="205" name="object 22"/>
            <p:cNvSpPr txBox="1"/>
            <p:nvPr/>
          </p:nvSpPr>
          <p:spPr>
            <a:xfrm>
              <a:off x="4522486" y="1391156"/>
              <a:ext cx="942341" cy="208960"/>
            </a:xfrm>
            <a:prstGeom prst="rect">
              <a:avLst/>
            </a:prstGeom>
          </p:spPr>
          <p:txBody>
            <a:bodyPr vert="horz" wrap="square" lIns="0" tIns="0" rIns="0" bIns="0" rtlCol="0">
              <a:spAutoFit/>
            </a:bodyPr>
            <a:lstStyle/>
            <a:p>
              <a:pPr marL="12700"/>
              <a:r>
                <a:rPr lang="en-US" sz="1050" b="1" dirty="0">
                  <a:solidFill>
                    <a:srgbClr val="FFFFFF"/>
                  </a:solidFill>
                  <a:cs typeface="Calibri"/>
                </a:rPr>
                <a:t>8 </a:t>
              </a:r>
              <a:r>
                <a:rPr sz="1050" b="1" spc="-10" dirty="0">
                  <a:solidFill>
                    <a:srgbClr val="FFFFFF"/>
                  </a:solidFill>
                  <a:cs typeface="Calibri"/>
                </a:rPr>
                <a:t>?</a:t>
              </a:r>
              <a:endParaRPr sz="1050" b="1" dirty="0">
                <a:solidFill>
                  <a:prstClr val="black"/>
                </a:solidFill>
                <a:cs typeface="Calibri"/>
              </a:endParaRPr>
            </a:p>
          </p:txBody>
        </p:sp>
        <p:sp>
          <p:nvSpPr>
            <p:cNvPr id="206" name="object 23"/>
            <p:cNvSpPr/>
            <p:nvPr/>
          </p:nvSpPr>
          <p:spPr>
            <a:xfrm>
              <a:off x="2369127" y="2174101"/>
              <a:ext cx="1342505" cy="494607"/>
            </a:xfrm>
            <a:prstGeom prst="rect">
              <a:avLst/>
            </a:prstGeom>
            <a:blipFill>
              <a:blip r:embed="rId6" cstate="print"/>
              <a:stretch>
                <a:fillRect/>
              </a:stretch>
            </a:blipFill>
          </p:spPr>
          <p:txBody>
            <a:bodyPr wrap="square" lIns="0" tIns="0" rIns="0" bIns="0" rtlCol="0"/>
            <a:lstStyle/>
            <a:p>
              <a:endParaRPr sz="1000" b="1">
                <a:solidFill>
                  <a:prstClr val="black"/>
                </a:solidFill>
              </a:endParaRPr>
            </a:p>
          </p:txBody>
        </p:sp>
        <p:sp>
          <p:nvSpPr>
            <p:cNvPr id="207" name="object 24"/>
            <p:cNvSpPr/>
            <p:nvPr/>
          </p:nvSpPr>
          <p:spPr>
            <a:xfrm>
              <a:off x="2514600" y="2136693"/>
              <a:ext cx="1043247" cy="573578"/>
            </a:xfrm>
            <a:prstGeom prst="rect">
              <a:avLst/>
            </a:prstGeom>
            <a:blipFill>
              <a:blip r:embed="rId7" cstate="print"/>
              <a:stretch>
                <a:fillRect/>
              </a:stretch>
            </a:blipFill>
          </p:spPr>
          <p:txBody>
            <a:bodyPr wrap="square" lIns="0" tIns="0" rIns="0" bIns="0" rtlCol="0"/>
            <a:lstStyle/>
            <a:p>
              <a:endParaRPr sz="1000" b="1">
                <a:solidFill>
                  <a:prstClr val="black"/>
                </a:solidFill>
              </a:endParaRPr>
            </a:p>
          </p:txBody>
        </p:sp>
        <p:sp>
          <p:nvSpPr>
            <p:cNvPr id="208" name="object 25"/>
            <p:cNvSpPr/>
            <p:nvPr/>
          </p:nvSpPr>
          <p:spPr>
            <a:xfrm>
              <a:off x="2418455" y="2201168"/>
              <a:ext cx="1243326" cy="393993"/>
            </a:xfrm>
            <a:prstGeom prst="rect">
              <a:avLst/>
            </a:prstGeom>
            <a:blipFill>
              <a:blip r:embed="rId5" cstate="print"/>
              <a:stretch>
                <a:fillRect/>
              </a:stretch>
            </a:blipFill>
          </p:spPr>
          <p:txBody>
            <a:bodyPr wrap="square" lIns="0" tIns="0" rIns="0" bIns="0" rtlCol="0"/>
            <a:lstStyle/>
            <a:p>
              <a:endParaRPr sz="1000" b="1">
                <a:solidFill>
                  <a:prstClr val="black"/>
                </a:solidFill>
              </a:endParaRPr>
            </a:p>
          </p:txBody>
        </p:sp>
        <p:sp>
          <p:nvSpPr>
            <p:cNvPr id="209" name="object 26"/>
            <p:cNvSpPr/>
            <p:nvPr/>
          </p:nvSpPr>
          <p:spPr>
            <a:xfrm>
              <a:off x="2418456" y="2201168"/>
              <a:ext cx="1243330" cy="394335"/>
            </a:xfrm>
            <a:custGeom>
              <a:avLst/>
              <a:gdLst/>
              <a:ahLst/>
              <a:cxnLst/>
              <a:rect l="l" t="t" r="r" b="b"/>
              <a:pathLst>
                <a:path w="1243329" h="394335">
                  <a:moveTo>
                    <a:pt x="0" y="0"/>
                  </a:moveTo>
                  <a:lnTo>
                    <a:pt x="1243325" y="0"/>
                  </a:lnTo>
                  <a:lnTo>
                    <a:pt x="1243325" y="393993"/>
                  </a:lnTo>
                  <a:lnTo>
                    <a:pt x="0" y="393993"/>
                  </a:lnTo>
                  <a:lnTo>
                    <a:pt x="0" y="0"/>
                  </a:lnTo>
                  <a:close/>
                </a:path>
              </a:pathLst>
            </a:custGeom>
            <a:ln w="9524">
              <a:solidFill>
                <a:srgbClr val="5B92C7"/>
              </a:solidFill>
            </a:ln>
          </p:spPr>
          <p:txBody>
            <a:bodyPr wrap="square" lIns="0" tIns="0" rIns="0" bIns="0" rtlCol="0"/>
            <a:lstStyle/>
            <a:p>
              <a:endParaRPr sz="1000" b="1">
                <a:solidFill>
                  <a:prstClr val="black"/>
                </a:solidFill>
              </a:endParaRPr>
            </a:p>
          </p:txBody>
        </p:sp>
        <p:sp>
          <p:nvSpPr>
            <p:cNvPr id="210" name="object 27"/>
            <p:cNvSpPr txBox="1"/>
            <p:nvPr/>
          </p:nvSpPr>
          <p:spPr>
            <a:xfrm>
              <a:off x="2894965" y="2316803"/>
              <a:ext cx="915034" cy="265346"/>
            </a:xfrm>
            <a:prstGeom prst="rect">
              <a:avLst/>
            </a:prstGeom>
          </p:spPr>
          <p:txBody>
            <a:bodyPr vert="horz" wrap="square" lIns="0" tIns="0" rIns="0" bIns="0" rtlCol="0">
              <a:spAutoFit/>
            </a:bodyPr>
            <a:lstStyle/>
            <a:p>
              <a:pPr marL="208279" marR="5080" indent="-196215">
                <a:lnSpc>
                  <a:spcPts val="1600"/>
                </a:lnSpc>
              </a:pPr>
              <a:r>
                <a:rPr lang="en-US" sz="1050" b="1" dirty="0">
                  <a:solidFill>
                    <a:srgbClr val="FFFFFF"/>
                  </a:solidFill>
                  <a:cs typeface="Calibri"/>
                </a:rPr>
                <a:t>4?</a:t>
              </a:r>
              <a:endParaRPr sz="1050" b="1" dirty="0">
                <a:solidFill>
                  <a:prstClr val="black"/>
                </a:solidFill>
                <a:cs typeface="Calibri"/>
              </a:endParaRPr>
            </a:p>
          </p:txBody>
        </p:sp>
        <p:sp>
          <p:nvSpPr>
            <p:cNvPr id="211" name="object 28"/>
            <p:cNvSpPr/>
            <p:nvPr/>
          </p:nvSpPr>
          <p:spPr>
            <a:xfrm>
              <a:off x="5744094" y="2174101"/>
              <a:ext cx="1342505" cy="494607"/>
            </a:xfrm>
            <a:prstGeom prst="rect">
              <a:avLst/>
            </a:prstGeom>
            <a:blipFill>
              <a:blip r:embed="rId8" cstate="print"/>
              <a:stretch>
                <a:fillRect/>
              </a:stretch>
            </a:blipFill>
          </p:spPr>
          <p:txBody>
            <a:bodyPr wrap="square" lIns="0" tIns="0" rIns="0" bIns="0" rtlCol="0"/>
            <a:lstStyle/>
            <a:p>
              <a:endParaRPr sz="1000" b="1">
                <a:solidFill>
                  <a:prstClr val="black"/>
                </a:solidFill>
              </a:endParaRPr>
            </a:p>
          </p:txBody>
        </p:sp>
        <p:sp>
          <p:nvSpPr>
            <p:cNvPr id="212" name="object 29"/>
            <p:cNvSpPr/>
            <p:nvPr/>
          </p:nvSpPr>
          <p:spPr>
            <a:xfrm>
              <a:off x="5889568" y="2136693"/>
              <a:ext cx="1043247" cy="573578"/>
            </a:xfrm>
            <a:prstGeom prst="rect">
              <a:avLst/>
            </a:prstGeom>
            <a:blipFill>
              <a:blip r:embed="rId9" cstate="print"/>
              <a:stretch>
                <a:fillRect/>
              </a:stretch>
            </a:blipFill>
          </p:spPr>
          <p:txBody>
            <a:bodyPr wrap="square" lIns="0" tIns="0" rIns="0" bIns="0" rtlCol="0"/>
            <a:lstStyle/>
            <a:p>
              <a:endParaRPr sz="1000" b="1">
                <a:solidFill>
                  <a:prstClr val="black"/>
                </a:solidFill>
              </a:endParaRPr>
            </a:p>
          </p:txBody>
        </p:sp>
        <p:sp>
          <p:nvSpPr>
            <p:cNvPr id="213" name="object 30"/>
            <p:cNvSpPr/>
            <p:nvPr/>
          </p:nvSpPr>
          <p:spPr>
            <a:xfrm>
              <a:off x="5793197" y="2201168"/>
              <a:ext cx="1243326" cy="393993"/>
            </a:xfrm>
            <a:prstGeom prst="rect">
              <a:avLst/>
            </a:prstGeom>
            <a:blipFill>
              <a:blip r:embed="rId5" cstate="print"/>
              <a:stretch>
                <a:fillRect/>
              </a:stretch>
            </a:blipFill>
          </p:spPr>
          <p:txBody>
            <a:bodyPr wrap="square" lIns="0" tIns="0" rIns="0" bIns="0" rtlCol="0"/>
            <a:lstStyle/>
            <a:p>
              <a:endParaRPr sz="1000" b="1">
                <a:solidFill>
                  <a:prstClr val="black"/>
                </a:solidFill>
              </a:endParaRPr>
            </a:p>
          </p:txBody>
        </p:sp>
        <p:sp>
          <p:nvSpPr>
            <p:cNvPr id="214" name="object 31"/>
            <p:cNvSpPr/>
            <p:nvPr/>
          </p:nvSpPr>
          <p:spPr>
            <a:xfrm>
              <a:off x="5793197" y="2201168"/>
              <a:ext cx="1243330" cy="394335"/>
            </a:xfrm>
            <a:custGeom>
              <a:avLst/>
              <a:gdLst/>
              <a:ahLst/>
              <a:cxnLst/>
              <a:rect l="l" t="t" r="r" b="b"/>
              <a:pathLst>
                <a:path w="1243329" h="394335">
                  <a:moveTo>
                    <a:pt x="0" y="0"/>
                  </a:moveTo>
                  <a:lnTo>
                    <a:pt x="1243325" y="0"/>
                  </a:lnTo>
                  <a:lnTo>
                    <a:pt x="1243325" y="393993"/>
                  </a:lnTo>
                  <a:lnTo>
                    <a:pt x="0" y="393993"/>
                  </a:lnTo>
                  <a:lnTo>
                    <a:pt x="0" y="0"/>
                  </a:lnTo>
                  <a:close/>
                </a:path>
              </a:pathLst>
            </a:custGeom>
            <a:ln w="9524">
              <a:solidFill>
                <a:srgbClr val="5B92C7"/>
              </a:solidFill>
            </a:ln>
          </p:spPr>
          <p:txBody>
            <a:bodyPr wrap="square" lIns="0" tIns="0" rIns="0" bIns="0" rtlCol="0"/>
            <a:lstStyle/>
            <a:p>
              <a:endParaRPr sz="1000" b="1">
                <a:solidFill>
                  <a:prstClr val="black"/>
                </a:solidFill>
              </a:endParaRPr>
            </a:p>
          </p:txBody>
        </p:sp>
        <p:sp>
          <p:nvSpPr>
            <p:cNvPr id="215" name="object 33"/>
            <p:cNvSpPr/>
            <p:nvPr/>
          </p:nvSpPr>
          <p:spPr>
            <a:xfrm>
              <a:off x="1587731" y="3142533"/>
              <a:ext cx="1342505" cy="494607"/>
            </a:xfrm>
            <a:prstGeom prst="rect">
              <a:avLst/>
            </a:prstGeom>
            <a:blipFill>
              <a:blip r:embed="rId10" cstate="print"/>
              <a:stretch>
                <a:fillRect/>
              </a:stretch>
            </a:blipFill>
          </p:spPr>
          <p:txBody>
            <a:bodyPr wrap="square" lIns="0" tIns="0" rIns="0" bIns="0" rtlCol="0"/>
            <a:lstStyle/>
            <a:p>
              <a:endParaRPr sz="1000" b="1">
                <a:solidFill>
                  <a:prstClr val="black"/>
                </a:solidFill>
              </a:endParaRPr>
            </a:p>
          </p:txBody>
        </p:sp>
        <p:sp>
          <p:nvSpPr>
            <p:cNvPr id="216" name="object 34"/>
            <p:cNvSpPr/>
            <p:nvPr/>
          </p:nvSpPr>
          <p:spPr>
            <a:xfrm>
              <a:off x="1824643" y="3213192"/>
              <a:ext cx="852054" cy="369916"/>
            </a:xfrm>
            <a:prstGeom prst="rect">
              <a:avLst/>
            </a:prstGeom>
            <a:blipFill>
              <a:blip r:embed="rId11" cstate="print"/>
              <a:stretch>
                <a:fillRect/>
              </a:stretch>
            </a:blipFill>
          </p:spPr>
          <p:txBody>
            <a:bodyPr wrap="square" lIns="0" tIns="0" rIns="0" bIns="0" rtlCol="0"/>
            <a:lstStyle/>
            <a:p>
              <a:endParaRPr sz="1000" b="1">
                <a:solidFill>
                  <a:prstClr val="black"/>
                </a:solidFill>
              </a:endParaRPr>
            </a:p>
          </p:txBody>
        </p:sp>
        <p:sp>
          <p:nvSpPr>
            <p:cNvPr id="217" name="object 35"/>
            <p:cNvSpPr/>
            <p:nvPr/>
          </p:nvSpPr>
          <p:spPr>
            <a:xfrm>
              <a:off x="1638362" y="3170578"/>
              <a:ext cx="1243324" cy="393993"/>
            </a:xfrm>
            <a:prstGeom prst="rect">
              <a:avLst/>
            </a:prstGeom>
            <a:blipFill>
              <a:blip r:embed="rId5" cstate="print"/>
              <a:stretch>
                <a:fillRect/>
              </a:stretch>
            </a:blipFill>
          </p:spPr>
          <p:txBody>
            <a:bodyPr wrap="square" lIns="0" tIns="0" rIns="0" bIns="0" rtlCol="0"/>
            <a:lstStyle/>
            <a:p>
              <a:endParaRPr sz="1000" b="1">
                <a:solidFill>
                  <a:prstClr val="black"/>
                </a:solidFill>
              </a:endParaRPr>
            </a:p>
          </p:txBody>
        </p:sp>
        <p:sp>
          <p:nvSpPr>
            <p:cNvPr id="218" name="object 36"/>
            <p:cNvSpPr/>
            <p:nvPr/>
          </p:nvSpPr>
          <p:spPr>
            <a:xfrm>
              <a:off x="1638362" y="3170578"/>
              <a:ext cx="1243330" cy="394335"/>
            </a:xfrm>
            <a:custGeom>
              <a:avLst/>
              <a:gdLst/>
              <a:ahLst/>
              <a:cxnLst/>
              <a:rect l="l" t="t" r="r" b="b"/>
              <a:pathLst>
                <a:path w="1243330" h="394335">
                  <a:moveTo>
                    <a:pt x="0" y="0"/>
                  </a:moveTo>
                  <a:lnTo>
                    <a:pt x="1243325" y="0"/>
                  </a:lnTo>
                  <a:lnTo>
                    <a:pt x="1243325" y="393992"/>
                  </a:lnTo>
                  <a:lnTo>
                    <a:pt x="0" y="393992"/>
                  </a:lnTo>
                  <a:lnTo>
                    <a:pt x="0" y="0"/>
                  </a:lnTo>
                  <a:close/>
                </a:path>
              </a:pathLst>
            </a:custGeom>
            <a:ln w="9524">
              <a:solidFill>
                <a:srgbClr val="5B92C7"/>
              </a:solidFill>
            </a:ln>
          </p:spPr>
          <p:txBody>
            <a:bodyPr wrap="square" lIns="0" tIns="0" rIns="0" bIns="0" rtlCol="0"/>
            <a:lstStyle/>
            <a:p>
              <a:endParaRPr sz="1000" b="1">
                <a:solidFill>
                  <a:prstClr val="black"/>
                </a:solidFill>
              </a:endParaRPr>
            </a:p>
          </p:txBody>
        </p:sp>
        <p:sp>
          <p:nvSpPr>
            <p:cNvPr id="219" name="object 37"/>
            <p:cNvSpPr txBox="1"/>
            <p:nvPr/>
          </p:nvSpPr>
          <p:spPr>
            <a:xfrm>
              <a:off x="1981199" y="3231203"/>
              <a:ext cx="736602" cy="208960"/>
            </a:xfrm>
            <a:prstGeom prst="rect">
              <a:avLst/>
            </a:prstGeom>
          </p:spPr>
          <p:txBody>
            <a:bodyPr vert="horz" wrap="square" lIns="0" tIns="0" rIns="0" bIns="0" rtlCol="0">
              <a:spAutoFit/>
            </a:bodyPr>
            <a:lstStyle/>
            <a:p>
              <a:pPr marL="12700"/>
              <a:r>
                <a:rPr lang="en-US" sz="1050" b="1" spc="-10" dirty="0">
                  <a:solidFill>
                    <a:srgbClr val="FFFFFF"/>
                  </a:solidFill>
                  <a:cs typeface="Calibri"/>
                </a:rPr>
                <a:t>2 ?</a:t>
              </a:r>
              <a:endParaRPr sz="1050" b="1" dirty="0">
                <a:solidFill>
                  <a:prstClr val="black"/>
                </a:solidFill>
                <a:cs typeface="Calibri"/>
              </a:endParaRPr>
            </a:p>
          </p:txBody>
        </p:sp>
        <p:sp>
          <p:nvSpPr>
            <p:cNvPr id="220" name="object 38"/>
            <p:cNvSpPr/>
            <p:nvPr/>
          </p:nvSpPr>
          <p:spPr>
            <a:xfrm>
              <a:off x="3192086" y="3142533"/>
              <a:ext cx="1346662" cy="494607"/>
            </a:xfrm>
            <a:prstGeom prst="rect">
              <a:avLst/>
            </a:prstGeom>
            <a:blipFill>
              <a:blip r:embed="rId12" cstate="print"/>
              <a:stretch>
                <a:fillRect/>
              </a:stretch>
            </a:blipFill>
          </p:spPr>
          <p:txBody>
            <a:bodyPr wrap="square" lIns="0" tIns="0" rIns="0" bIns="0" rtlCol="0"/>
            <a:lstStyle/>
            <a:p>
              <a:endParaRPr sz="1000" b="1">
                <a:solidFill>
                  <a:prstClr val="black"/>
                </a:solidFill>
              </a:endParaRPr>
            </a:p>
          </p:txBody>
        </p:sp>
        <p:sp>
          <p:nvSpPr>
            <p:cNvPr id="221" name="object 39"/>
            <p:cNvSpPr/>
            <p:nvPr/>
          </p:nvSpPr>
          <p:spPr>
            <a:xfrm>
              <a:off x="3341716" y="3105126"/>
              <a:ext cx="1043247" cy="573578"/>
            </a:xfrm>
            <a:prstGeom prst="rect">
              <a:avLst/>
            </a:prstGeom>
            <a:blipFill>
              <a:blip r:embed="rId13" cstate="print"/>
              <a:stretch>
                <a:fillRect/>
              </a:stretch>
            </a:blipFill>
          </p:spPr>
          <p:txBody>
            <a:bodyPr wrap="square" lIns="0" tIns="0" rIns="0" bIns="0" rtlCol="0"/>
            <a:lstStyle/>
            <a:p>
              <a:endParaRPr sz="1000" b="1">
                <a:solidFill>
                  <a:prstClr val="black"/>
                </a:solidFill>
              </a:endParaRPr>
            </a:p>
          </p:txBody>
        </p:sp>
        <p:sp>
          <p:nvSpPr>
            <p:cNvPr id="222" name="object 40"/>
            <p:cNvSpPr/>
            <p:nvPr/>
          </p:nvSpPr>
          <p:spPr>
            <a:xfrm>
              <a:off x="3244380" y="3170578"/>
              <a:ext cx="1243324" cy="393993"/>
            </a:xfrm>
            <a:prstGeom prst="rect">
              <a:avLst/>
            </a:prstGeom>
            <a:blipFill>
              <a:blip r:embed="rId5" cstate="print"/>
              <a:stretch>
                <a:fillRect/>
              </a:stretch>
            </a:blipFill>
          </p:spPr>
          <p:txBody>
            <a:bodyPr wrap="square" lIns="0" tIns="0" rIns="0" bIns="0" rtlCol="0"/>
            <a:lstStyle/>
            <a:p>
              <a:endParaRPr sz="1000" b="1">
                <a:solidFill>
                  <a:prstClr val="black"/>
                </a:solidFill>
              </a:endParaRPr>
            </a:p>
          </p:txBody>
        </p:sp>
        <p:sp>
          <p:nvSpPr>
            <p:cNvPr id="223" name="object 41"/>
            <p:cNvSpPr/>
            <p:nvPr/>
          </p:nvSpPr>
          <p:spPr>
            <a:xfrm>
              <a:off x="3244380" y="3170578"/>
              <a:ext cx="1243330" cy="394335"/>
            </a:xfrm>
            <a:custGeom>
              <a:avLst/>
              <a:gdLst/>
              <a:ahLst/>
              <a:cxnLst/>
              <a:rect l="l" t="t" r="r" b="b"/>
              <a:pathLst>
                <a:path w="1243329" h="394335">
                  <a:moveTo>
                    <a:pt x="0" y="0"/>
                  </a:moveTo>
                  <a:lnTo>
                    <a:pt x="1243325" y="0"/>
                  </a:lnTo>
                  <a:lnTo>
                    <a:pt x="1243325" y="393992"/>
                  </a:lnTo>
                  <a:lnTo>
                    <a:pt x="0" y="393992"/>
                  </a:lnTo>
                  <a:lnTo>
                    <a:pt x="0" y="0"/>
                  </a:lnTo>
                  <a:close/>
                </a:path>
              </a:pathLst>
            </a:custGeom>
            <a:ln w="9524">
              <a:solidFill>
                <a:srgbClr val="5B92C7"/>
              </a:solidFill>
            </a:ln>
          </p:spPr>
          <p:txBody>
            <a:bodyPr wrap="square" lIns="0" tIns="0" rIns="0" bIns="0" rtlCol="0"/>
            <a:lstStyle/>
            <a:p>
              <a:endParaRPr sz="1000" b="1">
                <a:solidFill>
                  <a:prstClr val="black"/>
                </a:solidFill>
              </a:endParaRPr>
            </a:p>
          </p:txBody>
        </p:sp>
        <p:sp>
          <p:nvSpPr>
            <p:cNvPr id="224" name="object 43"/>
            <p:cNvSpPr/>
            <p:nvPr/>
          </p:nvSpPr>
          <p:spPr>
            <a:xfrm>
              <a:off x="4954385" y="3146690"/>
              <a:ext cx="1342505" cy="494607"/>
            </a:xfrm>
            <a:prstGeom prst="rect">
              <a:avLst/>
            </a:prstGeom>
            <a:blipFill>
              <a:blip r:embed="rId14" cstate="print"/>
              <a:stretch>
                <a:fillRect/>
              </a:stretch>
            </a:blipFill>
          </p:spPr>
          <p:txBody>
            <a:bodyPr wrap="square" lIns="0" tIns="0" rIns="0" bIns="0" rtlCol="0"/>
            <a:lstStyle/>
            <a:p>
              <a:endParaRPr sz="1000" b="1">
                <a:solidFill>
                  <a:prstClr val="black"/>
                </a:solidFill>
              </a:endParaRPr>
            </a:p>
          </p:txBody>
        </p:sp>
        <p:sp>
          <p:nvSpPr>
            <p:cNvPr id="225" name="object 44"/>
            <p:cNvSpPr/>
            <p:nvPr/>
          </p:nvSpPr>
          <p:spPr>
            <a:xfrm>
              <a:off x="5099857" y="3109282"/>
              <a:ext cx="1043247" cy="573578"/>
            </a:xfrm>
            <a:prstGeom prst="rect">
              <a:avLst/>
            </a:prstGeom>
            <a:blipFill>
              <a:blip r:embed="rId15" cstate="print"/>
              <a:stretch>
                <a:fillRect/>
              </a:stretch>
            </a:blipFill>
          </p:spPr>
          <p:txBody>
            <a:bodyPr wrap="square" lIns="0" tIns="0" rIns="0" bIns="0" rtlCol="0"/>
            <a:lstStyle/>
            <a:p>
              <a:endParaRPr sz="1000" b="1">
                <a:solidFill>
                  <a:prstClr val="black"/>
                </a:solidFill>
              </a:endParaRPr>
            </a:p>
          </p:txBody>
        </p:sp>
        <p:sp>
          <p:nvSpPr>
            <p:cNvPr id="226" name="object 45"/>
            <p:cNvSpPr/>
            <p:nvPr/>
          </p:nvSpPr>
          <p:spPr>
            <a:xfrm>
              <a:off x="5002798" y="3172606"/>
              <a:ext cx="1243324" cy="393992"/>
            </a:xfrm>
            <a:prstGeom prst="rect">
              <a:avLst/>
            </a:prstGeom>
            <a:blipFill>
              <a:blip r:embed="rId16" cstate="print"/>
              <a:stretch>
                <a:fillRect/>
              </a:stretch>
            </a:blipFill>
          </p:spPr>
          <p:txBody>
            <a:bodyPr wrap="square" lIns="0" tIns="0" rIns="0" bIns="0" rtlCol="0"/>
            <a:lstStyle/>
            <a:p>
              <a:endParaRPr sz="1000" b="1">
                <a:solidFill>
                  <a:prstClr val="black"/>
                </a:solidFill>
              </a:endParaRPr>
            </a:p>
          </p:txBody>
        </p:sp>
        <p:sp>
          <p:nvSpPr>
            <p:cNvPr id="227" name="object 46"/>
            <p:cNvSpPr/>
            <p:nvPr/>
          </p:nvSpPr>
          <p:spPr>
            <a:xfrm>
              <a:off x="5002798" y="3172606"/>
              <a:ext cx="1243330" cy="394335"/>
            </a:xfrm>
            <a:custGeom>
              <a:avLst/>
              <a:gdLst/>
              <a:ahLst/>
              <a:cxnLst/>
              <a:rect l="l" t="t" r="r" b="b"/>
              <a:pathLst>
                <a:path w="1243329" h="394335">
                  <a:moveTo>
                    <a:pt x="0" y="0"/>
                  </a:moveTo>
                  <a:lnTo>
                    <a:pt x="1243325" y="0"/>
                  </a:lnTo>
                  <a:lnTo>
                    <a:pt x="1243325" y="393993"/>
                  </a:lnTo>
                  <a:lnTo>
                    <a:pt x="0" y="393993"/>
                  </a:lnTo>
                  <a:lnTo>
                    <a:pt x="0" y="0"/>
                  </a:lnTo>
                  <a:close/>
                </a:path>
              </a:pathLst>
            </a:custGeom>
            <a:ln w="9524">
              <a:solidFill>
                <a:srgbClr val="5B92C7"/>
              </a:solidFill>
            </a:ln>
          </p:spPr>
          <p:txBody>
            <a:bodyPr wrap="square" lIns="0" tIns="0" rIns="0" bIns="0" rtlCol="0"/>
            <a:lstStyle/>
            <a:p>
              <a:endParaRPr sz="1000" b="1">
                <a:solidFill>
                  <a:prstClr val="black"/>
                </a:solidFill>
              </a:endParaRPr>
            </a:p>
          </p:txBody>
        </p:sp>
        <p:sp>
          <p:nvSpPr>
            <p:cNvPr id="228" name="object 48"/>
            <p:cNvSpPr/>
            <p:nvPr/>
          </p:nvSpPr>
          <p:spPr>
            <a:xfrm>
              <a:off x="6604461" y="3146690"/>
              <a:ext cx="1342505" cy="494607"/>
            </a:xfrm>
            <a:prstGeom prst="rect">
              <a:avLst/>
            </a:prstGeom>
            <a:blipFill>
              <a:blip r:embed="rId17" cstate="print"/>
              <a:stretch>
                <a:fillRect/>
              </a:stretch>
            </a:blipFill>
          </p:spPr>
          <p:txBody>
            <a:bodyPr wrap="square" lIns="0" tIns="0" rIns="0" bIns="0" rtlCol="0"/>
            <a:lstStyle/>
            <a:p>
              <a:endParaRPr sz="1000" b="1">
                <a:solidFill>
                  <a:prstClr val="black"/>
                </a:solidFill>
              </a:endParaRPr>
            </a:p>
          </p:txBody>
        </p:sp>
        <p:sp>
          <p:nvSpPr>
            <p:cNvPr id="229" name="object 49"/>
            <p:cNvSpPr/>
            <p:nvPr/>
          </p:nvSpPr>
          <p:spPr>
            <a:xfrm>
              <a:off x="6724995" y="3213191"/>
              <a:ext cx="1093123" cy="374072"/>
            </a:xfrm>
            <a:prstGeom prst="rect">
              <a:avLst/>
            </a:prstGeom>
            <a:blipFill>
              <a:blip r:embed="rId18" cstate="print"/>
              <a:stretch>
                <a:fillRect/>
              </a:stretch>
            </a:blipFill>
          </p:spPr>
          <p:txBody>
            <a:bodyPr wrap="square" lIns="0" tIns="0" rIns="0" bIns="0" rtlCol="0"/>
            <a:lstStyle/>
            <a:p>
              <a:endParaRPr sz="1000" b="1">
                <a:solidFill>
                  <a:prstClr val="black"/>
                </a:solidFill>
              </a:endParaRPr>
            </a:p>
          </p:txBody>
        </p:sp>
        <p:sp>
          <p:nvSpPr>
            <p:cNvPr id="230" name="object 50"/>
            <p:cNvSpPr/>
            <p:nvPr/>
          </p:nvSpPr>
          <p:spPr>
            <a:xfrm>
              <a:off x="6653738" y="3172606"/>
              <a:ext cx="1243324" cy="393992"/>
            </a:xfrm>
            <a:prstGeom prst="rect">
              <a:avLst/>
            </a:prstGeom>
            <a:blipFill>
              <a:blip r:embed="rId16" cstate="print"/>
              <a:stretch>
                <a:fillRect/>
              </a:stretch>
            </a:blipFill>
          </p:spPr>
          <p:txBody>
            <a:bodyPr wrap="square" lIns="0" tIns="0" rIns="0" bIns="0" rtlCol="0"/>
            <a:lstStyle/>
            <a:p>
              <a:endParaRPr sz="1000" b="1">
                <a:solidFill>
                  <a:prstClr val="black"/>
                </a:solidFill>
              </a:endParaRPr>
            </a:p>
          </p:txBody>
        </p:sp>
        <p:sp>
          <p:nvSpPr>
            <p:cNvPr id="231" name="object 51"/>
            <p:cNvSpPr/>
            <p:nvPr/>
          </p:nvSpPr>
          <p:spPr>
            <a:xfrm>
              <a:off x="6653738" y="3172606"/>
              <a:ext cx="1243330" cy="394335"/>
            </a:xfrm>
            <a:custGeom>
              <a:avLst/>
              <a:gdLst/>
              <a:ahLst/>
              <a:cxnLst/>
              <a:rect l="l" t="t" r="r" b="b"/>
              <a:pathLst>
                <a:path w="1243329" h="394335">
                  <a:moveTo>
                    <a:pt x="0" y="0"/>
                  </a:moveTo>
                  <a:lnTo>
                    <a:pt x="1243325" y="0"/>
                  </a:lnTo>
                  <a:lnTo>
                    <a:pt x="1243325" y="393993"/>
                  </a:lnTo>
                  <a:lnTo>
                    <a:pt x="0" y="393993"/>
                  </a:lnTo>
                  <a:lnTo>
                    <a:pt x="0" y="0"/>
                  </a:lnTo>
                  <a:close/>
                </a:path>
              </a:pathLst>
            </a:custGeom>
            <a:ln w="9524">
              <a:solidFill>
                <a:srgbClr val="5B92C7"/>
              </a:solidFill>
            </a:ln>
          </p:spPr>
          <p:txBody>
            <a:bodyPr wrap="square" lIns="0" tIns="0" rIns="0" bIns="0" rtlCol="0"/>
            <a:lstStyle/>
            <a:p>
              <a:endParaRPr sz="1000" b="1">
                <a:solidFill>
                  <a:prstClr val="black"/>
                </a:solidFill>
              </a:endParaRPr>
            </a:p>
          </p:txBody>
        </p:sp>
        <p:sp>
          <p:nvSpPr>
            <p:cNvPr id="232" name="object 53"/>
            <p:cNvSpPr/>
            <p:nvPr/>
          </p:nvSpPr>
          <p:spPr>
            <a:xfrm>
              <a:off x="121463" y="4166452"/>
              <a:ext cx="1052830" cy="394335"/>
            </a:xfrm>
            <a:custGeom>
              <a:avLst/>
              <a:gdLst/>
              <a:ahLst/>
              <a:cxnLst/>
              <a:rect l="l" t="t" r="r" b="b"/>
              <a:pathLst>
                <a:path w="1052830" h="394335">
                  <a:moveTo>
                    <a:pt x="0" y="0"/>
                  </a:moveTo>
                  <a:lnTo>
                    <a:pt x="1052552" y="0"/>
                  </a:lnTo>
                  <a:lnTo>
                    <a:pt x="1052552" y="393992"/>
                  </a:lnTo>
                  <a:lnTo>
                    <a:pt x="0" y="393992"/>
                  </a:lnTo>
                  <a:lnTo>
                    <a:pt x="0" y="0"/>
                  </a:lnTo>
                  <a:close/>
                </a:path>
              </a:pathLst>
            </a:custGeom>
            <a:solidFill>
              <a:srgbClr val="937AB2"/>
            </a:solidFill>
          </p:spPr>
          <p:txBody>
            <a:bodyPr wrap="square" lIns="0" tIns="0" rIns="0" bIns="0" rtlCol="0"/>
            <a:lstStyle/>
            <a:p>
              <a:endParaRPr sz="1050" b="1">
                <a:solidFill>
                  <a:prstClr val="black"/>
                </a:solidFill>
              </a:endParaRPr>
            </a:p>
          </p:txBody>
        </p:sp>
        <p:sp>
          <p:nvSpPr>
            <p:cNvPr id="233" name="object 54"/>
            <p:cNvSpPr/>
            <p:nvPr/>
          </p:nvSpPr>
          <p:spPr>
            <a:xfrm>
              <a:off x="134967" y="4168658"/>
              <a:ext cx="1052830" cy="394335"/>
            </a:xfrm>
            <a:custGeom>
              <a:avLst/>
              <a:gdLst/>
              <a:ahLst/>
              <a:cxnLst/>
              <a:rect l="l" t="t" r="r" b="b"/>
              <a:pathLst>
                <a:path w="1052830" h="394335">
                  <a:moveTo>
                    <a:pt x="0" y="0"/>
                  </a:moveTo>
                  <a:lnTo>
                    <a:pt x="1052552" y="0"/>
                  </a:lnTo>
                  <a:lnTo>
                    <a:pt x="1052552" y="393992"/>
                  </a:lnTo>
                  <a:lnTo>
                    <a:pt x="0" y="393992"/>
                  </a:lnTo>
                  <a:lnTo>
                    <a:pt x="0" y="0"/>
                  </a:lnTo>
                  <a:close/>
                </a:path>
              </a:pathLst>
            </a:custGeom>
            <a:ln w="25399">
              <a:solidFill>
                <a:srgbClr val="705C89"/>
              </a:solidFill>
            </a:ln>
          </p:spPr>
          <p:txBody>
            <a:bodyPr wrap="square" lIns="0" tIns="0" rIns="0" bIns="0" rtlCol="0"/>
            <a:lstStyle/>
            <a:p>
              <a:endParaRPr sz="1000" b="1">
                <a:solidFill>
                  <a:prstClr val="black"/>
                </a:solidFill>
              </a:endParaRPr>
            </a:p>
          </p:txBody>
        </p:sp>
        <p:sp>
          <p:nvSpPr>
            <p:cNvPr id="234" name="object 55"/>
            <p:cNvSpPr txBox="1"/>
            <p:nvPr/>
          </p:nvSpPr>
          <p:spPr>
            <a:xfrm>
              <a:off x="389255" y="4245219"/>
              <a:ext cx="601345" cy="265346"/>
            </a:xfrm>
            <a:prstGeom prst="rect">
              <a:avLst/>
            </a:prstGeom>
          </p:spPr>
          <p:txBody>
            <a:bodyPr vert="horz" wrap="square" lIns="0" tIns="0" rIns="0" bIns="0" rtlCol="0">
              <a:spAutoFit/>
            </a:bodyPr>
            <a:lstStyle/>
            <a:p>
              <a:pPr marL="12700" marR="5080" indent="97790">
                <a:lnSpc>
                  <a:spcPts val="1600"/>
                </a:lnSpc>
              </a:pPr>
              <a:r>
                <a:rPr lang="en-US" sz="1050" b="1" dirty="0">
                  <a:solidFill>
                    <a:srgbClr val="FFFFFF"/>
                  </a:solidFill>
                  <a:cs typeface="Calibri"/>
                </a:rPr>
                <a:t>1</a:t>
              </a:r>
              <a:endParaRPr sz="1050" b="1" dirty="0">
                <a:solidFill>
                  <a:prstClr val="black"/>
                </a:solidFill>
                <a:cs typeface="Calibri"/>
              </a:endParaRPr>
            </a:p>
          </p:txBody>
        </p:sp>
        <p:sp>
          <p:nvSpPr>
            <p:cNvPr id="235" name="object 56"/>
            <p:cNvSpPr/>
            <p:nvPr/>
          </p:nvSpPr>
          <p:spPr>
            <a:xfrm>
              <a:off x="1252206" y="4168658"/>
              <a:ext cx="1052830" cy="394335"/>
            </a:xfrm>
            <a:custGeom>
              <a:avLst/>
              <a:gdLst/>
              <a:ahLst/>
              <a:cxnLst/>
              <a:rect l="l" t="t" r="r" b="b"/>
              <a:pathLst>
                <a:path w="1052830" h="394335">
                  <a:moveTo>
                    <a:pt x="0" y="0"/>
                  </a:moveTo>
                  <a:lnTo>
                    <a:pt x="1052552" y="0"/>
                  </a:lnTo>
                  <a:lnTo>
                    <a:pt x="1052552" y="393992"/>
                  </a:lnTo>
                  <a:lnTo>
                    <a:pt x="0" y="393992"/>
                  </a:lnTo>
                  <a:lnTo>
                    <a:pt x="0" y="0"/>
                  </a:lnTo>
                  <a:close/>
                </a:path>
              </a:pathLst>
            </a:custGeom>
            <a:solidFill>
              <a:srgbClr val="937AB2"/>
            </a:solidFill>
          </p:spPr>
          <p:txBody>
            <a:bodyPr wrap="square" lIns="0" tIns="0" rIns="0" bIns="0" rtlCol="0"/>
            <a:lstStyle/>
            <a:p>
              <a:endParaRPr sz="1000" b="1">
                <a:solidFill>
                  <a:prstClr val="black"/>
                </a:solidFill>
              </a:endParaRPr>
            </a:p>
          </p:txBody>
        </p:sp>
        <p:sp>
          <p:nvSpPr>
            <p:cNvPr id="236" name="object 57"/>
            <p:cNvSpPr/>
            <p:nvPr/>
          </p:nvSpPr>
          <p:spPr>
            <a:xfrm>
              <a:off x="1252206" y="4168658"/>
              <a:ext cx="1052830" cy="394335"/>
            </a:xfrm>
            <a:custGeom>
              <a:avLst/>
              <a:gdLst/>
              <a:ahLst/>
              <a:cxnLst/>
              <a:rect l="l" t="t" r="r" b="b"/>
              <a:pathLst>
                <a:path w="1052830" h="394335">
                  <a:moveTo>
                    <a:pt x="0" y="0"/>
                  </a:moveTo>
                  <a:lnTo>
                    <a:pt x="1052552" y="0"/>
                  </a:lnTo>
                  <a:lnTo>
                    <a:pt x="1052552" y="393992"/>
                  </a:lnTo>
                  <a:lnTo>
                    <a:pt x="0" y="393992"/>
                  </a:lnTo>
                  <a:lnTo>
                    <a:pt x="0" y="0"/>
                  </a:lnTo>
                  <a:close/>
                </a:path>
              </a:pathLst>
            </a:custGeom>
            <a:ln w="25399">
              <a:solidFill>
                <a:srgbClr val="705C89"/>
              </a:solidFill>
            </a:ln>
          </p:spPr>
          <p:txBody>
            <a:bodyPr wrap="square" lIns="0" tIns="0" rIns="0" bIns="0" rtlCol="0"/>
            <a:lstStyle/>
            <a:p>
              <a:endParaRPr sz="1000" b="1">
                <a:solidFill>
                  <a:prstClr val="black"/>
                </a:solidFill>
              </a:endParaRPr>
            </a:p>
          </p:txBody>
        </p:sp>
        <p:sp>
          <p:nvSpPr>
            <p:cNvPr id="237" name="object 58"/>
            <p:cNvSpPr txBox="1"/>
            <p:nvPr/>
          </p:nvSpPr>
          <p:spPr>
            <a:xfrm>
              <a:off x="1652809" y="4260082"/>
              <a:ext cx="602615" cy="265346"/>
            </a:xfrm>
            <a:prstGeom prst="rect">
              <a:avLst/>
            </a:prstGeom>
          </p:spPr>
          <p:txBody>
            <a:bodyPr vert="horz" wrap="square" lIns="0" tIns="0" rIns="0" bIns="0" rtlCol="0">
              <a:spAutoFit/>
            </a:bodyPr>
            <a:lstStyle/>
            <a:p>
              <a:pPr marL="12700" marR="5080" indent="51435">
                <a:lnSpc>
                  <a:spcPts val="1600"/>
                </a:lnSpc>
              </a:pPr>
              <a:r>
                <a:rPr lang="en-US" sz="1050" b="1" dirty="0">
                  <a:solidFill>
                    <a:srgbClr val="FFFFFF"/>
                  </a:solidFill>
                  <a:cs typeface="Calibri"/>
                </a:rPr>
                <a:t>3</a:t>
              </a:r>
              <a:endParaRPr sz="1050" b="1" dirty="0">
                <a:solidFill>
                  <a:prstClr val="black"/>
                </a:solidFill>
                <a:cs typeface="Calibri"/>
              </a:endParaRPr>
            </a:p>
          </p:txBody>
        </p:sp>
        <p:sp>
          <p:nvSpPr>
            <p:cNvPr id="238" name="object 59"/>
            <p:cNvSpPr/>
            <p:nvPr/>
          </p:nvSpPr>
          <p:spPr>
            <a:xfrm>
              <a:off x="3485371" y="4166452"/>
              <a:ext cx="1052830" cy="394335"/>
            </a:xfrm>
            <a:custGeom>
              <a:avLst/>
              <a:gdLst/>
              <a:ahLst/>
              <a:cxnLst/>
              <a:rect l="l" t="t" r="r" b="b"/>
              <a:pathLst>
                <a:path w="1052829" h="394335">
                  <a:moveTo>
                    <a:pt x="0" y="0"/>
                  </a:moveTo>
                  <a:lnTo>
                    <a:pt x="1052553" y="0"/>
                  </a:lnTo>
                  <a:lnTo>
                    <a:pt x="1052553" y="393993"/>
                  </a:lnTo>
                  <a:lnTo>
                    <a:pt x="0" y="393993"/>
                  </a:lnTo>
                  <a:lnTo>
                    <a:pt x="0" y="0"/>
                  </a:lnTo>
                  <a:close/>
                </a:path>
              </a:pathLst>
            </a:custGeom>
            <a:solidFill>
              <a:srgbClr val="937AB2"/>
            </a:solidFill>
          </p:spPr>
          <p:txBody>
            <a:bodyPr wrap="square" lIns="0" tIns="0" rIns="0" bIns="0" rtlCol="0"/>
            <a:lstStyle/>
            <a:p>
              <a:endParaRPr sz="1000" b="1">
                <a:solidFill>
                  <a:prstClr val="black"/>
                </a:solidFill>
              </a:endParaRPr>
            </a:p>
          </p:txBody>
        </p:sp>
        <p:sp>
          <p:nvSpPr>
            <p:cNvPr id="239" name="object 60"/>
            <p:cNvSpPr/>
            <p:nvPr/>
          </p:nvSpPr>
          <p:spPr>
            <a:xfrm>
              <a:off x="3485371" y="4166452"/>
              <a:ext cx="1052830" cy="394335"/>
            </a:xfrm>
            <a:custGeom>
              <a:avLst/>
              <a:gdLst/>
              <a:ahLst/>
              <a:cxnLst/>
              <a:rect l="l" t="t" r="r" b="b"/>
              <a:pathLst>
                <a:path w="1052829" h="394335">
                  <a:moveTo>
                    <a:pt x="0" y="0"/>
                  </a:moveTo>
                  <a:lnTo>
                    <a:pt x="1052552" y="0"/>
                  </a:lnTo>
                  <a:lnTo>
                    <a:pt x="1052552" y="393992"/>
                  </a:lnTo>
                  <a:lnTo>
                    <a:pt x="0" y="393992"/>
                  </a:lnTo>
                  <a:lnTo>
                    <a:pt x="0" y="0"/>
                  </a:lnTo>
                  <a:close/>
                </a:path>
              </a:pathLst>
            </a:custGeom>
            <a:ln w="25399">
              <a:solidFill>
                <a:srgbClr val="705C89"/>
              </a:solidFill>
            </a:ln>
          </p:spPr>
          <p:txBody>
            <a:bodyPr wrap="square" lIns="0" tIns="0" rIns="0" bIns="0" rtlCol="0"/>
            <a:lstStyle/>
            <a:p>
              <a:endParaRPr sz="1000" b="1">
                <a:solidFill>
                  <a:prstClr val="black"/>
                </a:solidFill>
              </a:endParaRPr>
            </a:p>
          </p:txBody>
        </p:sp>
        <p:sp>
          <p:nvSpPr>
            <p:cNvPr id="240" name="object 62"/>
            <p:cNvSpPr/>
            <p:nvPr/>
          </p:nvSpPr>
          <p:spPr>
            <a:xfrm>
              <a:off x="2353769" y="4166452"/>
              <a:ext cx="1052830" cy="394335"/>
            </a:xfrm>
            <a:custGeom>
              <a:avLst/>
              <a:gdLst/>
              <a:ahLst/>
              <a:cxnLst/>
              <a:rect l="l" t="t" r="r" b="b"/>
              <a:pathLst>
                <a:path w="1052829" h="394335">
                  <a:moveTo>
                    <a:pt x="0" y="0"/>
                  </a:moveTo>
                  <a:lnTo>
                    <a:pt x="1052553" y="0"/>
                  </a:lnTo>
                  <a:lnTo>
                    <a:pt x="1052553" y="393993"/>
                  </a:lnTo>
                  <a:lnTo>
                    <a:pt x="0" y="393993"/>
                  </a:lnTo>
                  <a:lnTo>
                    <a:pt x="0" y="0"/>
                  </a:lnTo>
                  <a:close/>
                </a:path>
              </a:pathLst>
            </a:custGeom>
            <a:solidFill>
              <a:srgbClr val="937AB2"/>
            </a:solidFill>
          </p:spPr>
          <p:txBody>
            <a:bodyPr wrap="square" lIns="0" tIns="0" rIns="0" bIns="0" rtlCol="0"/>
            <a:lstStyle/>
            <a:p>
              <a:endParaRPr sz="1000" b="1">
                <a:solidFill>
                  <a:prstClr val="black"/>
                </a:solidFill>
              </a:endParaRPr>
            </a:p>
          </p:txBody>
        </p:sp>
        <p:sp>
          <p:nvSpPr>
            <p:cNvPr id="241" name="object 63"/>
            <p:cNvSpPr/>
            <p:nvPr/>
          </p:nvSpPr>
          <p:spPr>
            <a:xfrm>
              <a:off x="2353769" y="4166452"/>
              <a:ext cx="1052830" cy="394335"/>
            </a:xfrm>
            <a:custGeom>
              <a:avLst/>
              <a:gdLst/>
              <a:ahLst/>
              <a:cxnLst/>
              <a:rect l="l" t="t" r="r" b="b"/>
              <a:pathLst>
                <a:path w="1052829" h="394335">
                  <a:moveTo>
                    <a:pt x="0" y="0"/>
                  </a:moveTo>
                  <a:lnTo>
                    <a:pt x="1052552" y="0"/>
                  </a:lnTo>
                  <a:lnTo>
                    <a:pt x="1052552" y="393992"/>
                  </a:lnTo>
                  <a:lnTo>
                    <a:pt x="0" y="393992"/>
                  </a:lnTo>
                  <a:lnTo>
                    <a:pt x="0" y="0"/>
                  </a:lnTo>
                  <a:close/>
                </a:path>
              </a:pathLst>
            </a:custGeom>
            <a:ln w="25399">
              <a:solidFill>
                <a:srgbClr val="705C89"/>
              </a:solidFill>
            </a:ln>
          </p:spPr>
          <p:txBody>
            <a:bodyPr wrap="square" lIns="0" tIns="0" rIns="0" bIns="0" rtlCol="0"/>
            <a:lstStyle/>
            <a:p>
              <a:endParaRPr sz="1000" b="1">
                <a:solidFill>
                  <a:prstClr val="black"/>
                </a:solidFill>
              </a:endParaRPr>
            </a:p>
          </p:txBody>
        </p:sp>
        <p:sp>
          <p:nvSpPr>
            <p:cNvPr id="242" name="object 65"/>
            <p:cNvSpPr/>
            <p:nvPr/>
          </p:nvSpPr>
          <p:spPr>
            <a:xfrm>
              <a:off x="4611273" y="4168658"/>
              <a:ext cx="1052830" cy="394335"/>
            </a:xfrm>
            <a:custGeom>
              <a:avLst/>
              <a:gdLst/>
              <a:ahLst/>
              <a:cxnLst/>
              <a:rect l="l" t="t" r="r" b="b"/>
              <a:pathLst>
                <a:path w="1052829" h="394335">
                  <a:moveTo>
                    <a:pt x="0" y="0"/>
                  </a:moveTo>
                  <a:lnTo>
                    <a:pt x="1052553" y="0"/>
                  </a:lnTo>
                  <a:lnTo>
                    <a:pt x="1052553" y="393992"/>
                  </a:lnTo>
                  <a:lnTo>
                    <a:pt x="0" y="393992"/>
                  </a:lnTo>
                  <a:lnTo>
                    <a:pt x="0" y="0"/>
                  </a:lnTo>
                  <a:close/>
                </a:path>
              </a:pathLst>
            </a:custGeom>
            <a:solidFill>
              <a:srgbClr val="937AB2"/>
            </a:solidFill>
          </p:spPr>
          <p:txBody>
            <a:bodyPr wrap="square" lIns="0" tIns="0" rIns="0" bIns="0" rtlCol="0"/>
            <a:lstStyle/>
            <a:p>
              <a:endParaRPr sz="1000" b="1">
                <a:solidFill>
                  <a:prstClr val="black"/>
                </a:solidFill>
              </a:endParaRPr>
            </a:p>
          </p:txBody>
        </p:sp>
        <p:sp>
          <p:nvSpPr>
            <p:cNvPr id="243" name="object 66"/>
            <p:cNvSpPr/>
            <p:nvPr/>
          </p:nvSpPr>
          <p:spPr>
            <a:xfrm>
              <a:off x="4611273" y="4168658"/>
              <a:ext cx="1052830" cy="394335"/>
            </a:xfrm>
            <a:custGeom>
              <a:avLst/>
              <a:gdLst/>
              <a:ahLst/>
              <a:cxnLst/>
              <a:rect l="l" t="t" r="r" b="b"/>
              <a:pathLst>
                <a:path w="1052829" h="394335">
                  <a:moveTo>
                    <a:pt x="0" y="0"/>
                  </a:moveTo>
                  <a:lnTo>
                    <a:pt x="1052552" y="0"/>
                  </a:lnTo>
                  <a:lnTo>
                    <a:pt x="1052552" y="393992"/>
                  </a:lnTo>
                  <a:lnTo>
                    <a:pt x="0" y="393992"/>
                  </a:lnTo>
                  <a:lnTo>
                    <a:pt x="0" y="0"/>
                  </a:lnTo>
                  <a:close/>
                </a:path>
              </a:pathLst>
            </a:custGeom>
            <a:ln w="25399">
              <a:solidFill>
                <a:srgbClr val="705C89"/>
              </a:solidFill>
            </a:ln>
          </p:spPr>
          <p:txBody>
            <a:bodyPr wrap="square" lIns="0" tIns="0" rIns="0" bIns="0" rtlCol="0"/>
            <a:lstStyle/>
            <a:p>
              <a:endParaRPr sz="1000" b="1">
                <a:solidFill>
                  <a:prstClr val="black"/>
                </a:solidFill>
              </a:endParaRPr>
            </a:p>
          </p:txBody>
        </p:sp>
        <p:sp>
          <p:nvSpPr>
            <p:cNvPr id="244" name="object 68"/>
            <p:cNvSpPr/>
            <p:nvPr/>
          </p:nvSpPr>
          <p:spPr>
            <a:xfrm>
              <a:off x="5728511" y="4168658"/>
              <a:ext cx="1052830" cy="394335"/>
            </a:xfrm>
            <a:custGeom>
              <a:avLst/>
              <a:gdLst/>
              <a:ahLst/>
              <a:cxnLst/>
              <a:rect l="l" t="t" r="r" b="b"/>
              <a:pathLst>
                <a:path w="1052829" h="394335">
                  <a:moveTo>
                    <a:pt x="0" y="0"/>
                  </a:moveTo>
                  <a:lnTo>
                    <a:pt x="1052553" y="0"/>
                  </a:lnTo>
                  <a:lnTo>
                    <a:pt x="1052553" y="393992"/>
                  </a:lnTo>
                  <a:lnTo>
                    <a:pt x="0" y="393992"/>
                  </a:lnTo>
                  <a:lnTo>
                    <a:pt x="0" y="0"/>
                  </a:lnTo>
                  <a:close/>
                </a:path>
              </a:pathLst>
            </a:custGeom>
            <a:solidFill>
              <a:srgbClr val="937AB2"/>
            </a:solidFill>
          </p:spPr>
          <p:txBody>
            <a:bodyPr wrap="square" lIns="0" tIns="0" rIns="0" bIns="0" rtlCol="0"/>
            <a:lstStyle/>
            <a:p>
              <a:endParaRPr sz="1000" b="1">
                <a:solidFill>
                  <a:prstClr val="black"/>
                </a:solidFill>
              </a:endParaRPr>
            </a:p>
          </p:txBody>
        </p:sp>
        <p:sp>
          <p:nvSpPr>
            <p:cNvPr id="245" name="object 69"/>
            <p:cNvSpPr/>
            <p:nvPr/>
          </p:nvSpPr>
          <p:spPr>
            <a:xfrm>
              <a:off x="5728511" y="4168658"/>
              <a:ext cx="1052830" cy="394335"/>
            </a:xfrm>
            <a:custGeom>
              <a:avLst/>
              <a:gdLst/>
              <a:ahLst/>
              <a:cxnLst/>
              <a:rect l="l" t="t" r="r" b="b"/>
              <a:pathLst>
                <a:path w="1052829" h="394335">
                  <a:moveTo>
                    <a:pt x="0" y="0"/>
                  </a:moveTo>
                  <a:lnTo>
                    <a:pt x="1052552" y="0"/>
                  </a:lnTo>
                  <a:lnTo>
                    <a:pt x="1052552" y="393992"/>
                  </a:lnTo>
                  <a:lnTo>
                    <a:pt x="0" y="393992"/>
                  </a:lnTo>
                  <a:lnTo>
                    <a:pt x="0" y="0"/>
                  </a:lnTo>
                  <a:close/>
                </a:path>
              </a:pathLst>
            </a:custGeom>
            <a:ln w="25399">
              <a:solidFill>
                <a:srgbClr val="705C89"/>
              </a:solidFill>
            </a:ln>
          </p:spPr>
          <p:txBody>
            <a:bodyPr wrap="square" lIns="0" tIns="0" rIns="0" bIns="0" rtlCol="0"/>
            <a:lstStyle/>
            <a:p>
              <a:endParaRPr sz="1000" b="1">
                <a:solidFill>
                  <a:prstClr val="black"/>
                </a:solidFill>
              </a:endParaRPr>
            </a:p>
          </p:txBody>
        </p:sp>
        <p:sp>
          <p:nvSpPr>
            <p:cNvPr id="246" name="object 71"/>
            <p:cNvSpPr/>
            <p:nvPr/>
          </p:nvSpPr>
          <p:spPr>
            <a:xfrm>
              <a:off x="7961676" y="4166452"/>
              <a:ext cx="1052830" cy="394335"/>
            </a:xfrm>
            <a:custGeom>
              <a:avLst/>
              <a:gdLst/>
              <a:ahLst/>
              <a:cxnLst/>
              <a:rect l="l" t="t" r="r" b="b"/>
              <a:pathLst>
                <a:path w="1052829" h="394335">
                  <a:moveTo>
                    <a:pt x="0" y="0"/>
                  </a:moveTo>
                  <a:lnTo>
                    <a:pt x="1052553" y="0"/>
                  </a:lnTo>
                  <a:lnTo>
                    <a:pt x="1052553" y="393993"/>
                  </a:lnTo>
                  <a:lnTo>
                    <a:pt x="0" y="393993"/>
                  </a:lnTo>
                  <a:lnTo>
                    <a:pt x="0" y="0"/>
                  </a:lnTo>
                  <a:close/>
                </a:path>
              </a:pathLst>
            </a:custGeom>
            <a:solidFill>
              <a:srgbClr val="937AB2"/>
            </a:solidFill>
          </p:spPr>
          <p:txBody>
            <a:bodyPr wrap="square" lIns="0" tIns="0" rIns="0" bIns="0" rtlCol="0"/>
            <a:lstStyle/>
            <a:p>
              <a:endParaRPr sz="1000" b="1">
                <a:solidFill>
                  <a:prstClr val="black"/>
                </a:solidFill>
              </a:endParaRPr>
            </a:p>
          </p:txBody>
        </p:sp>
        <p:sp>
          <p:nvSpPr>
            <p:cNvPr id="247" name="object 72"/>
            <p:cNvSpPr/>
            <p:nvPr/>
          </p:nvSpPr>
          <p:spPr>
            <a:xfrm>
              <a:off x="7961676" y="4166452"/>
              <a:ext cx="1052830" cy="394335"/>
            </a:xfrm>
            <a:custGeom>
              <a:avLst/>
              <a:gdLst/>
              <a:ahLst/>
              <a:cxnLst/>
              <a:rect l="l" t="t" r="r" b="b"/>
              <a:pathLst>
                <a:path w="1052829" h="394335">
                  <a:moveTo>
                    <a:pt x="0" y="0"/>
                  </a:moveTo>
                  <a:lnTo>
                    <a:pt x="1052552" y="0"/>
                  </a:lnTo>
                  <a:lnTo>
                    <a:pt x="1052552" y="393992"/>
                  </a:lnTo>
                  <a:lnTo>
                    <a:pt x="0" y="393992"/>
                  </a:lnTo>
                  <a:lnTo>
                    <a:pt x="0" y="0"/>
                  </a:lnTo>
                  <a:close/>
                </a:path>
              </a:pathLst>
            </a:custGeom>
            <a:ln w="25399">
              <a:solidFill>
                <a:srgbClr val="705C89"/>
              </a:solidFill>
            </a:ln>
          </p:spPr>
          <p:txBody>
            <a:bodyPr wrap="square" lIns="0" tIns="0" rIns="0" bIns="0" rtlCol="0"/>
            <a:lstStyle/>
            <a:p>
              <a:endParaRPr sz="1000" b="1">
                <a:solidFill>
                  <a:prstClr val="black"/>
                </a:solidFill>
              </a:endParaRPr>
            </a:p>
          </p:txBody>
        </p:sp>
        <p:sp>
          <p:nvSpPr>
            <p:cNvPr id="248" name="object 74"/>
            <p:cNvSpPr/>
            <p:nvPr/>
          </p:nvSpPr>
          <p:spPr>
            <a:xfrm>
              <a:off x="6830075" y="4166452"/>
              <a:ext cx="1052830" cy="394335"/>
            </a:xfrm>
            <a:custGeom>
              <a:avLst/>
              <a:gdLst/>
              <a:ahLst/>
              <a:cxnLst/>
              <a:rect l="l" t="t" r="r" b="b"/>
              <a:pathLst>
                <a:path w="1052829" h="394335">
                  <a:moveTo>
                    <a:pt x="0" y="0"/>
                  </a:moveTo>
                  <a:lnTo>
                    <a:pt x="1052553" y="0"/>
                  </a:lnTo>
                  <a:lnTo>
                    <a:pt x="1052553" y="393993"/>
                  </a:lnTo>
                  <a:lnTo>
                    <a:pt x="0" y="393993"/>
                  </a:lnTo>
                  <a:lnTo>
                    <a:pt x="0" y="0"/>
                  </a:lnTo>
                  <a:close/>
                </a:path>
              </a:pathLst>
            </a:custGeom>
            <a:solidFill>
              <a:srgbClr val="937AB2"/>
            </a:solidFill>
          </p:spPr>
          <p:txBody>
            <a:bodyPr wrap="square" lIns="0" tIns="0" rIns="0" bIns="0" rtlCol="0"/>
            <a:lstStyle/>
            <a:p>
              <a:endParaRPr sz="1000" b="1">
                <a:solidFill>
                  <a:prstClr val="black"/>
                </a:solidFill>
              </a:endParaRPr>
            </a:p>
          </p:txBody>
        </p:sp>
        <p:sp>
          <p:nvSpPr>
            <p:cNvPr id="249" name="object 75"/>
            <p:cNvSpPr/>
            <p:nvPr/>
          </p:nvSpPr>
          <p:spPr>
            <a:xfrm>
              <a:off x="6830075" y="4166452"/>
              <a:ext cx="1052830" cy="394335"/>
            </a:xfrm>
            <a:custGeom>
              <a:avLst/>
              <a:gdLst/>
              <a:ahLst/>
              <a:cxnLst/>
              <a:rect l="l" t="t" r="r" b="b"/>
              <a:pathLst>
                <a:path w="1052829" h="394335">
                  <a:moveTo>
                    <a:pt x="0" y="0"/>
                  </a:moveTo>
                  <a:lnTo>
                    <a:pt x="1052552" y="0"/>
                  </a:lnTo>
                  <a:lnTo>
                    <a:pt x="1052552" y="393992"/>
                  </a:lnTo>
                  <a:lnTo>
                    <a:pt x="0" y="393992"/>
                  </a:lnTo>
                  <a:lnTo>
                    <a:pt x="0" y="0"/>
                  </a:lnTo>
                  <a:close/>
                </a:path>
              </a:pathLst>
            </a:custGeom>
            <a:ln w="25399">
              <a:solidFill>
                <a:srgbClr val="705C89"/>
              </a:solidFill>
            </a:ln>
          </p:spPr>
          <p:txBody>
            <a:bodyPr wrap="square" lIns="0" tIns="0" rIns="0" bIns="0" rtlCol="0"/>
            <a:lstStyle/>
            <a:p>
              <a:endParaRPr sz="1000" b="1">
                <a:solidFill>
                  <a:prstClr val="black"/>
                </a:solidFill>
              </a:endParaRPr>
            </a:p>
          </p:txBody>
        </p:sp>
        <p:sp>
          <p:nvSpPr>
            <p:cNvPr id="250" name="object 78"/>
            <p:cNvSpPr/>
            <p:nvPr/>
          </p:nvSpPr>
          <p:spPr>
            <a:xfrm>
              <a:off x="3076408" y="1716584"/>
              <a:ext cx="1621790" cy="474345"/>
            </a:xfrm>
            <a:custGeom>
              <a:avLst/>
              <a:gdLst/>
              <a:ahLst/>
              <a:cxnLst/>
              <a:rect l="l" t="t" r="r" b="b"/>
              <a:pathLst>
                <a:path w="1621789" h="474344">
                  <a:moveTo>
                    <a:pt x="1621589" y="0"/>
                  </a:moveTo>
                  <a:lnTo>
                    <a:pt x="0" y="473976"/>
                  </a:lnTo>
                </a:path>
              </a:pathLst>
            </a:custGeom>
            <a:ln w="38099">
              <a:solidFill>
                <a:srgbClr val="AAC46C"/>
              </a:solidFill>
            </a:ln>
          </p:spPr>
          <p:txBody>
            <a:bodyPr wrap="square" lIns="0" tIns="0" rIns="0" bIns="0" rtlCol="0"/>
            <a:lstStyle/>
            <a:p>
              <a:endParaRPr sz="1000" b="1">
                <a:solidFill>
                  <a:prstClr val="black"/>
                </a:solidFill>
              </a:endParaRPr>
            </a:p>
          </p:txBody>
        </p:sp>
        <p:sp>
          <p:nvSpPr>
            <p:cNvPr id="251" name="object 79"/>
            <p:cNvSpPr/>
            <p:nvPr/>
          </p:nvSpPr>
          <p:spPr>
            <a:xfrm>
              <a:off x="3040118" y="2075561"/>
              <a:ext cx="183515" cy="165735"/>
            </a:xfrm>
            <a:custGeom>
              <a:avLst/>
              <a:gdLst/>
              <a:ahLst/>
              <a:cxnLst/>
              <a:rect l="l" t="t" r="r" b="b"/>
              <a:pathLst>
                <a:path w="183514" h="165735">
                  <a:moveTo>
                    <a:pt x="129387" y="0"/>
                  </a:moveTo>
                  <a:lnTo>
                    <a:pt x="117749" y="2442"/>
                  </a:lnTo>
                  <a:lnTo>
                    <a:pt x="113463" y="5834"/>
                  </a:lnTo>
                  <a:lnTo>
                    <a:pt x="0" y="125606"/>
                  </a:lnTo>
                  <a:lnTo>
                    <a:pt x="160107" y="165417"/>
                  </a:lnTo>
                  <a:lnTo>
                    <a:pt x="172587" y="164273"/>
                  </a:lnTo>
                  <a:lnTo>
                    <a:pt x="181551" y="155832"/>
                  </a:lnTo>
                  <a:lnTo>
                    <a:pt x="183191" y="151527"/>
                  </a:lnTo>
                  <a:lnTo>
                    <a:pt x="182047" y="139047"/>
                  </a:lnTo>
                  <a:lnTo>
                    <a:pt x="173606" y="130082"/>
                  </a:lnTo>
                  <a:lnTo>
                    <a:pt x="169301" y="128442"/>
                  </a:lnTo>
                  <a:lnTo>
                    <a:pt x="72577" y="104392"/>
                  </a:lnTo>
                  <a:lnTo>
                    <a:pt x="141122" y="32037"/>
                  </a:lnTo>
                  <a:lnTo>
                    <a:pt x="146228" y="21030"/>
                  </a:lnTo>
                  <a:lnTo>
                    <a:pt x="143786" y="9392"/>
                  </a:lnTo>
                  <a:lnTo>
                    <a:pt x="140394" y="5105"/>
                  </a:lnTo>
                  <a:lnTo>
                    <a:pt x="129387" y="0"/>
                  </a:lnTo>
                  <a:close/>
                </a:path>
              </a:pathLst>
            </a:custGeom>
            <a:solidFill>
              <a:srgbClr val="AAC46C"/>
            </a:solidFill>
          </p:spPr>
          <p:txBody>
            <a:bodyPr wrap="square" lIns="0" tIns="0" rIns="0" bIns="0" rtlCol="0"/>
            <a:lstStyle/>
            <a:p>
              <a:endParaRPr sz="1000" b="1">
                <a:solidFill>
                  <a:prstClr val="black"/>
                </a:solidFill>
              </a:endParaRPr>
            </a:p>
          </p:txBody>
        </p:sp>
        <p:sp>
          <p:nvSpPr>
            <p:cNvPr id="252" name="object 81"/>
            <p:cNvSpPr/>
            <p:nvPr/>
          </p:nvSpPr>
          <p:spPr>
            <a:xfrm>
              <a:off x="4697998" y="1716584"/>
              <a:ext cx="1680845" cy="474345"/>
            </a:xfrm>
            <a:custGeom>
              <a:avLst/>
              <a:gdLst/>
              <a:ahLst/>
              <a:cxnLst/>
              <a:rect l="l" t="t" r="r" b="b"/>
              <a:pathLst>
                <a:path w="1680845" h="474344">
                  <a:moveTo>
                    <a:pt x="0" y="0"/>
                  </a:moveTo>
                  <a:lnTo>
                    <a:pt x="1680493" y="473925"/>
                  </a:lnTo>
                </a:path>
              </a:pathLst>
            </a:custGeom>
            <a:ln w="38099">
              <a:solidFill>
                <a:srgbClr val="CD665F"/>
              </a:solidFill>
            </a:ln>
          </p:spPr>
          <p:txBody>
            <a:bodyPr wrap="square" lIns="0" tIns="0" rIns="0" bIns="0" rtlCol="0"/>
            <a:lstStyle/>
            <a:p>
              <a:endParaRPr sz="1000" b="1">
                <a:solidFill>
                  <a:prstClr val="black"/>
                </a:solidFill>
              </a:endParaRPr>
            </a:p>
          </p:txBody>
        </p:sp>
        <p:sp>
          <p:nvSpPr>
            <p:cNvPr id="253" name="object 82"/>
            <p:cNvSpPr/>
            <p:nvPr/>
          </p:nvSpPr>
          <p:spPr>
            <a:xfrm>
              <a:off x="6231940" y="2076396"/>
              <a:ext cx="183515" cy="165735"/>
            </a:xfrm>
            <a:custGeom>
              <a:avLst/>
              <a:gdLst/>
              <a:ahLst/>
              <a:cxnLst/>
              <a:rect l="l" t="t" r="r" b="b"/>
              <a:pathLst>
                <a:path w="183514" h="165735">
                  <a:moveTo>
                    <a:pt x="52383" y="0"/>
                  </a:moveTo>
                  <a:lnTo>
                    <a:pt x="41407" y="5212"/>
                  </a:lnTo>
                  <a:lnTo>
                    <a:pt x="38075" y="9496"/>
                  </a:lnTo>
                  <a:lnTo>
                    <a:pt x="35721" y="21172"/>
                  </a:lnTo>
                  <a:lnTo>
                    <a:pt x="40933" y="32148"/>
                  </a:lnTo>
                  <a:lnTo>
                    <a:pt x="110161" y="103850"/>
                  </a:lnTo>
                  <a:lnTo>
                    <a:pt x="13671" y="128817"/>
                  </a:lnTo>
                  <a:lnTo>
                    <a:pt x="9317" y="130533"/>
                  </a:lnTo>
                  <a:lnTo>
                    <a:pt x="1011" y="139575"/>
                  </a:lnTo>
                  <a:lnTo>
                    <a:pt x="0" y="152033"/>
                  </a:lnTo>
                  <a:lnTo>
                    <a:pt x="1715" y="156386"/>
                  </a:lnTo>
                  <a:lnTo>
                    <a:pt x="10757" y="164692"/>
                  </a:lnTo>
                  <a:lnTo>
                    <a:pt x="23215" y="165703"/>
                  </a:lnTo>
                  <a:lnTo>
                    <a:pt x="182938" y="124375"/>
                  </a:lnTo>
                  <a:lnTo>
                    <a:pt x="68342" y="5684"/>
                  </a:lnTo>
                  <a:lnTo>
                    <a:pt x="64059" y="2354"/>
                  </a:lnTo>
                  <a:lnTo>
                    <a:pt x="52383" y="0"/>
                  </a:lnTo>
                  <a:close/>
                </a:path>
              </a:pathLst>
            </a:custGeom>
            <a:solidFill>
              <a:srgbClr val="CD665F"/>
            </a:solidFill>
          </p:spPr>
          <p:txBody>
            <a:bodyPr wrap="square" lIns="0" tIns="0" rIns="0" bIns="0" rtlCol="0"/>
            <a:lstStyle/>
            <a:p>
              <a:endParaRPr sz="1000" b="1">
                <a:solidFill>
                  <a:prstClr val="black"/>
                </a:solidFill>
              </a:endParaRPr>
            </a:p>
          </p:txBody>
        </p:sp>
        <p:sp>
          <p:nvSpPr>
            <p:cNvPr id="254" name="object 84"/>
            <p:cNvSpPr/>
            <p:nvPr/>
          </p:nvSpPr>
          <p:spPr>
            <a:xfrm>
              <a:off x="6414861" y="2595161"/>
              <a:ext cx="829310" cy="556260"/>
            </a:xfrm>
            <a:custGeom>
              <a:avLst/>
              <a:gdLst/>
              <a:ahLst/>
              <a:cxnLst/>
              <a:rect l="l" t="t" r="r" b="b"/>
              <a:pathLst>
                <a:path w="829309" h="556260">
                  <a:moveTo>
                    <a:pt x="0" y="0"/>
                  </a:moveTo>
                  <a:lnTo>
                    <a:pt x="829025" y="555997"/>
                  </a:lnTo>
                </a:path>
              </a:pathLst>
            </a:custGeom>
            <a:ln w="38099">
              <a:solidFill>
                <a:srgbClr val="CD665F"/>
              </a:solidFill>
            </a:ln>
          </p:spPr>
          <p:txBody>
            <a:bodyPr wrap="square" lIns="0" tIns="0" rIns="0" bIns="0" rtlCol="0"/>
            <a:lstStyle/>
            <a:p>
              <a:endParaRPr sz="1000" b="1">
                <a:solidFill>
                  <a:prstClr val="black"/>
                </a:solidFill>
              </a:endParaRPr>
            </a:p>
          </p:txBody>
        </p:sp>
        <p:sp>
          <p:nvSpPr>
            <p:cNvPr id="255" name="object 85"/>
            <p:cNvSpPr/>
            <p:nvPr/>
          </p:nvSpPr>
          <p:spPr>
            <a:xfrm>
              <a:off x="7092808" y="3013415"/>
              <a:ext cx="182880" cy="159385"/>
            </a:xfrm>
            <a:custGeom>
              <a:avLst/>
              <a:gdLst/>
              <a:ahLst/>
              <a:cxnLst/>
              <a:rect l="l" t="t" r="r" b="b"/>
              <a:pathLst>
                <a:path w="182879" h="159385">
                  <a:moveTo>
                    <a:pt x="20206" y="110441"/>
                  </a:moveTo>
                  <a:lnTo>
                    <a:pt x="17492" y="110462"/>
                  </a:lnTo>
                  <a:lnTo>
                    <a:pt x="5483" y="116042"/>
                  </a:lnTo>
                  <a:lnTo>
                    <a:pt x="0" y="128260"/>
                  </a:lnTo>
                  <a:lnTo>
                    <a:pt x="20" y="130973"/>
                  </a:lnTo>
                  <a:lnTo>
                    <a:pt x="5601" y="142983"/>
                  </a:lnTo>
                  <a:lnTo>
                    <a:pt x="17819" y="148466"/>
                  </a:lnTo>
                  <a:lnTo>
                    <a:pt x="182477" y="158802"/>
                  </a:lnTo>
                  <a:lnTo>
                    <a:pt x="162030" y="116685"/>
                  </a:lnTo>
                  <a:lnTo>
                    <a:pt x="119678" y="116685"/>
                  </a:lnTo>
                  <a:lnTo>
                    <a:pt x="20206" y="110441"/>
                  </a:lnTo>
                  <a:close/>
                </a:path>
                <a:path w="182879" h="159385">
                  <a:moveTo>
                    <a:pt x="96904" y="0"/>
                  </a:moveTo>
                  <a:lnTo>
                    <a:pt x="84968" y="1566"/>
                  </a:lnTo>
                  <a:lnTo>
                    <a:pt x="80291" y="4768"/>
                  </a:lnTo>
                  <a:lnTo>
                    <a:pt x="74583" y="15087"/>
                  </a:lnTo>
                  <a:lnTo>
                    <a:pt x="76150" y="27023"/>
                  </a:lnTo>
                  <a:lnTo>
                    <a:pt x="119678" y="116685"/>
                  </a:lnTo>
                  <a:lnTo>
                    <a:pt x="162030" y="116685"/>
                  </a:lnTo>
                  <a:lnTo>
                    <a:pt x="110425" y="10385"/>
                  </a:lnTo>
                  <a:lnTo>
                    <a:pt x="107223" y="5708"/>
                  </a:lnTo>
                  <a:lnTo>
                    <a:pt x="96904" y="0"/>
                  </a:lnTo>
                  <a:close/>
                </a:path>
              </a:pathLst>
            </a:custGeom>
            <a:solidFill>
              <a:srgbClr val="CD665F"/>
            </a:solidFill>
          </p:spPr>
          <p:txBody>
            <a:bodyPr wrap="square" lIns="0" tIns="0" rIns="0" bIns="0" rtlCol="0"/>
            <a:lstStyle/>
            <a:p>
              <a:endParaRPr sz="1000" b="1">
                <a:solidFill>
                  <a:prstClr val="black"/>
                </a:solidFill>
              </a:endParaRPr>
            </a:p>
          </p:txBody>
        </p:sp>
        <p:sp>
          <p:nvSpPr>
            <p:cNvPr id="256" name="object 87"/>
            <p:cNvSpPr/>
            <p:nvPr/>
          </p:nvSpPr>
          <p:spPr>
            <a:xfrm>
              <a:off x="5654988" y="2595161"/>
              <a:ext cx="760095" cy="555625"/>
            </a:xfrm>
            <a:custGeom>
              <a:avLst/>
              <a:gdLst/>
              <a:ahLst/>
              <a:cxnLst/>
              <a:rect l="l" t="t" r="r" b="b"/>
              <a:pathLst>
                <a:path w="760095" h="555625">
                  <a:moveTo>
                    <a:pt x="759872" y="0"/>
                  </a:moveTo>
                  <a:lnTo>
                    <a:pt x="0" y="555141"/>
                  </a:lnTo>
                </a:path>
              </a:pathLst>
            </a:custGeom>
            <a:ln w="38099">
              <a:solidFill>
                <a:srgbClr val="AAC46C"/>
              </a:solidFill>
            </a:ln>
          </p:spPr>
          <p:txBody>
            <a:bodyPr wrap="square" lIns="0" tIns="0" rIns="0" bIns="0" rtlCol="0"/>
            <a:lstStyle/>
            <a:p>
              <a:endParaRPr sz="1000" b="1">
                <a:solidFill>
                  <a:prstClr val="black"/>
                </a:solidFill>
              </a:endParaRPr>
            </a:p>
          </p:txBody>
        </p:sp>
        <p:sp>
          <p:nvSpPr>
            <p:cNvPr id="257" name="object 88"/>
            <p:cNvSpPr/>
            <p:nvPr/>
          </p:nvSpPr>
          <p:spPr>
            <a:xfrm>
              <a:off x="5624460" y="3010507"/>
              <a:ext cx="181610" cy="162560"/>
            </a:xfrm>
            <a:custGeom>
              <a:avLst/>
              <a:gdLst/>
              <a:ahLst/>
              <a:cxnLst/>
              <a:rect l="l" t="t" r="r" b="b"/>
              <a:pathLst>
                <a:path w="181610" h="162560">
                  <a:moveTo>
                    <a:pt x="79064" y="0"/>
                  </a:moveTo>
                  <a:lnTo>
                    <a:pt x="68961" y="6200"/>
                  </a:lnTo>
                  <a:lnTo>
                    <a:pt x="66032" y="10906"/>
                  </a:lnTo>
                  <a:lnTo>
                    <a:pt x="0" y="162098"/>
                  </a:lnTo>
                  <a:lnTo>
                    <a:pt x="164110" y="145155"/>
                  </a:lnTo>
                  <a:lnTo>
                    <a:pt x="175929" y="139364"/>
                  </a:lnTo>
                  <a:lnTo>
                    <a:pt x="181164" y="127475"/>
                  </a:lnTo>
                  <a:lnTo>
                    <a:pt x="181103" y="124249"/>
                  </a:lnTo>
                  <a:lnTo>
                    <a:pt x="177792" y="117492"/>
                  </a:lnTo>
                  <a:lnTo>
                    <a:pt x="61056" y="117492"/>
                  </a:lnTo>
                  <a:lnTo>
                    <a:pt x="100947" y="26155"/>
                  </a:lnTo>
                  <a:lnTo>
                    <a:pt x="102019" y="14105"/>
                  </a:lnTo>
                  <a:lnTo>
                    <a:pt x="95819" y="4002"/>
                  </a:lnTo>
                  <a:lnTo>
                    <a:pt x="91113" y="1072"/>
                  </a:lnTo>
                  <a:lnTo>
                    <a:pt x="79064" y="0"/>
                  </a:lnTo>
                  <a:close/>
                </a:path>
                <a:path w="181610" h="162560">
                  <a:moveTo>
                    <a:pt x="163423" y="107194"/>
                  </a:moveTo>
                  <a:lnTo>
                    <a:pt x="160197" y="107255"/>
                  </a:lnTo>
                  <a:lnTo>
                    <a:pt x="61056" y="117492"/>
                  </a:lnTo>
                  <a:lnTo>
                    <a:pt x="177792" y="117492"/>
                  </a:lnTo>
                  <a:lnTo>
                    <a:pt x="175313" y="112430"/>
                  </a:lnTo>
                  <a:lnTo>
                    <a:pt x="163423" y="107194"/>
                  </a:lnTo>
                  <a:close/>
                </a:path>
              </a:pathLst>
            </a:custGeom>
            <a:solidFill>
              <a:srgbClr val="AAC46C"/>
            </a:solidFill>
          </p:spPr>
          <p:txBody>
            <a:bodyPr wrap="square" lIns="0" tIns="0" rIns="0" bIns="0" rtlCol="0"/>
            <a:lstStyle/>
            <a:p>
              <a:endParaRPr sz="1000" b="1">
                <a:solidFill>
                  <a:prstClr val="black"/>
                </a:solidFill>
              </a:endParaRPr>
            </a:p>
          </p:txBody>
        </p:sp>
        <p:sp>
          <p:nvSpPr>
            <p:cNvPr id="258" name="object 90"/>
            <p:cNvSpPr/>
            <p:nvPr/>
          </p:nvSpPr>
          <p:spPr>
            <a:xfrm>
              <a:off x="2290450" y="2595161"/>
              <a:ext cx="749935" cy="553085"/>
            </a:xfrm>
            <a:custGeom>
              <a:avLst/>
              <a:gdLst/>
              <a:ahLst/>
              <a:cxnLst/>
              <a:rect l="l" t="t" r="r" b="b"/>
              <a:pathLst>
                <a:path w="749935" h="553085">
                  <a:moveTo>
                    <a:pt x="749668" y="0"/>
                  </a:moveTo>
                  <a:lnTo>
                    <a:pt x="0" y="552974"/>
                  </a:lnTo>
                </a:path>
              </a:pathLst>
            </a:custGeom>
            <a:ln w="38099">
              <a:solidFill>
                <a:srgbClr val="AAC46C"/>
              </a:solidFill>
            </a:ln>
          </p:spPr>
          <p:txBody>
            <a:bodyPr wrap="square" lIns="0" tIns="0" rIns="0" bIns="0" rtlCol="0"/>
            <a:lstStyle/>
            <a:p>
              <a:endParaRPr sz="1000" b="1">
                <a:solidFill>
                  <a:prstClr val="black"/>
                </a:solidFill>
              </a:endParaRPr>
            </a:p>
          </p:txBody>
        </p:sp>
        <p:sp>
          <p:nvSpPr>
            <p:cNvPr id="259" name="object 91"/>
            <p:cNvSpPr/>
            <p:nvPr/>
          </p:nvSpPr>
          <p:spPr>
            <a:xfrm>
              <a:off x="2260024" y="3008121"/>
              <a:ext cx="181610" cy="162560"/>
            </a:xfrm>
            <a:custGeom>
              <a:avLst/>
              <a:gdLst/>
              <a:ahLst/>
              <a:cxnLst/>
              <a:rect l="l" t="t" r="r" b="b"/>
              <a:pathLst>
                <a:path w="181610" h="162560">
                  <a:moveTo>
                    <a:pt x="78312" y="0"/>
                  </a:moveTo>
                  <a:lnTo>
                    <a:pt x="68235" y="6257"/>
                  </a:lnTo>
                  <a:lnTo>
                    <a:pt x="65337" y="10963"/>
                  </a:lnTo>
                  <a:lnTo>
                    <a:pt x="0" y="162456"/>
                  </a:lnTo>
                  <a:lnTo>
                    <a:pt x="164030" y="144761"/>
                  </a:lnTo>
                  <a:lnTo>
                    <a:pt x="175805" y="138935"/>
                  </a:lnTo>
                  <a:lnTo>
                    <a:pt x="181000" y="127058"/>
                  </a:lnTo>
                  <a:lnTo>
                    <a:pt x="180928" y="123778"/>
                  </a:lnTo>
                  <a:lnTo>
                    <a:pt x="177857" y="117570"/>
                  </a:lnTo>
                  <a:lnTo>
                    <a:pt x="60850" y="117570"/>
                  </a:lnTo>
                  <a:lnTo>
                    <a:pt x="100322" y="26052"/>
                  </a:lnTo>
                  <a:lnTo>
                    <a:pt x="101337" y="13989"/>
                  </a:lnTo>
                  <a:lnTo>
                    <a:pt x="95080" y="3912"/>
                  </a:lnTo>
                  <a:lnTo>
                    <a:pt x="90374" y="1015"/>
                  </a:lnTo>
                  <a:lnTo>
                    <a:pt x="78312" y="0"/>
                  </a:lnTo>
                  <a:close/>
                </a:path>
                <a:path w="181610" h="162560">
                  <a:moveTo>
                    <a:pt x="163226" y="106808"/>
                  </a:moveTo>
                  <a:lnTo>
                    <a:pt x="159945" y="106881"/>
                  </a:lnTo>
                  <a:lnTo>
                    <a:pt x="60850" y="117570"/>
                  </a:lnTo>
                  <a:lnTo>
                    <a:pt x="177857" y="117570"/>
                  </a:lnTo>
                  <a:lnTo>
                    <a:pt x="175103" y="112004"/>
                  </a:lnTo>
                  <a:lnTo>
                    <a:pt x="163226" y="106808"/>
                  </a:lnTo>
                  <a:close/>
                </a:path>
              </a:pathLst>
            </a:custGeom>
            <a:solidFill>
              <a:srgbClr val="AAC46C"/>
            </a:solidFill>
          </p:spPr>
          <p:txBody>
            <a:bodyPr wrap="square" lIns="0" tIns="0" rIns="0" bIns="0" rtlCol="0"/>
            <a:lstStyle/>
            <a:p>
              <a:endParaRPr sz="1000" b="1">
                <a:solidFill>
                  <a:prstClr val="black"/>
                </a:solidFill>
              </a:endParaRPr>
            </a:p>
          </p:txBody>
        </p:sp>
        <p:sp>
          <p:nvSpPr>
            <p:cNvPr id="260" name="object 93"/>
            <p:cNvSpPr/>
            <p:nvPr/>
          </p:nvSpPr>
          <p:spPr>
            <a:xfrm>
              <a:off x="3040118" y="2595161"/>
              <a:ext cx="795655" cy="554355"/>
            </a:xfrm>
            <a:custGeom>
              <a:avLst/>
              <a:gdLst/>
              <a:ahLst/>
              <a:cxnLst/>
              <a:rect l="l" t="t" r="r" b="b"/>
              <a:pathLst>
                <a:path w="795654" h="554354">
                  <a:moveTo>
                    <a:pt x="0" y="0"/>
                  </a:moveTo>
                  <a:lnTo>
                    <a:pt x="795269" y="553861"/>
                  </a:lnTo>
                </a:path>
              </a:pathLst>
            </a:custGeom>
            <a:ln w="38099">
              <a:solidFill>
                <a:srgbClr val="CD665F"/>
              </a:solidFill>
            </a:ln>
          </p:spPr>
          <p:txBody>
            <a:bodyPr wrap="square" lIns="0" tIns="0" rIns="0" bIns="0" rtlCol="0"/>
            <a:lstStyle/>
            <a:p>
              <a:endParaRPr sz="1000" b="1">
                <a:solidFill>
                  <a:prstClr val="black"/>
                </a:solidFill>
              </a:endParaRPr>
            </a:p>
          </p:txBody>
        </p:sp>
        <p:sp>
          <p:nvSpPr>
            <p:cNvPr id="261" name="object 94"/>
            <p:cNvSpPr/>
            <p:nvPr/>
          </p:nvSpPr>
          <p:spPr>
            <a:xfrm>
              <a:off x="3684488" y="3010353"/>
              <a:ext cx="182245" cy="160655"/>
            </a:xfrm>
            <a:custGeom>
              <a:avLst/>
              <a:gdLst/>
              <a:ahLst/>
              <a:cxnLst/>
              <a:rect l="l" t="t" r="r" b="b"/>
              <a:pathLst>
                <a:path w="182245" h="160654">
                  <a:moveTo>
                    <a:pt x="17582" y="109060"/>
                  </a:moveTo>
                  <a:lnTo>
                    <a:pt x="5629" y="114490"/>
                  </a:lnTo>
                  <a:lnTo>
                    <a:pt x="11" y="126532"/>
                  </a:lnTo>
                  <a:lnTo>
                    <a:pt x="0" y="129478"/>
                  </a:lnTo>
                  <a:lnTo>
                    <a:pt x="5430" y="141431"/>
                  </a:lnTo>
                  <a:lnTo>
                    <a:pt x="17472" y="147048"/>
                  </a:lnTo>
                  <a:lnTo>
                    <a:pt x="181923" y="160276"/>
                  </a:lnTo>
                  <a:lnTo>
                    <a:pt x="161874" y="117062"/>
                  </a:lnTo>
                  <a:lnTo>
                    <a:pt x="119875" y="117062"/>
                  </a:lnTo>
                  <a:lnTo>
                    <a:pt x="20526" y="109071"/>
                  </a:lnTo>
                  <a:lnTo>
                    <a:pt x="17582" y="109060"/>
                  </a:lnTo>
                  <a:close/>
                </a:path>
                <a:path w="182245" h="160654">
                  <a:moveTo>
                    <a:pt x="99177" y="0"/>
                  </a:moveTo>
                  <a:lnTo>
                    <a:pt x="87191" y="1352"/>
                  </a:lnTo>
                  <a:lnTo>
                    <a:pt x="82498" y="4437"/>
                  </a:lnTo>
                  <a:lnTo>
                    <a:pt x="76576" y="14663"/>
                  </a:lnTo>
                  <a:lnTo>
                    <a:pt x="77928" y="26649"/>
                  </a:lnTo>
                  <a:lnTo>
                    <a:pt x="119875" y="117062"/>
                  </a:lnTo>
                  <a:lnTo>
                    <a:pt x="161874" y="117062"/>
                  </a:lnTo>
                  <a:lnTo>
                    <a:pt x="112490" y="10616"/>
                  </a:lnTo>
                  <a:lnTo>
                    <a:pt x="109404" y="5921"/>
                  </a:lnTo>
                  <a:lnTo>
                    <a:pt x="99177" y="0"/>
                  </a:lnTo>
                  <a:close/>
                </a:path>
              </a:pathLst>
            </a:custGeom>
            <a:solidFill>
              <a:srgbClr val="CD665F"/>
            </a:solidFill>
          </p:spPr>
          <p:txBody>
            <a:bodyPr wrap="square" lIns="0" tIns="0" rIns="0" bIns="0" rtlCol="0"/>
            <a:lstStyle/>
            <a:p>
              <a:endParaRPr sz="1000" b="1">
                <a:solidFill>
                  <a:prstClr val="black"/>
                </a:solidFill>
              </a:endParaRPr>
            </a:p>
          </p:txBody>
        </p:sp>
        <p:sp>
          <p:nvSpPr>
            <p:cNvPr id="262" name="object 96"/>
            <p:cNvSpPr/>
            <p:nvPr/>
          </p:nvSpPr>
          <p:spPr>
            <a:xfrm>
              <a:off x="3866042" y="3564571"/>
              <a:ext cx="136525" cy="565150"/>
            </a:xfrm>
            <a:custGeom>
              <a:avLst/>
              <a:gdLst/>
              <a:ahLst/>
              <a:cxnLst/>
              <a:rect l="l" t="t" r="r" b="b"/>
              <a:pathLst>
                <a:path w="136525" h="565150">
                  <a:moveTo>
                    <a:pt x="0" y="0"/>
                  </a:moveTo>
                  <a:lnTo>
                    <a:pt x="136383" y="564911"/>
                  </a:lnTo>
                </a:path>
              </a:pathLst>
            </a:custGeom>
            <a:ln w="38099">
              <a:solidFill>
                <a:srgbClr val="CD665F"/>
              </a:solidFill>
            </a:ln>
          </p:spPr>
          <p:txBody>
            <a:bodyPr wrap="square" lIns="0" tIns="0" rIns="0" bIns="0" rtlCol="0"/>
            <a:lstStyle/>
            <a:p>
              <a:endParaRPr sz="1000" b="1">
                <a:solidFill>
                  <a:prstClr val="black"/>
                </a:solidFill>
              </a:endParaRPr>
            </a:p>
          </p:txBody>
        </p:sp>
        <p:sp>
          <p:nvSpPr>
            <p:cNvPr id="263" name="object 97"/>
            <p:cNvSpPr/>
            <p:nvPr/>
          </p:nvSpPr>
          <p:spPr>
            <a:xfrm>
              <a:off x="3891865" y="3983682"/>
              <a:ext cx="167640" cy="182880"/>
            </a:xfrm>
            <a:custGeom>
              <a:avLst/>
              <a:gdLst/>
              <a:ahLst/>
              <a:cxnLst/>
              <a:rect l="l" t="t" r="r" b="b"/>
              <a:pathLst>
                <a:path w="167639" h="182879">
                  <a:moveTo>
                    <a:pt x="16716" y="31417"/>
                  </a:moveTo>
                  <a:lnTo>
                    <a:pt x="5730" y="36597"/>
                  </a:lnTo>
                  <a:lnTo>
                    <a:pt x="2380" y="40882"/>
                  </a:lnTo>
                  <a:lnTo>
                    <a:pt x="0" y="52546"/>
                  </a:lnTo>
                  <a:lnTo>
                    <a:pt x="5180" y="63532"/>
                  </a:lnTo>
                  <a:lnTo>
                    <a:pt x="119433" y="182552"/>
                  </a:lnTo>
                  <a:lnTo>
                    <a:pt x="141461" y="109049"/>
                  </a:lnTo>
                  <a:lnTo>
                    <a:pt x="101687" y="109049"/>
                  </a:lnTo>
                  <a:lnTo>
                    <a:pt x="32665" y="37147"/>
                  </a:lnTo>
                  <a:lnTo>
                    <a:pt x="28381" y="33797"/>
                  </a:lnTo>
                  <a:lnTo>
                    <a:pt x="16716" y="31417"/>
                  </a:lnTo>
                  <a:close/>
                </a:path>
                <a:path w="167639" h="182879">
                  <a:moveTo>
                    <a:pt x="149139" y="0"/>
                  </a:moveTo>
                  <a:lnTo>
                    <a:pt x="137511" y="3517"/>
                  </a:lnTo>
                  <a:lnTo>
                    <a:pt x="130300" y="13576"/>
                  </a:lnTo>
                  <a:lnTo>
                    <a:pt x="101687" y="109049"/>
                  </a:lnTo>
                  <a:lnTo>
                    <a:pt x="141461" y="109049"/>
                  </a:lnTo>
                  <a:lnTo>
                    <a:pt x="166796" y="24514"/>
                  </a:lnTo>
                  <a:lnTo>
                    <a:pt x="167594" y="19635"/>
                  </a:lnTo>
                  <a:lnTo>
                    <a:pt x="164076" y="8007"/>
                  </a:lnTo>
                  <a:lnTo>
                    <a:pt x="154017" y="797"/>
                  </a:lnTo>
                  <a:lnTo>
                    <a:pt x="149139" y="0"/>
                  </a:lnTo>
                  <a:close/>
                </a:path>
              </a:pathLst>
            </a:custGeom>
            <a:solidFill>
              <a:srgbClr val="CD665F"/>
            </a:solidFill>
          </p:spPr>
          <p:txBody>
            <a:bodyPr wrap="square" lIns="0" tIns="0" rIns="0" bIns="0" rtlCol="0"/>
            <a:lstStyle/>
            <a:p>
              <a:endParaRPr sz="1000" b="1">
                <a:solidFill>
                  <a:prstClr val="black"/>
                </a:solidFill>
              </a:endParaRPr>
            </a:p>
          </p:txBody>
        </p:sp>
        <p:sp>
          <p:nvSpPr>
            <p:cNvPr id="264" name="object 102"/>
            <p:cNvSpPr/>
            <p:nvPr/>
          </p:nvSpPr>
          <p:spPr>
            <a:xfrm>
              <a:off x="696612" y="3571542"/>
              <a:ext cx="1346451" cy="584214"/>
            </a:xfrm>
            <a:custGeom>
              <a:avLst/>
              <a:gdLst/>
              <a:ahLst/>
              <a:cxnLst/>
              <a:rect l="l" t="t" r="r" b="b"/>
              <a:pathLst>
                <a:path w="1564005" h="591185">
                  <a:moveTo>
                    <a:pt x="1563412" y="0"/>
                  </a:moveTo>
                  <a:lnTo>
                    <a:pt x="0" y="590723"/>
                  </a:lnTo>
                </a:path>
              </a:pathLst>
            </a:custGeom>
            <a:ln w="38099">
              <a:solidFill>
                <a:srgbClr val="AAC46C"/>
              </a:solidFill>
            </a:ln>
          </p:spPr>
          <p:txBody>
            <a:bodyPr wrap="square" lIns="0" tIns="0" rIns="0" bIns="0" rtlCol="0"/>
            <a:lstStyle/>
            <a:p>
              <a:endParaRPr sz="1000" b="1">
                <a:solidFill>
                  <a:prstClr val="black"/>
                </a:solidFill>
              </a:endParaRPr>
            </a:p>
          </p:txBody>
        </p:sp>
        <p:sp>
          <p:nvSpPr>
            <p:cNvPr id="265" name="object 103"/>
            <p:cNvSpPr/>
            <p:nvPr/>
          </p:nvSpPr>
          <p:spPr>
            <a:xfrm>
              <a:off x="661244" y="4033488"/>
              <a:ext cx="184785" cy="162560"/>
            </a:xfrm>
            <a:custGeom>
              <a:avLst/>
              <a:gdLst/>
              <a:ahLst/>
              <a:cxnLst/>
              <a:rect l="l" t="t" r="r" b="b"/>
              <a:pathLst>
                <a:path w="184784" h="162560">
                  <a:moveTo>
                    <a:pt x="119476" y="0"/>
                  </a:moveTo>
                  <a:lnTo>
                    <a:pt x="108143" y="3187"/>
                  </a:lnTo>
                  <a:lnTo>
                    <a:pt x="103927" y="7036"/>
                  </a:lnTo>
                  <a:lnTo>
                    <a:pt x="0" y="135170"/>
                  </a:lnTo>
                  <a:lnTo>
                    <a:pt x="162692" y="162564"/>
                  </a:lnTo>
                  <a:lnTo>
                    <a:pt x="175334" y="160303"/>
                  </a:lnTo>
                  <a:lnTo>
                    <a:pt x="183596" y="150729"/>
                  </a:lnTo>
                  <a:lnTo>
                    <a:pt x="184641" y="146942"/>
                  </a:lnTo>
                  <a:lnTo>
                    <a:pt x="182380" y="134299"/>
                  </a:lnTo>
                  <a:lnTo>
                    <a:pt x="172806" y="126037"/>
                  </a:lnTo>
                  <a:lnTo>
                    <a:pt x="169018" y="124992"/>
                  </a:lnTo>
                  <a:lnTo>
                    <a:pt x="70733" y="108444"/>
                  </a:lnTo>
                  <a:lnTo>
                    <a:pt x="133517" y="31036"/>
                  </a:lnTo>
                  <a:lnTo>
                    <a:pt x="137758" y="19790"/>
                  </a:lnTo>
                  <a:lnTo>
                    <a:pt x="134571" y="8457"/>
                  </a:lnTo>
                  <a:lnTo>
                    <a:pt x="130722" y="4241"/>
                  </a:lnTo>
                  <a:lnTo>
                    <a:pt x="119476" y="0"/>
                  </a:lnTo>
                  <a:close/>
                </a:path>
              </a:pathLst>
            </a:custGeom>
            <a:solidFill>
              <a:srgbClr val="AAC46C"/>
            </a:solidFill>
          </p:spPr>
          <p:txBody>
            <a:bodyPr wrap="square" lIns="0" tIns="0" rIns="0" bIns="0" rtlCol="0"/>
            <a:lstStyle/>
            <a:p>
              <a:endParaRPr sz="1000" b="1">
                <a:solidFill>
                  <a:prstClr val="black"/>
                </a:solidFill>
              </a:endParaRPr>
            </a:p>
          </p:txBody>
        </p:sp>
        <p:sp>
          <p:nvSpPr>
            <p:cNvPr id="266" name="object 105"/>
            <p:cNvSpPr/>
            <p:nvPr/>
          </p:nvSpPr>
          <p:spPr>
            <a:xfrm>
              <a:off x="1802050" y="3564571"/>
              <a:ext cx="458470" cy="574675"/>
            </a:xfrm>
            <a:custGeom>
              <a:avLst/>
              <a:gdLst/>
              <a:ahLst/>
              <a:cxnLst/>
              <a:rect l="l" t="t" r="r" b="b"/>
              <a:pathLst>
                <a:path w="458469" h="574675">
                  <a:moveTo>
                    <a:pt x="457974" y="0"/>
                  </a:moveTo>
                  <a:lnTo>
                    <a:pt x="0" y="574523"/>
                  </a:lnTo>
                </a:path>
              </a:pathLst>
            </a:custGeom>
            <a:ln w="38099">
              <a:solidFill>
                <a:srgbClr val="CD665F"/>
              </a:solidFill>
            </a:ln>
          </p:spPr>
          <p:txBody>
            <a:bodyPr wrap="square" lIns="0" tIns="0" rIns="0" bIns="0" rtlCol="0"/>
            <a:lstStyle/>
            <a:p>
              <a:endParaRPr sz="1000" b="1">
                <a:solidFill>
                  <a:prstClr val="black"/>
                </a:solidFill>
              </a:endParaRPr>
            </a:p>
          </p:txBody>
        </p:sp>
        <p:sp>
          <p:nvSpPr>
            <p:cNvPr id="267" name="object 106"/>
            <p:cNvSpPr/>
            <p:nvPr/>
          </p:nvSpPr>
          <p:spPr>
            <a:xfrm>
              <a:off x="1778483" y="3989305"/>
              <a:ext cx="166370" cy="179705"/>
            </a:xfrm>
            <a:custGeom>
              <a:avLst/>
              <a:gdLst/>
              <a:ahLst/>
              <a:cxnLst/>
              <a:rect l="l" t="t" r="r" b="b"/>
              <a:pathLst>
                <a:path w="166369" h="179704">
                  <a:moveTo>
                    <a:pt x="45426" y="0"/>
                  </a:moveTo>
                  <a:lnTo>
                    <a:pt x="32744" y="2594"/>
                  </a:lnTo>
                  <a:lnTo>
                    <a:pt x="24710" y="12503"/>
                  </a:lnTo>
                  <a:lnTo>
                    <a:pt x="23825" y="16099"/>
                  </a:lnTo>
                  <a:lnTo>
                    <a:pt x="0" y="179353"/>
                  </a:lnTo>
                  <a:lnTo>
                    <a:pt x="152565" y="120225"/>
                  </a:lnTo>
                  <a:lnTo>
                    <a:pt x="47132" y="120225"/>
                  </a:lnTo>
                  <a:lnTo>
                    <a:pt x="61526" y="21601"/>
                  </a:lnTo>
                  <a:lnTo>
                    <a:pt x="58932" y="8919"/>
                  </a:lnTo>
                  <a:lnTo>
                    <a:pt x="49023" y="885"/>
                  </a:lnTo>
                  <a:lnTo>
                    <a:pt x="45426" y="0"/>
                  </a:lnTo>
                  <a:close/>
                </a:path>
                <a:path w="166369" h="179704">
                  <a:moveTo>
                    <a:pt x="145298" y="82988"/>
                  </a:moveTo>
                  <a:lnTo>
                    <a:pt x="140065" y="84208"/>
                  </a:lnTo>
                  <a:lnTo>
                    <a:pt x="47132" y="120225"/>
                  </a:lnTo>
                  <a:lnTo>
                    <a:pt x="152565" y="120225"/>
                  </a:lnTo>
                  <a:lnTo>
                    <a:pt x="153833" y="119734"/>
                  </a:lnTo>
                  <a:lnTo>
                    <a:pt x="163186" y="111937"/>
                  </a:lnTo>
                  <a:lnTo>
                    <a:pt x="165933" y="100320"/>
                  </a:lnTo>
                  <a:lnTo>
                    <a:pt x="164712" y="95087"/>
                  </a:lnTo>
                  <a:lnTo>
                    <a:pt x="156915" y="85735"/>
                  </a:lnTo>
                  <a:lnTo>
                    <a:pt x="145298" y="82988"/>
                  </a:lnTo>
                  <a:close/>
                </a:path>
              </a:pathLst>
            </a:custGeom>
            <a:solidFill>
              <a:srgbClr val="CD665F"/>
            </a:solidFill>
          </p:spPr>
          <p:txBody>
            <a:bodyPr wrap="square" lIns="0" tIns="0" rIns="0" bIns="0" rtlCol="0"/>
            <a:lstStyle/>
            <a:p>
              <a:endParaRPr sz="1000" b="1">
                <a:solidFill>
                  <a:prstClr val="black"/>
                </a:solidFill>
              </a:endParaRPr>
            </a:p>
          </p:txBody>
        </p:sp>
        <p:sp>
          <p:nvSpPr>
            <p:cNvPr id="268" name="object 108"/>
            <p:cNvSpPr/>
            <p:nvPr/>
          </p:nvSpPr>
          <p:spPr>
            <a:xfrm>
              <a:off x="5161324" y="3566599"/>
              <a:ext cx="463550" cy="572770"/>
            </a:xfrm>
            <a:custGeom>
              <a:avLst/>
              <a:gdLst/>
              <a:ahLst/>
              <a:cxnLst/>
              <a:rect l="l" t="t" r="r" b="b"/>
              <a:pathLst>
                <a:path w="463550" h="572770">
                  <a:moveTo>
                    <a:pt x="463135" y="0"/>
                  </a:moveTo>
                  <a:lnTo>
                    <a:pt x="0" y="572662"/>
                  </a:lnTo>
                </a:path>
              </a:pathLst>
            </a:custGeom>
            <a:ln w="38099">
              <a:solidFill>
                <a:srgbClr val="AAC46C"/>
              </a:solidFill>
            </a:ln>
          </p:spPr>
          <p:txBody>
            <a:bodyPr wrap="square" lIns="0" tIns="0" rIns="0" bIns="0" rtlCol="0"/>
            <a:lstStyle/>
            <a:p>
              <a:endParaRPr sz="1000" b="1">
                <a:solidFill>
                  <a:prstClr val="black"/>
                </a:solidFill>
              </a:endParaRPr>
            </a:p>
          </p:txBody>
        </p:sp>
        <p:sp>
          <p:nvSpPr>
            <p:cNvPr id="269" name="object 109"/>
            <p:cNvSpPr/>
            <p:nvPr/>
          </p:nvSpPr>
          <p:spPr>
            <a:xfrm>
              <a:off x="5137549" y="3989630"/>
              <a:ext cx="167005" cy="179070"/>
            </a:xfrm>
            <a:custGeom>
              <a:avLst/>
              <a:gdLst/>
              <a:ahLst/>
              <a:cxnLst/>
              <a:rect l="l" t="t" r="r" b="b"/>
              <a:pathLst>
                <a:path w="167004" h="179070">
                  <a:moveTo>
                    <a:pt x="46691" y="0"/>
                  </a:moveTo>
                  <a:lnTo>
                    <a:pt x="34021" y="2485"/>
                  </a:lnTo>
                  <a:lnTo>
                    <a:pt x="25912" y="12286"/>
                  </a:lnTo>
                  <a:lnTo>
                    <a:pt x="24977" y="15946"/>
                  </a:lnTo>
                  <a:lnTo>
                    <a:pt x="0" y="179028"/>
                  </a:lnTo>
                  <a:lnTo>
                    <a:pt x="154250" y="120496"/>
                  </a:lnTo>
                  <a:lnTo>
                    <a:pt x="154568" y="120234"/>
                  </a:lnTo>
                  <a:lnTo>
                    <a:pt x="47548" y="120234"/>
                  </a:lnTo>
                  <a:lnTo>
                    <a:pt x="62637" y="21714"/>
                  </a:lnTo>
                  <a:lnTo>
                    <a:pt x="60152" y="9044"/>
                  </a:lnTo>
                  <a:lnTo>
                    <a:pt x="50351" y="935"/>
                  </a:lnTo>
                  <a:lnTo>
                    <a:pt x="46691" y="0"/>
                  </a:lnTo>
                  <a:close/>
                </a:path>
                <a:path w="167004" h="179070">
                  <a:moveTo>
                    <a:pt x="145942" y="83693"/>
                  </a:moveTo>
                  <a:lnTo>
                    <a:pt x="140733" y="84874"/>
                  </a:lnTo>
                  <a:lnTo>
                    <a:pt x="47548" y="120234"/>
                  </a:lnTo>
                  <a:lnTo>
                    <a:pt x="154568" y="120234"/>
                  </a:lnTo>
                  <a:lnTo>
                    <a:pt x="163666" y="112751"/>
                  </a:lnTo>
                  <a:lnTo>
                    <a:pt x="166484" y="101135"/>
                  </a:lnTo>
                  <a:lnTo>
                    <a:pt x="165303" y="95926"/>
                  </a:lnTo>
                  <a:lnTo>
                    <a:pt x="157559" y="86511"/>
                  </a:lnTo>
                  <a:lnTo>
                    <a:pt x="145942" y="83693"/>
                  </a:lnTo>
                  <a:close/>
                </a:path>
              </a:pathLst>
            </a:custGeom>
            <a:solidFill>
              <a:srgbClr val="AAC46C"/>
            </a:solidFill>
          </p:spPr>
          <p:txBody>
            <a:bodyPr wrap="square" lIns="0" tIns="0" rIns="0" bIns="0" rtlCol="0"/>
            <a:lstStyle/>
            <a:p>
              <a:endParaRPr sz="1000" b="1">
                <a:solidFill>
                  <a:prstClr val="black"/>
                </a:solidFill>
              </a:endParaRPr>
            </a:p>
          </p:txBody>
        </p:sp>
        <p:sp>
          <p:nvSpPr>
            <p:cNvPr id="270" name="object 111"/>
            <p:cNvSpPr/>
            <p:nvPr/>
          </p:nvSpPr>
          <p:spPr>
            <a:xfrm>
              <a:off x="5624460" y="3566599"/>
              <a:ext cx="603250" cy="575945"/>
            </a:xfrm>
            <a:custGeom>
              <a:avLst/>
              <a:gdLst/>
              <a:ahLst/>
              <a:cxnLst/>
              <a:rect l="l" t="t" r="r" b="b"/>
              <a:pathLst>
                <a:path w="603250" h="575945">
                  <a:moveTo>
                    <a:pt x="0" y="0"/>
                  </a:moveTo>
                  <a:lnTo>
                    <a:pt x="602890" y="575555"/>
                  </a:lnTo>
                </a:path>
              </a:pathLst>
            </a:custGeom>
            <a:ln w="38099">
              <a:solidFill>
                <a:srgbClr val="CD665F"/>
              </a:solidFill>
            </a:ln>
          </p:spPr>
          <p:txBody>
            <a:bodyPr wrap="square" lIns="0" tIns="0" rIns="0" bIns="0" rtlCol="0"/>
            <a:lstStyle/>
            <a:p>
              <a:endParaRPr sz="1000" b="1">
                <a:solidFill>
                  <a:prstClr val="black"/>
                </a:solidFill>
              </a:endParaRPr>
            </a:p>
          </p:txBody>
        </p:sp>
        <p:sp>
          <p:nvSpPr>
            <p:cNvPr id="271" name="object 112"/>
            <p:cNvSpPr/>
            <p:nvPr/>
          </p:nvSpPr>
          <p:spPr>
            <a:xfrm>
              <a:off x="6079582" y="3996696"/>
              <a:ext cx="175260" cy="172085"/>
            </a:xfrm>
            <a:custGeom>
              <a:avLst/>
              <a:gdLst/>
              <a:ahLst/>
              <a:cxnLst/>
              <a:rect l="l" t="t" r="r" b="b"/>
              <a:pathLst>
                <a:path w="175260" h="172085">
                  <a:moveTo>
                    <a:pt x="18973" y="95705"/>
                  </a:moveTo>
                  <a:lnTo>
                    <a:pt x="7307" y="99760"/>
                  </a:lnTo>
                  <a:lnTo>
                    <a:pt x="524" y="110338"/>
                  </a:lnTo>
                  <a:lnTo>
                    <a:pt x="0" y="114840"/>
                  </a:lnTo>
                  <a:lnTo>
                    <a:pt x="4056" y="126506"/>
                  </a:lnTo>
                  <a:lnTo>
                    <a:pt x="14635" y="133289"/>
                  </a:lnTo>
                  <a:lnTo>
                    <a:pt x="175116" y="171565"/>
                  </a:lnTo>
                  <a:lnTo>
                    <a:pt x="160072" y="119352"/>
                  </a:lnTo>
                  <a:lnTo>
                    <a:pt x="120423" y="119352"/>
                  </a:lnTo>
                  <a:lnTo>
                    <a:pt x="23474" y="96229"/>
                  </a:lnTo>
                  <a:lnTo>
                    <a:pt x="18973" y="95705"/>
                  </a:lnTo>
                  <a:close/>
                </a:path>
                <a:path w="175260" h="172085">
                  <a:moveTo>
                    <a:pt x="105861" y="0"/>
                  </a:moveTo>
                  <a:lnTo>
                    <a:pt x="101388" y="1932"/>
                  </a:lnTo>
                  <a:lnTo>
                    <a:pt x="93464" y="11186"/>
                  </a:lnTo>
                  <a:lnTo>
                    <a:pt x="92830" y="23578"/>
                  </a:lnTo>
                  <a:lnTo>
                    <a:pt x="120423" y="119352"/>
                  </a:lnTo>
                  <a:lnTo>
                    <a:pt x="160072" y="119352"/>
                  </a:lnTo>
                  <a:lnTo>
                    <a:pt x="129440" y="13031"/>
                  </a:lnTo>
                  <a:lnTo>
                    <a:pt x="127507" y="8557"/>
                  </a:lnTo>
                  <a:lnTo>
                    <a:pt x="118253" y="634"/>
                  </a:lnTo>
                  <a:lnTo>
                    <a:pt x="105861" y="0"/>
                  </a:lnTo>
                  <a:close/>
                </a:path>
              </a:pathLst>
            </a:custGeom>
            <a:solidFill>
              <a:srgbClr val="CD665F"/>
            </a:solidFill>
          </p:spPr>
          <p:txBody>
            <a:bodyPr wrap="square" lIns="0" tIns="0" rIns="0" bIns="0" rtlCol="0"/>
            <a:lstStyle/>
            <a:p>
              <a:endParaRPr sz="1000" b="1">
                <a:solidFill>
                  <a:prstClr val="black"/>
                </a:solidFill>
              </a:endParaRPr>
            </a:p>
          </p:txBody>
        </p:sp>
        <p:sp>
          <p:nvSpPr>
            <p:cNvPr id="272" name="object 114"/>
            <p:cNvSpPr/>
            <p:nvPr/>
          </p:nvSpPr>
          <p:spPr>
            <a:xfrm>
              <a:off x="7275400" y="3566599"/>
              <a:ext cx="76200" cy="562610"/>
            </a:xfrm>
            <a:custGeom>
              <a:avLst/>
              <a:gdLst/>
              <a:ahLst/>
              <a:cxnLst/>
              <a:rect l="l" t="t" r="r" b="b"/>
              <a:pathLst>
                <a:path w="76200" h="562610">
                  <a:moveTo>
                    <a:pt x="0" y="0"/>
                  </a:moveTo>
                  <a:lnTo>
                    <a:pt x="75906" y="562607"/>
                  </a:lnTo>
                </a:path>
              </a:pathLst>
            </a:custGeom>
            <a:ln w="38099">
              <a:solidFill>
                <a:srgbClr val="AAC46C"/>
              </a:solidFill>
            </a:ln>
          </p:spPr>
          <p:txBody>
            <a:bodyPr wrap="square" lIns="0" tIns="0" rIns="0" bIns="0" rtlCol="0"/>
            <a:lstStyle/>
            <a:p>
              <a:endParaRPr sz="1000" b="1">
                <a:solidFill>
                  <a:prstClr val="black"/>
                </a:solidFill>
              </a:endParaRPr>
            </a:p>
          </p:txBody>
        </p:sp>
        <p:sp>
          <p:nvSpPr>
            <p:cNvPr id="404" name="object 115"/>
            <p:cNvSpPr/>
            <p:nvPr/>
          </p:nvSpPr>
          <p:spPr>
            <a:xfrm>
              <a:off x="7250901" y="3988068"/>
              <a:ext cx="170180" cy="179070"/>
            </a:xfrm>
            <a:custGeom>
              <a:avLst/>
              <a:gdLst/>
              <a:ahLst/>
              <a:cxnLst/>
              <a:rect l="l" t="t" r="r" b="b"/>
              <a:pathLst>
                <a:path w="170179" h="179070">
                  <a:moveTo>
                    <a:pt x="18640" y="17732"/>
                  </a:moveTo>
                  <a:lnTo>
                    <a:pt x="7333" y="21754"/>
                  </a:lnTo>
                  <a:lnTo>
                    <a:pt x="3381" y="25929"/>
                  </a:lnTo>
                  <a:lnTo>
                    <a:pt x="0" y="37185"/>
                  </a:lnTo>
                  <a:lnTo>
                    <a:pt x="4022" y="48491"/>
                  </a:lnTo>
                  <a:lnTo>
                    <a:pt x="105461" y="178605"/>
                  </a:lnTo>
                  <a:lnTo>
                    <a:pt x="136611" y="103669"/>
                  </a:lnTo>
                  <a:lnTo>
                    <a:pt x="95350" y="103669"/>
                  </a:lnTo>
                  <a:lnTo>
                    <a:pt x="34070" y="25066"/>
                  </a:lnTo>
                  <a:lnTo>
                    <a:pt x="29895" y="21113"/>
                  </a:lnTo>
                  <a:lnTo>
                    <a:pt x="18640" y="17732"/>
                  </a:lnTo>
                  <a:close/>
                </a:path>
                <a:path w="170179" h="179070">
                  <a:moveTo>
                    <a:pt x="153206" y="0"/>
                  </a:moveTo>
                  <a:lnTo>
                    <a:pt x="141585" y="2500"/>
                  </a:lnTo>
                  <a:lnTo>
                    <a:pt x="133608" y="11636"/>
                  </a:lnTo>
                  <a:lnTo>
                    <a:pt x="95350" y="103669"/>
                  </a:lnTo>
                  <a:lnTo>
                    <a:pt x="136611" y="103669"/>
                  </a:lnTo>
                  <a:lnTo>
                    <a:pt x="168789" y="26261"/>
                  </a:lnTo>
                  <a:lnTo>
                    <a:pt x="170148" y="20956"/>
                  </a:lnTo>
                  <a:lnTo>
                    <a:pt x="167646" y="9335"/>
                  </a:lnTo>
                  <a:lnTo>
                    <a:pt x="158511" y="1358"/>
                  </a:lnTo>
                  <a:lnTo>
                    <a:pt x="153206" y="0"/>
                  </a:lnTo>
                  <a:close/>
                </a:path>
              </a:pathLst>
            </a:custGeom>
            <a:solidFill>
              <a:srgbClr val="AAC46C"/>
            </a:solidFill>
          </p:spPr>
          <p:txBody>
            <a:bodyPr wrap="square" lIns="0" tIns="0" rIns="0" bIns="0" rtlCol="0"/>
            <a:lstStyle/>
            <a:p>
              <a:endParaRPr sz="1000" b="1">
                <a:solidFill>
                  <a:prstClr val="black"/>
                </a:solidFill>
              </a:endParaRPr>
            </a:p>
          </p:txBody>
        </p:sp>
        <p:sp>
          <p:nvSpPr>
            <p:cNvPr id="405" name="object 117"/>
            <p:cNvSpPr/>
            <p:nvPr/>
          </p:nvSpPr>
          <p:spPr>
            <a:xfrm>
              <a:off x="7275400" y="3566599"/>
              <a:ext cx="1179195" cy="583565"/>
            </a:xfrm>
            <a:custGeom>
              <a:avLst/>
              <a:gdLst/>
              <a:ahLst/>
              <a:cxnLst/>
              <a:rect l="l" t="t" r="r" b="b"/>
              <a:pathLst>
                <a:path w="1179195" h="583564">
                  <a:moveTo>
                    <a:pt x="0" y="0"/>
                  </a:moveTo>
                  <a:lnTo>
                    <a:pt x="1178963" y="583309"/>
                  </a:lnTo>
                </a:path>
              </a:pathLst>
            </a:custGeom>
            <a:ln w="38099">
              <a:solidFill>
                <a:srgbClr val="CD665F"/>
              </a:solidFill>
            </a:ln>
          </p:spPr>
          <p:txBody>
            <a:bodyPr wrap="square" lIns="0" tIns="0" rIns="0" bIns="0" rtlCol="0"/>
            <a:lstStyle/>
            <a:p>
              <a:endParaRPr sz="1000" b="1">
                <a:solidFill>
                  <a:prstClr val="black"/>
                </a:solidFill>
              </a:endParaRPr>
            </a:p>
          </p:txBody>
        </p:sp>
        <p:sp>
          <p:nvSpPr>
            <p:cNvPr id="406" name="object 118"/>
            <p:cNvSpPr/>
            <p:nvPr/>
          </p:nvSpPr>
          <p:spPr>
            <a:xfrm>
              <a:off x="8303345" y="4020439"/>
              <a:ext cx="185420" cy="158115"/>
            </a:xfrm>
            <a:custGeom>
              <a:avLst/>
              <a:gdLst/>
              <a:ahLst/>
              <a:cxnLst/>
              <a:rect l="l" t="t" r="r" b="b"/>
              <a:pathLst>
                <a:path w="185420" h="158114">
                  <a:moveTo>
                    <a:pt x="79196" y="0"/>
                  </a:moveTo>
                  <a:lnTo>
                    <a:pt x="67649" y="3121"/>
                  </a:lnTo>
                  <a:lnTo>
                    <a:pt x="63328" y="7035"/>
                  </a:lnTo>
                  <a:lnTo>
                    <a:pt x="59118" y="17965"/>
                  </a:lnTo>
                  <a:lnTo>
                    <a:pt x="62240" y="29513"/>
                  </a:lnTo>
                  <a:lnTo>
                    <a:pt x="117133" y="112703"/>
                  </a:lnTo>
                  <a:lnTo>
                    <a:pt x="17698" y="119537"/>
                  </a:lnTo>
                  <a:lnTo>
                    <a:pt x="14934" y="119930"/>
                  </a:lnTo>
                  <a:lnTo>
                    <a:pt x="3813" y="127047"/>
                  </a:lnTo>
                  <a:lnTo>
                    <a:pt x="0" y="139848"/>
                  </a:lnTo>
                  <a:lnTo>
                    <a:pt x="393" y="142615"/>
                  </a:lnTo>
                  <a:lnTo>
                    <a:pt x="7512" y="153735"/>
                  </a:lnTo>
                  <a:lnTo>
                    <a:pt x="20312" y="157547"/>
                  </a:lnTo>
                  <a:lnTo>
                    <a:pt x="184905" y="146235"/>
                  </a:lnTo>
                  <a:lnTo>
                    <a:pt x="94040" y="8529"/>
                  </a:lnTo>
                  <a:lnTo>
                    <a:pt x="90127" y="4209"/>
                  </a:lnTo>
                  <a:lnTo>
                    <a:pt x="79196" y="0"/>
                  </a:lnTo>
                  <a:close/>
                </a:path>
              </a:pathLst>
            </a:custGeom>
            <a:solidFill>
              <a:srgbClr val="CD665F"/>
            </a:solidFill>
          </p:spPr>
          <p:txBody>
            <a:bodyPr wrap="square" lIns="0" tIns="0" rIns="0" bIns="0" rtlCol="0"/>
            <a:lstStyle/>
            <a:p>
              <a:endParaRPr sz="1000" b="1">
                <a:solidFill>
                  <a:prstClr val="black"/>
                </a:solidFill>
              </a:endParaRPr>
            </a:p>
          </p:txBody>
        </p:sp>
        <p:sp>
          <p:nvSpPr>
            <p:cNvPr id="407" name="object 37"/>
            <p:cNvSpPr txBox="1"/>
            <p:nvPr/>
          </p:nvSpPr>
          <p:spPr>
            <a:xfrm>
              <a:off x="3683000" y="3231203"/>
              <a:ext cx="736602" cy="208960"/>
            </a:xfrm>
            <a:prstGeom prst="rect">
              <a:avLst/>
            </a:prstGeom>
          </p:spPr>
          <p:txBody>
            <a:bodyPr vert="horz" wrap="square" lIns="0" tIns="0" rIns="0" bIns="0" rtlCol="0">
              <a:spAutoFit/>
            </a:bodyPr>
            <a:lstStyle/>
            <a:p>
              <a:pPr marL="12700"/>
              <a:r>
                <a:rPr lang="en-US" sz="1050" b="1" spc="-10" dirty="0">
                  <a:solidFill>
                    <a:srgbClr val="FFFFFF"/>
                  </a:solidFill>
                  <a:cs typeface="Calibri"/>
                </a:rPr>
                <a:t>6 ?</a:t>
              </a:r>
              <a:endParaRPr sz="1050" b="1" dirty="0">
                <a:solidFill>
                  <a:prstClr val="black"/>
                </a:solidFill>
                <a:cs typeface="Calibri"/>
              </a:endParaRPr>
            </a:p>
          </p:txBody>
        </p:sp>
        <p:sp>
          <p:nvSpPr>
            <p:cNvPr id="408" name="object 37"/>
            <p:cNvSpPr txBox="1"/>
            <p:nvPr/>
          </p:nvSpPr>
          <p:spPr>
            <a:xfrm>
              <a:off x="6248400" y="2237626"/>
              <a:ext cx="736602" cy="208960"/>
            </a:xfrm>
            <a:prstGeom prst="rect">
              <a:avLst/>
            </a:prstGeom>
          </p:spPr>
          <p:txBody>
            <a:bodyPr vert="horz" wrap="square" lIns="0" tIns="0" rIns="0" bIns="0" rtlCol="0">
              <a:spAutoFit/>
            </a:bodyPr>
            <a:lstStyle/>
            <a:p>
              <a:pPr marL="12700"/>
              <a:r>
                <a:rPr lang="en-US" sz="1050" b="1" spc="-10" dirty="0">
                  <a:solidFill>
                    <a:srgbClr val="FFFFFF"/>
                  </a:solidFill>
                  <a:cs typeface="Calibri"/>
                </a:rPr>
                <a:t>12 ?</a:t>
              </a:r>
              <a:endParaRPr sz="1050" b="1" dirty="0">
                <a:solidFill>
                  <a:prstClr val="black"/>
                </a:solidFill>
                <a:cs typeface="Calibri"/>
              </a:endParaRPr>
            </a:p>
          </p:txBody>
        </p:sp>
        <p:sp>
          <p:nvSpPr>
            <p:cNvPr id="409" name="object 37"/>
            <p:cNvSpPr txBox="1"/>
            <p:nvPr/>
          </p:nvSpPr>
          <p:spPr>
            <a:xfrm>
              <a:off x="5486399" y="3231203"/>
              <a:ext cx="736602" cy="208960"/>
            </a:xfrm>
            <a:prstGeom prst="rect">
              <a:avLst/>
            </a:prstGeom>
          </p:spPr>
          <p:txBody>
            <a:bodyPr vert="horz" wrap="square" lIns="0" tIns="0" rIns="0" bIns="0" rtlCol="0">
              <a:spAutoFit/>
            </a:bodyPr>
            <a:lstStyle/>
            <a:p>
              <a:pPr marL="12700"/>
              <a:r>
                <a:rPr lang="en-US" sz="1050" b="1" spc="-10" dirty="0">
                  <a:solidFill>
                    <a:srgbClr val="FFFFFF"/>
                  </a:solidFill>
                  <a:cs typeface="Calibri"/>
                </a:rPr>
                <a:t>10 ?</a:t>
              </a:r>
              <a:endParaRPr sz="1050" b="1" dirty="0">
                <a:solidFill>
                  <a:prstClr val="black"/>
                </a:solidFill>
                <a:cs typeface="Calibri"/>
              </a:endParaRPr>
            </a:p>
          </p:txBody>
        </p:sp>
        <p:sp>
          <p:nvSpPr>
            <p:cNvPr id="410" name="object 37"/>
            <p:cNvSpPr txBox="1"/>
            <p:nvPr/>
          </p:nvSpPr>
          <p:spPr>
            <a:xfrm>
              <a:off x="7035800" y="3228226"/>
              <a:ext cx="736602" cy="208960"/>
            </a:xfrm>
            <a:prstGeom prst="rect">
              <a:avLst/>
            </a:prstGeom>
          </p:spPr>
          <p:txBody>
            <a:bodyPr vert="horz" wrap="square" lIns="0" tIns="0" rIns="0" bIns="0" rtlCol="0">
              <a:spAutoFit/>
            </a:bodyPr>
            <a:lstStyle/>
            <a:p>
              <a:pPr marL="12700"/>
              <a:r>
                <a:rPr lang="en-US" sz="1050" b="1" spc="-10" dirty="0">
                  <a:solidFill>
                    <a:srgbClr val="FFFFFF"/>
                  </a:solidFill>
                  <a:cs typeface="Calibri"/>
                </a:rPr>
                <a:t>14 ?</a:t>
              </a:r>
              <a:endParaRPr sz="1050" b="1" dirty="0">
                <a:solidFill>
                  <a:prstClr val="black"/>
                </a:solidFill>
                <a:cs typeface="Calibri"/>
              </a:endParaRPr>
            </a:p>
          </p:txBody>
        </p:sp>
        <p:sp>
          <p:nvSpPr>
            <p:cNvPr id="411" name="object 58"/>
            <p:cNvSpPr txBox="1"/>
            <p:nvPr/>
          </p:nvSpPr>
          <p:spPr>
            <a:xfrm>
              <a:off x="2750184" y="4278841"/>
              <a:ext cx="602615" cy="265346"/>
            </a:xfrm>
            <a:prstGeom prst="rect">
              <a:avLst/>
            </a:prstGeom>
          </p:spPr>
          <p:txBody>
            <a:bodyPr vert="horz" wrap="square" lIns="0" tIns="0" rIns="0" bIns="0" rtlCol="0">
              <a:spAutoFit/>
            </a:bodyPr>
            <a:lstStyle/>
            <a:p>
              <a:pPr marL="12700" marR="5080" indent="51435">
                <a:lnSpc>
                  <a:spcPts val="1600"/>
                </a:lnSpc>
              </a:pPr>
              <a:r>
                <a:rPr lang="en-US" sz="1050" b="1" dirty="0">
                  <a:solidFill>
                    <a:srgbClr val="FFFFFF"/>
                  </a:solidFill>
                  <a:cs typeface="Calibri"/>
                </a:rPr>
                <a:t>5</a:t>
              </a:r>
              <a:endParaRPr sz="1050" b="1" dirty="0">
                <a:solidFill>
                  <a:prstClr val="black"/>
                </a:solidFill>
                <a:cs typeface="Calibri"/>
              </a:endParaRPr>
            </a:p>
          </p:txBody>
        </p:sp>
        <p:sp>
          <p:nvSpPr>
            <p:cNvPr id="412" name="object 58"/>
            <p:cNvSpPr txBox="1"/>
            <p:nvPr/>
          </p:nvSpPr>
          <p:spPr>
            <a:xfrm>
              <a:off x="3816984" y="4261558"/>
              <a:ext cx="602615" cy="265346"/>
            </a:xfrm>
            <a:prstGeom prst="rect">
              <a:avLst/>
            </a:prstGeom>
          </p:spPr>
          <p:txBody>
            <a:bodyPr vert="horz" wrap="square" lIns="0" tIns="0" rIns="0" bIns="0" rtlCol="0">
              <a:spAutoFit/>
            </a:bodyPr>
            <a:lstStyle/>
            <a:p>
              <a:pPr marL="12700" marR="5080" indent="51435">
                <a:lnSpc>
                  <a:spcPts val="1600"/>
                </a:lnSpc>
              </a:pPr>
              <a:r>
                <a:rPr lang="en-US" sz="1050" b="1" dirty="0">
                  <a:solidFill>
                    <a:srgbClr val="FFFFFF"/>
                  </a:solidFill>
                  <a:cs typeface="Calibri"/>
                </a:rPr>
                <a:t>7</a:t>
              </a:r>
              <a:endParaRPr sz="1050" b="1" dirty="0">
                <a:solidFill>
                  <a:prstClr val="black"/>
                </a:solidFill>
                <a:cs typeface="Calibri"/>
              </a:endParaRPr>
            </a:p>
          </p:txBody>
        </p:sp>
        <p:sp>
          <p:nvSpPr>
            <p:cNvPr id="413" name="object 58"/>
            <p:cNvSpPr txBox="1"/>
            <p:nvPr/>
          </p:nvSpPr>
          <p:spPr>
            <a:xfrm>
              <a:off x="4963297" y="4268901"/>
              <a:ext cx="602615" cy="265346"/>
            </a:xfrm>
            <a:prstGeom prst="rect">
              <a:avLst/>
            </a:prstGeom>
          </p:spPr>
          <p:txBody>
            <a:bodyPr vert="horz" wrap="square" lIns="0" tIns="0" rIns="0" bIns="0" rtlCol="0">
              <a:spAutoFit/>
            </a:bodyPr>
            <a:lstStyle/>
            <a:p>
              <a:pPr marL="12700" marR="5080" indent="51435">
                <a:lnSpc>
                  <a:spcPts val="1600"/>
                </a:lnSpc>
              </a:pPr>
              <a:r>
                <a:rPr lang="en-US" sz="1050" b="1" dirty="0">
                  <a:solidFill>
                    <a:srgbClr val="FFFFFF"/>
                  </a:solidFill>
                  <a:cs typeface="Calibri"/>
                </a:rPr>
                <a:t>9</a:t>
              </a:r>
              <a:endParaRPr sz="1050" b="1" dirty="0">
                <a:solidFill>
                  <a:prstClr val="black"/>
                </a:solidFill>
                <a:cs typeface="Calibri"/>
              </a:endParaRPr>
            </a:p>
          </p:txBody>
        </p:sp>
        <p:sp>
          <p:nvSpPr>
            <p:cNvPr id="414" name="object 58"/>
            <p:cNvSpPr txBox="1"/>
            <p:nvPr/>
          </p:nvSpPr>
          <p:spPr>
            <a:xfrm>
              <a:off x="6102985" y="4242397"/>
              <a:ext cx="602615" cy="265346"/>
            </a:xfrm>
            <a:prstGeom prst="rect">
              <a:avLst/>
            </a:prstGeom>
          </p:spPr>
          <p:txBody>
            <a:bodyPr vert="horz" wrap="square" lIns="0" tIns="0" rIns="0" bIns="0" rtlCol="0">
              <a:spAutoFit/>
            </a:bodyPr>
            <a:lstStyle/>
            <a:p>
              <a:pPr marL="12700" marR="5080" indent="51435">
                <a:lnSpc>
                  <a:spcPts val="1600"/>
                </a:lnSpc>
              </a:pPr>
              <a:r>
                <a:rPr lang="en-US" sz="1050" b="1" dirty="0">
                  <a:solidFill>
                    <a:srgbClr val="FFFFFF"/>
                  </a:solidFill>
                  <a:cs typeface="Calibri"/>
                </a:rPr>
                <a:t>11</a:t>
              </a:r>
              <a:endParaRPr sz="1050" b="1" dirty="0">
                <a:solidFill>
                  <a:prstClr val="black"/>
                </a:solidFill>
                <a:cs typeface="Calibri"/>
              </a:endParaRPr>
            </a:p>
          </p:txBody>
        </p:sp>
        <p:sp>
          <p:nvSpPr>
            <p:cNvPr id="415" name="object 58"/>
            <p:cNvSpPr txBox="1"/>
            <p:nvPr/>
          </p:nvSpPr>
          <p:spPr>
            <a:xfrm>
              <a:off x="7169785" y="4285637"/>
              <a:ext cx="602615" cy="265346"/>
            </a:xfrm>
            <a:prstGeom prst="rect">
              <a:avLst/>
            </a:prstGeom>
          </p:spPr>
          <p:txBody>
            <a:bodyPr vert="horz" wrap="square" lIns="0" tIns="0" rIns="0" bIns="0" rtlCol="0">
              <a:spAutoFit/>
            </a:bodyPr>
            <a:lstStyle/>
            <a:p>
              <a:pPr marL="12700" marR="5080" indent="51435">
                <a:lnSpc>
                  <a:spcPts val="1600"/>
                </a:lnSpc>
              </a:pPr>
              <a:r>
                <a:rPr lang="en-US" sz="1050" b="1" dirty="0">
                  <a:solidFill>
                    <a:srgbClr val="FFFFFF"/>
                  </a:solidFill>
                  <a:cs typeface="Calibri"/>
                </a:rPr>
                <a:t>13</a:t>
              </a:r>
              <a:endParaRPr sz="1050" b="1" dirty="0">
                <a:solidFill>
                  <a:prstClr val="black"/>
                </a:solidFill>
                <a:cs typeface="Calibri"/>
              </a:endParaRPr>
            </a:p>
          </p:txBody>
        </p:sp>
        <p:sp>
          <p:nvSpPr>
            <p:cNvPr id="416" name="object 58"/>
            <p:cNvSpPr txBox="1"/>
            <p:nvPr/>
          </p:nvSpPr>
          <p:spPr>
            <a:xfrm>
              <a:off x="8229600" y="4298004"/>
              <a:ext cx="602615" cy="265346"/>
            </a:xfrm>
            <a:prstGeom prst="rect">
              <a:avLst/>
            </a:prstGeom>
          </p:spPr>
          <p:txBody>
            <a:bodyPr vert="horz" wrap="square" lIns="0" tIns="0" rIns="0" bIns="0" rtlCol="0">
              <a:spAutoFit/>
            </a:bodyPr>
            <a:lstStyle/>
            <a:p>
              <a:pPr marL="12700" marR="5080" indent="51435">
                <a:lnSpc>
                  <a:spcPts val="1600"/>
                </a:lnSpc>
              </a:pPr>
              <a:r>
                <a:rPr lang="en-US" sz="1050" b="1" dirty="0">
                  <a:solidFill>
                    <a:srgbClr val="FFFFFF"/>
                  </a:solidFill>
                  <a:cs typeface="Calibri"/>
                </a:rPr>
                <a:t>15</a:t>
              </a:r>
              <a:endParaRPr sz="1050" b="1" dirty="0">
                <a:solidFill>
                  <a:prstClr val="black"/>
                </a:solidFill>
                <a:cs typeface="Calibri"/>
              </a:endParaRPr>
            </a:p>
          </p:txBody>
        </p:sp>
        <p:sp>
          <p:nvSpPr>
            <p:cNvPr id="417" name="文本框 131"/>
            <p:cNvSpPr txBox="1"/>
            <p:nvPr/>
          </p:nvSpPr>
          <p:spPr>
            <a:xfrm>
              <a:off x="3425059" y="1672781"/>
              <a:ext cx="769882" cy="319580"/>
            </a:xfrm>
            <a:prstGeom prst="rect">
              <a:avLst/>
            </a:prstGeom>
            <a:noFill/>
          </p:spPr>
          <p:txBody>
            <a:bodyPr wrap="square" rtlCol="0">
              <a:spAutoFit/>
            </a:bodyPr>
            <a:lstStyle/>
            <a:p>
              <a:r>
                <a:rPr lang="en-US" altLang="zh-CN" sz="1000" b="1" dirty="0">
                  <a:solidFill>
                    <a:prstClr val="black"/>
                  </a:solidFill>
                </a:rPr>
                <a:t>&lt;</a:t>
              </a:r>
              <a:endParaRPr lang="zh-CN" altLang="en-US" sz="1000" b="1" dirty="0">
                <a:solidFill>
                  <a:prstClr val="black"/>
                </a:solidFill>
              </a:endParaRPr>
            </a:p>
          </p:txBody>
        </p:sp>
        <p:sp>
          <p:nvSpPr>
            <p:cNvPr id="418" name="文本框 132"/>
            <p:cNvSpPr txBox="1"/>
            <p:nvPr/>
          </p:nvSpPr>
          <p:spPr>
            <a:xfrm>
              <a:off x="2057400" y="2697803"/>
              <a:ext cx="769882" cy="319580"/>
            </a:xfrm>
            <a:prstGeom prst="rect">
              <a:avLst/>
            </a:prstGeom>
            <a:noFill/>
          </p:spPr>
          <p:txBody>
            <a:bodyPr wrap="square" rtlCol="0">
              <a:spAutoFit/>
            </a:bodyPr>
            <a:lstStyle/>
            <a:p>
              <a:r>
                <a:rPr lang="en-US" altLang="zh-CN" sz="1000" b="1" dirty="0">
                  <a:solidFill>
                    <a:prstClr val="black"/>
                  </a:solidFill>
                </a:rPr>
                <a:t>&lt;</a:t>
              </a:r>
              <a:endParaRPr lang="zh-CN" altLang="en-US" sz="1000" b="1" dirty="0">
                <a:solidFill>
                  <a:prstClr val="black"/>
                </a:solidFill>
              </a:endParaRPr>
            </a:p>
          </p:txBody>
        </p:sp>
        <p:sp>
          <p:nvSpPr>
            <p:cNvPr id="419" name="文本框 133"/>
            <p:cNvSpPr txBox="1"/>
            <p:nvPr/>
          </p:nvSpPr>
          <p:spPr>
            <a:xfrm>
              <a:off x="990600" y="3623871"/>
              <a:ext cx="769882" cy="319580"/>
            </a:xfrm>
            <a:prstGeom prst="rect">
              <a:avLst/>
            </a:prstGeom>
            <a:noFill/>
          </p:spPr>
          <p:txBody>
            <a:bodyPr wrap="square" rtlCol="0">
              <a:spAutoFit/>
            </a:bodyPr>
            <a:lstStyle/>
            <a:p>
              <a:r>
                <a:rPr lang="en-US" altLang="zh-CN" sz="1000" b="1" dirty="0">
                  <a:solidFill>
                    <a:prstClr val="black"/>
                  </a:solidFill>
                </a:rPr>
                <a:t>&lt;</a:t>
              </a:r>
              <a:endParaRPr lang="zh-CN" altLang="en-US" sz="1000" b="1" dirty="0">
                <a:solidFill>
                  <a:prstClr val="black"/>
                </a:solidFill>
              </a:endParaRPr>
            </a:p>
          </p:txBody>
        </p:sp>
        <p:sp>
          <p:nvSpPr>
            <p:cNvPr id="420" name="文本框 134"/>
            <p:cNvSpPr txBox="1"/>
            <p:nvPr/>
          </p:nvSpPr>
          <p:spPr>
            <a:xfrm>
              <a:off x="2887718" y="3700071"/>
              <a:ext cx="769882" cy="319580"/>
            </a:xfrm>
            <a:prstGeom prst="rect">
              <a:avLst/>
            </a:prstGeom>
            <a:noFill/>
          </p:spPr>
          <p:txBody>
            <a:bodyPr wrap="square" rtlCol="0">
              <a:spAutoFit/>
            </a:bodyPr>
            <a:lstStyle/>
            <a:p>
              <a:r>
                <a:rPr lang="en-US" altLang="zh-CN" sz="1000" b="1" dirty="0">
                  <a:solidFill>
                    <a:prstClr val="black"/>
                  </a:solidFill>
                </a:rPr>
                <a:t>&lt;</a:t>
              </a:r>
              <a:endParaRPr lang="zh-CN" altLang="en-US" sz="1000" b="1" dirty="0">
                <a:solidFill>
                  <a:prstClr val="black"/>
                </a:solidFill>
              </a:endParaRPr>
            </a:p>
          </p:txBody>
        </p:sp>
        <p:sp>
          <p:nvSpPr>
            <p:cNvPr id="421" name="文本框 135"/>
            <p:cNvSpPr txBox="1"/>
            <p:nvPr/>
          </p:nvSpPr>
          <p:spPr>
            <a:xfrm>
              <a:off x="5021318" y="3688402"/>
              <a:ext cx="769882" cy="319580"/>
            </a:xfrm>
            <a:prstGeom prst="rect">
              <a:avLst/>
            </a:prstGeom>
            <a:noFill/>
          </p:spPr>
          <p:txBody>
            <a:bodyPr wrap="square" rtlCol="0">
              <a:spAutoFit/>
            </a:bodyPr>
            <a:lstStyle/>
            <a:p>
              <a:r>
                <a:rPr lang="en-US" altLang="zh-CN" sz="1000" b="1" dirty="0">
                  <a:solidFill>
                    <a:prstClr val="black"/>
                  </a:solidFill>
                </a:rPr>
                <a:t>&lt;</a:t>
              </a:r>
              <a:endParaRPr lang="zh-CN" altLang="en-US" sz="1000" b="1" dirty="0">
                <a:solidFill>
                  <a:prstClr val="black"/>
                </a:solidFill>
              </a:endParaRPr>
            </a:p>
          </p:txBody>
        </p:sp>
        <p:sp>
          <p:nvSpPr>
            <p:cNvPr id="422" name="文本框 136"/>
            <p:cNvSpPr txBox="1"/>
            <p:nvPr/>
          </p:nvSpPr>
          <p:spPr>
            <a:xfrm>
              <a:off x="6934200" y="3633811"/>
              <a:ext cx="769882" cy="319580"/>
            </a:xfrm>
            <a:prstGeom prst="rect">
              <a:avLst/>
            </a:prstGeom>
            <a:noFill/>
          </p:spPr>
          <p:txBody>
            <a:bodyPr wrap="square" rtlCol="0">
              <a:spAutoFit/>
            </a:bodyPr>
            <a:lstStyle/>
            <a:p>
              <a:r>
                <a:rPr lang="en-US" altLang="zh-CN" sz="1000" b="1" dirty="0">
                  <a:solidFill>
                    <a:prstClr val="black"/>
                  </a:solidFill>
                </a:rPr>
                <a:t>&lt;</a:t>
              </a:r>
              <a:endParaRPr lang="zh-CN" altLang="en-US" sz="1000" b="1" dirty="0">
                <a:solidFill>
                  <a:prstClr val="black"/>
                </a:solidFill>
              </a:endParaRPr>
            </a:p>
          </p:txBody>
        </p:sp>
        <p:sp>
          <p:nvSpPr>
            <p:cNvPr id="423" name="文本框 137"/>
            <p:cNvSpPr txBox="1"/>
            <p:nvPr/>
          </p:nvSpPr>
          <p:spPr>
            <a:xfrm>
              <a:off x="5358642" y="2700882"/>
              <a:ext cx="769882" cy="319580"/>
            </a:xfrm>
            <a:prstGeom prst="rect">
              <a:avLst/>
            </a:prstGeom>
            <a:noFill/>
          </p:spPr>
          <p:txBody>
            <a:bodyPr wrap="square" rtlCol="0">
              <a:spAutoFit/>
            </a:bodyPr>
            <a:lstStyle/>
            <a:p>
              <a:r>
                <a:rPr lang="en-US" altLang="zh-CN" sz="1000" b="1" dirty="0">
                  <a:solidFill>
                    <a:prstClr val="black"/>
                  </a:solidFill>
                </a:rPr>
                <a:t>&lt;</a:t>
              </a:r>
              <a:endParaRPr lang="zh-CN" altLang="en-US" sz="1000" b="1" dirty="0">
                <a:solidFill>
                  <a:prstClr val="black"/>
                </a:solidFill>
              </a:endParaRPr>
            </a:p>
          </p:txBody>
        </p:sp>
        <p:sp>
          <p:nvSpPr>
            <p:cNvPr id="424" name="文本框 138"/>
            <p:cNvSpPr txBox="1"/>
            <p:nvPr/>
          </p:nvSpPr>
          <p:spPr>
            <a:xfrm>
              <a:off x="5650094" y="1641709"/>
              <a:ext cx="769882" cy="319580"/>
            </a:xfrm>
            <a:prstGeom prst="rect">
              <a:avLst/>
            </a:prstGeom>
            <a:noFill/>
          </p:spPr>
          <p:txBody>
            <a:bodyPr wrap="square" rtlCol="0">
              <a:spAutoFit/>
            </a:bodyPr>
            <a:lstStyle/>
            <a:p>
              <a:r>
                <a:rPr lang="en-US" altLang="zh-CN" sz="1000" b="1" dirty="0">
                  <a:solidFill>
                    <a:prstClr val="black"/>
                  </a:solidFill>
                </a:rPr>
                <a:t>&gt;</a:t>
              </a:r>
              <a:endParaRPr lang="zh-CN" altLang="en-US" sz="1000" b="1" dirty="0">
                <a:solidFill>
                  <a:prstClr val="black"/>
                </a:solidFill>
              </a:endParaRPr>
            </a:p>
          </p:txBody>
        </p:sp>
        <p:sp>
          <p:nvSpPr>
            <p:cNvPr id="425" name="文本框 139"/>
            <p:cNvSpPr txBox="1"/>
            <p:nvPr/>
          </p:nvSpPr>
          <p:spPr>
            <a:xfrm>
              <a:off x="7073167" y="2641021"/>
              <a:ext cx="769882" cy="319580"/>
            </a:xfrm>
            <a:prstGeom prst="rect">
              <a:avLst/>
            </a:prstGeom>
            <a:noFill/>
          </p:spPr>
          <p:txBody>
            <a:bodyPr wrap="square" rtlCol="0">
              <a:spAutoFit/>
            </a:bodyPr>
            <a:lstStyle/>
            <a:p>
              <a:r>
                <a:rPr lang="en-US" altLang="zh-CN" sz="1000" b="1" dirty="0">
                  <a:solidFill>
                    <a:prstClr val="black"/>
                  </a:solidFill>
                </a:rPr>
                <a:t>&gt;</a:t>
              </a:r>
              <a:endParaRPr lang="zh-CN" altLang="en-US" sz="1000" b="1" dirty="0">
                <a:solidFill>
                  <a:prstClr val="black"/>
                </a:solidFill>
              </a:endParaRPr>
            </a:p>
          </p:txBody>
        </p:sp>
        <p:sp>
          <p:nvSpPr>
            <p:cNvPr id="426" name="文本框 140"/>
            <p:cNvSpPr txBox="1"/>
            <p:nvPr/>
          </p:nvSpPr>
          <p:spPr>
            <a:xfrm>
              <a:off x="7961676" y="3560504"/>
              <a:ext cx="769882" cy="319580"/>
            </a:xfrm>
            <a:prstGeom prst="rect">
              <a:avLst/>
            </a:prstGeom>
            <a:noFill/>
          </p:spPr>
          <p:txBody>
            <a:bodyPr wrap="square" rtlCol="0">
              <a:spAutoFit/>
            </a:bodyPr>
            <a:lstStyle/>
            <a:p>
              <a:r>
                <a:rPr lang="en-US" altLang="zh-CN" sz="1000" b="1" dirty="0">
                  <a:solidFill>
                    <a:prstClr val="black"/>
                  </a:solidFill>
                </a:rPr>
                <a:t>&gt;</a:t>
              </a:r>
              <a:endParaRPr lang="zh-CN" altLang="en-US" sz="1000" b="1" dirty="0">
                <a:solidFill>
                  <a:prstClr val="black"/>
                </a:solidFill>
              </a:endParaRPr>
            </a:p>
          </p:txBody>
        </p:sp>
        <p:sp>
          <p:nvSpPr>
            <p:cNvPr id="427" name="文本框 154"/>
            <p:cNvSpPr txBox="1"/>
            <p:nvPr/>
          </p:nvSpPr>
          <p:spPr>
            <a:xfrm>
              <a:off x="3626845" y="2630781"/>
              <a:ext cx="769882" cy="319580"/>
            </a:xfrm>
            <a:prstGeom prst="rect">
              <a:avLst/>
            </a:prstGeom>
            <a:noFill/>
          </p:spPr>
          <p:txBody>
            <a:bodyPr wrap="square" rtlCol="0">
              <a:spAutoFit/>
            </a:bodyPr>
            <a:lstStyle/>
            <a:p>
              <a:r>
                <a:rPr lang="en-US" altLang="zh-CN" sz="1000" b="1" dirty="0">
                  <a:solidFill>
                    <a:prstClr val="black"/>
                  </a:solidFill>
                </a:rPr>
                <a:t>&gt;</a:t>
              </a:r>
              <a:endParaRPr lang="zh-CN" altLang="en-US" sz="1000" b="1" dirty="0">
                <a:solidFill>
                  <a:prstClr val="black"/>
                </a:solidFill>
              </a:endParaRPr>
            </a:p>
          </p:txBody>
        </p:sp>
        <p:sp>
          <p:nvSpPr>
            <p:cNvPr id="428" name="文本框 138"/>
            <p:cNvSpPr txBox="1"/>
            <p:nvPr/>
          </p:nvSpPr>
          <p:spPr>
            <a:xfrm>
              <a:off x="3988298" y="3707621"/>
              <a:ext cx="769882" cy="3195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000" b="1" dirty="0">
                  <a:solidFill>
                    <a:prstClr val="black"/>
                  </a:solidFill>
                </a:rPr>
                <a:t>&gt;</a:t>
              </a:r>
              <a:endParaRPr lang="zh-CN" altLang="en-US" sz="1000" b="1" dirty="0">
                <a:solidFill>
                  <a:prstClr val="black"/>
                </a:solidFill>
              </a:endParaRPr>
            </a:p>
          </p:txBody>
        </p:sp>
        <p:sp>
          <p:nvSpPr>
            <p:cNvPr id="429" name="文本框 138"/>
            <p:cNvSpPr txBox="1"/>
            <p:nvPr/>
          </p:nvSpPr>
          <p:spPr>
            <a:xfrm>
              <a:off x="2146087" y="3707666"/>
              <a:ext cx="769882" cy="3195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000" b="1" dirty="0">
                  <a:solidFill>
                    <a:prstClr val="black"/>
                  </a:solidFill>
                </a:rPr>
                <a:t>&gt;</a:t>
              </a:r>
              <a:endParaRPr lang="zh-CN" altLang="en-US" sz="1000" b="1" dirty="0">
                <a:solidFill>
                  <a:prstClr val="black"/>
                </a:solidFill>
              </a:endParaRPr>
            </a:p>
          </p:txBody>
        </p:sp>
        <p:sp>
          <p:nvSpPr>
            <p:cNvPr id="430" name="文本框 138"/>
            <p:cNvSpPr txBox="1"/>
            <p:nvPr/>
          </p:nvSpPr>
          <p:spPr>
            <a:xfrm>
              <a:off x="6052580" y="3669052"/>
              <a:ext cx="769882" cy="3195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000" b="1" dirty="0">
                  <a:solidFill>
                    <a:prstClr val="black"/>
                  </a:solidFill>
                </a:rPr>
                <a:t>&gt;</a:t>
              </a:r>
              <a:endParaRPr lang="zh-CN" altLang="en-US" sz="1000" b="1" dirty="0">
                <a:solidFill>
                  <a:prstClr val="black"/>
                </a:solidFill>
              </a:endParaRPr>
            </a:p>
          </p:txBody>
        </p:sp>
        <p:sp>
          <p:nvSpPr>
            <p:cNvPr id="431" name="object 108"/>
            <p:cNvSpPr/>
            <p:nvPr/>
          </p:nvSpPr>
          <p:spPr>
            <a:xfrm>
              <a:off x="2917759" y="3571703"/>
              <a:ext cx="816171" cy="550909"/>
            </a:xfrm>
            <a:custGeom>
              <a:avLst/>
              <a:gdLst/>
              <a:ahLst/>
              <a:cxnLst/>
              <a:rect l="l" t="t" r="r" b="b"/>
              <a:pathLst>
                <a:path w="463550" h="572770">
                  <a:moveTo>
                    <a:pt x="463135" y="0"/>
                  </a:moveTo>
                  <a:lnTo>
                    <a:pt x="0" y="572662"/>
                  </a:lnTo>
                </a:path>
              </a:pathLst>
            </a:custGeom>
            <a:ln w="38099">
              <a:solidFill>
                <a:srgbClr val="AAC46C"/>
              </a:solidFill>
              <a:headEnd type="none" w="med" len="med"/>
              <a:tailEnd type="arrow" w="med" len="med"/>
            </a:ln>
          </p:spPr>
          <p:txBody>
            <a:bodyPr wrap="square" lIns="0" tIns="0" rIns="0" bIns="0" rtlCol="0"/>
            <a:lstStyle/>
            <a:p>
              <a:endParaRPr sz="1000" b="1">
                <a:solidFill>
                  <a:prstClr val="black"/>
                </a:solidFill>
              </a:endParaRPr>
            </a:p>
          </p:txBody>
        </p:sp>
      </p:grpSp>
    </p:spTree>
    <p:extLst>
      <p:ext uri="{BB962C8B-B14F-4D97-AF65-F5344CB8AC3E}">
        <p14:creationId xmlns:p14="http://schemas.microsoft.com/office/powerpoint/2010/main" val="2552039685"/>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183"/>
                                        </p:tgtEl>
                                        <p:attrNameLst>
                                          <p:attrName>style.visibility</p:attrName>
                                        </p:attrNameLst>
                                      </p:cBhvr>
                                      <p:to>
                                        <p:strVal val="visible"/>
                                      </p:to>
                                    </p:set>
                                    <p:anim calcmode="lin" valueType="num">
                                      <p:cBhvr>
                                        <p:cTn id="15" dur="500" fill="hold"/>
                                        <p:tgtEl>
                                          <p:spTgt spid="183"/>
                                        </p:tgtEl>
                                        <p:attrNameLst>
                                          <p:attrName>ppt_w</p:attrName>
                                        </p:attrNameLst>
                                      </p:cBhvr>
                                      <p:tavLst>
                                        <p:tav tm="0">
                                          <p:val>
                                            <p:fltVal val="0"/>
                                          </p:val>
                                        </p:tav>
                                        <p:tav tm="100000">
                                          <p:val>
                                            <p:strVal val="#ppt_w"/>
                                          </p:val>
                                        </p:tav>
                                      </p:tavLst>
                                    </p:anim>
                                    <p:anim calcmode="lin" valueType="num">
                                      <p:cBhvr>
                                        <p:cTn id="16" dur="500" fill="hold"/>
                                        <p:tgtEl>
                                          <p:spTgt spid="183"/>
                                        </p:tgtEl>
                                        <p:attrNameLst>
                                          <p:attrName>ppt_h</p:attrName>
                                        </p:attrNameLst>
                                      </p:cBhvr>
                                      <p:tavLst>
                                        <p:tav tm="0">
                                          <p:val>
                                            <p:fltVal val="0"/>
                                          </p:val>
                                        </p:tav>
                                        <p:tav tm="100000">
                                          <p:val>
                                            <p:strVal val="#ppt_h"/>
                                          </p:val>
                                        </p:tav>
                                      </p:tavLst>
                                    </p:anim>
                                    <p:animEffect transition="in" filter="fade">
                                      <p:cBhvr>
                                        <p:cTn id="17" dur="5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r>
              <a:rPr lang="en-US" altLang="en-US">
                <a:cs typeface="Arial" panose="020B0604020202020204" pitchFamily="34" charset="0"/>
              </a:rPr>
              <a:t>RECALL: Number game [1, 15]</a:t>
            </a:r>
            <a:endParaRPr lang="en-US" altLang="en-US" b="1" dirty="0">
              <a:cs typeface="Arial" panose="020B0604020202020204" pitchFamily="34" charset="0"/>
            </a:endParaRPr>
          </a:p>
        </p:txBody>
      </p:sp>
      <p:cxnSp>
        <p:nvCxnSpPr>
          <p:cNvPr id="397" name="直接连接符 41"/>
          <p:cNvCxnSpPr/>
          <p:nvPr/>
        </p:nvCxnSpPr>
        <p:spPr>
          <a:xfrm>
            <a:off x="876300" y="5276713"/>
            <a:ext cx="73914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1142614" y="5359144"/>
            <a:ext cx="6954852" cy="718937"/>
            <a:chOff x="512748" y="3165764"/>
            <a:chExt cx="8250252" cy="852845"/>
          </a:xfrm>
        </p:grpSpPr>
        <p:sp>
          <p:nvSpPr>
            <p:cNvPr id="165" name="矩形 124"/>
            <p:cNvSpPr/>
            <p:nvPr/>
          </p:nvSpPr>
          <p:spPr>
            <a:xfrm>
              <a:off x="685800" y="3525647"/>
              <a:ext cx="7734755" cy="1524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Verdana (Body)"/>
                <a:ea typeface="宋体" panose="02010600030101010101" pitchFamily="2" charset="-122"/>
              </a:endParaRPr>
            </a:p>
          </p:txBody>
        </p:sp>
        <p:sp>
          <p:nvSpPr>
            <p:cNvPr id="166" name="文本框 141"/>
            <p:cNvSpPr txBox="1"/>
            <p:nvPr/>
          </p:nvSpPr>
          <p:spPr>
            <a:xfrm>
              <a:off x="4382769" y="3710832"/>
              <a:ext cx="533400" cy="307777"/>
            </a:xfrm>
            <a:prstGeom prst="rect">
              <a:avLst/>
            </a:prstGeom>
            <a:noFill/>
          </p:spPr>
          <p:txBody>
            <a:bodyPr wrap="square" rtlCol="0">
              <a:spAutoFit/>
            </a:bodyPr>
            <a:lstStyle/>
            <a:p>
              <a:r>
                <a:rPr lang="en-US" altLang="zh-CN" sz="1400" dirty="0">
                  <a:solidFill>
                    <a:prstClr val="black"/>
                  </a:solidFill>
                  <a:latin typeface="Verdana (Body)"/>
                  <a:ea typeface="宋体" panose="02010600030101010101" pitchFamily="2" charset="-122"/>
                </a:rPr>
                <a:t>8</a:t>
              </a:r>
              <a:endParaRPr lang="zh-CN" altLang="en-US" sz="1400" dirty="0">
                <a:solidFill>
                  <a:prstClr val="black"/>
                </a:solidFill>
                <a:latin typeface="Verdana (Body)"/>
                <a:ea typeface="宋体" panose="02010600030101010101" pitchFamily="2" charset="-122"/>
              </a:endParaRPr>
            </a:p>
          </p:txBody>
        </p:sp>
        <p:sp>
          <p:nvSpPr>
            <p:cNvPr id="167" name="文本框 142"/>
            <p:cNvSpPr txBox="1"/>
            <p:nvPr/>
          </p:nvSpPr>
          <p:spPr>
            <a:xfrm>
              <a:off x="512748" y="3678047"/>
              <a:ext cx="533400" cy="307777"/>
            </a:xfrm>
            <a:prstGeom prst="rect">
              <a:avLst/>
            </a:prstGeom>
            <a:noFill/>
          </p:spPr>
          <p:txBody>
            <a:bodyPr wrap="square" rtlCol="0">
              <a:spAutoFit/>
            </a:bodyPr>
            <a:lstStyle/>
            <a:p>
              <a:r>
                <a:rPr lang="en-US" altLang="zh-CN" sz="1400" dirty="0">
                  <a:solidFill>
                    <a:prstClr val="black"/>
                  </a:solidFill>
                  <a:latin typeface="Verdana (Body)"/>
                  <a:ea typeface="宋体" panose="02010600030101010101" pitchFamily="2" charset="-122"/>
                </a:rPr>
                <a:t>1</a:t>
              </a:r>
              <a:endParaRPr lang="zh-CN" altLang="en-US" sz="1400" dirty="0">
                <a:solidFill>
                  <a:prstClr val="black"/>
                </a:solidFill>
                <a:latin typeface="Verdana (Body)"/>
                <a:ea typeface="宋体" panose="02010600030101010101" pitchFamily="2" charset="-122"/>
              </a:endParaRPr>
            </a:p>
          </p:txBody>
        </p:sp>
        <p:sp>
          <p:nvSpPr>
            <p:cNvPr id="168" name="文本框 6"/>
            <p:cNvSpPr txBox="1"/>
            <p:nvPr/>
          </p:nvSpPr>
          <p:spPr>
            <a:xfrm>
              <a:off x="8229600" y="3708728"/>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15</a:t>
              </a:r>
              <a:endParaRPr lang="zh-CN" altLang="en-US" sz="1400" dirty="0">
                <a:solidFill>
                  <a:prstClr val="black"/>
                </a:solidFill>
                <a:latin typeface="Verdana (Body)"/>
                <a:ea typeface="宋体" panose="02010600030101010101" pitchFamily="2" charset="-122"/>
              </a:endParaRPr>
            </a:p>
          </p:txBody>
        </p:sp>
        <p:sp>
          <p:nvSpPr>
            <p:cNvPr id="169" name="文本框 6"/>
            <p:cNvSpPr txBox="1"/>
            <p:nvPr/>
          </p:nvSpPr>
          <p:spPr>
            <a:xfrm>
              <a:off x="2377396" y="3212550"/>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4</a:t>
              </a:r>
              <a:endParaRPr lang="zh-CN" altLang="en-US" sz="1400" dirty="0">
                <a:solidFill>
                  <a:prstClr val="black"/>
                </a:solidFill>
                <a:latin typeface="Verdana (Body)"/>
                <a:ea typeface="宋体" panose="02010600030101010101" pitchFamily="2" charset="-122"/>
              </a:endParaRPr>
            </a:p>
          </p:txBody>
        </p:sp>
        <p:sp>
          <p:nvSpPr>
            <p:cNvPr id="170" name="文本框 6"/>
            <p:cNvSpPr txBox="1"/>
            <p:nvPr/>
          </p:nvSpPr>
          <p:spPr>
            <a:xfrm>
              <a:off x="3407850" y="3182055"/>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6</a:t>
              </a:r>
              <a:endParaRPr lang="zh-CN" altLang="en-US" sz="1400" dirty="0">
                <a:solidFill>
                  <a:prstClr val="black"/>
                </a:solidFill>
                <a:latin typeface="Verdana (Body)"/>
                <a:ea typeface="宋体" panose="02010600030101010101" pitchFamily="2" charset="-122"/>
              </a:endParaRPr>
            </a:p>
          </p:txBody>
        </p:sp>
        <p:sp>
          <p:nvSpPr>
            <p:cNvPr id="171" name="文本框 6"/>
            <p:cNvSpPr txBox="1"/>
            <p:nvPr/>
          </p:nvSpPr>
          <p:spPr>
            <a:xfrm>
              <a:off x="6350000" y="3214481"/>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12</a:t>
              </a:r>
              <a:endParaRPr lang="zh-CN" altLang="en-US" sz="1400" dirty="0">
                <a:solidFill>
                  <a:prstClr val="black"/>
                </a:solidFill>
                <a:latin typeface="Verdana (Body)"/>
                <a:ea typeface="宋体" panose="02010600030101010101" pitchFamily="2" charset="-122"/>
              </a:endParaRPr>
            </a:p>
          </p:txBody>
        </p:sp>
        <p:sp>
          <p:nvSpPr>
            <p:cNvPr id="172" name="文本框 6"/>
            <p:cNvSpPr txBox="1"/>
            <p:nvPr/>
          </p:nvSpPr>
          <p:spPr>
            <a:xfrm>
              <a:off x="5341502" y="3165764"/>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10</a:t>
              </a:r>
              <a:endParaRPr lang="zh-CN" altLang="en-US" sz="1400" dirty="0">
                <a:solidFill>
                  <a:prstClr val="black"/>
                </a:solidFill>
                <a:latin typeface="Verdana (Body)"/>
                <a:ea typeface="宋体" panose="02010600030101010101" pitchFamily="2" charset="-122"/>
              </a:endParaRPr>
            </a:p>
          </p:txBody>
        </p:sp>
        <p:sp>
          <p:nvSpPr>
            <p:cNvPr id="173" name="矩形 148"/>
            <p:cNvSpPr/>
            <p:nvPr/>
          </p:nvSpPr>
          <p:spPr>
            <a:xfrm>
              <a:off x="685800" y="3525647"/>
              <a:ext cx="3886200" cy="152400"/>
            </a:xfrm>
            <a:prstGeom prst="rect">
              <a:avLst/>
            </a:prstGeom>
            <a:solidFill>
              <a:srgbClr val="4BACC6"/>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Verdana (Body)"/>
                <a:ea typeface="宋体" panose="02010600030101010101" pitchFamily="2" charset="-122"/>
              </a:endParaRPr>
            </a:p>
          </p:txBody>
        </p:sp>
        <p:sp>
          <p:nvSpPr>
            <p:cNvPr id="174" name="矩形 149"/>
            <p:cNvSpPr/>
            <p:nvPr/>
          </p:nvSpPr>
          <p:spPr>
            <a:xfrm>
              <a:off x="2597426" y="3517877"/>
              <a:ext cx="1974574" cy="154783"/>
            </a:xfrm>
            <a:prstGeom prst="rect">
              <a:avLst/>
            </a:prstGeom>
            <a:solidFill>
              <a:srgbClr val="9BBB59"/>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Verdana (Body)"/>
                <a:ea typeface="宋体" panose="02010600030101010101" pitchFamily="2" charset="-122"/>
              </a:endParaRPr>
            </a:p>
          </p:txBody>
        </p:sp>
        <p:sp>
          <p:nvSpPr>
            <p:cNvPr id="175" name="矩形 150"/>
            <p:cNvSpPr/>
            <p:nvPr/>
          </p:nvSpPr>
          <p:spPr>
            <a:xfrm>
              <a:off x="2597426" y="3509391"/>
              <a:ext cx="983974" cy="163269"/>
            </a:xfrm>
            <a:prstGeom prst="rect">
              <a:avLst/>
            </a:prstGeom>
            <a:solidFill>
              <a:srgbClr val="F79646"/>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Verdana (Body)"/>
                <a:ea typeface="宋体" panose="02010600030101010101" pitchFamily="2" charset="-122"/>
              </a:endParaRPr>
            </a:p>
          </p:txBody>
        </p:sp>
        <p:sp>
          <p:nvSpPr>
            <p:cNvPr id="176" name="矩形 151"/>
            <p:cNvSpPr/>
            <p:nvPr/>
          </p:nvSpPr>
          <p:spPr>
            <a:xfrm>
              <a:off x="2597426" y="3508218"/>
              <a:ext cx="507281" cy="177694"/>
            </a:xfrm>
            <a:prstGeom prst="rect">
              <a:avLst/>
            </a:prstGeom>
            <a:solidFill>
              <a:srgbClr val="FFFF00"/>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Verdana (Body)"/>
                <a:ea typeface="宋体" panose="02010600030101010101" pitchFamily="2" charset="-122"/>
              </a:endParaRPr>
            </a:p>
          </p:txBody>
        </p:sp>
        <p:sp>
          <p:nvSpPr>
            <p:cNvPr id="177" name="文本框 6"/>
            <p:cNvSpPr txBox="1"/>
            <p:nvPr/>
          </p:nvSpPr>
          <p:spPr>
            <a:xfrm>
              <a:off x="1562678" y="3189027"/>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2</a:t>
              </a:r>
              <a:endParaRPr lang="zh-CN" altLang="en-US" sz="1400" dirty="0">
                <a:solidFill>
                  <a:prstClr val="black"/>
                </a:solidFill>
                <a:latin typeface="Verdana (Body)"/>
                <a:ea typeface="宋体" panose="02010600030101010101" pitchFamily="2" charset="-122"/>
              </a:endParaRPr>
            </a:p>
          </p:txBody>
        </p:sp>
        <p:sp>
          <p:nvSpPr>
            <p:cNvPr id="178" name="文本框 6"/>
            <p:cNvSpPr txBox="1"/>
            <p:nvPr/>
          </p:nvSpPr>
          <p:spPr>
            <a:xfrm>
              <a:off x="7154381" y="3171492"/>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14</a:t>
              </a:r>
              <a:endParaRPr lang="zh-CN" altLang="en-US" sz="1400" dirty="0">
                <a:solidFill>
                  <a:prstClr val="black"/>
                </a:solidFill>
                <a:latin typeface="Verdana (Body)"/>
                <a:ea typeface="宋体" panose="02010600030101010101" pitchFamily="2" charset="-122"/>
              </a:endParaRPr>
            </a:p>
          </p:txBody>
        </p:sp>
      </p:grpSp>
      <p:sp>
        <p:nvSpPr>
          <p:cNvPr id="182" name="Content Placeholder 1"/>
          <p:cNvSpPr txBox="1">
            <a:spLocks/>
          </p:cNvSpPr>
          <p:nvPr/>
        </p:nvSpPr>
        <p:spPr>
          <a:xfrm>
            <a:off x="1097280" y="1380226"/>
            <a:ext cx="7000186"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How many questions do you ask to guess the number? </a:t>
            </a:r>
          </a:p>
          <a:p>
            <a:pPr>
              <a:lnSpc>
                <a:spcPct val="150000"/>
              </a:lnSpc>
            </a:pPr>
            <a:r>
              <a:rPr lang="en-SG" sz="1800"/>
              <a:t>If the strategy is to guess </a:t>
            </a:r>
            <a:r>
              <a:rPr lang="en-SG" sz="1800" b="1">
                <a:solidFill>
                  <a:srgbClr val="F79646"/>
                </a:solidFill>
              </a:rPr>
              <a:t>1 first, and then 2, 3, …, 15</a:t>
            </a:r>
          </a:p>
          <a:p>
            <a:pPr>
              <a:lnSpc>
                <a:spcPct val="150000"/>
              </a:lnSpc>
            </a:pPr>
            <a:r>
              <a:rPr lang="en-SG" sz="1800"/>
              <a:t>Best case: </a:t>
            </a:r>
            <a:r>
              <a:rPr lang="en-SG" sz="1800" b="1">
                <a:solidFill>
                  <a:srgbClr val="F79646"/>
                </a:solidFill>
              </a:rPr>
              <a:t>1</a:t>
            </a:r>
            <a:r>
              <a:rPr lang="en-SG" sz="1800"/>
              <a:t> question</a:t>
            </a:r>
          </a:p>
          <a:p>
            <a:pPr>
              <a:lnSpc>
                <a:spcPct val="150000"/>
              </a:lnSpc>
            </a:pPr>
            <a:r>
              <a:rPr lang="en-SG" sz="1800"/>
              <a:t>Worst case: </a:t>
            </a:r>
            <a:r>
              <a:rPr lang="en-SG" sz="1800" b="1">
                <a:solidFill>
                  <a:srgbClr val="F79646"/>
                </a:solidFill>
              </a:rPr>
              <a:t>15</a:t>
            </a:r>
            <a:r>
              <a:rPr lang="en-SG" sz="1800"/>
              <a:t> questions</a:t>
            </a:r>
          </a:p>
        </p:txBody>
      </p:sp>
      <p:sp>
        <p:nvSpPr>
          <p:cNvPr id="183" name="文本框 35"/>
          <p:cNvSpPr txBox="1"/>
          <p:nvPr/>
        </p:nvSpPr>
        <p:spPr>
          <a:xfrm rot="1200195">
            <a:off x="5142305" y="3587523"/>
            <a:ext cx="2375063" cy="510778"/>
          </a:xfrm>
          <a:prstGeom prst="roundRect">
            <a:avLst/>
          </a:prstGeom>
          <a:solidFill>
            <a:sysClr val="window" lastClr="FFFFFF"/>
          </a:solidFill>
          <a:ln w="38100">
            <a:solidFill>
              <a:srgbClr val="FFC000"/>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rPr>
              <a:t>inefficient</a:t>
            </a:r>
            <a:endParaRPr kumimoji="0" lang="zh-CN" altLang="en-US"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endParaRPr>
          </a:p>
        </p:txBody>
      </p:sp>
    </p:spTree>
    <p:extLst>
      <p:ext uri="{BB962C8B-B14F-4D97-AF65-F5344CB8AC3E}">
        <p14:creationId xmlns:p14="http://schemas.microsoft.com/office/powerpoint/2010/main" val="225520248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183"/>
                                        </p:tgtEl>
                                        <p:attrNameLst>
                                          <p:attrName>style.visibility</p:attrName>
                                        </p:attrNameLst>
                                      </p:cBhvr>
                                      <p:to>
                                        <p:strVal val="visible"/>
                                      </p:to>
                                    </p:set>
                                    <p:anim calcmode="lin" valueType="num">
                                      <p:cBhvr>
                                        <p:cTn id="15" dur="500" fill="hold"/>
                                        <p:tgtEl>
                                          <p:spTgt spid="183"/>
                                        </p:tgtEl>
                                        <p:attrNameLst>
                                          <p:attrName>ppt_w</p:attrName>
                                        </p:attrNameLst>
                                      </p:cBhvr>
                                      <p:tavLst>
                                        <p:tav tm="0">
                                          <p:val>
                                            <p:fltVal val="0"/>
                                          </p:val>
                                        </p:tav>
                                        <p:tav tm="100000">
                                          <p:val>
                                            <p:strVal val="#ppt_w"/>
                                          </p:val>
                                        </p:tav>
                                      </p:tavLst>
                                    </p:anim>
                                    <p:anim calcmode="lin" valueType="num">
                                      <p:cBhvr>
                                        <p:cTn id="16" dur="500" fill="hold"/>
                                        <p:tgtEl>
                                          <p:spTgt spid="183"/>
                                        </p:tgtEl>
                                        <p:attrNameLst>
                                          <p:attrName>ppt_h</p:attrName>
                                        </p:attrNameLst>
                                      </p:cBhvr>
                                      <p:tavLst>
                                        <p:tav tm="0">
                                          <p:val>
                                            <p:fltVal val="0"/>
                                          </p:val>
                                        </p:tav>
                                        <p:tav tm="100000">
                                          <p:val>
                                            <p:strVal val="#ppt_h"/>
                                          </p:val>
                                        </p:tav>
                                      </p:tavLst>
                                    </p:anim>
                                    <p:animEffect transition="in" filter="fade">
                                      <p:cBhvr>
                                        <p:cTn id="17" dur="5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pPr eaLnBrk="1" hangingPunct="1"/>
            <a:r>
              <a:rPr lang="en-US" altLang="en-US">
                <a:cs typeface="Arial" panose="020B0604020202020204" pitchFamily="34" charset="0"/>
              </a:rPr>
              <a:t>Recall: WHY </a:t>
            </a:r>
            <a:r>
              <a:rPr lang="en-US" altLang="en-US" dirty="0">
                <a:cs typeface="Arial" panose="020B0604020202020204" pitchFamily="34" charset="0"/>
              </a:rPr>
              <a:t>TREES?</a:t>
            </a:r>
            <a:endParaRPr lang="en-US" altLang="en-US" b="1" dirty="0">
              <a:cs typeface="Arial" panose="020B0604020202020204" pitchFamily="34" charset="0"/>
            </a:endParaRPr>
          </a:p>
        </p:txBody>
      </p:sp>
      <p:sp>
        <p:nvSpPr>
          <p:cNvPr id="8"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1800" dirty="0">
                <a:ea typeface="Cambria Math" panose="02040503050406030204" pitchFamily="18" charset="0"/>
                <a:cs typeface="Times New Roman" pitchFamily="18" charset="0"/>
              </a:rPr>
              <a:t>Model layouts with hierarchical relationships between items</a:t>
            </a:r>
          </a:p>
          <a:p>
            <a:pPr lvl="1" algn="just">
              <a:lnSpc>
                <a:spcPct val="100000"/>
              </a:lnSpc>
              <a:buFont typeface=".AppleSystemUIFont" charset="-120"/>
              <a:buChar char="-"/>
            </a:pPr>
            <a:r>
              <a:rPr lang="en-US" sz="1600" dirty="0">
                <a:ea typeface="Cambria Math" panose="02040503050406030204" pitchFamily="18" charset="0"/>
                <a:cs typeface="Times New Roman" pitchFamily="18" charset="0"/>
              </a:rPr>
              <a:t>Chain of command in the army</a:t>
            </a:r>
          </a:p>
          <a:p>
            <a:pPr lvl="1" algn="just">
              <a:lnSpc>
                <a:spcPct val="100000"/>
              </a:lnSpc>
              <a:buFont typeface=".AppleSystemUIFont" charset="-120"/>
              <a:buChar char="-"/>
            </a:pPr>
            <a:r>
              <a:rPr lang="en-US" sz="1600" dirty="0">
                <a:ea typeface="Cambria Math" panose="02040503050406030204" pitchFamily="18" charset="0"/>
                <a:cs typeface="Times New Roman" pitchFamily="18" charset="0"/>
              </a:rPr>
              <a:t>Personnel structure in a company</a:t>
            </a:r>
          </a:p>
          <a:p>
            <a:pPr lvl="1" algn="just">
              <a:lnSpc>
                <a:spcPct val="100000"/>
              </a:lnSpc>
              <a:buFont typeface=".AppleSystemUIFont" charset="-120"/>
              <a:buChar char="-"/>
            </a:pPr>
            <a:r>
              <a:rPr lang="en-US" sz="1600" dirty="0">
                <a:ea typeface="Cambria Math" panose="02040503050406030204" pitchFamily="18" charset="0"/>
                <a:cs typeface="Times New Roman" pitchFamily="18" charset="0"/>
              </a:rPr>
              <a:t>(Binary tree structure is limited because each node can have at most two children)</a:t>
            </a:r>
          </a:p>
          <a:p>
            <a:pPr algn="just">
              <a:lnSpc>
                <a:spcPct val="100000"/>
              </a:lnSpc>
              <a:spcBef>
                <a:spcPts val="2200"/>
              </a:spcBef>
              <a:buFont typeface="Arial" charset="0"/>
              <a:buChar char="•"/>
            </a:pPr>
            <a:r>
              <a:rPr lang="en-US" sz="1800" dirty="0">
                <a:ea typeface="Cambria Math" panose="02040503050406030204" pitchFamily="18" charset="0"/>
                <a:cs typeface="Times New Roman" pitchFamily="18" charset="0"/>
              </a:rPr>
              <a:t>Tree structures also allow us to</a:t>
            </a:r>
          </a:p>
          <a:p>
            <a:pPr lvl="1">
              <a:lnSpc>
                <a:spcPct val="100000"/>
              </a:lnSpc>
              <a:buFont typeface=".AppleSystemUIFont" charset="-120"/>
              <a:buChar char="-"/>
            </a:pPr>
            <a:r>
              <a:rPr lang="en-SG" sz="1600">
                <a:ea typeface="Cambria Math" panose="02040503050406030204" pitchFamily="18" charset="0"/>
                <a:cs typeface="Times New Roman" pitchFamily="18" charset="0"/>
              </a:rPr>
              <a:t>Some problems require a tree structure: </a:t>
            </a:r>
            <a:br>
              <a:rPr lang="en-SG" sz="1600">
                <a:ea typeface="Cambria Math" panose="02040503050406030204" pitchFamily="18" charset="0"/>
                <a:cs typeface="Times New Roman" pitchFamily="18" charset="0"/>
              </a:rPr>
            </a:br>
            <a:r>
              <a:rPr lang="en-SG" sz="1600">
                <a:ea typeface="Cambria Math" panose="02040503050406030204" pitchFamily="18" charset="0"/>
                <a:cs typeface="Times New Roman" pitchFamily="18" charset="0"/>
              </a:rPr>
              <a:t>some games, most optimization problems, etc.</a:t>
            </a:r>
          </a:p>
          <a:p>
            <a:pPr lvl="1" algn="just">
              <a:lnSpc>
                <a:spcPct val="100000"/>
              </a:lnSpc>
              <a:buFont typeface=".AppleSystemUIFont" charset="-120"/>
              <a:buChar char="-"/>
            </a:pPr>
            <a:r>
              <a:rPr lang="en-US" sz="1600">
                <a:ea typeface="Cambria Math" panose="02040503050406030204" pitchFamily="18" charset="0"/>
                <a:cs typeface="Times New Roman" pitchFamily="18" charset="0"/>
              </a:rPr>
              <a:t>Allow </a:t>
            </a:r>
            <a:r>
              <a:rPr lang="en-US" sz="1600" dirty="0">
                <a:ea typeface="Cambria Math" panose="02040503050406030204" pitchFamily="18" charset="0"/>
                <a:cs typeface="Times New Roman" pitchFamily="18" charset="0"/>
              </a:rPr>
              <a:t>us to do the following very </a:t>
            </a:r>
            <a:r>
              <a:rPr lang="en-US" sz="1600">
                <a:ea typeface="Cambria Math" panose="02040503050406030204" pitchFamily="18" charset="0"/>
                <a:cs typeface="Times New Roman" pitchFamily="18" charset="0"/>
              </a:rPr>
              <a:t>quickly:</a:t>
            </a:r>
          </a:p>
          <a:p>
            <a:pPr marL="687600" lvl="1" indent="0" algn="just">
              <a:lnSpc>
                <a:spcPct val="100000"/>
              </a:lnSpc>
              <a:buNone/>
            </a:pPr>
            <a:r>
              <a:rPr lang="en-US" sz="1400">
                <a:ea typeface="Cambria Math" panose="02040503050406030204" pitchFamily="18" charset="0"/>
                <a:cs typeface="Times New Roman" pitchFamily="18" charset="0"/>
              </a:rPr>
              <a:t>(we’ll see that in the following lectures)</a:t>
            </a:r>
            <a:endParaRPr lang="en-US" sz="1400" dirty="0">
              <a:ea typeface="Cambria Math" panose="02040503050406030204" pitchFamily="18" charset="0"/>
              <a:cs typeface="Times New Roman" pitchFamily="18" charset="0"/>
            </a:endParaRPr>
          </a:p>
          <a:p>
            <a:pPr lvl="2" algn="just">
              <a:lnSpc>
                <a:spcPct val="100000"/>
              </a:lnSpc>
            </a:pPr>
            <a:r>
              <a:rPr lang="en-US" sz="1400" b="1" dirty="0">
                <a:ea typeface="Cambria Math" panose="02040503050406030204" pitchFamily="18" charset="0"/>
                <a:cs typeface="Times New Roman" pitchFamily="18" charset="0"/>
              </a:rPr>
              <a:t>Search for a node with a given value</a:t>
            </a:r>
          </a:p>
          <a:p>
            <a:pPr lvl="2" algn="just">
              <a:lnSpc>
                <a:spcPct val="100000"/>
              </a:lnSpc>
            </a:pPr>
            <a:r>
              <a:rPr lang="en-US" sz="1400" b="1" dirty="0">
                <a:ea typeface="Cambria Math" panose="02040503050406030204" pitchFamily="18" charset="0"/>
                <a:cs typeface="Times New Roman" pitchFamily="18" charset="0"/>
              </a:rPr>
              <a:t>Add a given value to a list</a:t>
            </a:r>
          </a:p>
          <a:p>
            <a:pPr lvl="2" algn="just">
              <a:lnSpc>
                <a:spcPct val="100000"/>
              </a:lnSpc>
            </a:pPr>
            <a:r>
              <a:rPr lang="en-US" sz="1400" b="1" dirty="0">
                <a:ea typeface="Cambria Math" panose="02040503050406030204" pitchFamily="18" charset="0"/>
                <a:cs typeface="Times New Roman" pitchFamily="18" charset="0"/>
              </a:rPr>
              <a:t>Delete a given value from a list</a:t>
            </a:r>
          </a:p>
          <a:p>
            <a:pPr>
              <a:lnSpc>
                <a:spcPct val="100000"/>
              </a:lnSpc>
              <a:spcBef>
                <a:spcPts val="0"/>
              </a:spcBef>
              <a:spcAft>
                <a:spcPts val="600"/>
              </a:spcAft>
            </a:pPr>
            <a:endParaRPr lang="en-US" sz="2000" dirty="0">
              <a:ea typeface="Cambria Math" panose="02040503050406030204" pitchFamily="18" charset="0"/>
              <a:cs typeface="Times New Roman" pitchFamily="18" charset="0"/>
            </a:endParaRPr>
          </a:p>
        </p:txBody>
      </p:sp>
      <p:pic>
        <p:nvPicPr>
          <p:cNvPr id="24" name="图片 47"/>
          <p:cNvPicPr>
            <a:picLocks noChangeAspect="1"/>
          </p:cNvPicPr>
          <p:nvPr/>
        </p:nvPicPr>
        <p:blipFill>
          <a:blip r:embed="rId3"/>
          <a:stretch>
            <a:fillRect/>
          </a:stretch>
        </p:blipFill>
        <p:spPr>
          <a:xfrm>
            <a:off x="6512835" y="4332733"/>
            <a:ext cx="1442445" cy="1138362"/>
          </a:xfrm>
          <a:prstGeom prst="rect">
            <a:avLst/>
          </a:prstGeom>
        </p:spPr>
      </p:pic>
      <p:sp>
        <p:nvSpPr>
          <p:cNvPr id="2" name="Rectangle 1"/>
          <p:cNvSpPr/>
          <p:nvPr/>
        </p:nvSpPr>
        <p:spPr>
          <a:xfrm>
            <a:off x="1554480" y="4298443"/>
            <a:ext cx="4617720" cy="140428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E13C5C4E-6119-4A45-5BB4-9B825659BC0D}"/>
                  </a:ext>
                </a:extLst>
              </p14:cNvPr>
              <p14:cNvContentPartPr/>
              <p14:nvPr/>
            </p14:nvContentPartPr>
            <p14:xfrm>
              <a:off x="2346371" y="4977190"/>
              <a:ext cx="1707480" cy="36720"/>
            </p14:xfrm>
          </p:contentPart>
        </mc:Choice>
        <mc:Fallback xmlns="">
          <p:pic>
            <p:nvPicPr>
              <p:cNvPr id="3" name="Ink 2">
                <a:extLst>
                  <a:ext uri="{FF2B5EF4-FFF2-40B4-BE49-F238E27FC236}">
                    <a16:creationId xmlns:a16="http://schemas.microsoft.com/office/drawing/2014/main" id="{E13C5C4E-6119-4A45-5BB4-9B825659BC0D}"/>
                  </a:ext>
                </a:extLst>
              </p:cNvPr>
              <p:cNvPicPr/>
              <p:nvPr/>
            </p:nvPicPr>
            <p:blipFill>
              <a:blip r:embed="rId5"/>
              <a:stretch>
                <a:fillRect/>
              </a:stretch>
            </p:blipFill>
            <p:spPr>
              <a:xfrm>
                <a:off x="2292371" y="4869190"/>
                <a:ext cx="181512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3B94DA43-D7DE-5642-0855-95E45F644AF6}"/>
                  </a:ext>
                </a:extLst>
              </p14:cNvPr>
              <p14:cNvContentPartPr/>
              <p14:nvPr/>
            </p14:nvContentPartPr>
            <p14:xfrm>
              <a:off x="4796171" y="4994470"/>
              <a:ext cx="1353960" cy="35280"/>
            </p14:xfrm>
          </p:contentPart>
        </mc:Choice>
        <mc:Fallback xmlns="">
          <p:pic>
            <p:nvPicPr>
              <p:cNvPr id="4" name="Ink 3">
                <a:extLst>
                  <a:ext uri="{FF2B5EF4-FFF2-40B4-BE49-F238E27FC236}">
                    <a16:creationId xmlns:a16="http://schemas.microsoft.com/office/drawing/2014/main" id="{3B94DA43-D7DE-5642-0855-95E45F644AF6}"/>
                  </a:ext>
                </a:extLst>
              </p:cNvPr>
              <p:cNvPicPr/>
              <p:nvPr/>
            </p:nvPicPr>
            <p:blipFill>
              <a:blip r:embed="rId7"/>
              <a:stretch>
                <a:fillRect/>
              </a:stretch>
            </p:blipFill>
            <p:spPr>
              <a:xfrm>
                <a:off x="4742171" y="4886470"/>
                <a:ext cx="146160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5ADA622F-7584-F62C-C0BE-35E4EF10D0B5}"/>
                  </a:ext>
                </a:extLst>
              </p14:cNvPr>
              <p14:cNvContentPartPr/>
              <p14:nvPr/>
            </p14:nvContentPartPr>
            <p14:xfrm>
              <a:off x="2320451" y="5261950"/>
              <a:ext cx="421920" cy="20160"/>
            </p14:xfrm>
          </p:contentPart>
        </mc:Choice>
        <mc:Fallback xmlns="">
          <p:pic>
            <p:nvPicPr>
              <p:cNvPr id="5" name="Ink 4">
                <a:extLst>
                  <a:ext uri="{FF2B5EF4-FFF2-40B4-BE49-F238E27FC236}">
                    <a16:creationId xmlns:a16="http://schemas.microsoft.com/office/drawing/2014/main" id="{5ADA622F-7584-F62C-C0BE-35E4EF10D0B5}"/>
                  </a:ext>
                </a:extLst>
              </p:cNvPr>
              <p:cNvPicPr/>
              <p:nvPr/>
            </p:nvPicPr>
            <p:blipFill>
              <a:blip r:embed="rId9"/>
              <a:stretch>
                <a:fillRect/>
              </a:stretch>
            </p:blipFill>
            <p:spPr>
              <a:xfrm>
                <a:off x="2266811" y="5154310"/>
                <a:ext cx="52956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B21CCD8E-36D2-7EAF-2F21-E9E3560BE5B7}"/>
                  </a:ext>
                </a:extLst>
              </p14:cNvPr>
              <p14:cNvContentPartPr/>
              <p14:nvPr/>
            </p14:nvContentPartPr>
            <p14:xfrm>
              <a:off x="2363651" y="5529430"/>
              <a:ext cx="792360" cy="18000"/>
            </p14:xfrm>
          </p:contentPart>
        </mc:Choice>
        <mc:Fallback xmlns="">
          <p:pic>
            <p:nvPicPr>
              <p:cNvPr id="6" name="Ink 5">
                <a:extLst>
                  <a:ext uri="{FF2B5EF4-FFF2-40B4-BE49-F238E27FC236}">
                    <a16:creationId xmlns:a16="http://schemas.microsoft.com/office/drawing/2014/main" id="{B21CCD8E-36D2-7EAF-2F21-E9E3560BE5B7}"/>
                  </a:ext>
                </a:extLst>
              </p:cNvPr>
              <p:cNvPicPr/>
              <p:nvPr/>
            </p:nvPicPr>
            <p:blipFill>
              <a:blip r:embed="rId11"/>
              <a:stretch>
                <a:fillRect/>
              </a:stretch>
            </p:blipFill>
            <p:spPr>
              <a:xfrm>
                <a:off x="2309651" y="5421430"/>
                <a:ext cx="900000" cy="233640"/>
              </a:xfrm>
              <a:prstGeom prst="rect">
                <a:avLst/>
              </a:prstGeom>
            </p:spPr>
          </p:pic>
        </mc:Fallback>
      </mc:AlternateContent>
    </p:spTree>
    <p:extLst>
      <p:ext uri="{BB962C8B-B14F-4D97-AF65-F5344CB8AC3E}">
        <p14:creationId xmlns:p14="http://schemas.microsoft.com/office/powerpoint/2010/main" val="1503810212"/>
      </p:ext>
    </p:extLst>
  </p:cSld>
  <p:clrMapOvr>
    <a:masterClrMapping/>
  </p:clrMapOvr>
  <p:transition>
    <p:wipe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Exercise: </a:t>
            </a:r>
            <a:br>
              <a:rPr lang="en-SG"/>
            </a:br>
            <a:r>
              <a:rPr lang="en-SG"/>
              <a:t>Which Binary Trees is efficient for search ?</a:t>
            </a:r>
          </a:p>
        </p:txBody>
      </p:sp>
      <p:grpSp>
        <p:nvGrpSpPr>
          <p:cNvPr id="3" name="Group 2"/>
          <p:cNvGrpSpPr/>
          <p:nvPr/>
        </p:nvGrpSpPr>
        <p:grpSpPr>
          <a:xfrm>
            <a:off x="1038016" y="1450037"/>
            <a:ext cx="7067967" cy="4188764"/>
            <a:chOff x="609600" y="1524000"/>
            <a:chExt cx="8276152" cy="4904783"/>
          </a:xfrm>
        </p:grpSpPr>
        <p:sp>
          <p:nvSpPr>
            <p:cNvPr id="198" name="object 8"/>
            <p:cNvSpPr/>
            <p:nvPr/>
          </p:nvSpPr>
          <p:spPr>
            <a:xfrm>
              <a:off x="6395538" y="3429000"/>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199" name="object 9"/>
            <p:cNvSpPr txBox="1"/>
            <p:nvPr/>
          </p:nvSpPr>
          <p:spPr>
            <a:xfrm>
              <a:off x="6535638" y="3479853"/>
              <a:ext cx="193945" cy="346234"/>
            </a:xfrm>
            <a:prstGeom prst="ellipse">
              <a:avLst/>
            </a:prstGeom>
          </p:spPr>
          <p:txBody>
            <a:bodyPr vert="horz" wrap="square" lIns="0" tIns="0" rIns="0" bIns="0" rtlCol="0">
              <a:spAutoFit/>
            </a:bodyPr>
            <a:lstStyle/>
            <a:p>
              <a:pPr marL="12700"/>
              <a:r>
                <a:rPr lang="en-US" sz="1600" dirty="0">
                  <a:solidFill>
                    <a:prstClr val="black"/>
                  </a:solidFill>
                  <a:latin typeface="Verdana (Body)"/>
                  <a:cs typeface="Calibri"/>
                </a:rPr>
                <a:t>G</a:t>
              </a:r>
              <a:endParaRPr sz="1600" dirty="0">
                <a:solidFill>
                  <a:prstClr val="black"/>
                </a:solidFill>
                <a:latin typeface="Verdana (Body)"/>
                <a:cs typeface="Calibri"/>
              </a:endParaRPr>
            </a:p>
          </p:txBody>
        </p:sp>
        <p:sp>
          <p:nvSpPr>
            <p:cNvPr id="200" name="object 11"/>
            <p:cNvSpPr/>
            <p:nvPr/>
          </p:nvSpPr>
          <p:spPr>
            <a:xfrm>
              <a:off x="5176826" y="4049133"/>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01" name="object 12"/>
            <p:cNvSpPr txBox="1"/>
            <p:nvPr/>
          </p:nvSpPr>
          <p:spPr>
            <a:xfrm>
              <a:off x="5332300" y="4049133"/>
              <a:ext cx="158084" cy="346234"/>
            </a:xfrm>
            <a:prstGeom prst="ellipse">
              <a:avLst/>
            </a:prstGeom>
          </p:spPr>
          <p:txBody>
            <a:bodyPr vert="horz" wrap="square" lIns="0" tIns="0" rIns="0" bIns="0" rtlCol="0">
              <a:spAutoFit/>
            </a:bodyPr>
            <a:lstStyle/>
            <a:p>
              <a:pPr marL="12700"/>
              <a:r>
                <a:rPr lang="en-US" sz="1600" dirty="0">
                  <a:solidFill>
                    <a:prstClr val="black"/>
                  </a:solidFill>
                  <a:latin typeface="Verdana (Body)"/>
                  <a:cs typeface="Calibri"/>
                </a:rPr>
                <a:t>B</a:t>
              </a:r>
              <a:endParaRPr sz="1600" dirty="0">
                <a:solidFill>
                  <a:prstClr val="black"/>
                </a:solidFill>
                <a:latin typeface="Verdana (Body)"/>
                <a:cs typeface="Calibri"/>
              </a:endParaRPr>
            </a:p>
          </p:txBody>
        </p:sp>
        <p:sp>
          <p:nvSpPr>
            <p:cNvPr id="202" name="object 14"/>
            <p:cNvSpPr/>
            <p:nvPr/>
          </p:nvSpPr>
          <p:spPr>
            <a:xfrm>
              <a:off x="4272362" y="4694547"/>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03" name="object 15"/>
            <p:cNvSpPr txBox="1"/>
            <p:nvPr/>
          </p:nvSpPr>
          <p:spPr>
            <a:xfrm>
              <a:off x="4421501" y="4694547"/>
              <a:ext cx="172721" cy="346234"/>
            </a:xfrm>
            <a:prstGeom prst="ellipse">
              <a:avLst/>
            </a:prstGeom>
          </p:spPr>
          <p:txBody>
            <a:bodyPr vert="horz" wrap="square" lIns="0" tIns="0" rIns="0" bIns="0" rtlCol="0">
              <a:spAutoFit/>
            </a:bodyPr>
            <a:lstStyle/>
            <a:p>
              <a:pPr marL="12700"/>
              <a:r>
                <a:rPr lang="en-US" sz="1600" spc="-10" dirty="0">
                  <a:solidFill>
                    <a:prstClr val="black"/>
                  </a:solidFill>
                  <a:latin typeface="Verdana (Body)"/>
                  <a:cs typeface="Calibri"/>
                </a:rPr>
                <a:t>E</a:t>
              </a:r>
              <a:endParaRPr sz="1600" dirty="0">
                <a:solidFill>
                  <a:prstClr val="black"/>
                </a:solidFill>
                <a:latin typeface="Verdana (Body)"/>
                <a:cs typeface="Calibri"/>
              </a:endParaRPr>
            </a:p>
          </p:txBody>
        </p:sp>
        <p:sp>
          <p:nvSpPr>
            <p:cNvPr id="204" name="object 17"/>
            <p:cNvSpPr/>
            <p:nvPr/>
          </p:nvSpPr>
          <p:spPr>
            <a:xfrm>
              <a:off x="5619609" y="4694547"/>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05" name="object 18"/>
            <p:cNvSpPr txBox="1"/>
            <p:nvPr/>
          </p:nvSpPr>
          <p:spPr>
            <a:xfrm>
              <a:off x="5778387" y="4694547"/>
              <a:ext cx="150765" cy="346234"/>
            </a:xfrm>
            <a:prstGeom prst="ellipse">
              <a:avLst/>
            </a:prstGeom>
          </p:spPr>
          <p:txBody>
            <a:bodyPr vert="horz" wrap="square" lIns="0" tIns="0" rIns="0" bIns="0" rtlCol="0">
              <a:spAutoFit/>
            </a:bodyPr>
            <a:lstStyle/>
            <a:p>
              <a:pPr marL="12700"/>
              <a:r>
                <a:rPr sz="1600" dirty="0">
                  <a:solidFill>
                    <a:prstClr val="black"/>
                  </a:solidFill>
                  <a:latin typeface="Verdana (Body)"/>
                  <a:cs typeface="Calibri"/>
                </a:rPr>
                <a:t>F</a:t>
              </a:r>
              <a:endParaRPr sz="1600">
                <a:solidFill>
                  <a:prstClr val="black"/>
                </a:solidFill>
                <a:latin typeface="Verdana (Body)"/>
                <a:cs typeface="Calibri"/>
              </a:endParaRPr>
            </a:p>
          </p:txBody>
        </p:sp>
        <p:sp>
          <p:nvSpPr>
            <p:cNvPr id="206" name="object 20"/>
            <p:cNvSpPr/>
            <p:nvPr/>
          </p:nvSpPr>
          <p:spPr>
            <a:xfrm>
              <a:off x="7932124" y="4089499"/>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07" name="object 21"/>
            <p:cNvSpPr txBox="1"/>
            <p:nvPr/>
          </p:nvSpPr>
          <p:spPr>
            <a:xfrm>
              <a:off x="8095364" y="4089499"/>
              <a:ext cx="140519" cy="346234"/>
            </a:xfrm>
            <a:prstGeom prst="ellipse">
              <a:avLst/>
            </a:prstGeom>
          </p:spPr>
          <p:txBody>
            <a:bodyPr vert="horz" wrap="square" lIns="0" tIns="0" rIns="0" bIns="0" rtlCol="0">
              <a:spAutoFit/>
            </a:bodyPr>
            <a:lstStyle/>
            <a:p>
              <a:pPr marL="12700"/>
              <a:r>
                <a:rPr lang="en-US" sz="1600" dirty="0">
                  <a:solidFill>
                    <a:prstClr val="black"/>
                  </a:solidFill>
                  <a:latin typeface="Verdana (Body)"/>
                  <a:cs typeface="Calibri"/>
                </a:rPr>
                <a:t>I</a:t>
              </a:r>
              <a:endParaRPr sz="1600" dirty="0">
                <a:solidFill>
                  <a:prstClr val="black"/>
                </a:solidFill>
                <a:latin typeface="Verdana (Body)"/>
                <a:cs typeface="Calibri"/>
              </a:endParaRPr>
            </a:p>
          </p:txBody>
        </p:sp>
        <p:sp>
          <p:nvSpPr>
            <p:cNvPr id="208" name="object 23"/>
            <p:cNvSpPr/>
            <p:nvPr/>
          </p:nvSpPr>
          <p:spPr>
            <a:xfrm>
              <a:off x="7095903" y="4653772"/>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09" name="object 24"/>
            <p:cNvSpPr txBox="1"/>
            <p:nvPr/>
          </p:nvSpPr>
          <p:spPr>
            <a:xfrm>
              <a:off x="7270748" y="4653772"/>
              <a:ext cx="113440" cy="346234"/>
            </a:xfrm>
            <a:prstGeom prst="ellipse">
              <a:avLst/>
            </a:prstGeom>
          </p:spPr>
          <p:txBody>
            <a:bodyPr vert="horz" wrap="square" lIns="0" tIns="0" rIns="0" bIns="0" rtlCol="0">
              <a:spAutoFit/>
            </a:bodyPr>
            <a:lstStyle/>
            <a:p>
              <a:pPr marL="12700"/>
              <a:r>
                <a:rPr sz="1600" spc="-10" dirty="0">
                  <a:solidFill>
                    <a:prstClr val="black"/>
                  </a:solidFill>
                  <a:latin typeface="Verdana (Body)"/>
                  <a:cs typeface="Calibri"/>
                </a:rPr>
                <a:t>J</a:t>
              </a:r>
              <a:endParaRPr sz="1600">
                <a:solidFill>
                  <a:prstClr val="black"/>
                </a:solidFill>
                <a:latin typeface="Verdana (Body)"/>
                <a:cs typeface="Calibri"/>
              </a:endParaRPr>
            </a:p>
          </p:txBody>
        </p:sp>
        <p:sp>
          <p:nvSpPr>
            <p:cNvPr id="210" name="object 26"/>
            <p:cNvSpPr/>
            <p:nvPr/>
          </p:nvSpPr>
          <p:spPr>
            <a:xfrm>
              <a:off x="8374907" y="4734913"/>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11" name="object 27"/>
            <p:cNvSpPr txBox="1"/>
            <p:nvPr/>
          </p:nvSpPr>
          <p:spPr>
            <a:xfrm>
              <a:off x="8488493" y="4734913"/>
              <a:ext cx="254689" cy="346234"/>
            </a:xfrm>
            <a:prstGeom prst="ellipse">
              <a:avLst/>
            </a:prstGeom>
          </p:spPr>
          <p:txBody>
            <a:bodyPr vert="horz" wrap="square" lIns="0" tIns="0" rIns="0" bIns="0" rtlCol="0">
              <a:spAutoFit/>
            </a:bodyPr>
            <a:lstStyle/>
            <a:p>
              <a:pPr marL="12700"/>
              <a:r>
                <a:rPr lang="en-US" sz="1600" spc="-20" dirty="0">
                  <a:solidFill>
                    <a:prstClr val="black"/>
                  </a:solidFill>
                  <a:latin typeface="Verdana (Body)"/>
                  <a:cs typeface="Calibri"/>
                </a:rPr>
                <a:t>K</a:t>
              </a:r>
              <a:endParaRPr sz="1600" dirty="0">
                <a:solidFill>
                  <a:prstClr val="black"/>
                </a:solidFill>
                <a:latin typeface="Verdana (Body)"/>
                <a:cs typeface="Calibri"/>
              </a:endParaRPr>
            </a:p>
          </p:txBody>
        </p:sp>
        <p:sp>
          <p:nvSpPr>
            <p:cNvPr id="212" name="object 47"/>
            <p:cNvSpPr/>
            <p:nvPr/>
          </p:nvSpPr>
          <p:spPr>
            <a:xfrm>
              <a:off x="5971317" y="5380516"/>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13" name="object 48"/>
            <p:cNvSpPr txBox="1"/>
            <p:nvPr/>
          </p:nvSpPr>
          <p:spPr>
            <a:xfrm>
              <a:off x="6101162" y="5380516"/>
              <a:ext cx="196141" cy="346234"/>
            </a:xfrm>
            <a:prstGeom prst="ellipse">
              <a:avLst/>
            </a:prstGeom>
          </p:spPr>
          <p:txBody>
            <a:bodyPr vert="horz" wrap="square" lIns="0" tIns="0" rIns="0" bIns="0" rtlCol="0">
              <a:spAutoFit/>
            </a:bodyPr>
            <a:lstStyle/>
            <a:p>
              <a:pPr marL="12700"/>
              <a:r>
                <a:rPr lang="en-US" sz="1600" spc="-15" dirty="0">
                  <a:solidFill>
                    <a:prstClr val="black"/>
                  </a:solidFill>
                  <a:latin typeface="Verdana (Body)"/>
                  <a:cs typeface="Calibri"/>
                </a:rPr>
                <a:t>H</a:t>
              </a:r>
              <a:endParaRPr sz="1600" dirty="0">
                <a:solidFill>
                  <a:prstClr val="black"/>
                </a:solidFill>
                <a:latin typeface="Verdana (Body)"/>
                <a:cs typeface="Calibri"/>
              </a:endParaRPr>
            </a:p>
          </p:txBody>
        </p:sp>
        <p:sp>
          <p:nvSpPr>
            <p:cNvPr id="214" name="object 50"/>
            <p:cNvSpPr/>
            <p:nvPr/>
          </p:nvSpPr>
          <p:spPr>
            <a:xfrm>
              <a:off x="7544236" y="5344815"/>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15" name="object 51"/>
            <p:cNvSpPr txBox="1"/>
            <p:nvPr/>
          </p:nvSpPr>
          <p:spPr>
            <a:xfrm>
              <a:off x="7681734" y="5358883"/>
              <a:ext cx="166866" cy="346234"/>
            </a:xfrm>
            <a:prstGeom prst="ellipse">
              <a:avLst/>
            </a:prstGeom>
          </p:spPr>
          <p:txBody>
            <a:bodyPr vert="horz" wrap="square" lIns="0" tIns="0" rIns="0" bIns="0" rtlCol="0">
              <a:spAutoFit/>
            </a:bodyPr>
            <a:lstStyle/>
            <a:p>
              <a:pPr marL="12700"/>
              <a:r>
                <a:rPr lang="en-US" sz="1600" spc="-10" dirty="0">
                  <a:solidFill>
                    <a:prstClr val="black"/>
                  </a:solidFill>
                  <a:latin typeface="Verdana (Body)"/>
                  <a:cs typeface="Calibri"/>
                </a:rPr>
                <a:t>M</a:t>
              </a:r>
              <a:endParaRPr sz="1600" dirty="0">
                <a:solidFill>
                  <a:prstClr val="black"/>
                </a:solidFill>
                <a:latin typeface="Verdana (Body)"/>
                <a:cs typeface="Calibri"/>
              </a:endParaRPr>
            </a:p>
          </p:txBody>
        </p:sp>
        <p:sp>
          <p:nvSpPr>
            <p:cNvPr id="216" name="object 59"/>
            <p:cNvSpPr/>
            <p:nvPr/>
          </p:nvSpPr>
          <p:spPr>
            <a:xfrm>
              <a:off x="6794494" y="5344815"/>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17" name="object 60"/>
            <p:cNvSpPr txBox="1"/>
            <p:nvPr/>
          </p:nvSpPr>
          <p:spPr>
            <a:xfrm>
              <a:off x="6995887" y="5379241"/>
              <a:ext cx="95875" cy="346234"/>
            </a:xfrm>
            <a:prstGeom prst="ellipse">
              <a:avLst/>
            </a:prstGeom>
          </p:spPr>
          <p:txBody>
            <a:bodyPr vert="horz" wrap="square" lIns="0" tIns="0" rIns="0" bIns="0" rtlCol="0">
              <a:spAutoFit/>
            </a:bodyPr>
            <a:lstStyle/>
            <a:p>
              <a:pPr marL="12700"/>
              <a:r>
                <a:rPr lang="en-US" sz="1600" spc="-5" dirty="0">
                  <a:solidFill>
                    <a:prstClr val="black"/>
                  </a:solidFill>
                  <a:latin typeface="Verdana (Body)"/>
                  <a:cs typeface="Calibri"/>
                </a:rPr>
                <a:t>L</a:t>
              </a:r>
              <a:endParaRPr sz="1600" dirty="0">
                <a:solidFill>
                  <a:prstClr val="black"/>
                </a:solidFill>
                <a:latin typeface="Verdana (Body)"/>
                <a:cs typeface="Calibri"/>
              </a:endParaRPr>
            </a:p>
          </p:txBody>
        </p:sp>
        <p:sp>
          <p:nvSpPr>
            <p:cNvPr id="218" name="object 65"/>
            <p:cNvSpPr/>
            <p:nvPr/>
          </p:nvSpPr>
          <p:spPr>
            <a:xfrm>
              <a:off x="4653362" y="5366569"/>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19" name="object 66"/>
            <p:cNvSpPr txBox="1"/>
            <p:nvPr/>
          </p:nvSpPr>
          <p:spPr>
            <a:xfrm>
              <a:off x="4788368" y="5380637"/>
              <a:ext cx="169794" cy="346234"/>
            </a:xfrm>
            <a:prstGeom prst="ellipse">
              <a:avLst/>
            </a:prstGeom>
          </p:spPr>
          <p:txBody>
            <a:bodyPr vert="horz" wrap="square" lIns="0" tIns="0" rIns="0" bIns="0" rtlCol="0">
              <a:spAutoFit/>
            </a:bodyPr>
            <a:lstStyle/>
            <a:p>
              <a:pPr marL="12700"/>
              <a:r>
                <a:rPr sz="1600" dirty="0">
                  <a:solidFill>
                    <a:prstClr val="black"/>
                  </a:solidFill>
                  <a:latin typeface="Verdana (Body)"/>
                  <a:cs typeface="Calibri"/>
                </a:rPr>
                <a:t>C</a:t>
              </a:r>
            </a:p>
          </p:txBody>
        </p:sp>
        <p:sp>
          <p:nvSpPr>
            <p:cNvPr id="220" name="object 71"/>
            <p:cNvSpPr/>
            <p:nvPr/>
          </p:nvSpPr>
          <p:spPr>
            <a:xfrm>
              <a:off x="3886200" y="5394947"/>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21" name="object 72"/>
            <p:cNvSpPr txBox="1"/>
            <p:nvPr/>
          </p:nvSpPr>
          <p:spPr>
            <a:xfrm>
              <a:off x="4031357" y="5401237"/>
              <a:ext cx="182236" cy="346234"/>
            </a:xfrm>
            <a:prstGeom prst="ellipse">
              <a:avLst/>
            </a:prstGeom>
          </p:spPr>
          <p:txBody>
            <a:bodyPr vert="horz" wrap="square" lIns="0" tIns="0" rIns="0" bIns="0" rtlCol="0">
              <a:spAutoFit/>
            </a:bodyPr>
            <a:lstStyle/>
            <a:p>
              <a:pPr marL="12700"/>
              <a:r>
                <a:rPr sz="1600" spc="-15" dirty="0">
                  <a:solidFill>
                    <a:prstClr val="black"/>
                  </a:solidFill>
                  <a:latin typeface="Verdana (Body)"/>
                  <a:cs typeface="Calibri"/>
                </a:rPr>
                <a:t>A</a:t>
              </a:r>
              <a:endParaRPr sz="1600" dirty="0">
                <a:solidFill>
                  <a:prstClr val="black"/>
                </a:solidFill>
                <a:latin typeface="Verdana (Body)"/>
                <a:cs typeface="Calibri"/>
              </a:endParaRPr>
            </a:p>
          </p:txBody>
        </p:sp>
        <p:sp>
          <p:nvSpPr>
            <p:cNvPr id="222" name="object 77"/>
            <p:cNvSpPr/>
            <p:nvPr/>
          </p:nvSpPr>
          <p:spPr>
            <a:xfrm>
              <a:off x="5034362" y="5987629"/>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23" name="object 78"/>
            <p:cNvSpPr txBox="1"/>
            <p:nvPr/>
          </p:nvSpPr>
          <p:spPr>
            <a:xfrm>
              <a:off x="5175336" y="6038479"/>
              <a:ext cx="191750" cy="346234"/>
            </a:xfrm>
            <a:prstGeom prst="ellipse">
              <a:avLst/>
            </a:prstGeom>
          </p:spPr>
          <p:txBody>
            <a:bodyPr vert="horz" wrap="square" lIns="0" tIns="0" rIns="0" bIns="0" rtlCol="0">
              <a:spAutoFit/>
            </a:bodyPr>
            <a:lstStyle/>
            <a:p>
              <a:pPr marL="12700"/>
              <a:r>
                <a:rPr sz="1600" dirty="0">
                  <a:solidFill>
                    <a:prstClr val="black"/>
                  </a:solidFill>
                  <a:latin typeface="Verdana (Body)"/>
                  <a:cs typeface="Calibri"/>
                </a:rPr>
                <a:t>D</a:t>
              </a:r>
              <a:endParaRPr sz="1600">
                <a:solidFill>
                  <a:prstClr val="black"/>
                </a:solidFill>
                <a:latin typeface="Verdana (Body)"/>
                <a:cs typeface="Calibri"/>
              </a:endParaRPr>
            </a:p>
          </p:txBody>
        </p:sp>
        <p:cxnSp>
          <p:nvCxnSpPr>
            <p:cNvPr id="224" name="直接箭头连接符 30"/>
            <p:cNvCxnSpPr>
              <a:stCxn id="198" idx="5"/>
              <a:endCxn id="206" idx="1"/>
            </p:cNvCxnSpPr>
            <p:nvPr/>
          </p:nvCxnSpPr>
          <p:spPr>
            <a:xfrm>
              <a:off x="6831571" y="3805548"/>
              <a:ext cx="1175365" cy="348557"/>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25" name="直接箭头连接符 31"/>
            <p:cNvCxnSpPr>
              <a:stCxn id="198" idx="3"/>
              <a:endCxn id="200" idx="7"/>
            </p:cNvCxnSpPr>
            <p:nvPr/>
          </p:nvCxnSpPr>
          <p:spPr>
            <a:xfrm flipH="1">
              <a:off x="5612859" y="3805548"/>
              <a:ext cx="857491" cy="308191"/>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26" name="直接箭头连接符 32"/>
            <p:cNvCxnSpPr>
              <a:stCxn id="200" idx="3"/>
              <a:endCxn id="202" idx="7"/>
            </p:cNvCxnSpPr>
            <p:nvPr/>
          </p:nvCxnSpPr>
          <p:spPr>
            <a:xfrm flipH="1">
              <a:off x="4708395" y="4425681"/>
              <a:ext cx="543243" cy="33347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27" name="直接箭头连接符 33"/>
            <p:cNvCxnSpPr>
              <a:stCxn id="206" idx="3"/>
              <a:endCxn id="208" idx="0"/>
            </p:cNvCxnSpPr>
            <p:nvPr/>
          </p:nvCxnSpPr>
          <p:spPr>
            <a:xfrm flipH="1">
              <a:off x="7351326" y="4466047"/>
              <a:ext cx="655610" cy="18772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28" name="直接箭头连接符 34"/>
            <p:cNvCxnSpPr>
              <a:stCxn id="200" idx="4"/>
              <a:endCxn id="204" idx="1"/>
            </p:cNvCxnSpPr>
            <p:nvPr/>
          </p:nvCxnSpPr>
          <p:spPr>
            <a:xfrm>
              <a:off x="5432249" y="4490287"/>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29" name="直接箭头连接符 35"/>
            <p:cNvCxnSpPr>
              <a:stCxn id="206" idx="5"/>
              <a:endCxn id="210" idx="0"/>
            </p:cNvCxnSpPr>
            <p:nvPr/>
          </p:nvCxnSpPr>
          <p:spPr>
            <a:xfrm>
              <a:off x="8368157" y="4466047"/>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30" name="直接箭头连接符 36"/>
            <p:cNvCxnSpPr>
              <a:stCxn id="202" idx="4"/>
              <a:endCxn id="218" idx="0"/>
            </p:cNvCxnSpPr>
            <p:nvPr/>
          </p:nvCxnSpPr>
          <p:spPr>
            <a:xfrm>
              <a:off x="4527785" y="5135701"/>
              <a:ext cx="381000" cy="230868"/>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31" name="直接箭头连接符 37"/>
            <p:cNvCxnSpPr>
              <a:stCxn id="202" idx="4"/>
            </p:cNvCxnSpPr>
            <p:nvPr/>
          </p:nvCxnSpPr>
          <p:spPr>
            <a:xfrm flipH="1">
              <a:off x="4218535" y="5135701"/>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32" name="直接箭头连接符 38"/>
            <p:cNvCxnSpPr>
              <a:stCxn id="208" idx="4"/>
              <a:endCxn id="216" idx="0"/>
            </p:cNvCxnSpPr>
            <p:nvPr/>
          </p:nvCxnSpPr>
          <p:spPr>
            <a:xfrm flipH="1">
              <a:off x="7049917" y="5094926"/>
              <a:ext cx="30140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33" name="直接箭头连接符 39"/>
            <p:cNvCxnSpPr>
              <a:stCxn id="204" idx="4"/>
              <a:endCxn id="212" idx="0"/>
            </p:cNvCxnSpPr>
            <p:nvPr/>
          </p:nvCxnSpPr>
          <p:spPr>
            <a:xfrm>
              <a:off x="5875032" y="5135701"/>
              <a:ext cx="351708"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34" name="直接箭头连接符 40"/>
            <p:cNvCxnSpPr>
              <a:stCxn id="208" idx="4"/>
              <a:endCxn id="214" idx="0"/>
            </p:cNvCxnSpPr>
            <p:nvPr/>
          </p:nvCxnSpPr>
          <p:spPr>
            <a:xfrm>
              <a:off x="7351326" y="509492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35" name="直接箭头连接符 41"/>
            <p:cNvCxnSpPr>
              <a:stCxn id="218" idx="5"/>
              <a:endCxn id="222" idx="0"/>
            </p:cNvCxnSpPr>
            <p:nvPr/>
          </p:nvCxnSpPr>
          <p:spPr>
            <a:xfrm>
              <a:off x="5089395" y="5743117"/>
              <a:ext cx="200390" cy="244512"/>
            </a:xfrm>
            <a:prstGeom prst="straightConnector1">
              <a:avLst/>
            </a:prstGeom>
            <a:noFill/>
            <a:ln w="38100" cap="flat" cmpd="sng" algn="ctr">
              <a:solidFill>
                <a:srgbClr val="4F81BD">
                  <a:shade val="95000"/>
                  <a:satMod val="105000"/>
                </a:srgbClr>
              </a:solidFill>
              <a:prstDash val="solid"/>
              <a:tailEnd type="triangle"/>
            </a:ln>
            <a:effectLst/>
          </p:spPr>
        </p:cxnSp>
        <p:sp>
          <p:nvSpPr>
            <p:cNvPr id="236" name="object 8"/>
            <p:cNvSpPr/>
            <p:nvPr/>
          </p:nvSpPr>
          <p:spPr>
            <a:xfrm>
              <a:off x="3118938" y="1524000"/>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37" name="object 9"/>
            <p:cNvSpPr txBox="1"/>
            <p:nvPr/>
          </p:nvSpPr>
          <p:spPr>
            <a:xfrm>
              <a:off x="3259038" y="1574853"/>
              <a:ext cx="193945" cy="346234"/>
            </a:xfrm>
            <a:prstGeom prst="ellipse">
              <a:avLst/>
            </a:prstGeom>
          </p:spPr>
          <p:txBody>
            <a:bodyPr vert="horz" wrap="square" lIns="0" tIns="0" rIns="0" bIns="0" rtlCol="0">
              <a:spAutoFit/>
            </a:bodyPr>
            <a:lstStyle/>
            <a:p>
              <a:pPr marL="12700"/>
              <a:r>
                <a:rPr sz="1600" dirty="0">
                  <a:solidFill>
                    <a:prstClr val="black"/>
                  </a:solidFill>
                  <a:latin typeface="Verdana (Body)"/>
                  <a:cs typeface="Calibri"/>
                </a:rPr>
                <a:t>H</a:t>
              </a:r>
              <a:endParaRPr sz="1600">
                <a:solidFill>
                  <a:prstClr val="black"/>
                </a:solidFill>
                <a:latin typeface="Verdana (Body)"/>
                <a:cs typeface="Calibri"/>
              </a:endParaRPr>
            </a:p>
          </p:txBody>
        </p:sp>
        <p:sp>
          <p:nvSpPr>
            <p:cNvPr id="238" name="object 11"/>
            <p:cNvSpPr/>
            <p:nvPr/>
          </p:nvSpPr>
          <p:spPr>
            <a:xfrm>
              <a:off x="1900226" y="2144133"/>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39" name="object 12"/>
            <p:cNvSpPr txBox="1"/>
            <p:nvPr/>
          </p:nvSpPr>
          <p:spPr>
            <a:xfrm>
              <a:off x="2055700" y="2144133"/>
              <a:ext cx="158084" cy="346234"/>
            </a:xfrm>
            <a:prstGeom prst="ellipse">
              <a:avLst/>
            </a:prstGeom>
          </p:spPr>
          <p:txBody>
            <a:bodyPr vert="horz" wrap="square" lIns="0" tIns="0" rIns="0" bIns="0" rtlCol="0">
              <a:spAutoFit/>
            </a:bodyPr>
            <a:lstStyle/>
            <a:p>
              <a:pPr marL="12700"/>
              <a:r>
                <a:rPr sz="1600" dirty="0">
                  <a:solidFill>
                    <a:prstClr val="black"/>
                  </a:solidFill>
                  <a:latin typeface="Verdana (Body)"/>
                  <a:cs typeface="Calibri"/>
                </a:rPr>
                <a:t>E</a:t>
              </a:r>
              <a:endParaRPr sz="1600">
                <a:solidFill>
                  <a:prstClr val="black"/>
                </a:solidFill>
                <a:latin typeface="Verdana (Body)"/>
                <a:cs typeface="Calibri"/>
              </a:endParaRPr>
            </a:p>
          </p:txBody>
        </p:sp>
        <p:sp>
          <p:nvSpPr>
            <p:cNvPr id="240" name="object 14"/>
            <p:cNvSpPr/>
            <p:nvPr/>
          </p:nvSpPr>
          <p:spPr>
            <a:xfrm>
              <a:off x="995762" y="2789547"/>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41" name="object 15"/>
            <p:cNvSpPr txBox="1"/>
            <p:nvPr/>
          </p:nvSpPr>
          <p:spPr>
            <a:xfrm>
              <a:off x="1144901" y="2789547"/>
              <a:ext cx="172721" cy="346234"/>
            </a:xfrm>
            <a:prstGeom prst="ellipse">
              <a:avLst/>
            </a:prstGeom>
          </p:spPr>
          <p:txBody>
            <a:bodyPr vert="horz" wrap="square" lIns="0" tIns="0" rIns="0" bIns="0" rtlCol="0">
              <a:spAutoFit/>
            </a:bodyPr>
            <a:lstStyle/>
            <a:p>
              <a:pPr marL="12700"/>
              <a:r>
                <a:rPr sz="1600" spc="-10" dirty="0">
                  <a:solidFill>
                    <a:prstClr val="black"/>
                  </a:solidFill>
                  <a:latin typeface="Verdana (Body)"/>
                  <a:cs typeface="Calibri"/>
                </a:rPr>
                <a:t>B</a:t>
              </a:r>
              <a:endParaRPr sz="1600">
                <a:solidFill>
                  <a:prstClr val="black"/>
                </a:solidFill>
                <a:latin typeface="Verdana (Body)"/>
                <a:cs typeface="Calibri"/>
              </a:endParaRPr>
            </a:p>
          </p:txBody>
        </p:sp>
        <p:sp>
          <p:nvSpPr>
            <p:cNvPr id="242" name="object 17"/>
            <p:cNvSpPr/>
            <p:nvPr/>
          </p:nvSpPr>
          <p:spPr>
            <a:xfrm>
              <a:off x="2343009" y="2789547"/>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43" name="object 18"/>
            <p:cNvSpPr txBox="1"/>
            <p:nvPr/>
          </p:nvSpPr>
          <p:spPr>
            <a:xfrm>
              <a:off x="2501787" y="2789547"/>
              <a:ext cx="150765" cy="346234"/>
            </a:xfrm>
            <a:prstGeom prst="ellipse">
              <a:avLst/>
            </a:prstGeom>
          </p:spPr>
          <p:txBody>
            <a:bodyPr vert="horz" wrap="square" lIns="0" tIns="0" rIns="0" bIns="0" rtlCol="0">
              <a:spAutoFit/>
            </a:bodyPr>
            <a:lstStyle/>
            <a:p>
              <a:pPr marL="12700"/>
              <a:r>
                <a:rPr sz="1600" dirty="0">
                  <a:solidFill>
                    <a:prstClr val="black"/>
                  </a:solidFill>
                  <a:latin typeface="Verdana (Body)"/>
                  <a:cs typeface="Calibri"/>
                </a:rPr>
                <a:t>F</a:t>
              </a:r>
              <a:endParaRPr sz="1600">
                <a:solidFill>
                  <a:prstClr val="black"/>
                </a:solidFill>
                <a:latin typeface="Verdana (Body)"/>
                <a:cs typeface="Calibri"/>
              </a:endParaRPr>
            </a:p>
          </p:txBody>
        </p:sp>
        <p:sp>
          <p:nvSpPr>
            <p:cNvPr id="244" name="object 20"/>
            <p:cNvSpPr/>
            <p:nvPr/>
          </p:nvSpPr>
          <p:spPr>
            <a:xfrm>
              <a:off x="4655524" y="2184499"/>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45" name="object 21"/>
            <p:cNvSpPr txBox="1"/>
            <p:nvPr/>
          </p:nvSpPr>
          <p:spPr>
            <a:xfrm>
              <a:off x="4818764" y="2184499"/>
              <a:ext cx="140519" cy="346234"/>
            </a:xfrm>
            <a:prstGeom prst="ellipse">
              <a:avLst/>
            </a:prstGeom>
          </p:spPr>
          <p:txBody>
            <a:bodyPr vert="horz" wrap="square" lIns="0" tIns="0" rIns="0" bIns="0" rtlCol="0">
              <a:spAutoFit/>
            </a:bodyPr>
            <a:lstStyle/>
            <a:p>
              <a:pPr marL="12700"/>
              <a:r>
                <a:rPr sz="1600" dirty="0">
                  <a:solidFill>
                    <a:prstClr val="black"/>
                  </a:solidFill>
                  <a:latin typeface="Verdana (Body)"/>
                  <a:cs typeface="Calibri"/>
                </a:rPr>
                <a:t>L</a:t>
              </a:r>
              <a:endParaRPr sz="1600">
                <a:solidFill>
                  <a:prstClr val="black"/>
                </a:solidFill>
                <a:latin typeface="Verdana (Body)"/>
                <a:cs typeface="Calibri"/>
              </a:endParaRPr>
            </a:p>
          </p:txBody>
        </p:sp>
        <p:sp>
          <p:nvSpPr>
            <p:cNvPr id="246" name="object 23"/>
            <p:cNvSpPr/>
            <p:nvPr/>
          </p:nvSpPr>
          <p:spPr>
            <a:xfrm>
              <a:off x="3819303" y="2748772"/>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47" name="object 24"/>
            <p:cNvSpPr txBox="1"/>
            <p:nvPr/>
          </p:nvSpPr>
          <p:spPr>
            <a:xfrm>
              <a:off x="3994148" y="2748772"/>
              <a:ext cx="113440" cy="346234"/>
            </a:xfrm>
            <a:prstGeom prst="ellipse">
              <a:avLst/>
            </a:prstGeom>
          </p:spPr>
          <p:txBody>
            <a:bodyPr vert="horz" wrap="square" lIns="0" tIns="0" rIns="0" bIns="0" rtlCol="0">
              <a:spAutoFit/>
            </a:bodyPr>
            <a:lstStyle/>
            <a:p>
              <a:pPr marL="12700"/>
              <a:r>
                <a:rPr sz="1600" spc="-10" dirty="0">
                  <a:solidFill>
                    <a:prstClr val="black"/>
                  </a:solidFill>
                  <a:latin typeface="Verdana (Body)"/>
                  <a:cs typeface="Calibri"/>
                </a:rPr>
                <a:t>J</a:t>
              </a:r>
              <a:endParaRPr sz="1600">
                <a:solidFill>
                  <a:prstClr val="black"/>
                </a:solidFill>
                <a:latin typeface="Verdana (Body)"/>
                <a:cs typeface="Calibri"/>
              </a:endParaRPr>
            </a:p>
          </p:txBody>
        </p:sp>
        <p:sp>
          <p:nvSpPr>
            <p:cNvPr id="248" name="object 26"/>
            <p:cNvSpPr/>
            <p:nvPr/>
          </p:nvSpPr>
          <p:spPr>
            <a:xfrm>
              <a:off x="5098307" y="2829913"/>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49" name="object 27"/>
            <p:cNvSpPr txBox="1"/>
            <p:nvPr/>
          </p:nvSpPr>
          <p:spPr>
            <a:xfrm>
              <a:off x="5211893" y="2829913"/>
              <a:ext cx="254689" cy="346234"/>
            </a:xfrm>
            <a:prstGeom prst="ellipse">
              <a:avLst/>
            </a:prstGeom>
          </p:spPr>
          <p:txBody>
            <a:bodyPr vert="horz" wrap="square" lIns="0" tIns="0" rIns="0" bIns="0" rtlCol="0">
              <a:spAutoFit/>
            </a:bodyPr>
            <a:lstStyle/>
            <a:p>
              <a:pPr marL="12700"/>
              <a:r>
                <a:rPr sz="1600" spc="-20" dirty="0">
                  <a:solidFill>
                    <a:prstClr val="black"/>
                  </a:solidFill>
                  <a:latin typeface="Verdana (Body)"/>
                  <a:cs typeface="Calibri"/>
                </a:rPr>
                <a:t>M</a:t>
              </a:r>
              <a:endParaRPr sz="1600">
                <a:solidFill>
                  <a:prstClr val="black"/>
                </a:solidFill>
                <a:latin typeface="Verdana (Body)"/>
                <a:cs typeface="Calibri"/>
              </a:endParaRPr>
            </a:p>
          </p:txBody>
        </p:sp>
        <p:sp>
          <p:nvSpPr>
            <p:cNvPr id="250" name="object 47"/>
            <p:cNvSpPr/>
            <p:nvPr/>
          </p:nvSpPr>
          <p:spPr>
            <a:xfrm>
              <a:off x="2694717" y="3475516"/>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51" name="object 48"/>
            <p:cNvSpPr txBox="1"/>
            <p:nvPr/>
          </p:nvSpPr>
          <p:spPr>
            <a:xfrm>
              <a:off x="2824562" y="3475516"/>
              <a:ext cx="196141" cy="346234"/>
            </a:xfrm>
            <a:prstGeom prst="ellipse">
              <a:avLst/>
            </a:prstGeom>
          </p:spPr>
          <p:txBody>
            <a:bodyPr vert="horz" wrap="square" lIns="0" tIns="0" rIns="0" bIns="0" rtlCol="0">
              <a:spAutoFit/>
            </a:bodyPr>
            <a:lstStyle/>
            <a:p>
              <a:pPr marL="12700"/>
              <a:r>
                <a:rPr sz="1600" spc="-15" dirty="0">
                  <a:solidFill>
                    <a:prstClr val="black"/>
                  </a:solidFill>
                  <a:latin typeface="Verdana (Body)"/>
                  <a:cs typeface="Calibri"/>
                </a:rPr>
                <a:t>G</a:t>
              </a:r>
              <a:endParaRPr sz="1600" dirty="0">
                <a:solidFill>
                  <a:prstClr val="black"/>
                </a:solidFill>
                <a:latin typeface="Verdana (Body)"/>
                <a:cs typeface="Calibri"/>
              </a:endParaRPr>
            </a:p>
          </p:txBody>
        </p:sp>
        <p:sp>
          <p:nvSpPr>
            <p:cNvPr id="252" name="object 50"/>
            <p:cNvSpPr/>
            <p:nvPr/>
          </p:nvSpPr>
          <p:spPr>
            <a:xfrm>
              <a:off x="4267636" y="3439815"/>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53" name="object 51"/>
            <p:cNvSpPr txBox="1"/>
            <p:nvPr/>
          </p:nvSpPr>
          <p:spPr>
            <a:xfrm>
              <a:off x="4419563" y="3439815"/>
              <a:ext cx="166866" cy="346234"/>
            </a:xfrm>
            <a:prstGeom prst="ellipse">
              <a:avLst/>
            </a:prstGeom>
          </p:spPr>
          <p:txBody>
            <a:bodyPr vert="horz" wrap="square" lIns="0" tIns="0" rIns="0" bIns="0" rtlCol="0">
              <a:spAutoFit/>
            </a:bodyPr>
            <a:lstStyle/>
            <a:p>
              <a:pPr marL="12700"/>
              <a:r>
                <a:rPr sz="1600" spc="-10" dirty="0">
                  <a:solidFill>
                    <a:prstClr val="black"/>
                  </a:solidFill>
                  <a:latin typeface="Verdana (Body)"/>
                  <a:cs typeface="Calibri"/>
                </a:rPr>
                <a:t>K</a:t>
              </a:r>
              <a:endParaRPr sz="1600" dirty="0">
                <a:solidFill>
                  <a:prstClr val="black"/>
                </a:solidFill>
                <a:latin typeface="Verdana (Body)"/>
                <a:cs typeface="Calibri"/>
              </a:endParaRPr>
            </a:p>
          </p:txBody>
        </p:sp>
        <p:sp>
          <p:nvSpPr>
            <p:cNvPr id="254" name="object 59"/>
            <p:cNvSpPr/>
            <p:nvPr/>
          </p:nvSpPr>
          <p:spPr>
            <a:xfrm>
              <a:off x="3517894" y="3439815"/>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55" name="object 60"/>
            <p:cNvSpPr txBox="1"/>
            <p:nvPr/>
          </p:nvSpPr>
          <p:spPr>
            <a:xfrm>
              <a:off x="3719287" y="3502377"/>
              <a:ext cx="95875" cy="346234"/>
            </a:xfrm>
            <a:prstGeom prst="ellipse">
              <a:avLst/>
            </a:prstGeom>
          </p:spPr>
          <p:txBody>
            <a:bodyPr vert="horz" wrap="square" lIns="0" tIns="0" rIns="0" bIns="0" rtlCol="0">
              <a:spAutoFit/>
            </a:bodyPr>
            <a:lstStyle/>
            <a:p>
              <a:pPr marL="12700"/>
              <a:r>
                <a:rPr sz="1600" spc="-5" dirty="0">
                  <a:solidFill>
                    <a:prstClr val="black"/>
                  </a:solidFill>
                  <a:latin typeface="Verdana (Body)"/>
                  <a:cs typeface="Calibri"/>
                </a:rPr>
                <a:t>I</a:t>
              </a:r>
              <a:endParaRPr sz="1600" dirty="0">
                <a:solidFill>
                  <a:prstClr val="black"/>
                </a:solidFill>
                <a:latin typeface="Verdana (Body)"/>
                <a:cs typeface="Calibri"/>
              </a:endParaRPr>
            </a:p>
          </p:txBody>
        </p:sp>
        <p:sp>
          <p:nvSpPr>
            <p:cNvPr id="256" name="object 65"/>
            <p:cNvSpPr/>
            <p:nvPr/>
          </p:nvSpPr>
          <p:spPr>
            <a:xfrm>
              <a:off x="1376762" y="3461569"/>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57" name="object 66"/>
            <p:cNvSpPr txBox="1"/>
            <p:nvPr/>
          </p:nvSpPr>
          <p:spPr>
            <a:xfrm>
              <a:off x="1511768" y="3475637"/>
              <a:ext cx="169794" cy="346234"/>
            </a:xfrm>
            <a:prstGeom prst="ellipse">
              <a:avLst/>
            </a:prstGeom>
          </p:spPr>
          <p:txBody>
            <a:bodyPr vert="horz" wrap="square" lIns="0" tIns="0" rIns="0" bIns="0" rtlCol="0">
              <a:spAutoFit/>
            </a:bodyPr>
            <a:lstStyle/>
            <a:p>
              <a:pPr marL="12700"/>
              <a:r>
                <a:rPr sz="1600" dirty="0">
                  <a:solidFill>
                    <a:prstClr val="black"/>
                  </a:solidFill>
                  <a:latin typeface="Verdana (Body)"/>
                  <a:cs typeface="Calibri"/>
                </a:rPr>
                <a:t>C</a:t>
              </a:r>
            </a:p>
          </p:txBody>
        </p:sp>
        <p:sp>
          <p:nvSpPr>
            <p:cNvPr id="258" name="object 71"/>
            <p:cNvSpPr/>
            <p:nvPr/>
          </p:nvSpPr>
          <p:spPr>
            <a:xfrm>
              <a:off x="609600" y="3489947"/>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59" name="object 72"/>
            <p:cNvSpPr txBox="1"/>
            <p:nvPr/>
          </p:nvSpPr>
          <p:spPr>
            <a:xfrm>
              <a:off x="754757" y="3496237"/>
              <a:ext cx="182236" cy="346234"/>
            </a:xfrm>
            <a:prstGeom prst="ellipse">
              <a:avLst/>
            </a:prstGeom>
          </p:spPr>
          <p:txBody>
            <a:bodyPr vert="horz" wrap="square" lIns="0" tIns="0" rIns="0" bIns="0" rtlCol="0">
              <a:spAutoFit/>
            </a:bodyPr>
            <a:lstStyle/>
            <a:p>
              <a:pPr marL="12700"/>
              <a:r>
                <a:rPr sz="1600" spc="-15" dirty="0">
                  <a:solidFill>
                    <a:prstClr val="black"/>
                  </a:solidFill>
                  <a:latin typeface="Verdana (Body)"/>
                  <a:cs typeface="Calibri"/>
                </a:rPr>
                <a:t>A</a:t>
              </a:r>
              <a:endParaRPr sz="1600" dirty="0">
                <a:solidFill>
                  <a:prstClr val="black"/>
                </a:solidFill>
                <a:latin typeface="Verdana (Body)"/>
                <a:cs typeface="Calibri"/>
              </a:endParaRPr>
            </a:p>
          </p:txBody>
        </p:sp>
        <p:sp>
          <p:nvSpPr>
            <p:cNvPr id="260" name="object 77"/>
            <p:cNvSpPr/>
            <p:nvPr/>
          </p:nvSpPr>
          <p:spPr>
            <a:xfrm>
              <a:off x="1757762" y="4082629"/>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61" name="object 78"/>
            <p:cNvSpPr txBox="1"/>
            <p:nvPr/>
          </p:nvSpPr>
          <p:spPr>
            <a:xfrm>
              <a:off x="1898736" y="4133479"/>
              <a:ext cx="191750" cy="346234"/>
            </a:xfrm>
            <a:prstGeom prst="ellipse">
              <a:avLst/>
            </a:prstGeom>
          </p:spPr>
          <p:txBody>
            <a:bodyPr vert="horz" wrap="square" lIns="0" tIns="0" rIns="0" bIns="0" rtlCol="0">
              <a:spAutoFit/>
            </a:bodyPr>
            <a:lstStyle/>
            <a:p>
              <a:pPr marL="12700"/>
              <a:r>
                <a:rPr sz="1600" dirty="0">
                  <a:solidFill>
                    <a:prstClr val="black"/>
                  </a:solidFill>
                  <a:latin typeface="Verdana (Body)"/>
                  <a:cs typeface="Calibri"/>
                </a:rPr>
                <a:t>D</a:t>
              </a:r>
              <a:endParaRPr sz="1600">
                <a:solidFill>
                  <a:prstClr val="black"/>
                </a:solidFill>
                <a:latin typeface="Verdana (Body)"/>
                <a:cs typeface="Calibri"/>
              </a:endParaRPr>
            </a:p>
          </p:txBody>
        </p:sp>
        <p:cxnSp>
          <p:nvCxnSpPr>
            <p:cNvPr id="262" name="直接箭头连接符 68"/>
            <p:cNvCxnSpPr>
              <a:stCxn id="236" idx="5"/>
              <a:endCxn id="244" idx="1"/>
            </p:cNvCxnSpPr>
            <p:nvPr/>
          </p:nvCxnSpPr>
          <p:spPr>
            <a:xfrm>
              <a:off x="3554971" y="1900548"/>
              <a:ext cx="1175365" cy="348557"/>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63" name="直接箭头连接符 69"/>
            <p:cNvCxnSpPr>
              <a:stCxn id="236" idx="3"/>
              <a:endCxn id="238" idx="7"/>
            </p:cNvCxnSpPr>
            <p:nvPr/>
          </p:nvCxnSpPr>
          <p:spPr>
            <a:xfrm flipH="1">
              <a:off x="2336259" y="1900548"/>
              <a:ext cx="857491" cy="308191"/>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64" name="直接箭头连接符 70"/>
            <p:cNvCxnSpPr>
              <a:stCxn id="238" idx="4"/>
              <a:endCxn id="240" idx="7"/>
            </p:cNvCxnSpPr>
            <p:nvPr/>
          </p:nvCxnSpPr>
          <p:spPr>
            <a:xfrm flipH="1">
              <a:off x="1431795" y="2585287"/>
              <a:ext cx="72385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65" name="直接箭头连接符 71"/>
            <p:cNvCxnSpPr>
              <a:stCxn id="244" idx="3"/>
              <a:endCxn id="246" idx="0"/>
            </p:cNvCxnSpPr>
            <p:nvPr/>
          </p:nvCxnSpPr>
          <p:spPr>
            <a:xfrm flipH="1">
              <a:off x="4074726" y="2561047"/>
              <a:ext cx="655610" cy="18772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66" name="直接箭头连接符 72"/>
            <p:cNvCxnSpPr>
              <a:stCxn id="238" idx="4"/>
              <a:endCxn id="242" idx="1"/>
            </p:cNvCxnSpPr>
            <p:nvPr/>
          </p:nvCxnSpPr>
          <p:spPr>
            <a:xfrm>
              <a:off x="2155649" y="2585287"/>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67" name="直接箭头连接符 73"/>
            <p:cNvCxnSpPr>
              <a:stCxn id="244" idx="5"/>
              <a:endCxn id="248" idx="0"/>
            </p:cNvCxnSpPr>
            <p:nvPr/>
          </p:nvCxnSpPr>
          <p:spPr>
            <a:xfrm>
              <a:off x="5091557" y="2561047"/>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68" name="直接箭头连接符 74"/>
            <p:cNvCxnSpPr>
              <a:stCxn id="240" idx="4"/>
              <a:endCxn id="256" idx="0"/>
            </p:cNvCxnSpPr>
            <p:nvPr/>
          </p:nvCxnSpPr>
          <p:spPr>
            <a:xfrm>
              <a:off x="1251185" y="3230701"/>
              <a:ext cx="381000" cy="230868"/>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69" name="直接箭头连接符 75"/>
            <p:cNvCxnSpPr>
              <a:stCxn id="240" idx="4"/>
            </p:cNvCxnSpPr>
            <p:nvPr/>
          </p:nvCxnSpPr>
          <p:spPr>
            <a:xfrm flipH="1">
              <a:off x="941935" y="3230701"/>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70" name="直接箭头连接符 76"/>
            <p:cNvCxnSpPr>
              <a:stCxn id="246" idx="4"/>
              <a:endCxn id="254" idx="0"/>
            </p:cNvCxnSpPr>
            <p:nvPr/>
          </p:nvCxnSpPr>
          <p:spPr>
            <a:xfrm flipH="1">
              <a:off x="3773317" y="3189926"/>
              <a:ext cx="30140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71" name="直接箭头连接符 77"/>
            <p:cNvCxnSpPr>
              <a:stCxn id="242" idx="4"/>
              <a:endCxn id="250" idx="0"/>
            </p:cNvCxnSpPr>
            <p:nvPr/>
          </p:nvCxnSpPr>
          <p:spPr>
            <a:xfrm>
              <a:off x="2598432" y="3230701"/>
              <a:ext cx="351708"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72" name="直接箭头连接符 78"/>
            <p:cNvCxnSpPr>
              <a:stCxn id="246" idx="4"/>
              <a:endCxn id="252" idx="0"/>
            </p:cNvCxnSpPr>
            <p:nvPr/>
          </p:nvCxnSpPr>
          <p:spPr>
            <a:xfrm>
              <a:off x="4074726" y="318992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73" name="直接箭头连接符 79"/>
            <p:cNvCxnSpPr>
              <a:stCxn id="256" idx="5"/>
              <a:endCxn id="260" idx="0"/>
            </p:cNvCxnSpPr>
            <p:nvPr/>
          </p:nvCxnSpPr>
          <p:spPr>
            <a:xfrm>
              <a:off x="1812795" y="3838117"/>
              <a:ext cx="200390" cy="244512"/>
            </a:xfrm>
            <a:prstGeom prst="straightConnector1">
              <a:avLst/>
            </a:prstGeom>
            <a:noFill/>
            <a:ln w="38100" cap="flat" cmpd="sng" algn="ctr">
              <a:solidFill>
                <a:srgbClr val="4F81BD">
                  <a:shade val="95000"/>
                  <a:satMod val="105000"/>
                </a:srgbClr>
              </a:solidFill>
              <a:prstDash val="solid"/>
              <a:tailEnd type="triangle"/>
            </a:ln>
            <a:effectLst/>
          </p:spPr>
        </p:cxnSp>
      </p:grpSp>
      <p:grpSp>
        <p:nvGrpSpPr>
          <p:cNvPr id="6" name="Group 5">
            <a:extLst>
              <a:ext uri="{FF2B5EF4-FFF2-40B4-BE49-F238E27FC236}">
                <a16:creationId xmlns:a16="http://schemas.microsoft.com/office/drawing/2014/main" id="{14DBDC8B-ED79-A50B-EE0C-D1F188E074F3}"/>
              </a:ext>
            </a:extLst>
          </p:cNvPr>
          <p:cNvGrpSpPr/>
          <p:nvPr/>
        </p:nvGrpSpPr>
        <p:grpSpPr>
          <a:xfrm>
            <a:off x="4864571" y="1250470"/>
            <a:ext cx="388800" cy="330840"/>
            <a:chOff x="4864571" y="1250470"/>
            <a:chExt cx="388800" cy="33084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6F17A98-70A7-7236-D9FB-D091D9F16BC8}"/>
                    </a:ext>
                  </a:extLst>
                </p14:cNvPr>
                <p14:cNvContentPartPr/>
                <p14:nvPr/>
              </p14:nvContentPartPr>
              <p14:xfrm>
                <a:off x="4960691" y="1250470"/>
                <a:ext cx="232560" cy="329040"/>
              </p14:xfrm>
            </p:contentPart>
          </mc:Choice>
          <mc:Fallback xmlns="">
            <p:pic>
              <p:nvPicPr>
                <p:cNvPr id="4" name="Ink 3">
                  <a:extLst>
                    <a:ext uri="{FF2B5EF4-FFF2-40B4-BE49-F238E27FC236}">
                      <a16:creationId xmlns:a16="http://schemas.microsoft.com/office/drawing/2014/main" id="{F6F17A98-70A7-7236-D9FB-D091D9F16BC8}"/>
                    </a:ext>
                  </a:extLst>
                </p:cNvPr>
                <p:cNvPicPr/>
                <p:nvPr/>
              </p:nvPicPr>
              <p:blipFill>
                <a:blip r:embed="rId4"/>
                <a:stretch>
                  <a:fillRect/>
                </a:stretch>
              </p:blipFill>
              <p:spPr>
                <a:xfrm>
                  <a:off x="4952051" y="1241830"/>
                  <a:ext cx="250200" cy="346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1C96224-144D-23D7-224D-78107BCCA844}"/>
                    </a:ext>
                  </a:extLst>
                </p14:cNvPr>
                <p14:cNvContentPartPr/>
                <p14:nvPr/>
              </p14:nvContentPartPr>
              <p14:xfrm>
                <a:off x="4864571" y="1449190"/>
                <a:ext cx="388800" cy="132120"/>
              </p14:xfrm>
            </p:contentPart>
          </mc:Choice>
          <mc:Fallback xmlns="">
            <p:pic>
              <p:nvPicPr>
                <p:cNvPr id="5" name="Ink 4">
                  <a:extLst>
                    <a:ext uri="{FF2B5EF4-FFF2-40B4-BE49-F238E27FC236}">
                      <a16:creationId xmlns:a16="http://schemas.microsoft.com/office/drawing/2014/main" id="{A1C96224-144D-23D7-224D-78107BCCA844}"/>
                    </a:ext>
                  </a:extLst>
                </p:cNvPr>
                <p:cNvPicPr/>
                <p:nvPr/>
              </p:nvPicPr>
              <p:blipFill>
                <a:blip r:embed="rId6"/>
                <a:stretch>
                  <a:fillRect/>
                </a:stretch>
              </p:blipFill>
              <p:spPr>
                <a:xfrm>
                  <a:off x="4855571" y="1440190"/>
                  <a:ext cx="406440" cy="149760"/>
                </a:xfrm>
                <a:prstGeom prst="rect">
                  <a:avLst/>
                </a:prstGeom>
              </p:spPr>
            </p:pic>
          </mc:Fallback>
        </mc:AlternateContent>
      </p:grpSp>
    </p:spTree>
    <p:extLst>
      <p:ext uri="{BB962C8B-B14F-4D97-AF65-F5344CB8AC3E}">
        <p14:creationId xmlns:p14="http://schemas.microsoft.com/office/powerpoint/2010/main" val="2155875718"/>
      </p:ext>
    </p:extLst>
  </p:cSld>
  <p:clrMapOvr>
    <a:masterClrMapping/>
  </p:clrMapOvr>
  <p:transition>
    <p:wipe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Think: What is the visiting sequence using In-order Traversal for a BST?</a:t>
            </a:r>
          </a:p>
        </p:txBody>
      </p:sp>
      <p:sp>
        <p:nvSpPr>
          <p:cNvPr id="45" name="文本占位符 2"/>
          <p:cNvSpPr txBox="1">
            <a:spLocks/>
          </p:cNvSpPr>
          <p:nvPr/>
        </p:nvSpPr>
        <p:spPr>
          <a:xfrm>
            <a:off x="4817994" y="5113876"/>
            <a:ext cx="2704758" cy="3973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800">
                <a:solidFill>
                  <a:srgbClr val="FF0000"/>
                </a:solidFill>
                <a:latin typeface="Verdana (Body)"/>
              </a:rPr>
              <a:t>?</a:t>
            </a:r>
            <a:endParaRPr lang="zh-CN" altLang="en-US" sz="1800" dirty="0">
              <a:solidFill>
                <a:srgbClr val="FF0000"/>
              </a:solidFill>
              <a:latin typeface="Verdana (Body)"/>
            </a:endParaRPr>
          </a:p>
        </p:txBody>
      </p:sp>
      <p:sp>
        <p:nvSpPr>
          <p:cNvPr id="46" name="object 8"/>
          <p:cNvSpPr/>
          <p:nvPr/>
        </p:nvSpPr>
        <p:spPr>
          <a:xfrm>
            <a:off x="5900836" y="2048934"/>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47" name="object 9"/>
          <p:cNvSpPr txBox="1"/>
          <p:nvPr/>
        </p:nvSpPr>
        <p:spPr>
          <a:xfrm>
            <a:off x="6006261" y="2089967"/>
            <a:ext cx="156492" cy="24445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H</a:t>
            </a:r>
            <a:endParaRPr sz="1400">
              <a:latin typeface="Verdana (Body)"/>
              <a:cs typeface="Calibri"/>
            </a:endParaRPr>
          </a:p>
        </p:txBody>
      </p:sp>
      <p:sp>
        <p:nvSpPr>
          <p:cNvPr id="48" name="object 11"/>
          <p:cNvSpPr/>
          <p:nvPr/>
        </p:nvSpPr>
        <p:spPr>
          <a:xfrm>
            <a:off x="4917468" y="2549314"/>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49" name="object 12"/>
          <p:cNvSpPr txBox="1"/>
          <p:nvPr/>
        </p:nvSpPr>
        <p:spPr>
          <a:xfrm>
            <a:off x="5042919" y="2587414"/>
            <a:ext cx="127557" cy="24445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E</a:t>
            </a:r>
            <a:endParaRPr sz="1400">
              <a:latin typeface="Verdana (Body)"/>
              <a:cs typeface="Calibri"/>
            </a:endParaRPr>
          </a:p>
        </p:txBody>
      </p:sp>
      <p:sp>
        <p:nvSpPr>
          <p:cNvPr id="50" name="object 14"/>
          <p:cNvSpPr/>
          <p:nvPr/>
        </p:nvSpPr>
        <p:spPr>
          <a:xfrm>
            <a:off x="4187665" y="3070093"/>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51" name="object 15"/>
          <p:cNvSpPr txBox="1"/>
          <p:nvPr/>
        </p:nvSpPr>
        <p:spPr>
          <a:xfrm>
            <a:off x="4308004" y="3108193"/>
            <a:ext cx="139367" cy="244452"/>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B</a:t>
            </a:r>
            <a:endParaRPr sz="1400">
              <a:latin typeface="Verdana (Body)"/>
              <a:cs typeface="Calibri"/>
            </a:endParaRPr>
          </a:p>
        </p:txBody>
      </p:sp>
      <p:sp>
        <p:nvSpPr>
          <p:cNvPr id="52" name="object 17"/>
          <p:cNvSpPr/>
          <p:nvPr/>
        </p:nvSpPr>
        <p:spPr>
          <a:xfrm>
            <a:off x="5274746" y="3070093"/>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53" name="object 18"/>
          <p:cNvSpPr txBox="1"/>
          <p:nvPr/>
        </p:nvSpPr>
        <p:spPr>
          <a:xfrm>
            <a:off x="5402862" y="3108193"/>
            <a:ext cx="121651" cy="24445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F</a:t>
            </a:r>
            <a:endParaRPr sz="1400">
              <a:latin typeface="Verdana (Body)"/>
              <a:cs typeface="Calibri"/>
            </a:endParaRPr>
          </a:p>
        </p:txBody>
      </p:sp>
      <p:sp>
        <p:nvSpPr>
          <p:cNvPr id="54" name="object 20"/>
          <p:cNvSpPr/>
          <p:nvPr/>
        </p:nvSpPr>
        <p:spPr>
          <a:xfrm>
            <a:off x="7140693" y="2581885"/>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55" name="object 21"/>
          <p:cNvSpPr txBox="1"/>
          <p:nvPr/>
        </p:nvSpPr>
        <p:spPr>
          <a:xfrm>
            <a:off x="7272410" y="2619985"/>
            <a:ext cx="113384" cy="24445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L</a:t>
            </a:r>
            <a:endParaRPr sz="1400">
              <a:latin typeface="Verdana (Body)"/>
              <a:cs typeface="Calibri"/>
            </a:endParaRPr>
          </a:p>
        </p:txBody>
      </p:sp>
      <p:sp>
        <p:nvSpPr>
          <p:cNvPr id="56" name="object 23"/>
          <p:cNvSpPr/>
          <p:nvPr/>
        </p:nvSpPr>
        <p:spPr>
          <a:xfrm>
            <a:off x="6465954" y="3037192"/>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57" name="object 24"/>
          <p:cNvSpPr txBox="1"/>
          <p:nvPr/>
        </p:nvSpPr>
        <p:spPr>
          <a:xfrm>
            <a:off x="6607035" y="3075292"/>
            <a:ext cx="91534" cy="244452"/>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J</a:t>
            </a:r>
            <a:endParaRPr sz="1400">
              <a:latin typeface="Verdana (Body)"/>
              <a:cs typeface="Calibri"/>
            </a:endParaRPr>
          </a:p>
        </p:txBody>
      </p:sp>
      <p:sp>
        <p:nvSpPr>
          <p:cNvPr id="58" name="object 26"/>
          <p:cNvSpPr/>
          <p:nvPr/>
        </p:nvSpPr>
        <p:spPr>
          <a:xfrm>
            <a:off x="7497971" y="3102663"/>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59" name="object 27"/>
          <p:cNvSpPr txBox="1"/>
          <p:nvPr/>
        </p:nvSpPr>
        <p:spPr>
          <a:xfrm>
            <a:off x="7589622" y="3140763"/>
            <a:ext cx="205506" cy="244452"/>
          </a:xfrm>
          <a:prstGeom prst="ellipse">
            <a:avLst/>
          </a:prstGeom>
        </p:spPr>
        <p:txBody>
          <a:bodyPr vert="horz" wrap="square" lIns="0" tIns="0" rIns="0" bIns="0" rtlCol="0">
            <a:spAutoFit/>
          </a:bodyPr>
          <a:lstStyle/>
          <a:p>
            <a:pPr marL="12700">
              <a:lnSpc>
                <a:spcPct val="100000"/>
              </a:lnSpc>
            </a:pPr>
            <a:r>
              <a:rPr sz="1400" spc="-20" dirty="0">
                <a:latin typeface="Verdana (Body)"/>
                <a:cs typeface="Calibri"/>
              </a:rPr>
              <a:t>M</a:t>
            </a:r>
            <a:endParaRPr sz="1400">
              <a:latin typeface="Verdana (Body)"/>
              <a:cs typeface="Calibri"/>
            </a:endParaRPr>
          </a:p>
        </p:txBody>
      </p:sp>
      <p:sp>
        <p:nvSpPr>
          <p:cNvPr id="60" name="object 47"/>
          <p:cNvSpPr/>
          <p:nvPr/>
        </p:nvSpPr>
        <p:spPr>
          <a:xfrm>
            <a:off x="5558536" y="3623595"/>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61" name="object 48"/>
          <p:cNvSpPr txBox="1"/>
          <p:nvPr/>
        </p:nvSpPr>
        <p:spPr>
          <a:xfrm>
            <a:off x="5663307" y="3661695"/>
            <a:ext cx="158264" cy="244452"/>
          </a:xfrm>
          <a:prstGeom prst="ellipse">
            <a:avLst/>
          </a:prstGeom>
        </p:spPr>
        <p:txBody>
          <a:bodyPr vert="horz" wrap="square" lIns="0" tIns="0" rIns="0" bIns="0" rtlCol="0">
            <a:spAutoFit/>
          </a:bodyPr>
          <a:lstStyle/>
          <a:p>
            <a:pPr marL="12700">
              <a:lnSpc>
                <a:spcPct val="100000"/>
              </a:lnSpc>
            </a:pPr>
            <a:r>
              <a:rPr sz="1400" spc="-15" dirty="0">
                <a:latin typeface="Verdana (Body)"/>
                <a:cs typeface="Calibri"/>
              </a:rPr>
              <a:t>G</a:t>
            </a:r>
            <a:endParaRPr sz="1400" dirty="0">
              <a:latin typeface="Verdana (Body)"/>
              <a:cs typeface="Calibri"/>
            </a:endParaRPr>
          </a:p>
        </p:txBody>
      </p:sp>
      <p:sp>
        <p:nvSpPr>
          <p:cNvPr id="62" name="object 50"/>
          <p:cNvSpPr/>
          <p:nvPr/>
        </p:nvSpPr>
        <p:spPr>
          <a:xfrm>
            <a:off x="6827710" y="3594788"/>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63" name="object 51"/>
          <p:cNvSpPr txBox="1"/>
          <p:nvPr/>
        </p:nvSpPr>
        <p:spPr>
          <a:xfrm>
            <a:off x="6950298" y="3632888"/>
            <a:ext cx="134643" cy="244452"/>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K</a:t>
            </a:r>
            <a:endParaRPr sz="1400" dirty="0">
              <a:latin typeface="Verdana (Body)"/>
              <a:cs typeface="Calibri"/>
            </a:endParaRPr>
          </a:p>
        </p:txBody>
      </p:sp>
      <p:sp>
        <p:nvSpPr>
          <p:cNvPr id="64" name="object 59"/>
          <p:cNvSpPr/>
          <p:nvPr/>
        </p:nvSpPr>
        <p:spPr>
          <a:xfrm>
            <a:off x="6222750" y="3594788"/>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65" name="object 60"/>
          <p:cNvSpPr txBox="1"/>
          <p:nvPr/>
        </p:nvSpPr>
        <p:spPr>
          <a:xfrm>
            <a:off x="6385252" y="3637649"/>
            <a:ext cx="77361" cy="244452"/>
          </a:xfrm>
          <a:prstGeom prst="ellipse">
            <a:avLst/>
          </a:prstGeom>
        </p:spPr>
        <p:txBody>
          <a:bodyPr vert="horz" wrap="square" lIns="0" tIns="0" rIns="0" bIns="0" rtlCol="0">
            <a:spAutoFit/>
          </a:bodyPr>
          <a:lstStyle/>
          <a:p>
            <a:pPr marL="12700">
              <a:lnSpc>
                <a:spcPct val="100000"/>
              </a:lnSpc>
            </a:pPr>
            <a:r>
              <a:rPr sz="1400" spc="-5" dirty="0">
                <a:latin typeface="Verdana (Body)"/>
                <a:cs typeface="Calibri"/>
              </a:rPr>
              <a:t>I</a:t>
            </a:r>
            <a:endParaRPr sz="1400" dirty="0">
              <a:latin typeface="Verdana (Body)"/>
              <a:cs typeface="Calibri"/>
            </a:endParaRPr>
          </a:p>
        </p:txBody>
      </p:sp>
      <p:sp>
        <p:nvSpPr>
          <p:cNvPr id="66" name="object 65"/>
          <p:cNvSpPr/>
          <p:nvPr/>
        </p:nvSpPr>
        <p:spPr>
          <a:xfrm>
            <a:off x="4495090" y="3612341"/>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67" name="object 66"/>
          <p:cNvSpPr txBox="1"/>
          <p:nvPr/>
        </p:nvSpPr>
        <p:spPr>
          <a:xfrm>
            <a:off x="4604025" y="3661792"/>
            <a:ext cx="137005" cy="24445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C</a:t>
            </a:r>
          </a:p>
        </p:txBody>
      </p:sp>
      <p:sp>
        <p:nvSpPr>
          <p:cNvPr id="68" name="object 71"/>
          <p:cNvSpPr/>
          <p:nvPr/>
        </p:nvSpPr>
        <p:spPr>
          <a:xfrm>
            <a:off x="3876074" y="3635239"/>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69" name="object 72"/>
          <p:cNvSpPr txBox="1"/>
          <p:nvPr/>
        </p:nvSpPr>
        <p:spPr>
          <a:xfrm>
            <a:off x="3993200" y="3670794"/>
            <a:ext cx="147045" cy="244452"/>
          </a:xfrm>
          <a:prstGeom prst="ellipse">
            <a:avLst/>
          </a:prstGeom>
        </p:spPr>
        <p:txBody>
          <a:bodyPr vert="horz" wrap="square" lIns="0" tIns="0" rIns="0" bIns="0" rtlCol="0">
            <a:spAutoFit/>
          </a:bodyPr>
          <a:lstStyle/>
          <a:p>
            <a:pPr marL="12700">
              <a:lnSpc>
                <a:spcPct val="100000"/>
              </a:lnSpc>
            </a:pPr>
            <a:r>
              <a:rPr sz="1400" spc="-15" dirty="0">
                <a:latin typeface="Verdana (Body)"/>
                <a:cs typeface="Calibri"/>
              </a:rPr>
              <a:t>A</a:t>
            </a:r>
            <a:endParaRPr sz="1400" dirty="0">
              <a:latin typeface="Verdana (Body)"/>
              <a:cs typeface="Calibri"/>
            </a:endParaRPr>
          </a:p>
        </p:txBody>
      </p:sp>
      <p:sp>
        <p:nvSpPr>
          <p:cNvPr id="70" name="object 77"/>
          <p:cNvSpPr/>
          <p:nvPr/>
        </p:nvSpPr>
        <p:spPr>
          <a:xfrm>
            <a:off x="4802515" y="4113469"/>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71" name="object 78"/>
          <p:cNvSpPr txBox="1"/>
          <p:nvPr/>
        </p:nvSpPr>
        <p:spPr>
          <a:xfrm>
            <a:off x="4916266" y="4154499"/>
            <a:ext cx="154721" cy="24445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D</a:t>
            </a:r>
            <a:endParaRPr sz="1400">
              <a:latin typeface="Verdana (Body)"/>
              <a:cs typeface="Calibri"/>
            </a:endParaRPr>
          </a:p>
        </p:txBody>
      </p:sp>
      <p:cxnSp>
        <p:nvCxnSpPr>
          <p:cNvPr id="72" name="直接箭头连接符 29"/>
          <p:cNvCxnSpPr>
            <a:stCxn id="46" idx="5"/>
            <a:endCxn id="54" idx="1"/>
          </p:cNvCxnSpPr>
          <p:nvPr/>
        </p:nvCxnSpPr>
        <p:spPr>
          <a:xfrm>
            <a:off x="6252667" y="2352767"/>
            <a:ext cx="948391" cy="2812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30"/>
          <p:cNvCxnSpPr>
            <a:stCxn id="46" idx="3"/>
            <a:endCxn id="48" idx="7"/>
          </p:cNvCxnSpPr>
          <p:nvPr/>
        </p:nvCxnSpPr>
        <p:spPr>
          <a:xfrm flipH="1">
            <a:off x="5269299" y="2352767"/>
            <a:ext cx="691902" cy="2486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31"/>
          <p:cNvCxnSpPr>
            <a:stCxn id="48" idx="4"/>
            <a:endCxn id="50" idx="7"/>
          </p:cNvCxnSpPr>
          <p:nvPr/>
        </p:nvCxnSpPr>
        <p:spPr>
          <a:xfrm flipH="1">
            <a:off x="4539496" y="2905277"/>
            <a:ext cx="584071" cy="2169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32"/>
          <p:cNvCxnSpPr>
            <a:stCxn id="54" idx="3"/>
            <a:endCxn id="56" idx="0"/>
          </p:cNvCxnSpPr>
          <p:nvPr/>
        </p:nvCxnSpPr>
        <p:spPr>
          <a:xfrm flipH="1">
            <a:off x="6672053" y="2885718"/>
            <a:ext cx="529006" cy="15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33"/>
          <p:cNvCxnSpPr>
            <a:stCxn id="48" idx="4"/>
            <a:endCxn id="52" idx="1"/>
          </p:cNvCxnSpPr>
          <p:nvPr/>
        </p:nvCxnSpPr>
        <p:spPr>
          <a:xfrm>
            <a:off x="5123567" y="2905277"/>
            <a:ext cx="211544" cy="2169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34"/>
          <p:cNvCxnSpPr>
            <a:stCxn id="54" idx="5"/>
            <a:endCxn id="58" idx="0"/>
          </p:cNvCxnSpPr>
          <p:nvPr/>
        </p:nvCxnSpPr>
        <p:spPr>
          <a:xfrm>
            <a:off x="7492524" y="2885718"/>
            <a:ext cx="211545" cy="2169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35"/>
          <p:cNvCxnSpPr>
            <a:stCxn id="50" idx="4"/>
            <a:endCxn id="66" idx="0"/>
          </p:cNvCxnSpPr>
          <p:nvPr/>
        </p:nvCxnSpPr>
        <p:spPr>
          <a:xfrm>
            <a:off x="4393763" y="3426056"/>
            <a:ext cx="307425" cy="1862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36"/>
          <p:cNvCxnSpPr>
            <a:stCxn id="50" idx="4"/>
          </p:cNvCxnSpPr>
          <p:nvPr/>
        </p:nvCxnSpPr>
        <p:spPr>
          <a:xfrm flipH="1">
            <a:off x="4144232" y="3426056"/>
            <a:ext cx="249531" cy="2016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37"/>
          <p:cNvCxnSpPr>
            <a:stCxn id="56" idx="4"/>
            <a:endCxn id="64" idx="0"/>
          </p:cNvCxnSpPr>
          <p:nvPr/>
        </p:nvCxnSpPr>
        <p:spPr>
          <a:xfrm flipH="1">
            <a:off x="6428848" y="3393155"/>
            <a:ext cx="243204" cy="2016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38"/>
          <p:cNvCxnSpPr>
            <a:stCxn id="52" idx="4"/>
            <a:endCxn id="60" idx="0"/>
          </p:cNvCxnSpPr>
          <p:nvPr/>
        </p:nvCxnSpPr>
        <p:spPr>
          <a:xfrm>
            <a:off x="5480844" y="3426056"/>
            <a:ext cx="283790" cy="1975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39"/>
          <p:cNvCxnSpPr>
            <a:stCxn id="56" idx="4"/>
            <a:endCxn id="62" idx="0"/>
          </p:cNvCxnSpPr>
          <p:nvPr/>
        </p:nvCxnSpPr>
        <p:spPr>
          <a:xfrm>
            <a:off x="6672053" y="3393155"/>
            <a:ext cx="361756" cy="2016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40"/>
          <p:cNvCxnSpPr>
            <a:stCxn id="66" idx="5"/>
            <a:endCxn id="70" idx="0"/>
          </p:cNvCxnSpPr>
          <p:nvPr/>
        </p:nvCxnSpPr>
        <p:spPr>
          <a:xfrm>
            <a:off x="4846921" y="3916174"/>
            <a:ext cx="161693" cy="1972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4" name="矩形 79"/>
          <p:cNvSpPr/>
          <p:nvPr/>
        </p:nvSpPr>
        <p:spPr>
          <a:xfrm>
            <a:off x="1042816" y="5009418"/>
            <a:ext cx="2687883" cy="49176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latin typeface="Verdana (Body)"/>
            </a:endParaRPr>
          </a:p>
        </p:txBody>
      </p:sp>
      <p:sp>
        <p:nvSpPr>
          <p:cNvPr id="85" name="文本框 80"/>
          <p:cNvSpPr txBox="1"/>
          <p:nvPr/>
        </p:nvSpPr>
        <p:spPr>
          <a:xfrm>
            <a:off x="2159015" y="5050221"/>
            <a:ext cx="346208" cy="248342"/>
          </a:xfrm>
          <a:prstGeom prst="rect">
            <a:avLst/>
          </a:prstGeom>
          <a:noFill/>
        </p:spPr>
        <p:txBody>
          <a:bodyPr wrap="square" rtlCol="0">
            <a:spAutoFit/>
          </a:bodyPr>
          <a:lstStyle/>
          <a:p>
            <a:r>
              <a:rPr lang="en-US" altLang="zh-CN" sz="1400" dirty="0">
                <a:solidFill>
                  <a:prstClr val="white"/>
                </a:solidFill>
                <a:latin typeface="Verdana (Body)"/>
              </a:rPr>
              <a:t>E</a:t>
            </a:r>
            <a:endParaRPr lang="zh-CN" altLang="en-US" sz="1400" dirty="0">
              <a:solidFill>
                <a:prstClr val="white"/>
              </a:solidFill>
              <a:latin typeface="Verdana (Body)"/>
            </a:endParaRPr>
          </a:p>
        </p:txBody>
      </p:sp>
      <p:sp>
        <p:nvSpPr>
          <p:cNvPr id="86" name="文本框 81"/>
          <p:cNvSpPr txBox="1"/>
          <p:nvPr/>
        </p:nvSpPr>
        <p:spPr>
          <a:xfrm>
            <a:off x="1042815" y="4654080"/>
            <a:ext cx="1027167" cy="248342"/>
          </a:xfrm>
          <a:prstGeom prst="rect">
            <a:avLst/>
          </a:prstGeom>
          <a:noFill/>
        </p:spPr>
        <p:txBody>
          <a:bodyPr wrap="square" rtlCol="0">
            <a:spAutoFit/>
          </a:bodyPr>
          <a:lstStyle/>
          <a:p>
            <a:r>
              <a:rPr lang="en-US" altLang="zh-CN" sz="1400" dirty="0">
                <a:solidFill>
                  <a:prstClr val="black"/>
                </a:solidFill>
                <a:latin typeface="Verdana (Body)"/>
              </a:rPr>
              <a:t>Output: </a:t>
            </a:r>
            <a:endParaRPr lang="zh-CN" altLang="en-US" sz="1400" dirty="0">
              <a:solidFill>
                <a:prstClr val="black"/>
              </a:solidFill>
              <a:latin typeface="Verdana (Body)"/>
            </a:endParaRPr>
          </a:p>
        </p:txBody>
      </p:sp>
      <p:sp>
        <p:nvSpPr>
          <p:cNvPr id="87" name="文本框 82"/>
          <p:cNvSpPr txBox="1"/>
          <p:nvPr/>
        </p:nvSpPr>
        <p:spPr>
          <a:xfrm>
            <a:off x="1331033" y="5050221"/>
            <a:ext cx="346208" cy="248342"/>
          </a:xfrm>
          <a:prstGeom prst="rect">
            <a:avLst/>
          </a:prstGeom>
          <a:noFill/>
        </p:spPr>
        <p:txBody>
          <a:bodyPr wrap="square" rtlCol="0">
            <a:spAutoFit/>
          </a:bodyPr>
          <a:lstStyle/>
          <a:p>
            <a:r>
              <a:rPr lang="en-US" altLang="zh-CN" sz="1400" dirty="0">
                <a:solidFill>
                  <a:prstClr val="white"/>
                </a:solidFill>
                <a:latin typeface="Verdana (Body)"/>
              </a:rPr>
              <a:t>B</a:t>
            </a:r>
            <a:endParaRPr lang="zh-CN" altLang="en-US" sz="1400" dirty="0">
              <a:solidFill>
                <a:prstClr val="white"/>
              </a:solidFill>
              <a:latin typeface="Verdana (Body)"/>
            </a:endParaRPr>
          </a:p>
        </p:txBody>
      </p:sp>
      <p:sp>
        <p:nvSpPr>
          <p:cNvPr id="88" name="文本框 83"/>
          <p:cNvSpPr txBox="1"/>
          <p:nvPr/>
        </p:nvSpPr>
        <p:spPr>
          <a:xfrm>
            <a:off x="1055039" y="5050221"/>
            <a:ext cx="346208" cy="248342"/>
          </a:xfrm>
          <a:prstGeom prst="rect">
            <a:avLst/>
          </a:prstGeom>
          <a:noFill/>
        </p:spPr>
        <p:txBody>
          <a:bodyPr wrap="square" rtlCol="0">
            <a:spAutoFit/>
          </a:bodyPr>
          <a:lstStyle/>
          <a:p>
            <a:r>
              <a:rPr lang="en-US" altLang="zh-CN" sz="1400" dirty="0">
                <a:solidFill>
                  <a:prstClr val="white"/>
                </a:solidFill>
                <a:latin typeface="Verdana (Body)"/>
              </a:rPr>
              <a:t>A</a:t>
            </a:r>
            <a:endParaRPr lang="zh-CN" altLang="en-US" sz="1400" dirty="0">
              <a:solidFill>
                <a:prstClr val="white"/>
              </a:solidFill>
              <a:latin typeface="Verdana (Body)"/>
            </a:endParaRPr>
          </a:p>
        </p:txBody>
      </p:sp>
      <p:sp>
        <p:nvSpPr>
          <p:cNvPr id="89" name="文本框 84"/>
          <p:cNvSpPr txBox="1"/>
          <p:nvPr/>
        </p:nvSpPr>
        <p:spPr>
          <a:xfrm>
            <a:off x="1607027" y="5050221"/>
            <a:ext cx="346208" cy="248342"/>
          </a:xfrm>
          <a:prstGeom prst="rect">
            <a:avLst/>
          </a:prstGeom>
          <a:noFill/>
        </p:spPr>
        <p:txBody>
          <a:bodyPr wrap="square" rtlCol="0">
            <a:spAutoFit/>
          </a:bodyPr>
          <a:lstStyle/>
          <a:p>
            <a:r>
              <a:rPr lang="en-US" altLang="zh-CN" sz="1400" dirty="0">
                <a:solidFill>
                  <a:prstClr val="white"/>
                </a:solidFill>
                <a:latin typeface="Verdana (Body)"/>
              </a:rPr>
              <a:t>C</a:t>
            </a:r>
            <a:endParaRPr lang="zh-CN" altLang="en-US" sz="1400" dirty="0">
              <a:solidFill>
                <a:prstClr val="white"/>
              </a:solidFill>
              <a:latin typeface="Verdana (Body)"/>
            </a:endParaRPr>
          </a:p>
        </p:txBody>
      </p:sp>
      <p:sp>
        <p:nvSpPr>
          <p:cNvPr id="90" name="文本框 85"/>
          <p:cNvSpPr txBox="1"/>
          <p:nvPr/>
        </p:nvSpPr>
        <p:spPr>
          <a:xfrm>
            <a:off x="1883021" y="5050221"/>
            <a:ext cx="346208" cy="248342"/>
          </a:xfrm>
          <a:prstGeom prst="rect">
            <a:avLst/>
          </a:prstGeom>
          <a:noFill/>
        </p:spPr>
        <p:txBody>
          <a:bodyPr wrap="square" rtlCol="0">
            <a:spAutoFit/>
          </a:bodyPr>
          <a:lstStyle/>
          <a:p>
            <a:r>
              <a:rPr lang="en-US" altLang="zh-CN" sz="1400" dirty="0">
                <a:solidFill>
                  <a:prstClr val="white"/>
                </a:solidFill>
                <a:latin typeface="Verdana (Body)"/>
              </a:rPr>
              <a:t>D</a:t>
            </a:r>
            <a:endParaRPr lang="zh-CN" altLang="en-US" sz="1400" dirty="0">
              <a:solidFill>
                <a:prstClr val="white"/>
              </a:solidFill>
              <a:latin typeface="Verdana (Body)"/>
            </a:endParaRPr>
          </a:p>
        </p:txBody>
      </p:sp>
      <p:sp>
        <p:nvSpPr>
          <p:cNvPr id="91" name="文本框 86"/>
          <p:cNvSpPr txBox="1"/>
          <p:nvPr/>
        </p:nvSpPr>
        <p:spPr>
          <a:xfrm>
            <a:off x="2711002" y="5050221"/>
            <a:ext cx="346208" cy="248342"/>
          </a:xfrm>
          <a:prstGeom prst="rect">
            <a:avLst/>
          </a:prstGeom>
          <a:noFill/>
        </p:spPr>
        <p:txBody>
          <a:bodyPr wrap="square" rtlCol="0">
            <a:spAutoFit/>
          </a:bodyPr>
          <a:lstStyle/>
          <a:p>
            <a:r>
              <a:rPr lang="en-US" altLang="zh-CN" sz="1400" dirty="0">
                <a:solidFill>
                  <a:prstClr val="white"/>
                </a:solidFill>
                <a:latin typeface="Verdana (Body)"/>
              </a:rPr>
              <a:t>G</a:t>
            </a:r>
            <a:endParaRPr lang="zh-CN" altLang="en-US" sz="1400" dirty="0">
              <a:solidFill>
                <a:prstClr val="white"/>
              </a:solidFill>
              <a:latin typeface="Verdana (Body)"/>
            </a:endParaRPr>
          </a:p>
        </p:txBody>
      </p:sp>
      <p:sp>
        <p:nvSpPr>
          <p:cNvPr id="92" name="文本框 87"/>
          <p:cNvSpPr txBox="1"/>
          <p:nvPr/>
        </p:nvSpPr>
        <p:spPr>
          <a:xfrm>
            <a:off x="2435009" y="5050221"/>
            <a:ext cx="346208" cy="248342"/>
          </a:xfrm>
          <a:prstGeom prst="rect">
            <a:avLst/>
          </a:prstGeom>
          <a:noFill/>
        </p:spPr>
        <p:txBody>
          <a:bodyPr wrap="square" rtlCol="0">
            <a:spAutoFit/>
          </a:bodyPr>
          <a:lstStyle/>
          <a:p>
            <a:r>
              <a:rPr lang="en-US" altLang="zh-CN" sz="1400" dirty="0">
                <a:solidFill>
                  <a:prstClr val="white"/>
                </a:solidFill>
                <a:latin typeface="Verdana (Body)"/>
              </a:rPr>
              <a:t>F</a:t>
            </a:r>
            <a:endParaRPr lang="zh-CN" altLang="en-US" sz="1400" dirty="0">
              <a:solidFill>
                <a:prstClr val="white"/>
              </a:solidFill>
              <a:latin typeface="Verdana (Body)"/>
            </a:endParaRPr>
          </a:p>
        </p:txBody>
      </p:sp>
      <p:sp>
        <p:nvSpPr>
          <p:cNvPr id="93" name="文本框 88"/>
          <p:cNvSpPr txBox="1"/>
          <p:nvPr/>
        </p:nvSpPr>
        <p:spPr>
          <a:xfrm>
            <a:off x="3262993" y="5050221"/>
            <a:ext cx="346208" cy="248342"/>
          </a:xfrm>
          <a:prstGeom prst="rect">
            <a:avLst/>
          </a:prstGeom>
          <a:noFill/>
        </p:spPr>
        <p:txBody>
          <a:bodyPr wrap="square" rtlCol="0">
            <a:spAutoFit/>
          </a:bodyPr>
          <a:lstStyle/>
          <a:p>
            <a:r>
              <a:rPr lang="en-US" altLang="zh-CN" sz="1400" dirty="0">
                <a:solidFill>
                  <a:prstClr val="white"/>
                </a:solidFill>
                <a:latin typeface="Verdana (Body)"/>
              </a:rPr>
              <a:t>I</a:t>
            </a:r>
            <a:endParaRPr lang="zh-CN" altLang="en-US" sz="1400" dirty="0">
              <a:solidFill>
                <a:prstClr val="white"/>
              </a:solidFill>
              <a:latin typeface="Verdana (Body)"/>
            </a:endParaRPr>
          </a:p>
        </p:txBody>
      </p:sp>
      <p:sp>
        <p:nvSpPr>
          <p:cNvPr id="94" name="文本框 89"/>
          <p:cNvSpPr txBox="1"/>
          <p:nvPr/>
        </p:nvSpPr>
        <p:spPr>
          <a:xfrm>
            <a:off x="2986996" y="5050221"/>
            <a:ext cx="346208" cy="248342"/>
          </a:xfrm>
          <a:prstGeom prst="rect">
            <a:avLst/>
          </a:prstGeom>
          <a:noFill/>
        </p:spPr>
        <p:txBody>
          <a:bodyPr wrap="square" rtlCol="0">
            <a:spAutoFit/>
          </a:bodyPr>
          <a:lstStyle/>
          <a:p>
            <a:r>
              <a:rPr lang="en-US" altLang="zh-CN" sz="1400" dirty="0">
                <a:solidFill>
                  <a:prstClr val="white"/>
                </a:solidFill>
                <a:latin typeface="Verdana (Body)"/>
              </a:rPr>
              <a:t>H</a:t>
            </a:r>
            <a:endParaRPr lang="zh-CN" altLang="en-US" sz="1400" dirty="0">
              <a:solidFill>
                <a:prstClr val="white"/>
              </a:solidFill>
              <a:latin typeface="Verdana (Body)"/>
            </a:endParaRPr>
          </a:p>
        </p:txBody>
      </p:sp>
      <p:sp>
        <p:nvSpPr>
          <p:cNvPr id="95" name="object 49"/>
          <p:cNvSpPr/>
          <p:nvPr/>
        </p:nvSpPr>
        <p:spPr>
          <a:xfrm>
            <a:off x="2215175" y="2124957"/>
            <a:ext cx="643544" cy="409901"/>
          </a:xfrm>
          <a:custGeom>
            <a:avLst/>
            <a:gdLst/>
            <a:ahLst/>
            <a:cxnLst/>
            <a:rect l="l" t="t" r="r" b="b"/>
            <a:pathLst>
              <a:path w="797559" h="508000">
                <a:moveTo>
                  <a:pt x="0" y="253948"/>
                </a:moveTo>
                <a:lnTo>
                  <a:pt x="5218" y="212757"/>
                </a:lnTo>
                <a:lnTo>
                  <a:pt x="20326" y="173681"/>
                </a:lnTo>
                <a:lnTo>
                  <a:pt x="44502" y="137244"/>
                </a:lnTo>
                <a:lnTo>
                  <a:pt x="76927" y="103970"/>
                </a:lnTo>
                <a:lnTo>
                  <a:pt x="116778" y="74379"/>
                </a:lnTo>
                <a:lnTo>
                  <a:pt x="163235" y="48997"/>
                </a:lnTo>
                <a:lnTo>
                  <a:pt x="215477" y="28345"/>
                </a:lnTo>
                <a:lnTo>
                  <a:pt x="272683" y="12946"/>
                </a:lnTo>
                <a:lnTo>
                  <a:pt x="334033" y="3323"/>
                </a:lnTo>
                <a:lnTo>
                  <a:pt x="398705" y="0"/>
                </a:lnTo>
                <a:lnTo>
                  <a:pt x="431405" y="841"/>
                </a:lnTo>
                <a:lnTo>
                  <a:pt x="494519" y="7380"/>
                </a:lnTo>
                <a:lnTo>
                  <a:pt x="553900" y="19956"/>
                </a:lnTo>
                <a:lnTo>
                  <a:pt x="608727" y="38047"/>
                </a:lnTo>
                <a:lnTo>
                  <a:pt x="658179" y="61130"/>
                </a:lnTo>
                <a:lnTo>
                  <a:pt x="701436" y="88681"/>
                </a:lnTo>
                <a:lnTo>
                  <a:pt x="737676" y="120179"/>
                </a:lnTo>
                <a:lnTo>
                  <a:pt x="766079" y="155100"/>
                </a:lnTo>
                <a:lnTo>
                  <a:pt x="785824" y="192922"/>
                </a:lnTo>
                <a:lnTo>
                  <a:pt x="796090" y="233121"/>
                </a:lnTo>
                <a:lnTo>
                  <a:pt x="797412" y="253948"/>
                </a:lnTo>
                <a:lnTo>
                  <a:pt x="796090" y="274776"/>
                </a:lnTo>
                <a:lnTo>
                  <a:pt x="785824" y="314975"/>
                </a:lnTo>
                <a:lnTo>
                  <a:pt x="766079" y="352797"/>
                </a:lnTo>
                <a:lnTo>
                  <a:pt x="737676" y="387718"/>
                </a:lnTo>
                <a:lnTo>
                  <a:pt x="701436" y="419216"/>
                </a:lnTo>
                <a:lnTo>
                  <a:pt x="658179" y="446767"/>
                </a:lnTo>
                <a:lnTo>
                  <a:pt x="608727" y="469850"/>
                </a:lnTo>
                <a:lnTo>
                  <a:pt x="553900" y="487941"/>
                </a:lnTo>
                <a:lnTo>
                  <a:pt x="494519" y="500517"/>
                </a:lnTo>
                <a:lnTo>
                  <a:pt x="431405" y="507056"/>
                </a:lnTo>
                <a:lnTo>
                  <a:pt x="398705" y="507898"/>
                </a:lnTo>
                <a:lnTo>
                  <a:pt x="366005" y="507056"/>
                </a:lnTo>
                <a:lnTo>
                  <a:pt x="302892" y="500517"/>
                </a:lnTo>
                <a:lnTo>
                  <a:pt x="243511" y="487941"/>
                </a:lnTo>
                <a:lnTo>
                  <a:pt x="188684" y="469850"/>
                </a:lnTo>
                <a:lnTo>
                  <a:pt x="139232" y="446767"/>
                </a:lnTo>
                <a:lnTo>
                  <a:pt x="95975" y="419216"/>
                </a:lnTo>
                <a:lnTo>
                  <a:pt x="59735" y="387718"/>
                </a:lnTo>
                <a:lnTo>
                  <a:pt x="31332" y="352797"/>
                </a:lnTo>
                <a:lnTo>
                  <a:pt x="11587" y="314975"/>
                </a:lnTo>
                <a:lnTo>
                  <a:pt x="1321" y="274776"/>
                </a:lnTo>
                <a:lnTo>
                  <a:pt x="0" y="253948"/>
                </a:lnTo>
                <a:close/>
              </a:path>
            </a:pathLst>
          </a:custGeom>
          <a:ln w="76199">
            <a:solidFill>
              <a:srgbClr val="FAA757"/>
            </a:solidFill>
          </a:ln>
        </p:spPr>
        <p:txBody>
          <a:bodyPr wrap="square" lIns="0" tIns="0" rIns="0" bIns="0" rtlCol="0"/>
          <a:lstStyle/>
          <a:p>
            <a:endParaRPr sz="1400">
              <a:solidFill>
                <a:prstClr val="black"/>
              </a:solidFill>
              <a:latin typeface="Verdana (Body)"/>
            </a:endParaRPr>
          </a:p>
        </p:txBody>
      </p:sp>
      <p:sp>
        <p:nvSpPr>
          <p:cNvPr id="96" name="object 6"/>
          <p:cNvSpPr/>
          <p:nvPr/>
        </p:nvSpPr>
        <p:spPr>
          <a:xfrm>
            <a:off x="2376060" y="2212156"/>
            <a:ext cx="321772" cy="239792"/>
          </a:xfrm>
          <a:prstGeom prst="ellipse">
            <a:avLst/>
          </a:prstGeom>
          <a:solidFill>
            <a:schemeClr val="bg1"/>
          </a:solidFill>
        </p:spPr>
        <p:txBody>
          <a:bodyPr wrap="square" lIns="0" tIns="0" rIns="0" bIns="0" rtlCol="0"/>
          <a:lstStyle/>
          <a:p>
            <a:r>
              <a:rPr lang="en-US" sz="1400" dirty="0">
                <a:solidFill>
                  <a:prstClr val="black"/>
                </a:solidFill>
                <a:latin typeface="Verdana (Body)"/>
              </a:rPr>
              <a:t> E</a:t>
            </a:r>
            <a:endParaRPr sz="1400" dirty="0">
              <a:solidFill>
                <a:prstClr val="black"/>
              </a:solidFill>
              <a:latin typeface="Verdana (Body)"/>
            </a:endParaRPr>
          </a:p>
        </p:txBody>
      </p:sp>
      <p:sp>
        <p:nvSpPr>
          <p:cNvPr id="97" name="object 7"/>
          <p:cNvSpPr/>
          <p:nvPr/>
        </p:nvSpPr>
        <p:spPr>
          <a:xfrm>
            <a:off x="2376060" y="2212156"/>
            <a:ext cx="321772" cy="239792"/>
          </a:xfrm>
          <a:prstGeom prst="ellipse">
            <a:avLst/>
          </a:prstGeom>
          <a:solidFill>
            <a:schemeClr val="bg1"/>
          </a:solidFill>
          <a:ln w="25399">
            <a:solidFill>
              <a:srgbClr val="839950"/>
            </a:solidFill>
          </a:ln>
        </p:spPr>
        <p:txBody>
          <a:bodyPr wrap="square" lIns="0" tIns="0" rIns="0" bIns="0" rtlCol="0" anchor="ctr"/>
          <a:lstStyle/>
          <a:p>
            <a:r>
              <a:rPr lang="en-US" sz="1400" dirty="0">
                <a:solidFill>
                  <a:prstClr val="black"/>
                </a:solidFill>
                <a:latin typeface="Verdana (Body)"/>
              </a:rPr>
              <a:t> E</a:t>
            </a:r>
            <a:endParaRPr sz="1400" dirty="0">
              <a:solidFill>
                <a:prstClr val="black"/>
              </a:solidFill>
              <a:latin typeface="Verdana (Body)"/>
            </a:endParaRPr>
          </a:p>
        </p:txBody>
      </p:sp>
      <p:sp>
        <p:nvSpPr>
          <p:cNvPr id="98" name="object 8"/>
          <p:cNvSpPr/>
          <p:nvPr/>
        </p:nvSpPr>
        <p:spPr>
          <a:xfrm>
            <a:off x="1732635" y="2656388"/>
            <a:ext cx="321772" cy="239792"/>
          </a:xfrm>
          <a:prstGeom prst="ellipse">
            <a:avLst/>
          </a:prstGeom>
          <a:solidFill>
            <a:schemeClr val="bg1"/>
          </a:solidFill>
        </p:spPr>
        <p:txBody>
          <a:bodyPr wrap="square" lIns="0" tIns="0" rIns="0" bIns="0" rtlCol="0"/>
          <a:lstStyle/>
          <a:p>
            <a:endParaRPr sz="1400">
              <a:solidFill>
                <a:prstClr val="black"/>
              </a:solidFill>
              <a:latin typeface="Verdana (Body)"/>
            </a:endParaRPr>
          </a:p>
        </p:txBody>
      </p:sp>
      <p:sp>
        <p:nvSpPr>
          <p:cNvPr id="99" name="object 9"/>
          <p:cNvSpPr/>
          <p:nvPr/>
        </p:nvSpPr>
        <p:spPr>
          <a:xfrm>
            <a:off x="1732635" y="2656387"/>
            <a:ext cx="321772" cy="239792"/>
          </a:xfrm>
          <a:prstGeom prst="ellipse">
            <a:avLst/>
          </a:prstGeom>
          <a:solidFill>
            <a:schemeClr val="bg1"/>
          </a:solidFill>
          <a:ln w="25399">
            <a:solidFill>
              <a:srgbClr val="839950"/>
            </a:solidFill>
          </a:ln>
        </p:spPr>
        <p:txBody>
          <a:bodyPr wrap="square" lIns="0" tIns="0" rIns="0" bIns="0" rtlCol="0" anchor="ctr"/>
          <a:lstStyle/>
          <a:p>
            <a:r>
              <a:rPr lang="en-US" sz="1400" dirty="0">
                <a:solidFill>
                  <a:prstClr val="black"/>
                </a:solidFill>
                <a:latin typeface="Verdana (Body)"/>
              </a:rPr>
              <a:t> B</a:t>
            </a:r>
            <a:endParaRPr sz="1400" dirty="0">
              <a:solidFill>
                <a:prstClr val="black"/>
              </a:solidFill>
              <a:latin typeface="Verdana (Body)"/>
            </a:endParaRPr>
          </a:p>
        </p:txBody>
      </p:sp>
      <p:sp>
        <p:nvSpPr>
          <p:cNvPr id="100" name="object 10"/>
          <p:cNvSpPr/>
          <p:nvPr/>
        </p:nvSpPr>
        <p:spPr>
          <a:xfrm>
            <a:off x="1410925" y="3170612"/>
            <a:ext cx="321772" cy="239792"/>
          </a:xfrm>
          <a:prstGeom prst="ellipse">
            <a:avLst/>
          </a:prstGeom>
          <a:solidFill>
            <a:schemeClr val="bg1"/>
          </a:solidFill>
        </p:spPr>
        <p:txBody>
          <a:bodyPr wrap="square" lIns="0" tIns="0" rIns="0" bIns="0" rtlCol="0"/>
          <a:lstStyle/>
          <a:p>
            <a:endParaRPr sz="1400">
              <a:solidFill>
                <a:prstClr val="black"/>
              </a:solidFill>
              <a:latin typeface="Verdana (Body)"/>
            </a:endParaRPr>
          </a:p>
        </p:txBody>
      </p:sp>
      <p:sp>
        <p:nvSpPr>
          <p:cNvPr id="101" name="object 11"/>
          <p:cNvSpPr/>
          <p:nvPr/>
        </p:nvSpPr>
        <p:spPr>
          <a:xfrm>
            <a:off x="1410925" y="3170612"/>
            <a:ext cx="321772" cy="239792"/>
          </a:xfrm>
          <a:prstGeom prst="ellipse">
            <a:avLst/>
          </a:prstGeom>
          <a:solidFill>
            <a:schemeClr val="bg1"/>
          </a:solidFill>
          <a:ln w="25399">
            <a:solidFill>
              <a:srgbClr val="839950"/>
            </a:solidFill>
          </a:ln>
        </p:spPr>
        <p:txBody>
          <a:bodyPr wrap="square" lIns="0" tIns="0" rIns="0" bIns="0" rtlCol="0" anchor="ctr"/>
          <a:lstStyle/>
          <a:p>
            <a:r>
              <a:rPr lang="en-US" sz="1400" dirty="0">
                <a:solidFill>
                  <a:prstClr val="black"/>
                </a:solidFill>
                <a:latin typeface="Verdana (Body)"/>
              </a:rPr>
              <a:t> A</a:t>
            </a:r>
            <a:endParaRPr sz="1400" dirty="0">
              <a:solidFill>
                <a:prstClr val="black"/>
              </a:solidFill>
              <a:latin typeface="Verdana (Body)"/>
            </a:endParaRPr>
          </a:p>
        </p:txBody>
      </p:sp>
      <p:sp>
        <p:nvSpPr>
          <p:cNvPr id="102" name="object 12"/>
          <p:cNvSpPr/>
          <p:nvPr/>
        </p:nvSpPr>
        <p:spPr>
          <a:xfrm>
            <a:off x="2054348" y="3170612"/>
            <a:ext cx="321772" cy="239792"/>
          </a:xfrm>
          <a:prstGeom prst="ellipse">
            <a:avLst/>
          </a:prstGeom>
          <a:solidFill>
            <a:schemeClr val="bg1"/>
          </a:solidFill>
        </p:spPr>
        <p:txBody>
          <a:bodyPr wrap="square" lIns="0" tIns="0" rIns="0" bIns="0" rtlCol="0"/>
          <a:lstStyle/>
          <a:p>
            <a:endParaRPr sz="1400">
              <a:solidFill>
                <a:prstClr val="black"/>
              </a:solidFill>
              <a:latin typeface="Verdana (Body)"/>
            </a:endParaRPr>
          </a:p>
        </p:txBody>
      </p:sp>
      <p:sp>
        <p:nvSpPr>
          <p:cNvPr id="103" name="object 13"/>
          <p:cNvSpPr/>
          <p:nvPr/>
        </p:nvSpPr>
        <p:spPr>
          <a:xfrm>
            <a:off x="2054348" y="3170612"/>
            <a:ext cx="321772" cy="239792"/>
          </a:xfrm>
          <a:prstGeom prst="ellipse">
            <a:avLst/>
          </a:prstGeom>
          <a:solidFill>
            <a:schemeClr val="bg1"/>
          </a:solidFill>
          <a:ln w="25399">
            <a:solidFill>
              <a:srgbClr val="839950"/>
            </a:solidFill>
          </a:ln>
        </p:spPr>
        <p:txBody>
          <a:bodyPr wrap="square" lIns="0" tIns="0" rIns="0" bIns="0" rtlCol="0" anchor="ctr"/>
          <a:lstStyle/>
          <a:p>
            <a:r>
              <a:rPr lang="en-US" sz="1400" dirty="0">
                <a:solidFill>
                  <a:prstClr val="black"/>
                </a:solidFill>
                <a:latin typeface="Verdana (Body)"/>
              </a:rPr>
              <a:t> C</a:t>
            </a:r>
            <a:endParaRPr sz="1400" dirty="0">
              <a:solidFill>
                <a:prstClr val="black"/>
              </a:solidFill>
              <a:latin typeface="Verdana (Body)"/>
            </a:endParaRPr>
          </a:p>
        </p:txBody>
      </p:sp>
      <p:sp>
        <p:nvSpPr>
          <p:cNvPr id="104" name="object 14"/>
          <p:cNvSpPr/>
          <p:nvPr/>
        </p:nvSpPr>
        <p:spPr>
          <a:xfrm>
            <a:off x="3019483" y="2656388"/>
            <a:ext cx="321772" cy="239792"/>
          </a:xfrm>
          <a:prstGeom prst="ellipse">
            <a:avLst/>
          </a:prstGeom>
          <a:solidFill>
            <a:schemeClr val="bg1"/>
          </a:solidFill>
        </p:spPr>
        <p:txBody>
          <a:bodyPr wrap="square" lIns="0" tIns="0" rIns="0" bIns="0" rtlCol="0"/>
          <a:lstStyle/>
          <a:p>
            <a:endParaRPr sz="1400">
              <a:solidFill>
                <a:prstClr val="black"/>
              </a:solidFill>
              <a:latin typeface="Verdana (Body)"/>
            </a:endParaRPr>
          </a:p>
        </p:txBody>
      </p:sp>
      <p:sp>
        <p:nvSpPr>
          <p:cNvPr id="105" name="object 15"/>
          <p:cNvSpPr/>
          <p:nvPr/>
        </p:nvSpPr>
        <p:spPr>
          <a:xfrm>
            <a:off x="3019483" y="2656387"/>
            <a:ext cx="321772" cy="239792"/>
          </a:xfrm>
          <a:prstGeom prst="ellipse">
            <a:avLst/>
          </a:prstGeom>
          <a:solidFill>
            <a:schemeClr val="bg1"/>
          </a:solidFill>
          <a:ln w="25399">
            <a:solidFill>
              <a:srgbClr val="839950"/>
            </a:solidFill>
          </a:ln>
        </p:spPr>
        <p:txBody>
          <a:bodyPr wrap="square" lIns="0" tIns="0" rIns="0" bIns="0" rtlCol="0" anchor="ctr"/>
          <a:lstStyle/>
          <a:p>
            <a:r>
              <a:rPr lang="en-US" sz="1400" dirty="0">
                <a:solidFill>
                  <a:prstClr val="black"/>
                </a:solidFill>
                <a:latin typeface="Verdana (Body)"/>
              </a:rPr>
              <a:t> G</a:t>
            </a:r>
            <a:endParaRPr sz="1400" dirty="0">
              <a:solidFill>
                <a:prstClr val="black"/>
              </a:solidFill>
              <a:latin typeface="Verdana (Body)"/>
            </a:endParaRPr>
          </a:p>
        </p:txBody>
      </p:sp>
      <p:sp>
        <p:nvSpPr>
          <p:cNvPr id="106" name="object 16"/>
          <p:cNvSpPr/>
          <p:nvPr/>
        </p:nvSpPr>
        <p:spPr>
          <a:xfrm>
            <a:off x="2697772" y="3174501"/>
            <a:ext cx="321772" cy="239792"/>
          </a:xfrm>
          <a:prstGeom prst="ellipse">
            <a:avLst/>
          </a:prstGeom>
          <a:solidFill>
            <a:schemeClr val="bg1"/>
          </a:solidFill>
        </p:spPr>
        <p:txBody>
          <a:bodyPr wrap="square" lIns="0" tIns="0" rIns="0" bIns="0" rtlCol="0"/>
          <a:lstStyle/>
          <a:p>
            <a:endParaRPr sz="1400">
              <a:solidFill>
                <a:prstClr val="black"/>
              </a:solidFill>
              <a:latin typeface="Verdana (Body)"/>
            </a:endParaRPr>
          </a:p>
        </p:txBody>
      </p:sp>
      <p:sp>
        <p:nvSpPr>
          <p:cNvPr id="107" name="object 17"/>
          <p:cNvSpPr/>
          <p:nvPr/>
        </p:nvSpPr>
        <p:spPr>
          <a:xfrm>
            <a:off x="2697772" y="3174501"/>
            <a:ext cx="321772" cy="239792"/>
          </a:xfrm>
          <a:prstGeom prst="ellipse">
            <a:avLst/>
          </a:prstGeom>
          <a:solidFill>
            <a:schemeClr val="bg1"/>
          </a:solidFill>
          <a:ln w="25399">
            <a:solidFill>
              <a:srgbClr val="839950"/>
            </a:solidFill>
          </a:ln>
        </p:spPr>
        <p:txBody>
          <a:bodyPr wrap="square" lIns="0" tIns="0" rIns="0" bIns="0" rtlCol="0" anchor="ctr"/>
          <a:lstStyle/>
          <a:p>
            <a:r>
              <a:rPr lang="en-US" sz="1400" dirty="0">
                <a:solidFill>
                  <a:prstClr val="black"/>
                </a:solidFill>
                <a:latin typeface="Verdana (Body)"/>
              </a:rPr>
              <a:t> F</a:t>
            </a:r>
            <a:endParaRPr sz="1400" dirty="0">
              <a:solidFill>
                <a:prstClr val="black"/>
              </a:solidFill>
              <a:latin typeface="Verdana (Body)"/>
            </a:endParaRPr>
          </a:p>
        </p:txBody>
      </p:sp>
      <p:sp>
        <p:nvSpPr>
          <p:cNvPr id="108" name="object 18"/>
          <p:cNvSpPr/>
          <p:nvPr/>
        </p:nvSpPr>
        <p:spPr>
          <a:xfrm>
            <a:off x="3341196" y="3174501"/>
            <a:ext cx="321772" cy="239792"/>
          </a:xfrm>
          <a:prstGeom prst="ellipse">
            <a:avLst/>
          </a:prstGeom>
          <a:solidFill>
            <a:schemeClr val="bg1"/>
          </a:solidFill>
        </p:spPr>
        <p:txBody>
          <a:bodyPr wrap="square" lIns="0" tIns="0" rIns="0" bIns="0" rtlCol="0"/>
          <a:lstStyle/>
          <a:p>
            <a:endParaRPr sz="1400">
              <a:solidFill>
                <a:prstClr val="black"/>
              </a:solidFill>
              <a:latin typeface="Verdana (Body)"/>
            </a:endParaRPr>
          </a:p>
        </p:txBody>
      </p:sp>
      <p:sp>
        <p:nvSpPr>
          <p:cNvPr id="109" name="object 19"/>
          <p:cNvSpPr/>
          <p:nvPr/>
        </p:nvSpPr>
        <p:spPr>
          <a:xfrm>
            <a:off x="3341195" y="3174501"/>
            <a:ext cx="321772" cy="239792"/>
          </a:xfrm>
          <a:prstGeom prst="ellipse">
            <a:avLst/>
          </a:prstGeom>
          <a:solidFill>
            <a:schemeClr val="bg1"/>
          </a:solidFill>
          <a:ln w="25399">
            <a:solidFill>
              <a:srgbClr val="839950"/>
            </a:solidFill>
          </a:ln>
        </p:spPr>
        <p:txBody>
          <a:bodyPr wrap="square" lIns="0" tIns="0" rIns="0" bIns="0" rtlCol="0" anchor="ctr"/>
          <a:lstStyle/>
          <a:p>
            <a:r>
              <a:rPr lang="en-US" sz="1400" dirty="0">
                <a:solidFill>
                  <a:prstClr val="black"/>
                </a:solidFill>
                <a:latin typeface="Verdana (Body)"/>
              </a:rPr>
              <a:t>  I</a:t>
            </a:r>
            <a:endParaRPr sz="1400" dirty="0">
              <a:solidFill>
                <a:prstClr val="black"/>
              </a:solidFill>
              <a:latin typeface="Verdana (Body)"/>
            </a:endParaRPr>
          </a:p>
        </p:txBody>
      </p:sp>
      <p:sp>
        <p:nvSpPr>
          <p:cNvPr id="110" name="object 38"/>
          <p:cNvSpPr/>
          <p:nvPr/>
        </p:nvSpPr>
        <p:spPr>
          <a:xfrm>
            <a:off x="2215205" y="3721178"/>
            <a:ext cx="321772" cy="239792"/>
          </a:xfrm>
          <a:prstGeom prst="ellipse">
            <a:avLst/>
          </a:prstGeom>
          <a:solidFill>
            <a:schemeClr val="bg1"/>
          </a:solidFill>
        </p:spPr>
        <p:txBody>
          <a:bodyPr wrap="square" lIns="0" tIns="0" rIns="0" bIns="0" rtlCol="0"/>
          <a:lstStyle/>
          <a:p>
            <a:endParaRPr sz="1400">
              <a:solidFill>
                <a:prstClr val="black"/>
              </a:solidFill>
              <a:latin typeface="Verdana (Body)"/>
            </a:endParaRPr>
          </a:p>
        </p:txBody>
      </p:sp>
      <p:sp>
        <p:nvSpPr>
          <p:cNvPr id="111" name="object 39"/>
          <p:cNvSpPr/>
          <p:nvPr/>
        </p:nvSpPr>
        <p:spPr>
          <a:xfrm>
            <a:off x="2215205" y="3721178"/>
            <a:ext cx="321772" cy="239792"/>
          </a:xfrm>
          <a:prstGeom prst="ellipse">
            <a:avLst/>
          </a:prstGeom>
          <a:solidFill>
            <a:schemeClr val="bg1"/>
          </a:solidFill>
          <a:ln w="25399">
            <a:solidFill>
              <a:srgbClr val="839950"/>
            </a:solidFill>
          </a:ln>
        </p:spPr>
        <p:txBody>
          <a:bodyPr wrap="square" lIns="0" tIns="0" rIns="0" bIns="0" rtlCol="0" anchor="ctr"/>
          <a:lstStyle/>
          <a:p>
            <a:r>
              <a:rPr lang="en-US" sz="1400" dirty="0">
                <a:solidFill>
                  <a:prstClr val="black"/>
                </a:solidFill>
                <a:latin typeface="Verdana (Body)"/>
              </a:rPr>
              <a:t> D</a:t>
            </a:r>
            <a:endParaRPr sz="1400" dirty="0">
              <a:solidFill>
                <a:prstClr val="black"/>
              </a:solidFill>
              <a:latin typeface="Verdana (Body)"/>
            </a:endParaRPr>
          </a:p>
        </p:txBody>
      </p:sp>
      <p:sp>
        <p:nvSpPr>
          <p:cNvPr id="112" name="object 40"/>
          <p:cNvSpPr/>
          <p:nvPr/>
        </p:nvSpPr>
        <p:spPr>
          <a:xfrm>
            <a:off x="3180339" y="3721178"/>
            <a:ext cx="321772" cy="239792"/>
          </a:xfrm>
          <a:prstGeom prst="ellipse">
            <a:avLst/>
          </a:prstGeom>
          <a:solidFill>
            <a:schemeClr val="bg1"/>
          </a:solidFill>
        </p:spPr>
        <p:txBody>
          <a:bodyPr wrap="square" lIns="0" tIns="0" rIns="0" bIns="0" rtlCol="0"/>
          <a:lstStyle/>
          <a:p>
            <a:endParaRPr sz="1400">
              <a:solidFill>
                <a:prstClr val="black"/>
              </a:solidFill>
              <a:latin typeface="Verdana (Body)"/>
            </a:endParaRPr>
          </a:p>
        </p:txBody>
      </p:sp>
      <p:sp>
        <p:nvSpPr>
          <p:cNvPr id="113" name="object 41"/>
          <p:cNvSpPr/>
          <p:nvPr/>
        </p:nvSpPr>
        <p:spPr>
          <a:xfrm>
            <a:off x="3180339" y="3721178"/>
            <a:ext cx="321772" cy="239792"/>
          </a:xfrm>
          <a:prstGeom prst="ellipse">
            <a:avLst/>
          </a:prstGeom>
          <a:solidFill>
            <a:schemeClr val="bg1"/>
          </a:solidFill>
          <a:ln w="25399">
            <a:solidFill>
              <a:srgbClr val="839950"/>
            </a:solidFill>
          </a:ln>
        </p:spPr>
        <p:txBody>
          <a:bodyPr wrap="square" lIns="0" tIns="0" rIns="0" bIns="0" rtlCol="0" anchor="ctr"/>
          <a:lstStyle/>
          <a:p>
            <a:r>
              <a:rPr lang="en-US" sz="1400" dirty="0">
                <a:solidFill>
                  <a:prstClr val="black"/>
                </a:solidFill>
                <a:latin typeface="Verdana (Body)"/>
              </a:rPr>
              <a:t> H</a:t>
            </a:r>
            <a:endParaRPr sz="1400" dirty="0">
              <a:solidFill>
                <a:prstClr val="black"/>
              </a:solidFill>
              <a:latin typeface="Verdana (Body)"/>
            </a:endParaRPr>
          </a:p>
        </p:txBody>
      </p:sp>
      <p:cxnSp>
        <p:nvCxnSpPr>
          <p:cNvPr id="114" name="直接箭头连接符 110"/>
          <p:cNvCxnSpPr>
            <a:stCxn id="97" idx="5"/>
            <a:endCxn id="105" idx="1"/>
          </p:cNvCxnSpPr>
          <p:nvPr/>
        </p:nvCxnSpPr>
        <p:spPr>
          <a:xfrm>
            <a:off x="2650709" y="2416831"/>
            <a:ext cx="415896" cy="2746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1"/>
          <p:cNvCxnSpPr>
            <a:stCxn id="97" idx="3"/>
            <a:endCxn id="98" idx="7"/>
          </p:cNvCxnSpPr>
          <p:nvPr/>
        </p:nvCxnSpPr>
        <p:spPr>
          <a:xfrm flipH="1">
            <a:off x="2007285" y="2416831"/>
            <a:ext cx="415897" cy="2746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2"/>
          <p:cNvCxnSpPr>
            <a:stCxn id="98" idx="3"/>
            <a:endCxn id="101" idx="0"/>
          </p:cNvCxnSpPr>
          <p:nvPr/>
        </p:nvCxnSpPr>
        <p:spPr>
          <a:xfrm flipH="1">
            <a:off x="1571811" y="2861063"/>
            <a:ext cx="207947" cy="30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3"/>
          <p:cNvCxnSpPr>
            <a:stCxn id="105" idx="3"/>
            <a:endCxn id="106" idx="0"/>
          </p:cNvCxnSpPr>
          <p:nvPr/>
        </p:nvCxnSpPr>
        <p:spPr>
          <a:xfrm flipH="1">
            <a:off x="2858658" y="2861062"/>
            <a:ext cx="207947" cy="3134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4"/>
          <p:cNvCxnSpPr>
            <a:stCxn id="99" idx="5"/>
            <a:endCxn id="102" idx="0"/>
          </p:cNvCxnSpPr>
          <p:nvPr/>
        </p:nvCxnSpPr>
        <p:spPr>
          <a:xfrm>
            <a:off x="2007285" y="2861062"/>
            <a:ext cx="207950" cy="3095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5"/>
          <p:cNvCxnSpPr>
            <a:stCxn id="105" idx="5"/>
            <a:endCxn id="108" idx="0"/>
          </p:cNvCxnSpPr>
          <p:nvPr/>
        </p:nvCxnSpPr>
        <p:spPr>
          <a:xfrm>
            <a:off x="3294132" y="2861062"/>
            <a:ext cx="207950" cy="3134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6"/>
          <p:cNvCxnSpPr>
            <a:stCxn id="103" idx="4"/>
            <a:endCxn id="110" idx="0"/>
          </p:cNvCxnSpPr>
          <p:nvPr/>
        </p:nvCxnSpPr>
        <p:spPr>
          <a:xfrm>
            <a:off x="2215234" y="3410404"/>
            <a:ext cx="160856" cy="3107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1" name="直接箭头连接符 117"/>
          <p:cNvCxnSpPr>
            <a:stCxn id="109" idx="4"/>
            <a:endCxn id="113" idx="0"/>
          </p:cNvCxnSpPr>
          <p:nvPr/>
        </p:nvCxnSpPr>
        <p:spPr>
          <a:xfrm flipH="1">
            <a:off x="3341225" y="3414293"/>
            <a:ext cx="160856" cy="3068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C4DF9DCC-D2BE-EB80-0F37-25DA1211BEDC}"/>
              </a:ext>
            </a:extLst>
          </p:cNvPr>
          <p:cNvGrpSpPr/>
          <p:nvPr/>
        </p:nvGrpSpPr>
        <p:grpSpPr>
          <a:xfrm>
            <a:off x="5141051" y="4571966"/>
            <a:ext cx="2346840" cy="534960"/>
            <a:chOff x="5141051" y="4571966"/>
            <a:chExt cx="2346840" cy="53496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DC514AAF-6447-EE2F-17FC-6F26CCACFEF2}"/>
                    </a:ext>
                  </a:extLst>
                </p14:cNvPr>
                <p14:cNvContentPartPr/>
                <p14:nvPr/>
              </p14:nvContentPartPr>
              <p14:xfrm>
                <a:off x="5141051" y="4883006"/>
                <a:ext cx="129960" cy="223920"/>
              </p14:xfrm>
            </p:contentPart>
          </mc:Choice>
          <mc:Fallback xmlns="">
            <p:pic>
              <p:nvPicPr>
                <p:cNvPr id="3" name="Ink 2">
                  <a:extLst>
                    <a:ext uri="{FF2B5EF4-FFF2-40B4-BE49-F238E27FC236}">
                      <a16:creationId xmlns:a16="http://schemas.microsoft.com/office/drawing/2014/main" id="{DC514AAF-6447-EE2F-17FC-6F26CCACFEF2}"/>
                    </a:ext>
                  </a:extLst>
                </p:cNvPr>
                <p:cNvPicPr/>
                <p:nvPr/>
              </p:nvPicPr>
              <p:blipFill>
                <a:blip r:embed="rId4"/>
                <a:stretch>
                  <a:fillRect/>
                </a:stretch>
              </p:blipFill>
              <p:spPr>
                <a:xfrm>
                  <a:off x="5132051" y="4874006"/>
                  <a:ext cx="14760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454C46F1-706F-344D-895A-8B11D088E19E}"/>
                    </a:ext>
                  </a:extLst>
                </p14:cNvPr>
                <p14:cNvContentPartPr/>
                <p14:nvPr/>
              </p14:nvContentPartPr>
              <p14:xfrm>
                <a:off x="5175611" y="5002886"/>
                <a:ext cx="77040" cy="360"/>
              </p14:xfrm>
            </p:contentPart>
          </mc:Choice>
          <mc:Fallback xmlns="">
            <p:pic>
              <p:nvPicPr>
                <p:cNvPr id="4" name="Ink 3">
                  <a:extLst>
                    <a:ext uri="{FF2B5EF4-FFF2-40B4-BE49-F238E27FC236}">
                      <a16:creationId xmlns:a16="http://schemas.microsoft.com/office/drawing/2014/main" id="{454C46F1-706F-344D-895A-8B11D088E19E}"/>
                    </a:ext>
                  </a:extLst>
                </p:cNvPr>
                <p:cNvPicPr/>
                <p:nvPr/>
              </p:nvPicPr>
              <p:blipFill>
                <a:blip r:embed="rId6"/>
                <a:stretch>
                  <a:fillRect/>
                </a:stretch>
              </p:blipFill>
              <p:spPr>
                <a:xfrm>
                  <a:off x="5166611" y="4994246"/>
                  <a:ext cx="946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249F514B-749C-D05D-F9F8-A3627A2C7902}"/>
                    </a:ext>
                  </a:extLst>
                </p14:cNvPr>
                <p14:cNvContentPartPr/>
                <p14:nvPr/>
              </p14:nvContentPartPr>
              <p14:xfrm>
                <a:off x="5313851" y="4890926"/>
                <a:ext cx="18000" cy="128520"/>
              </p14:xfrm>
            </p:contentPart>
          </mc:Choice>
          <mc:Fallback xmlns="">
            <p:pic>
              <p:nvPicPr>
                <p:cNvPr id="5" name="Ink 4">
                  <a:extLst>
                    <a:ext uri="{FF2B5EF4-FFF2-40B4-BE49-F238E27FC236}">
                      <a16:creationId xmlns:a16="http://schemas.microsoft.com/office/drawing/2014/main" id="{249F514B-749C-D05D-F9F8-A3627A2C7902}"/>
                    </a:ext>
                  </a:extLst>
                </p:cNvPr>
                <p:cNvPicPr/>
                <p:nvPr/>
              </p:nvPicPr>
              <p:blipFill>
                <a:blip r:embed="rId8"/>
                <a:stretch>
                  <a:fillRect/>
                </a:stretch>
              </p:blipFill>
              <p:spPr>
                <a:xfrm>
                  <a:off x="5304851" y="4881926"/>
                  <a:ext cx="3564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id="{1C711713-DEB8-90DE-B0FB-30878692180E}"/>
                    </a:ext>
                  </a:extLst>
                </p14:cNvPr>
                <p14:cNvContentPartPr/>
                <p14:nvPr/>
              </p14:nvContentPartPr>
              <p14:xfrm>
                <a:off x="5313851" y="4830446"/>
                <a:ext cx="145080" cy="195840"/>
              </p14:xfrm>
            </p:contentPart>
          </mc:Choice>
          <mc:Fallback xmlns="">
            <p:pic>
              <p:nvPicPr>
                <p:cNvPr id="6" name="Ink 5">
                  <a:extLst>
                    <a:ext uri="{FF2B5EF4-FFF2-40B4-BE49-F238E27FC236}">
                      <a16:creationId xmlns:a16="http://schemas.microsoft.com/office/drawing/2014/main" id="{1C711713-DEB8-90DE-B0FB-30878692180E}"/>
                    </a:ext>
                  </a:extLst>
                </p:cNvPr>
                <p:cNvPicPr/>
                <p:nvPr/>
              </p:nvPicPr>
              <p:blipFill>
                <a:blip r:embed="rId10"/>
                <a:stretch>
                  <a:fillRect/>
                </a:stretch>
              </p:blipFill>
              <p:spPr>
                <a:xfrm>
                  <a:off x="5304851" y="4821806"/>
                  <a:ext cx="16272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46174F0F-736A-F0F8-6563-F2F7F423AE84}"/>
                    </a:ext>
                  </a:extLst>
                </p14:cNvPr>
                <p14:cNvContentPartPr/>
                <p14:nvPr/>
              </p14:nvContentPartPr>
              <p14:xfrm>
                <a:off x="5466851" y="4856006"/>
                <a:ext cx="106560" cy="128880"/>
              </p14:xfrm>
            </p:contentPart>
          </mc:Choice>
          <mc:Fallback xmlns="">
            <p:pic>
              <p:nvPicPr>
                <p:cNvPr id="7" name="Ink 6">
                  <a:extLst>
                    <a:ext uri="{FF2B5EF4-FFF2-40B4-BE49-F238E27FC236}">
                      <a16:creationId xmlns:a16="http://schemas.microsoft.com/office/drawing/2014/main" id="{46174F0F-736A-F0F8-6563-F2F7F423AE84}"/>
                    </a:ext>
                  </a:extLst>
                </p:cNvPr>
                <p:cNvPicPr/>
                <p:nvPr/>
              </p:nvPicPr>
              <p:blipFill>
                <a:blip r:embed="rId12"/>
                <a:stretch>
                  <a:fillRect/>
                </a:stretch>
              </p:blipFill>
              <p:spPr>
                <a:xfrm>
                  <a:off x="5458211" y="4847366"/>
                  <a:ext cx="12420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a16="http://schemas.microsoft.com/office/drawing/2014/main" id="{456335FA-8520-1EE9-6073-6ED3D955B1E7}"/>
                    </a:ext>
                  </a:extLst>
                </p14:cNvPr>
                <p14:cNvContentPartPr/>
                <p14:nvPr/>
              </p14:nvContentPartPr>
              <p14:xfrm>
                <a:off x="5641091" y="4804886"/>
                <a:ext cx="18000" cy="189000"/>
              </p14:xfrm>
            </p:contentPart>
          </mc:Choice>
          <mc:Fallback xmlns="">
            <p:pic>
              <p:nvPicPr>
                <p:cNvPr id="8" name="Ink 7">
                  <a:extLst>
                    <a:ext uri="{FF2B5EF4-FFF2-40B4-BE49-F238E27FC236}">
                      <a16:creationId xmlns:a16="http://schemas.microsoft.com/office/drawing/2014/main" id="{456335FA-8520-1EE9-6073-6ED3D955B1E7}"/>
                    </a:ext>
                  </a:extLst>
                </p:cNvPr>
                <p:cNvPicPr/>
                <p:nvPr/>
              </p:nvPicPr>
              <p:blipFill>
                <a:blip r:embed="rId14"/>
                <a:stretch>
                  <a:fillRect/>
                </a:stretch>
              </p:blipFill>
              <p:spPr>
                <a:xfrm>
                  <a:off x="5632451" y="4795886"/>
                  <a:ext cx="3564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9" name="Ink 8">
                  <a:extLst>
                    <a:ext uri="{FF2B5EF4-FFF2-40B4-BE49-F238E27FC236}">
                      <a16:creationId xmlns:a16="http://schemas.microsoft.com/office/drawing/2014/main" id="{D473FE4E-97DA-E1DC-711B-D1978971198B}"/>
                    </a:ext>
                  </a:extLst>
                </p14:cNvPr>
                <p14:cNvContentPartPr/>
                <p14:nvPr/>
              </p14:nvContentPartPr>
              <p14:xfrm>
                <a:off x="5658371" y="4778966"/>
                <a:ext cx="122760" cy="197280"/>
              </p14:xfrm>
            </p:contentPart>
          </mc:Choice>
          <mc:Fallback xmlns="">
            <p:pic>
              <p:nvPicPr>
                <p:cNvPr id="9" name="Ink 8">
                  <a:extLst>
                    <a:ext uri="{FF2B5EF4-FFF2-40B4-BE49-F238E27FC236}">
                      <a16:creationId xmlns:a16="http://schemas.microsoft.com/office/drawing/2014/main" id="{D473FE4E-97DA-E1DC-711B-D1978971198B}"/>
                    </a:ext>
                  </a:extLst>
                </p:cNvPr>
                <p:cNvPicPr/>
                <p:nvPr/>
              </p:nvPicPr>
              <p:blipFill>
                <a:blip r:embed="rId16"/>
                <a:stretch>
                  <a:fillRect/>
                </a:stretch>
              </p:blipFill>
              <p:spPr>
                <a:xfrm>
                  <a:off x="5649731" y="4770326"/>
                  <a:ext cx="14040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 name="Ink 9">
                  <a:extLst>
                    <a:ext uri="{FF2B5EF4-FFF2-40B4-BE49-F238E27FC236}">
                      <a16:creationId xmlns:a16="http://schemas.microsoft.com/office/drawing/2014/main" id="{F10B7EC7-75CF-F40F-F75D-302141758DE4}"/>
                    </a:ext>
                  </a:extLst>
                </p14:cNvPr>
                <p14:cNvContentPartPr/>
                <p14:nvPr/>
              </p14:nvContentPartPr>
              <p14:xfrm>
                <a:off x="5814611" y="4830446"/>
                <a:ext cx="154080" cy="122400"/>
              </p14:xfrm>
            </p:contentPart>
          </mc:Choice>
          <mc:Fallback xmlns="">
            <p:pic>
              <p:nvPicPr>
                <p:cNvPr id="10" name="Ink 9">
                  <a:extLst>
                    <a:ext uri="{FF2B5EF4-FFF2-40B4-BE49-F238E27FC236}">
                      <a16:creationId xmlns:a16="http://schemas.microsoft.com/office/drawing/2014/main" id="{F10B7EC7-75CF-F40F-F75D-302141758DE4}"/>
                    </a:ext>
                  </a:extLst>
                </p:cNvPr>
                <p:cNvPicPr/>
                <p:nvPr/>
              </p:nvPicPr>
              <p:blipFill>
                <a:blip r:embed="rId18"/>
                <a:stretch>
                  <a:fillRect/>
                </a:stretch>
              </p:blipFill>
              <p:spPr>
                <a:xfrm>
                  <a:off x="5805611" y="4821806"/>
                  <a:ext cx="17172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1" name="Ink 10">
                  <a:extLst>
                    <a:ext uri="{FF2B5EF4-FFF2-40B4-BE49-F238E27FC236}">
                      <a16:creationId xmlns:a16="http://schemas.microsoft.com/office/drawing/2014/main" id="{81F2F8BD-E89E-64B6-2DF4-16C9EB6B9F6B}"/>
                    </a:ext>
                  </a:extLst>
                </p14:cNvPr>
                <p14:cNvContentPartPr/>
                <p14:nvPr/>
              </p14:nvContentPartPr>
              <p14:xfrm>
                <a:off x="5900291" y="4804886"/>
                <a:ext cx="137520" cy="360"/>
              </p14:xfrm>
            </p:contentPart>
          </mc:Choice>
          <mc:Fallback xmlns="">
            <p:pic>
              <p:nvPicPr>
                <p:cNvPr id="11" name="Ink 10">
                  <a:extLst>
                    <a:ext uri="{FF2B5EF4-FFF2-40B4-BE49-F238E27FC236}">
                      <a16:creationId xmlns:a16="http://schemas.microsoft.com/office/drawing/2014/main" id="{81F2F8BD-E89E-64B6-2DF4-16C9EB6B9F6B}"/>
                    </a:ext>
                  </a:extLst>
                </p:cNvPr>
                <p:cNvPicPr/>
                <p:nvPr/>
              </p:nvPicPr>
              <p:blipFill>
                <a:blip r:embed="rId20"/>
                <a:stretch>
                  <a:fillRect/>
                </a:stretch>
              </p:blipFill>
              <p:spPr>
                <a:xfrm>
                  <a:off x="5891651" y="4795886"/>
                  <a:ext cx="1551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2" name="Ink 11">
                  <a:extLst>
                    <a:ext uri="{FF2B5EF4-FFF2-40B4-BE49-F238E27FC236}">
                      <a16:creationId xmlns:a16="http://schemas.microsoft.com/office/drawing/2014/main" id="{F986EAFB-3B84-522B-D24E-7FE3C86E4383}"/>
                    </a:ext>
                  </a:extLst>
                </p14:cNvPr>
                <p14:cNvContentPartPr/>
                <p14:nvPr/>
              </p14:nvContentPartPr>
              <p14:xfrm>
                <a:off x="5840171" y="4847726"/>
                <a:ext cx="154440" cy="9720"/>
              </p14:xfrm>
            </p:contentPart>
          </mc:Choice>
          <mc:Fallback xmlns="">
            <p:pic>
              <p:nvPicPr>
                <p:cNvPr id="12" name="Ink 11">
                  <a:extLst>
                    <a:ext uri="{FF2B5EF4-FFF2-40B4-BE49-F238E27FC236}">
                      <a16:creationId xmlns:a16="http://schemas.microsoft.com/office/drawing/2014/main" id="{F986EAFB-3B84-522B-D24E-7FE3C86E4383}"/>
                    </a:ext>
                  </a:extLst>
                </p:cNvPr>
                <p:cNvPicPr/>
                <p:nvPr/>
              </p:nvPicPr>
              <p:blipFill>
                <a:blip r:embed="rId22"/>
                <a:stretch>
                  <a:fillRect/>
                </a:stretch>
              </p:blipFill>
              <p:spPr>
                <a:xfrm>
                  <a:off x="5831171" y="4839086"/>
                  <a:ext cx="17208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3" name="Ink 12">
                  <a:extLst>
                    <a:ext uri="{FF2B5EF4-FFF2-40B4-BE49-F238E27FC236}">
                      <a16:creationId xmlns:a16="http://schemas.microsoft.com/office/drawing/2014/main" id="{0EDFBD2B-BCEE-833E-E46E-436F2176179C}"/>
                    </a:ext>
                  </a:extLst>
                </p14:cNvPr>
                <p14:cNvContentPartPr/>
                <p14:nvPr/>
              </p14:nvContentPartPr>
              <p14:xfrm>
                <a:off x="6071651" y="4761686"/>
                <a:ext cx="19440" cy="197640"/>
              </p14:xfrm>
            </p:contentPart>
          </mc:Choice>
          <mc:Fallback xmlns="">
            <p:pic>
              <p:nvPicPr>
                <p:cNvPr id="13" name="Ink 12">
                  <a:extLst>
                    <a:ext uri="{FF2B5EF4-FFF2-40B4-BE49-F238E27FC236}">
                      <a16:creationId xmlns:a16="http://schemas.microsoft.com/office/drawing/2014/main" id="{0EDFBD2B-BCEE-833E-E46E-436F2176179C}"/>
                    </a:ext>
                  </a:extLst>
                </p:cNvPr>
                <p:cNvPicPr/>
                <p:nvPr/>
              </p:nvPicPr>
              <p:blipFill>
                <a:blip r:embed="rId24"/>
                <a:stretch>
                  <a:fillRect/>
                </a:stretch>
              </p:blipFill>
              <p:spPr>
                <a:xfrm>
                  <a:off x="6063011" y="4753046"/>
                  <a:ext cx="3708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4" name="Ink 13">
                  <a:extLst>
                    <a:ext uri="{FF2B5EF4-FFF2-40B4-BE49-F238E27FC236}">
                      <a16:creationId xmlns:a16="http://schemas.microsoft.com/office/drawing/2014/main" id="{59CC5FE9-7E1D-D9C8-CA71-FC7A64610862}"/>
                    </a:ext>
                  </a:extLst>
                </p14:cNvPr>
                <p14:cNvContentPartPr/>
                <p14:nvPr/>
              </p14:nvContentPartPr>
              <p14:xfrm>
                <a:off x="6090011" y="4761686"/>
                <a:ext cx="102960" cy="360"/>
              </p14:xfrm>
            </p:contentPart>
          </mc:Choice>
          <mc:Fallback xmlns="">
            <p:pic>
              <p:nvPicPr>
                <p:cNvPr id="14" name="Ink 13">
                  <a:extLst>
                    <a:ext uri="{FF2B5EF4-FFF2-40B4-BE49-F238E27FC236}">
                      <a16:creationId xmlns:a16="http://schemas.microsoft.com/office/drawing/2014/main" id="{59CC5FE9-7E1D-D9C8-CA71-FC7A64610862}"/>
                    </a:ext>
                  </a:extLst>
                </p:cNvPr>
                <p:cNvPicPr/>
                <p:nvPr/>
              </p:nvPicPr>
              <p:blipFill>
                <a:blip r:embed="rId26"/>
                <a:stretch>
                  <a:fillRect/>
                </a:stretch>
              </p:blipFill>
              <p:spPr>
                <a:xfrm>
                  <a:off x="6081371" y="4753046"/>
                  <a:ext cx="120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5" name="Ink 14">
                  <a:extLst>
                    <a:ext uri="{FF2B5EF4-FFF2-40B4-BE49-F238E27FC236}">
                      <a16:creationId xmlns:a16="http://schemas.microsoft.com/office/drawing/2014/main" id="{394E4300-632C-12CF-6EB7-36F298B70E9F}"/>
                    </a:ext>
                  </a:extLst>
                </p14:cNvPr>
                <p14:cNvContentPartPr/>
                <p14:nvPr/>
              </p14:nvContentPartPr>
              <p14:xfrm>
                <a:off x="6098651" y="4809926"/>
                <a:ext cx="142920" cy="4320"/>
              </p14:xfrm>
            </p:contentPart>
          </mc:Choice>
          <mc:Fallback xmlns="">
            <p:pic>
              <p:nvPicPr>
                <p:cNvPr id="15" name="Ink 14">
                  <a:extLst>
                    <a:ext uri="{FF2B5EF4-FFF2-40B4-BE49-F238E27FC236}">
                      <a16:creationId xmlns:a16="http://schemas.microsoft.com/office/drawing/2014/main" id="{394E4300-632C-12CF-6EB7-36F298B70E9F}"/>
                    </a:ext>
                  </a:extLst>
                </p:cNvPr>
                <p:cNvPicPr/>
                <p:nvPr/>
              </p:nvPicPr>
              <p:blipFill>
                <a:blip r:embed="rId28"/>
                <a:stretch>
                  <a:fillRect/>
                </a:stretch>
              </p:blipFill>
              <p:spPr>
                <a:xfrm>
                  <a:off x="6089651" y="4800926"/>
                  <a:ext cx="16056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6" name="Ink 15">
                  <a:extLst>
                    <a:ext uri="{FF2B5EF4-FFF2-40B4-BE49-F238E27FC236}">
                      <a16:creationId xmlns:a16="http://schemas.microsoft.com/office/drawing/2014/main" id="{C71CAAFE-5F88-BA41-CC82-D5F1EE083078}"/>
                    </a:ext>
                  </a:extLst>
                </p14:cNvPr>
                <p14:cNvContentPartPr/>
                <p14:nvPr/>
              </p14:nvContentPartPr>
              <p14:xfrm>
                <a:off x="6244091" y="4726406"/>
                <a:ext cx="139320" cy="216360"/>
              </p14:xfrm>
            </p:contentPart>
          </mc:Choice>
          <mc:Fallback xmlns="">
            <p:pic>
              <p:nvPicPr>
                <p:cNvPr id="16" name="Ink 15">
                  <a:extLst>
                    <a:ext uri="{FF2B5EF4-FFF2-40B4-BE49-F238E27FC236}">
                      <a16:creationId xmlns:a16="http://schemas.microsoft.com/office/drawing/2014/main" id="{C71CAAFE-5F88-BA41-CC82-D5F1EE083078}"/>
                    </a:ext>
                  </a:extLst>
                </p:cNvPr>
                <p:cNvPicPr/>
                <p:nvPr/>
              </p:nvPicPr>
              <p:blipFill>
                <a:blip r:embed="rId30"/>
                <a:stretch>
                  <a:fillRect/>
                </a:stretch>
              </p:blipFill>
              <p:spPr>
                <a:xfrm>
                  <a:off x="6235451" y="4717766"/>
                  <a:ext cx="15696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7" name="Ink 16">
                  <a:extLst>
                    <a:ext uri="{FF2B5EF4-FFF2-40B4-BE49-F238E27FC236}">
                      <a16:creationId xmlns:a16="http://schemas.microsoft.com/office/drawing/2014/main" id="{76FD1B69-1B79-82D3-3ABE-055084C9AC41}"/>
                    </a:ext>
                  </a:extLst>
                </p14:cNvPr>
                <p14:cNvContentPartPr/>
                <p14:nvPr/>
              </p14:nvContentPartPr>
              <p14:xfrm>
                <a:off x="6297011" y="4822166"/>
                <a:ext cx="128880" cy="9360"/>
              </p14:xfrm>
            </p:contentPart>
          </mc:Choice>
          <mc:Fallback xmlns="">
            <p:pic>
              <p:nvPicPr>
                <p:cNvPr id="17" name="Ink 16">
                  <a:extLst>
                    <a:ext uri="{FF2B5EF4-FFF2-40B4-BE49-F238E27FC236}">
                      <a16:creationId xmlns:a16="http://schemas.microsoft.com/office/drawing/2014/main" id="{76FD1B69-1B79-82D3-3ABE-055084C9AC41}"/>
                    </a:ext>
                  </a:extLst>
                </p:cNvPr>
                <p:cNvPicPr/>
                <p:nvPr/>
              </p:nvPicPr>
              <p:blipFill>
                <a:blip r:embed="rId32"/>
                <a:stretch>
                  <a:fillRect/>
                </a:stretch>
              </p:blipFill>
              <p:spPr>
                <a:xfrm>
                  <a:off x="6288371" y="4813166"/>
                  <a:ext cx="14652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8" name="Ink 17">
                  <a:extLst>
                    <a:ext uri="{FF2B5EF4-FFF2-40B4-BE49-F238E27FC236}">
                      <a16:creationId xmlns:a16="http://schemas.microsoft.com/office/drawing/2014/main" id="{F2016FAE-9326-95B6-99AA-F6375B83E219}"/>
                    </a:ext>
                  </a:extLst>
                </p14:cNvPr>
                <p14:cNvContentPartPr/>
                <p14:nvPr/>
              </p14:nvContentPartPr>
              <p14:xfrm>
                <a:off x="6391331" y="4839446"/>
                <a:ext cx="13320" cy="211680"/>
              </p14:xfrm>
            </p:contentPart>
          </mc:Choice>
          <mc:Fallback xmlns="">
            <p:pic>
              <p:nvPicPr>
                <p:cNvPr id="18" name="Ink 17">
                  <a:extLst>
                    <a:ext uri="{FF2B5EF4-FFF2-40B4-BE49-F238E27FC236}">
                      <a16:creationId xmlns:a16="http://schemas.microsoft.com/office/drawing/2014/main" id="{F2016FAE-9326-95B6-99AA-F6375B83E219}"/>
                    </a:ext>
                  </a:extLst>
                </p:cNvPr>
                <p:cNvPicPr/>
                <p:nvPr/>
              </p:nvPicPr>
              <p:blipFill>
                <a:blip r:embed="rId34"/>
                <a:stretch>
                  <a:fillRect/>
                </a:stretch>
              </p:blipFill>
              <p:spPr>
                <a:xfrm>
                  <a:off x="6382691" y="4830446"/>
                  <a:ext cx="3096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9" name="Ink 18">
                  <a:extLst>
                    <a:ext uri="{FF2B5EF4-FFF2-40B4-BE49-F238E27FC236}">
                      <a16:creationId xmlns:a16="http://schemas.microsoft.com/office/drawing/2014/main" id="{D9EBA682-C66F-2ADA-0C21-5C49C66E4B35}"/>
                    </a:ext>
                  </a:extLst>
                </p14:cNvPr>
                <p14:cNvContentPartPr/>
                <p14:nvPr/>
              </p14:nvContentPartPr>
              <p14:xfrm>
                <a:off x="6481331" y="4709846"/>
                <a:ext cx="40320" cy="270000"/>
              </p14:xfrm>
            </p:contentPart>
          </mc:Choice>
          <mc:Fallback xmlns="">
            <p:pic>
              <p:nvPicPr>
                <p:cNvPr id="19" name="Ink 18">
                  <a:extLst>
                    <a:ext uri="{FF2B5EF4-FFF2-40B4-BE49-F238E27FC236}">
                      <a16:creationId xmlns:a16="http://schemas.microsoft.com/office/drawing/2014/main" id="{D9EBA682-C66F-2ADA-0C21-5C49C66E4B35}"/>
                    </a:ext>
                  </a:extLst>
                </p:cNvPr>
                <p:cNvPicPr/>
                <p:nvPr/>
              </p:nvPicPr>
              <p:blipFill>
                <a:blip r:embed="rId36"/>
                <a:stretch>
                  <a:fillRect/>
                </a:stretch>
              </p:blipFill>
              <p:spPr>
                <a:xfrm>
                  <a:off x="6472691" y="4701206"/>
                  <a:ext cx="57960" cy="2876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0" name="Ink 19">
                  <a:extLst>
                    <a:ext uri="{FF2B5EF4-FFF2-40B4-BE49-F238E27FC236}">
                      <a16:creationId xmlns:a16="http://schemas.microsoft.com/office/drawing/2014/main" id="{DEFBD80F-CA72-8C67-8FF2-345C6FFF9BC7}"/>
                    </a:ext>
                  </a:extLst>
                </p14:cNvPr>
                <p14:cNvContentPartPr/>
                <p14:nvPr/>
              </p14:nvContentPartPr>
              <p14:xfrm>
                <a:off x="6495371" y="4851326"/>
                <a:ext cx="89280" cy="5760"/>
              </p14:xfrm>
            </p:contentPart>
          </mc:Choice>
          <mc:Fallback xmlns="">
            <p:pic>
              <p:nvPicPr>
                <p:cNvPr id="20" name="Ink 19">
                  <a:extLst>
                    <a:ext uri="{FF2B5EF4-FFF2-40B4-BE49-F238E27FC236}">
                      <a16:creationId xmlns:a16="http://schemas.microsoft.com/office/drawing/2014/main" id="{DEFBD80F-CA72-8C67-8FF2-345C6FFF9BC7}"/>
                    </a:ext>
                  </a:extLst>
                </p:cNvPr>
                <p:cNvPicPr/>
                <p:nvPr/>
              </p:nvPicPr>
              <p:blipFill>
                <a:blip r:embed="rId38"/>
                <a:stretch>
                  <a:fillRect/>
                </a:stretch>
              </p:blipFill>
              <p:spPr>
                <a:xfrm>
                  <a:off x="6486731" y="4842326"/>
                  <a:ext cx="10692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1" name="Ink 20">
                  <a:extLst>
                    <a:ext uri="{FF2B5EF4-FFF2-40B4-BE49-F238E27FC236}">
                      <a16:creationId xmlns:a16="http://schemas.microsoft.com/office/drawing/2014/main" id="{C6635239-0E03-473A-E2E8-815DB1E1D011}"/>
                    </a:ext>
                  </a:extLst>
                </p14:cNvPr>
                <p14:cNvContentPartPr/>
                <p14:nvPr/>
              </p14:nvContentPartPr>
              <p14:xfrm>
                <a:off x="6607331" y="4683926"/>
                <a:ext cx="18000" cy="275760"/>
              </p14:xfrm>
            </p:contentPart>
          </mc:Choice>
          <mc:Fallback xmlns="">
            <p:pic>
              <p:nvPicPr>
                <p:cNvPr id="21" name="Ink 20">
                  <a:extLst>
                    <a:ext uri="{FF2B5EF4-FFF2-40B4-BE49-F238E27FC236}">
                      <a16:creationId xmlns:a16="http://schemas.microsoft.com/office/drawing/2014/main" id="{C6635239-0E03-473A-E2E8-815DB1E1D011}"/>
                    </a:ext>
                  </a:extLst>
                </p:cNvPr>
                <p:cNvPicPr/>
                <p:nvPr/>
              </p:nvPicPr>
              <p:blipFill>
                <a:blip r:embed="rId40"/>
                <a:stretch>
                  <a:fillRect/>
                </a:stretch>
              </p:blipFill>
              <p:spPr>
                <a:xfrm>
                  <a:off x="6598331" y="4674926"/>
                  <a:ext cx="3564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2" name="Ink 21">
                  <a:extLst>
                    <a:ext uri="{FF2B5EF4-FFF2-40B4-BE49-F238E27FC236}">
                      <a16:creationId xmlns:a16="http://schemas.microsoft.com/office/drawing/2014/main" id="{B4920A3D-9906-09D3-FAB2-6854E416CD14}"/>
                    </a:ext>
                  </a:extLst>
                </p14:cNvPr>
                <p14:cNvContentPartPr/>
                <p14:nvPr/>
              </p14:nvContentPartPr>
              <p14:xfrm>
                <a:off x="6694091" y="4735766"/>
                <a:ext cx="146160" cy="360"/>
              </p14:xfrm>
            </p:contentPart>
          </mc:Choice>
          <mc:Fallback xmlns="">
            <p:pic>
              <p:nvPicPr>
                <p:cNvPr id="22" name="Ink 21">
                  <a:extLst>
                    <a:ext uri="{FF2B5EF4-FFF2-40B4-BE49-F238E27FC236}">
                      <a16:creationId xmlns:a16="http://schemas.microsoft.com/office/drawing/2014/main" id="{B4920A3D-9906-09D3-FAB2-6854E416CD14}"/>
                    </a:ext>
                  </a:extLst>
                </p:cNvPr>
                <p:cNvPicPr/>
                <p:nvPr/>
              </p:nvPicPr>
              <p:blipFill>
                <a:blip r:embed="rId42"/>
                <a:stretch>
                  <a:fillRect/>
                </a:stretch>
              </p:blipFill>
              <p:spPr>
                <a:xfrm>
                  <a:off x="6685091" y="4726766"/>
                  <a:ext cx="163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 name="Ink 22">
                  <a:extLst>
                    <a:ext uri="{FF2B5EF4-FFF2-40B4-BE49-F238E27FC236}">
                      <a16:creationId xmlns:a16="http://schemas.microsoft.com/office/drawing/2014/main" id="{71236E3A-A300-8912-07FB-842970469B54}"/>
                    </a:ext>
                  </a:extLst>
                </p14:cNvPr>
                <p14:cNvContentPartPr/>
                <p14:nvPr/>
              </p14:nvContentPartPr>
              <p14:xfrm>
                <a:off x="6759611" y="4735766"/>
                <a:ext cx="21240" cy="160200"/>
              </p14:xfrm>
            </p:contentPart>
          </mc:Choice>
          <mc:Fallback xmlns="">
            <p:pic>
              <p:nvPicPr>
                <p:cNvPr id="23" name="Ink 22">
                  <a:extLst>
                    <a:ext uri="{FF2B5EF4-FFF2-40B4-BE49-F238E27FC236}">
                      <a16:creationId xmlns:a16="http://schemas.microsoft.com/office/drawing/2014/main" id="{71236E3A-A300-8912-07FB-842970469B54}"/>
                    </a:ext>
                  </a:extLst>
                </p:cNvPr>
                <p:cNvPicPr/>
                <p:nvPr/>
              </p:nvPicPr>
              <p:blipFill>
                <a:blip r:embed="rId44"/>
                <a:stretch>
                  <a:fillRect/>
                </a:stretch>
              </p:blipFill>
              <p:spPr>
                <a:xfrm>
                  <a:off x="6750611" y="4726766"/>
                  <a:ext cx="3888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4" name="Ink 23">
                  <a:extLst>
                    <a:ext uri="{FF2B5EF4-FFF2-40B4-BE49-F238E27FC236}">
                      <a16:creationId xmlns:a16="http://schemas.microsoft.com/office/drawing/2014/main" id="{19D81E6A-BF16-90FA-A6CE-9C14DB43840B}"/>
                    </a:ext>
                  </a:extLst>
                </p14:cNvPr>
                <p14:cNvContentPartPr/>
                <p14:nvPr/>
              </p14:nvContentPartPr>
              <p14:xfrm>
                <a:off x="6685451" y="4878686"/>
                <a:ext cx="176400" cy="21960"/>
              </p14:xfrm>
            </p:contentPart>
          </mc:Choice>
          <mc:Fallback xmlns="">
            <p:pic>
              <p:nvPicPr>
                <p:cNvPr id="24" name="Ink 23">
                  <a:extLst>
                    <a:ext uri="{FF2B5EF4-FFF2-40B4-BE49-F238E27FC236}">
                      <a16:creationId xmlns:a16="http://schemas.microsoft.com/office/drawing/2014/main" id="{19D81E6A-BF16-90FA-A6CE-9C14DB43840B}"/>
                    </a:ext>
                  </a:extLst>
                </p:cNvPr>
                <p:cNvPicPr/>
                <p:nvPr/>
              </p:nvPicPr>
              <p:blipFill>
                <a:blip r:embed="rId46"/>
                <a:stretch>
                  <a:fillRect/>
                </a:stretch>
              </p:blipFill>
              <p:spPr>
                <a:xfrm>
                  <a:off x="6676811" y="4869686"/>
                  <a:ext cx="19404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5" name="Ink 24">
                  <a:extLst>
                    <a:ext uri="{FF2B5EF4-FFF2-40B4-BE49-F238E27FC236}">
                      <a16:creationId xmlns:a16="http://schemas.microsoft.com/office/drawing/2014/main" id="{3E3C951E-C1A4-84C5-ED1C-98B16042A2F8}"/>
                    </a:ext>
                  </a:extLst>
                </p14:cNvPr>
                <p14:cNvContentPartPr/>
                <p14:nvPr/>
              </p14:nvContentPartPr>
              <p14:xfrm>
                <a:off x="6883811" y="4709846"/>
                <a:ext cx="120240" cy="18360"/>
              </p14:xfrm>
            </p:contentPart>
          </mc:Choice>
          <mc:Fallback xmlns="">
            <p:pic>
              <p:nvPicPr>
                <p:cNvPr id="25" name="Ink 24">
                  <a:extLst>
                    <a:ext uri="{FF2B5EF4-FFF2-40B4-BE49-F238E27FC236}">
                      <a16:creationId xmlns:a16="http://schemas.microsoft.com/office/drawing/2014/main" id="{3E3C951E-C1A4-84C5-ED1C-98B16042A2F8}"/>
                    </a:ext>
                  </a:extLst>
                </p:cNvPr>
                <p:cNvPicPr/>
                <p:nvPr/>
              </p:nvPicPr>
              <p:blipFill>
                <a:blip r:embed="rId48"/>
                <a:stretch>
                  <a:fillRect/>
                </a:stretch>
              </p:blipFill>
              <p:spPr>
                <a:xfrm>
                  <a:off x="6874811" y="4701206"/>
                  <a:ext cx="1378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6" name="Ink 25">
                  <a:extLst>
                    <a:ext uri="{FF2B5EF4-FFF2-40B4-BE49-F238E27FC236}">
                      <a16:creationId xmlns:a16="http://schemas.microsoft.com/office/drawing/2014/main" id="{F8A50922-16F0-A08E-C28E-53F853F23004}"/>
                    </a:ext>
                  </a:extLst>
                </p14:cNvPr>
                <p14:cNvContentPartPr/>
                <p14:nvPr/>
              </p14:nvContentPartPr>
              <p14:xfrm>
                <a:off x="6885251" y="4727126"/>
                <a:ext cx="59040" cy="237960"/>
              </p14:xfrm>
            </p:contentPart>
          </mc:Choice>
          <mc:Fallback xmlns="">
            <p:pic>
              <p:nvPicPr>
                <p:cNvPr id="26" name="Ink 25">
                  <a:extLst>
                    <a:ext uri="{FF2B5EF4-FFF2-40B4-BE49-F238E27FC236}">
                      <a16:creationId xmlns:a16="http://schemas.microsoft.com/office/drawing/2014/main" id="{F8A50922-16F0-A08E-C28E-53F853F23004}"/>
                    </a:ext>
                  </a:extLst>
                </p:cNvPr>
                <p:cNvPicPr/>
                <p:nvPr/>
              </p:nvPicPr>
              <p:blipFill>
                <a:blip r:embed="rId50"/>
                <a:stretch>
                  <a:fillRect/>
                </a:stretch>
              </p:blipFill>
              <p:spPr>
                <a:xfrm>
                  <a:off x="6876611" y="4718486"/>
                  <a:ext cx="7668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7" name="Ink 26">
                  <a:extLst>
                    <a:ext uri="{FF2B5EF4-FFF2-40B4-BE49-F238E27FC236}">
                      <a16:creationId xmlns:a16="http://schemas.microsoft.com/office/drawing/2014/main" id="{67184990-5348-FBF1-F936-67ED623257E4}"/>
                    </a:ext>
                  </a:extLst>
                </p14:cNvPr>
                <p14:cNvContentPartPr/>
                <p14:nvPr/>
              </p14:nvContentPartPr>
              <p14:xfrm>
                <a:off x="7030331" y="4692566"/>
                <a:ext cx="10440" cy="258120"/>
              </p14:xfrm>
            </p:contentPart>
          </mc:Choice>
          <mc:Fallback xmlns="">
            <p:pic>
              <p:nvPicPr>
                <p:cNvPr id="27" name="Ink 26">
                  <a:extLst>
                    <a:ext uri="{FF2B5EF4-FFF2-40B4-BE49-F238E27FC236}">
                      <a16:creationId xmlns:a16="http://schemas.microsoft.com/office/drawing/2014/main" id="{67184990-5348-FBF1-F936-67ED623257E4}"/>
                    </a:ext>
                  </a:extLst>
                </p:cNvPr>
                <p:cNvPicPr/>
                <p:nvPr/>
              </p:nvPicPr>
              <p:blipFill>
                <a:blip r:embed="rId52"/>
                <a:stretch>
                  <a:fillRect/>
                </a:stretch>
              </p:blipFill>
              <p:spPr>
                <a:xfrm>
                  <a:off x="7021691" y="4683926"/>
                  <a:ext cx="2808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8" name="Ink 27">
                  <a:extLst>
                    <a:ext uri="{FF2B5EF4-FFF2-40B4-BE49-F238E27FC236}">
                      <a16:creationId xmlns:a16="http://schemas.microsoft.com/office/drawing/2014/main" id="{1981DFA2-1E19-399B-2557-0ED9651C4DFC}"/>
                    </a:ext>
                  </a:extLst>
                </p14:cNvPr>
                <p14:cNvContentPartPr/>
                <p14:nvPr/>
              </p14:nvContentPartPr>
              <p14:xfrm>
                <a:off x="7015211" y="4632446"/>
                <a:ext cx="166320" cy="183240"/>
              </p14:xfrm>
            </p:contentPart>
          </mc:Choice>
          <mc:Fallback xmlns="">
            <p:pic>
              <p:nvPicPr>
                <p:cNvPr id="28" name="Ink 27">
                  <a:extLst>
                    <a:ext uri="{FF2B5EF4-FFF2-40B4-BE49-F238E27FC236}">
                      <a16:creationId xmlns:a16="http://schemas.microsoft.com/office/drawing/2014/main" id="{1981DFA2-1E19-399B-2557-0ED9651C4DFC}"/>
                    </a:ext>
                  </a:extLst>
                </p:cNvPr>
                <p:cNvPicPr/>
                <p:nvPr/>
              </p:nvPicPr>
              <p:blipFill>
                <a:blip r:embed="rId54"/>
                <a:stretch>
                  <a:fillRect/>
                </a:stretch>
              </p:blipFill>
              <p:spPr>
                <a:xfrm>
                  <a:off x="7006211" y="4623446"/>
                  <a:ext cx="18396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9" name="Ink 28">
                  <a:extLst>
                    <a:ext uri="{FF2B5EF4-FFF2-40B4-BE49-F238E27FC236}">
                      <a16:creationId xmlns:a16="http://schemas.microsoft.com/office/drawing/2014/main" id="{3DF1B47F-71CE-3B93-1DA0-DC8B5BE31D37}"/>
                    </a:ext>
                  </a:extLst>
                </p14:cNvPr>
                <p14:cNvContentPartPr/>
                <p14:nvPr/>
              </p14:nvContentPartPr>
              <p14:xfrm>
                <a:off x="7262891" y="4606166"/>
                <a:ext cx="26640" cy="275400"/>
              </p14:xfrm>
            </p:contentPart>
          </mc:Choice>
          <mc:Fallback xmlns="">
            <p:pic>
              <p:nvPicPr>
                <p:cNvPr id="29" name="Ink 28">
                  <a:extLst>
                    <a:ext uri="{FF2B5EF4-FFF2-40B4-BE49-F238E27FC236}">
                      <a16:creationId xmlns:a16="http://schemas.microsoft.com/office/drawing/2014/main" id="{3DF1B47F-71CE-3B93-1DA0-DC8B5BE31D37}"/>
                    </a:ext>
                  </a:extLst>
                </p:cNvPr>
                <p:cNvPicPr/>
                <p:nvPr/>
              </p:nvPicPr>
              <p:blipFill>
                <a:blip r:embed="rId56"/>
                <a:stretch>
                  <a:fillRect/>
                </a:stretch>
              </p:blipFill>
              <p:spPr>
                <a:xfrm>
                  <a:off x="7254251" y="4597526"/>
                  <a:ext cx="4428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0" name="Ink 29">
                  <a:extLst>
                    <a:ext uri="{FF2B5EF4-FFF2-40B4-BE49-F238E27FC236}">
                      <a16:creationId xmlns:a16="http://schemas.microsoft.com/office/drawing/2014/main" id="{49AA306C-B4FB-618E-0F8B-99715D10E908}"/>
                    </a:ext>
                  </a:extLst>
                </p14:cNvPr>
                <p14:cNvContentPartPr/>
                <p14:nvPr/>
              </p14:nvContentPartPr>
              <p14:xfrm>
                <a:off x="7289171" y="4597886"/>
                <a:ext cx="144000" cy="155880"/>
              </p14:xfrm>
            </p:contentPart>
          </mc:Choice>
          <mc:Fallback xmlns="">
            <p:pic>
              <p:nvPicPr>
                <p:cNvPr id="30" name="Ink 29">
                  <a:extLst>
                    <a:ext uri="{FF2B5EF4-FFF2-40B4-BE49-F238E27FC236}">
                      <a16:creationId xmlns:a16="http://schemas.microsoft.com/office/drawing/2014/main" id="{49AA306C-B4FB-618E-0F8B-99715D10E908}"/>
                    </a:ext>
                  </a:extLst>
                </p:cNvPr>
                <p:cNvPicPr/>
                <p:nvPr/>
              </p:nvPicPr>
              <p:blipFill>
                <a:blip r:embed="rId58"/>
                <a:stretch>
                  <a:fillRect/>
                </a:stretch>
              </p:blipFill>
              <p:spPr>
                <a:xfrm>
                  <a:off x="7280531" y="4588886"/>
                  <a:ext cx="16164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1" name="Ink 30">
                  <a:extLst>
                    <a:ext uri="{FF2B5EF4-FFF2-40B4-BE49-F238E27FC236}">
                      <a16:creationId xmlns:a16="http://schemas.microsoft.com/office/drawing/2014/main" id="{A903A7AE-E432-F59A-7932-FD13C0BE0FBF}"/>
                    </a:ext>
                  </a:extLst>
                </p14:cNvPr>
                <p14:cNvContentPartPr/>
                <p14:nvPr/>
              </p14:nvContentPartPr>
              <p14:xfrm>
                <a:off x="7487531" y="4571966"/>
                <a:ext cx="360" cy="337320"/>
              </p14:xfrm>
            </p:contentPart>
          </mc:Choice>
          <mc:Fallback xmlns="">
            <p:pic>
              <p:nvPicPr>
                <p:cNvPr id="31" name="Ink 30">
                  <a:extLst>
                    <a:ext uri="{FF2B5EF4-FFF2-40B4-BE49-F238E27FC236}">
                      <a16:creationId xmlns:a16="http://schemas.microsoft.com/office/drawing/2014/main" id="{A903A7AE-E432-F59A-7932-FD13C0BE0FBF}"/>
                    </a:ext>
                  </a:extLst>
                </p:cNvPr>
                <p:cNvPicPr/>
                <p:nvPr/>
              </p:nvPicPr>
              <p:blipFill>
                <a:blip r:embed="rId60"/>
                <a:stretch>
                  <a:fillRect/>
                </a:stretch>
              </p:blipFill>
              <p:spPr>
                <a:xfrm>
                  <a:off x="7478531" y="4563326"/>
                  <a:ext cx="18000" cy="3549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3" name="Ink 32">
                  <a:extLst>
                    <a:ext uri="{FF2B5EF4-FFF2-40B4-BE49-F238E27FC236}">
                      <a16:creationId xmlns:a16="http://schemas.microsoft.com/office/drawing/2014/main" id="{F38CFACC-DF6B-DFA5-F218-5E8311082739}"/>
                    </a:ext>
                  </a:extLst>
                </p14:cNvPr>
                <p14:cNvContentPartPr/>
                <p14:nvPr/>
              </p14:nvContentPartPr>
              <p14:xfrm>
                <a:off x="7409771" y="4584566"/>
                <a:ext cx="55440" cy="65160"/>
              </p14:xfrm>
            </p:contentPart>
          </mc:Choice>
          <mc:Fallback xmlns="">
            <p:pic>
              <p:nvPicPr>
                <p:cNvPr id="33" name="Ink 32">
                  <a:extLst>
                    <a:ext uri="{FF2B5EF4-FFF2-40B4-BE49-F238E27FC236}">
                      <a16:creationId xmlns:a16="http://schemas.microsoft.com/office/drawing/2014/main" id="{F38CFACC-DF6B-DFA5-F218-5E8311082739}"/>
                    </a:ext>
                  </a:extLst>
                </p:cNvPr>
                <p:cNvPicPr/>
                <p:nvPr/>
              </p:nvPicPr>
              <p:blipFill>
                <a:blip r:embed="rId62"/>
                <a:stretch>
                  <a:fillRect/>
                </a:stretch>
              </p:blipFill>
              <p:spPr>
                <a:xfrm>
                  <a:off x="7401131" y="4575926"/>
                  <a:ext cx="7308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5" name="Ink 34">
                  <a:extLst>
                    <a:ext uri="{FF2B5EF4-FFF2-40B4-BE49-F238E27FC236}">
                      <a16:creationId xmlns:a16="http://schemas.microsoft.com/office/drawing/2014/main" id="{4C3B94E3-ACF2-B69B-B3D9-BC2A04041D3F}"/>
                    </a:ext>
                  </a:extLst>
                </p14:cNvPr>
                <p14:cNvContentPartPr/>
                <p14:nvPr/>
              </p14:nvContentPartPr>
              <p14:xfrm>
                <a:off x="7021691" y="4615166"/>
                <a:ext cx="360" cy="102960"/>
              </p14:xfrm>
            </p:contentPart>
          </mc:Choice>
          <mc:Fallback xmlns="">
            <p:pic>
              <p:nvPicPr>
                <p:cNvPr id="35" name="Ink 34">
                  <a:extLst>
                    <a:ext uri="{FF2B5EF4-FFF2-40B4-BE49-F238E27FC236}">
                      <a16:creationId xmlns:a16="http://schemas.microsoft.com/office/drawing/2014/main" id="{4C3B94E3-ACF2-B69B-B3D9-BC2A04041D3F}"/>
                    </a:ext>
                  </a:extLst>
                </p:cNvPr>
                <p:cNvPicPr/>
                <p:nvPr/>
              </p:nvPicPr>
              <p:blipFill>
                <a:blip r:embed="rId64"/>
                <a:stretch>
                  <a:fillRect/>
                </a:stretch>
              </p:blipFill>
              <p:spPr>
                <a:xfrm>
                  <a:off x="7012691" y="4606166"/>
                  <a:ext cx="18000" cy="120600"/>
                </a:xfrm>
                <a:prstGeom prst="rect">
                  <a:avLst/>
                </a:prstGeom>
              </p:spPr>
            </p:pic>
          </mc:Fallback>
        </mc:AlternateContent>
      </p:grpSp>
    </p:spTree>
    <p:extLst>
      <p:ext uri="{BB962C8B-B14F-4D97-AF65-F5344CB8AC3E}">
        <p14:creationId xmlns:p14="http://schemas.microsoft.com/office/powerpoint/2010/main" val="2582245504"/>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55556E-7 -4.81481E-6 L -0.07153 0.06482 " pathEditMode="relative" rAng="0" ptsTypes="AA">
                                      <p:cBhvr>
                                        <p:cTn id="6" dur="2000" fill="hold"/>
                                        <p:tgtEl>
                                          <p:spTgt spid="95"/>
                                        </p:tgtEl>
                                        <p:attrNameLst>
                                          <p:attrName>ppt_x</p:attrName>
                                          <p:attrName>ppt_y</p:attrName>
                                        </p:attrNameLst>
                                      </p:cBhvr>
                                      <p:rCtr x="-3576" y="3241"/>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07153 0.06482 L -0.10538 0.14028 " pathEditMode="relative" rAng="0" ptsTypes="AA">
                                      <p:cBhvr>
                                        <p:cTn id="10" dur="2000" fill="hold"/>
                                        <p:tgtEl>
                                          <p:spTgt spid="95"/>
                                        </p:tgtEl>
                                        <p:attrNameLst>
                                          <p:attrName>ppt_x</p:attrName>
                                          <p:attrName>ppt_y</p:attrName>
                                        </p:attrNameLst>
                                      </p:cBhvr>
                                      <p:rCtr x="-1701" y="3773"/>
                                    </p:animMotion>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2000" fill="hold"/>
                                        <p:tgtEl>
                                          <p:spTgt spid="101"/>
                                        </p:tgtEl>
                                        <p:attrNameLst>
                                          <p:attrName>fillcolor</p:attrName>
                                        </p:attrNameLst>
                                      </p:cBhvr>
                                      <p:to>
                                        <a:srgbClr val="FFFF00"/>
                                      </p:to>
                                    </p:animClr>
                                    <p:set>
                                      <p:cBhvr>
                                        <p:cTn id="15" dur="2000" fill="hold"/>
                                        <p:tgtEl>
                                          <p:spTgt spid="101"/>
                                        </p:tgtEl>
                                        <p:attrNameLst>
                                          <p:attrName>fill.type</p:attrName>
                                        </p:attrNameLst>
                                      </p:cBhvr>
                                      <p:to>
                                        <p:strVal val="solid"/>
                                      </p:to>
                                    </p:set>
                                    <p:set>
                                      <p:cBhvr>
                                        <p:cTn id="16" dur="2000" fill="hold"/>
                                        <p:tgtEl>
                                          <p:spTgt spid="101"/>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8"/>
                                        </p:tgtEl>
                                        <p:attrNameLst>
                                          <p:attrName>style.visibility</p:attrName>
                                        </p:attrNameLst>
                                      </p:cBhvr>
                                      <p:to>
                                        <p:strVal val="visible"/>
                                      </p:to>
                                    </p:set>
                                    <p:anim calcmode="lin" valueType="num">
                                      <p:cBhvr additive="base">
                                        <p:cTn id="21" dur="500" fill="hold"/>
                                        <p:tgtEl>
                                          <p:spTgt spid="88"/>
                                        </p:tgtEl>
                                        <p:attrNameLst>
                                          <p:attrName>ppt_x</p:attrName>
                                        </p:attrNameLst>
                                      </p:cBhvr>
                                      <p:tavLst>
                                        <p:tav tm="0">
                                          <p:val>
                                            <p:strVal val="#ppt_x"/>
                                          </p:val>
                                        </p:tav>
                                        <p:tav tm="100000">
                                          <p:val>
                                            <p:strVal val="#ppt_x"/>
                                          </p:val>
                                        </p:tav>
                                      </p:tavLst>
                                    </p:anim>
                                    <p:anim calcmode="lin" valueType="num">
                                      <p:cBhvr additive="base">
                                        <p:cTn id="22"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2" nodeType="clickEffect">
                                  <p:stCondLst>
                                    <p:cond delay="0"/>
                                  </p:stCondLst>
                                  <p:childTnLst>
                                    <p:animMotion origin="layout" path="M -0.10538 0.14028 L -0.07153 0.06481 " pathEditMode="relative" rAng="0" ptsTypes="AA">
                                      <p:cBhvr>
                                        <p:cTn id="26" dur="2000" fill="hold"/>
                                        <p:tgtEl>
                                          <p:spTgt spid="95"/>
                                        </p:tgtEl>
                                        <p:attrNameLst>
                                          <p:attrName>ppt_x</p:attrName>
                                          <p:attrName>ppt_y</p:attrName>
                                        </p:attrNameLst>
                                      </p:cBhvr>
                                      <p:rCtr x="1667" y="-3750"/>
                                    </p:animMotion>
                                  </p:childTnLst>
                                </p:cTn>
                              </p:par>
                            </p:childTnLst>
                          </p:cTn>
                        </p:par>
                      </p:childTnLst>
                    </p:cTn>
                  </p:par>
                  <p:par>
                    <p:cTn id="27" fill="hold">
                      <p:stCondLst>
                        <p:cond delay="indefinite"/>
                      </p:stCondLst>
                      <p:childTnLst>
                        <p:par>
                          <p:cTn id="28" fill="hold">
                            <p:stCondLst>
                              <p:cond delay="0"/>
                            </p:stCondLst>
                            <p:childTnLst>
                              <p:par>
                                <p:cTn id="29" presetID="1" presetClass="emph" presetSubtype="2" fill="hold" nodeType="clickEffect">
                                  <p:stCondLst>
                                    <p:cond delay="0"/>
                                  </p:stCondLst>
                                  <p:childTnLst>
                                    <p:animClr clrSpc="rgb" dir="cw">
                                      <p:cBhvr>
                                        <p:cTn id="30" dur="2000" fill="hold"/>
                                        <p:tgtEl>
                                          <p:spTgt spid="99"/>
                                        </p:tgtEl>
                                        <p:attrNameLst>
                                          <p:attrName>fillcolor</p:attrName>
                                        </p:attrNameLst>
                                      </p:cBhvr>
                                      <p:to>
                                        <a:srgbClr val="FFFF00"/>
                                      </p:to>
                                    </p:animClr>
                                    <p:set>
                                      <p:cBhvr>
                                        <p:cTn id="31" dur="2000" fill="hold"/>
                                        <p:tgtEl>
                                          <p:spTgt spid="99"/>
                                        </p:tgtEl>
                                        <p:attrNameLst>
                                          <p:attrName>fill.type</p:attrName>
                                        </p:attrNameLst>
                                      </p:cBhvr>
                                      <p:to>
                                        <p:strVal val="solid"/>
                                      </p:to>
                                    </p:set>
                                    <p:set>
                                      <p:cBhvr>
                                        <p:cTn id="32" dur="2000" fill="hold"/>
                                        <p:tgtEl>
                                          <p:spTgt spid="99"/>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7"/>
                                        </p:tgtEl>
                                        <p:attrNameLst>
                                          <p:attrName>style.visibility</p:attrName>
                                        </p:attrNameLst>
                                      </p:cBhvr>
                                      <p:to>
                                        <p:strVal val="visible"/>
                                      </p:to>
                                    </p:set>
                                    <p:anim calcmode="lin" valueType="num">
                                      <p:cBhvr additive="base">
                                        <p:cTn id="37" dur="500" fill="hold"/>
                                        <p:tgtEl>
                                          <p:spTgt spid="87"/>
                                        </p:tgtEl>
                                        <p:attrNameLst>
                                          <p:attrName>ppt_x</p:attrName>
                                        </p:attrNameLst>
                                      </p:cBhvr>
                                      <p:tavLst>
                                        <p:tav tm="0">
                                          <p:val>
                                            <p:strVal val="#ppt_x"/>
                                          </p:val>
                                        </p:tav>
                                        <p:tav tm="100000">
                                          <p:val>
                                            <p:strVal val="#ppt_x"/>
                                          </p:val>
                                        </p:tav>
                                      </p:tavLst>
                                    </p:anim>
                                    <p:anim calcmode="lin" valueType="num">
                                      <p:cBhvr additive="base">
                                        <p:cTn id="38"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3" nodeType="clickEffect">
                                  <p:stCondLst>
                                    <p:cond delay="0"/>
                                  </p:stCondLst>
                                  <p:childTnLst>
                                    <p:animMotion origin="layout" path="M -0.07153 0.06482 L -0.03524 0.13913 " pathEditMode="relative" rAng="0" ptsTypes="AA">
                                      <p:cBhvr>
                                        <p:cTn id="42" dur="2000" fill="hold"/>
                                        <p:tgtEl>
                                          <p:spTgt spid="95"/>
                                        </p:tgtEl>
                                        <p:attrNameLst>
                                          <p:attrName>ppt_x</p:attrName>
                                          <p:attrName>ppt_y</p:attrName>
                                        </p:attrNameLst>
                                      </p:cBhvr>
                                      <p:rCtr x="1806" y="3704"/>
                                    </p:animMotion>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2000" fill="hold"/>
                                        <p:tgtEl>
                                          <p:spTgt spid="103"/>
                                        </p:tgtEl>
                                        <p:attrNameLst>
                                          <p:attrName>fillcolor</p:attrName>
                                        </p:attrNameLst>
                                      </p:cBhvr>
                                      <p:to>
                                        <a:srgbClr val="FFFF00"/>
                                      </p:to>
                                    </p:animClr>
                                    <p:set>
                                      <p:cBhvr>
                                        <p:cTn id="47" dur="2000" fill="hold"/>
                                        <p:tgtEl>
                                          <p:spTgt spid="103"/>
                                        </p:tgtEl>
                                        <p:attrNameLst>
                                          <p:attrName>fill.type</p:attrName>
                                        </p:attrNameLst>
                                      </p:cBhvr>
                                      <p:to>
                                        <p:strVal val="solid"/>
                                      </p:to>
                                    </p:set>
                                    <p:set>
                                      <p:cBhvr>
                                        <p:cTn id="48" dur="2000" fill="hold"/>
                                        <p:tgtEl>
                                          <p:spTgt spid="103"/>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89"/>
                                        </p:tgtEl>
                                        <p:attrNameLst>
                                          <p:attrName>style.visibility</p:attrName>
                                        </p:attrNameLst>
                                      </p:cBhvr>
                                      <p:to>
                                        <p:strVal val="visible"/>
                                      </p:to>
                                    </p:set>
                                    <p:anim calcmode="lin" valueType="num">
                                      <p:cBhvr additive="base">
                                        <p:cTn id="53" dur="500" fill="hold"/>
                                        <p:tgtEl>
                                          <p:spTgt spid="89"/>
                                        </p:tgtEl>
                                        <p:attrNameLst>
                                          <p:attrName>ppt_x</p:attrName>
                                        </p:attrNameLst>
                                      </p:cBhvr>
                                      <p:tavLst>
                                        <p:tav tm="0">
                                          <p:val>
                                            <p:strVal val="#ppt_x"/>
                                          </p:val>
                                        </p:tav>
                                        <p:tav tm="100000">
                                          <p:val>
                                            <p:strVal val="#ppt_x"/>
                                          </p:val>
                                        </p:tav>
                                      </p:tavLst>
                                    </p:anim>
                                    <p:anim calcmode="lin" valueType="num">
                                      <p:cBhvr additive="base">
                                        <p:cTn id="54"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4" nodeType="clickEffect">
                                  <p:stCondLst>
                                    <p:cond delay="0"/>
                                  </p:stCondLst>
                                  <p:childTnLst>
                                    <p:animMotion origin="layout" path="M -0.03524 0.13912 L -0.01771 0.22061 " pathEditMode="relative" rAng="0" ptsTypes="AA">
                                      <p:cBhvr>
                                        <p:cTn id="58" dur="2000" fill="hold"/>
                                        <p:tgtEl>
                                          <p:spTgt spid="95"/>
                                        </p:tgtEl>
                                        <p:attrNameLst>
                                          <p:attrName>ppt_x</p:attrName>
                                          <p:attrName>ppt_y</p:attrName>
                                        </p:attrNameLst>
                                      </p:cBhvr>
                                      <p:rCtr x="868" y="4120"/>
                                    </p:animMotion>
                                  </p:childTnLst>
                                </p:cTn>
                              </p:par>
                            </p:childTnLst>
                          </p:cTn>
                        </p:par>
                      </p:childTnLst>
                    </p:cTn>
                  </p:par>
                  <p:par>
                    <p:cTn id="59" fill="hold">
                      <p:stCondLst>
                        <p:cond delay="indefinite"/>
                      </p:stCondLst>
                      <p:childTnLst>
                        <p:par>
                          <p:cTn id="60" fill="hold">
                            <p:stCondLst>
                              <p:cond delay="0"/>
                            </p:stCondLst>
                            <p:childTnLst>
                              <p:par>
                                <p:cTn id="61" presetID="1" presetClass="emph" presetSubtype="2" fill="hold" nodeType="clickEffect">
                                  <p:stCondLst>
                                    <p:cond delay="0"/>
                                  </p:stCondLst>
                                  <p:childTnLst>
                                    <p:animClr clrSpc="rgb" dir="cw">
                                      <p:cBhvr>
                                        <p:cTn id="62" dur="2000" fill="hold"/>
                                        <p:tgtEl>
                                          <p:spTgt spid="111"/>
                                        </p:tgtEl>
                                        <p:attrNameLst>
                                          <p:attrName>fillcolor</p:attrName>
                                        </p:attrNameLst>
                                      </p:cBhvr>
                                      <p:to>
                                        <a:srgbClr val="FFFF00"/>
                                      </p:to>
                                    </p:animClr>
                                    <p:set>
                                      <p:cBhvr>
                                        <p:cTn id="63" dur="2000" fill="hold"/>
                                        <p:tgtEl>
                                          <p:spTgt spid="111"/>
                                        </p:tgtEl>
                                        <p:attrNameLst>
                                          <p:attrName>fill.type</p:attrName>
                                        </p:attrNameLst>
                                      </p:cBhvr>
                                      <p:to>
                                        <p:strVal val="solid"/>
                                      </p:to>
                                    </p:set>
                                    <p:set>
                                      <p:cBhvr>
                                        <p:cTn id="64" dur="2000" fill="hold"/>
                                        <p:tgtEl>
                                          <p:spTgt spid="111"/>
                                        </p:tgtEl>
                                        <p:attrNameLst>
                                          <p:attrName>fill.on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90"/>
                                        </p:tgtEl>
                                        <p:attrNameLst>
                                          <p:attrName>style.visibility</p:attrName>
                                        </p:attrNameLst>
                                      </p:cBhvr>
                                      <p:to>
                                        <p:strVal val="visible"/>
                                      </p:to>
                                    </p:set>
                                    <p:anim calcmode="lin" valueType="num">
                                      <p:cBhvr additive="base">
                                        <p:cTn id="69" dur="500" fill="hold"/>
                                        <p:tgtEl>
                                          <p:spTgt spid="90"/>
                                        </p:tgtEl>
                                        <p:attrNameLst>
                                          <p:attrName>ppt_x</p:attrName>
                                        </p:attrNameLst>
                                      </p:cBhvr>
                                      <p:tavLst>
                                        <p:tav tm="0">
                                          <p:val>
                                            <p:strVal val="#ppt_x"/>
                                          </p:val>
                                        </p:tav>
                                        <p:tav tm="100000">
                                          <p:val>
                                            <p:strVal val="#ppt_x"/>
                                          </p:val>
                                        </p:tav>
                                      </p:tavLst>
                                    </p:anim>
                                    <p:anim calcmode="lin" valueType="num">
                                      <p:cBhvr additive="base">
                                        <p:cTn id="70"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grpId="5" nodeType="clickEffect">
                                  <p:stCondLst>
                                    <p:cond delay="0"/>
                                  </p:stCondLst>
                                  <p:childTnLst>
                                    <p:animMotion origin="layout" path="M -0.01771 0.2206 L -0.03524 0.13913 " pathEditMode="relative" rAng="0" ptsTypes="AA">
                                      <p:cBhvr>
                                        <p:cTn id="74" dur="2000" fill="hold"/>
                                        <p:tgtEl>
                                          <p:spTgt spid="95"/>
                                        </p:tgtEl>
                                        <p:attrNameLst>
                                          <p:attrName>ppt_x</p:attrName>
                                          <p:attrName>ppt_y</p:attrName>
                                        </p:attrNameLst>
                                      </p:cBhvr>
                                      <p:rCtr x="-885" y="-3935"/>
                                    </p:animMotion>
                                  </p:childTnLst>
                                </p:cTn>
                              </p:par>
                            </p:childTnLst>
                          </p:cTn>
                        </p:par>
                      </p:childTnLst>
                    </p:cTn>
                  </p:par>
                  <p:par>
                    <p:cTn id="75" fill="hold">
                      <p:stCondLst>
                        <p:cond delay="indefinite"/>
                      </p:stCondLst>
                      <p:childTnLst>
                        <p:par>
                          <p:cTn id="76" fill="hold">
                            <p:stCondLst>
                              <p:cond delay="0"/>
                            </p:stCondLst>
                            <p:childTnLst>
                              <p:par>
                                <p:cTn id="77" presetID="42" presetClass="path" presetSubtype="0" accel="50000" decel="50000" fill="hold" grpId="6" nodeType="clickEffect">
                                  <p:stCondLst>
                                    <p:cond delay="0"/>
                                  </p:stCondLst>
                                  <p:childTnLst>
                                    <p:animMotion origin="layout" path="M -0.03524 0.13913 L -0.07153 0.06482 " pathEditMode="relative" rAng="0" ptsTypes="AA">
                                      <p:cBhvr>
                                        <p:cTn id="78" dur="2000" fill="hold"/>
                                        <p:tgtEl>
                                          <p:spTgt spid="95"/>
                                        </p:tgtEl>
                                        <p:attrNameLst>
                                          <p:attrName>ppt_x</p:attrName>
                                          <p:attrName>ppt_y</p:attrName>
                                        </p:attrNameLst>
                                      </p:cBhvr>
                                      <p:rCtr x="-1823" y="-3727"/>
                                    </p:animMotion>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grpId="7" nodeType="clickEffect">
                                  <p:stCondLst>
                                    <p:cond delay="0"/>
                                  </p:stCondLst>
                                  <p:childTnLst>
                                    <p:animMotion origin="layout" path="M -0.07153 0.06482 L -5.55556E-7 3.7037E-7 " pathEditMode="relative" rAng="0" ptsTypes="AA">
                                      <p:cBhvr>
                                        <p:cTn id="82" dur="2000" fill="hold"/>
                                        <p:tgtEl>
                                          <p:spTgt spid="95"/>
                                        </p:tgtEl>
                                        <p:attrNameLst>
                                          <p:attrName>ppt_x</p:attrName>
                                          <p:attrName>ppt_y</p:attrName>
                                        </p:attrNameLst>
                                      </p:cBhvr>
                                      <p:rCtr x="3576" y="-3125"/>
                                    </p:animMotion>
                                  </p:childTnLst>
                                </p:cTn>
                              </p:par>
                            </p:childTnLst>
                          </p:cTn>
                        </p:par>
                      </p:childTnLst>
                    </p:cTn>
                  </p:par>
                  <p:par>
                    <p:cTn id="83" fill="hold">
                      <p:stCondLst>
                        <p:cond delay="indefinite"/>
                      </p:stCondLst>
                      <p:childTnLst>
                        <p:par>
                          <p:cTn id="84" fill="hold">
                            <p:stCondLst>
                              <p:cond delay="0"/>
                            </p:stCondLst>
                            <p:childTnLst>
                              <p:par>
                                <p:cTn id="85" presetID="1" presetClass="emph" presetSubtype="2" fill="hold" nodeType="clickEffect">
                                  <p:stCondLst>
                                    <p:cond delay="0"/>
                                  </p:stCondLst>
                                  <p:childTnLst>
                                    <p:animClr clrSpc="rgb" dir="cw">
                                      <p:cBhvr>
                                        <p:cTn id="86" dur="2000" fill="hold"/>
                                        <p:tgtEl>
                                          <p:spTgt spid="97"/>
                                        </p:tgtEl>
                                        <p:attrNameLst>
                                          <p:attrName>fillcolor</p:attrName>
                                        </p:attrNameLst>
                                      </p:cBhvr>
                                      <p:to>
                                        <a:srgbClr val="FFFF00"/>
                                      </p:to>
                                    </p:animClr>
                                    <p:set>
                                      <p:cBhvr>
                                        <p:cTn id="87" dur="2000" fill="hold"/>
                                        <p:tgtEl>
                                          <p:spTgt spid="97"/>
                                        </p:tgtEl>
                                        <p:attrNameLst>
                                          <p:attrName>fill.type</p:attrName>
                                        </p:attrNameLst>
                                      </p:cBhvr>
                                      <p:to>
                                        <p:strVal val="solid"/>
                                      </p:to>
                                    </p:set>
                                    <p:set>
                                      <p:cBhvr>
                                        <p:cTn id="88" dur="2000" fill="hold"/>
                                        <p:tgtEl>
                                          <p:spTgt spid="97"/>
                                        </p:tgtEl>
                                        <p:attrNameLst>
                                          <p:attrName>fill.on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85"/>
                                        </p:tgtEl>
                                        <p:attrNameLst>
                                          <p:attrName>style.visibility</p:attrName>
                                        </p:attrNameLst>
                                      </p:cBhvr>
                                      <p:to>
                                        <p:strVal val="visible"/>
                                      </p:to>
                                    </p:set>
                                    <p:anim calcmode="lin" valueType="num">
                                      <p:cBhvr additive="base">
                                        <p:cTn id="93" dur="500" fill="hold"/>
                                        <p:tgtEl>
                                          <p:spTgt spid="85"/>
                                        </p:tgtEl>
                                        <p:attrNameLst>
                                          <p:attrName>ppt_x</p:attrName>
                                        </p:attrNameLst>
                                      </p:cBhvr>
                                      <p:tavLst>
                                        <p:tav tm="0">
                                          <p:val>
                                            <p:strVal val="#ppt_x"/>
                                          </p:val>
                                        </p:tav>
                                        <p:tav tm="100000">
                                          <p:val>
                                            <p:strVal val="#ppt_x"/>
                                          </p:val>
                                        </p:tav>
                                      </p:tavLst>
                                    </p:anim>
                                    <p:anim calcmode="lin" valueType="num">
                                      <p:cBhvr additive="base">
                                        <p:cTn id="94"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path" presetSubtype="0" accel="50000" decel="50000" fill="hold" grpId="8" nodeType="clickEffect">
                                  <p:stCondLst>
                                    <p:cond delay="0"/>
                                  </p:stCondLst>
                                  <p:childTnLst>
                                    <p:animMotion origin="layout" path="M -5.55556E-7 -4.81481E-6 L 0.07031 0.06528 " pathEditMode="relative" rAng="0" ptsTypes="AA">
                                      <p:cBhvr>
                                        <p:cTn id="98" dur="2000" fill="hold"/>
                                        <p:tgtEl>
                                          <p:spTgt spid="95"/>
                                        </p:tgtEl>
                                        <p:attrNameLst>
                                          <p:attrName>ppt_x</p:attrName>
                                          <p:attrName>ppt_y</p:attrName>
                                        </p:attrNameLst>
                                      </p:cBhvr>
                                      <p:rCtr x="3507" y="3264"/>
                                    </p:animMotion>
                                  </p:childTnLst>
                                </p:cTn>
                              </p:par>
                            </p:childTnLst>
                          </p:cTn>
                        </p:par>
                      </p:childTnLst>
                    </p:cTn>
                  </p:par>
                  <p:par>
                    <p:cTn id="99" fill="hold">
                      <p:stCondLst>
                        <p:cond delay="indefinite"/>
                      </p:stCondLst>
                      <p:childTnLst>
                        <p:par>
                          <p:cTn id="100" fill="hold">
                            <p:stCondLst>
                              <p:cond delay="0"/>
                            </p:stCondLst>
                            <p:childTnLst>
                              <p:par>
                                <p:cTn id="101" presetID="42" presetClass="path" presetSubtype="0" accel="50000" decel="50000" fill="hold" grpId="9" nodeType="clickEffect">
                                  <p:stCondLst>
                                    <p:cond delay="0"/>
                                  </p:stCondLst>
                                  <p:childTnLst>
                                    <p:animMotion origin="layout" path="M 0.07031 0.06528 L 0.03524 0.14051 " pathEditMode="relative" rAng="0" ptsTypes="AA">
                                      <p:cBhvr>
                                        <p:cTn id="102" dur="2000" fill="hold"/>
                                        <p:tgtEl>
                                          <p:spTgt spid="95"/>
                                        </p:tgtEl>
                                        <p:attrNameLst>
                                          <p:attrName>ppt_x</p:attrName>
                                          <p:attrName>ppt_y</p:attrName>
                                        </p:attrNameLst>
                                      </p:cBhvr>
                                      <p:rCtr x="-1753" y="3750"/>
                                    </p:animMotion>
                                  </p:childTnLst>
                                </p:cTn>
                              </p:par>
                            </p:childTnLst>
                          </p:cTn>
                        </p:par>
                      </p:childTnLst>
                    </p:cTn>
                  </p:par>
                  <p:par>
                    <p:cTn id="103" fill="hold">
                      <p:stCondLst>
                        <p:cond delay="indefinite"/>
                      </p:stCondLst>
                      <p:childTnLst>
                        <p:par>
                          <p:cTn id="104" fill="hold">
                            <p:stCondLst>
                              <p:cond delay="0"/>
                            </p:stCondLst>
                            <p:childTnLst>
                              <p:par>
                                <p:cTn id="105" presetID="1" presetClass="emph" presetSubtype="2" fill="hold" nodeType="clickEffect">
                                  <p:stCondLst>
                                    <p:cond delay="0"/>
                                  </p:stCondLst>
                                  <p:childTnLst>
                                    <p:animClr clrSpc="rgb" dir="cw">
                                      <p:cBhvr>
                                        <p:cTn id="106" dur="2000" fill="hold"/>
                                        <p:tgtEl>
                                          <p:spTgt spid="107"/>
                                        </p:tgtEl>
                                        <p:attrNameLst>
                                          <p:attrName>fillcolor</p:attrName>
                                        </p:attrNameLst>
                                      </p:cBhvr>
                                      <p:to>
                                        <a:srgbClr val="FFFF00"/>
                                      </p:to>
                                    </p:animClr>
                                    <p:set>
                                      <p:cBhvr>
                                        <p:cTn id="107" dur="2000" fill="hold"/>
                                        <p:tgtEl>
                                          <p:spTgt spid="107"/>
                                        </p:tgtEl>
                                        <p:attrNameLst>
                                          <p:attrName>fill.type</p:attrName>
                                        </p:attrNameLst>
                                      </p:cBhvr>
                                      <p:to>
                                        <p:strVal val="solid"/>
                                      </p:to>
                                    </p:set>
                                    <p:set>
                                      <p:cBhvr>
                                        <p:cTn id="108" dur="2000" fill="hold"/>
                                        <p:tgtEl>
                                          <p:spTgt spid="107"/>
                                        </p:tgtEl>
                                        <p:attrNameLst>
                                          <p:attrName>fill.on</p:attrName>
                                        </p:attrNameLst>
                                      </p:cBhvr>
                                      <p:to>
                                        <p:strVal val="true"/>
                                      </p:to>
                                    </p:set>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92"/>
                                        </p:tgtEl>
                                        <p:attrNameLst>
                                          <p:attrName>style.visibility</p:attrName>
                                        </p:attrNameLst>
                                      </p:cBhvr>
                                      <p:to>
                                        <p:strVal val="visible"/>
                                      </p:to>
                                    </p:set>
                                    <p:anim calcmode="lin" valueType="num">
                                      <p:cBhvr additive="base">
                                        <p:cTn id="113" dur="500" fill="hold"/>
                                        <p:tgtEl>
                                          <p:spTgt spid="92"/>
                                        </p:tgtEl>
                                        <p:attrNameLst>
                                          <p:attrName>ppt_x</p:attrName>
                                        </p:attrNameLst>
                                      </p:cBhvr>
                                      <p:tavLst>
                                        <p:tav tm="0">
                                          <p:val>
                                            <p:strVal val="#ppt_x"/>
                                          </p:val>
                                        </p:tav>
                                        <p:tav tm="100000">
                                          <p:val>
                                            <p:strVal val="#ppt_x"/>
                                          </p:val>
                                        </p:tav>
                                      </p:tavLst>
                                    </p:anim>
                                    <p:anim calcmode="lin" valueType="num">
                                      <p:cBhvr additive="base">
                                        <p:cTn id="114"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path" presetSubtype="0" accel="50000" decel="50000" fill="hold" grpId="10" nodeType="clickEffect">
                                  <p:stCondLst>
                                    <p:cond delay="0"/>
                                  </p:stCondLst>
                                  <p:childTnLst>
                                    <p:animMotion origin="layout" path="M 0.03524 0.14051 L 0.07032 0.06528 " pathEditMode="relative" rAng="0" ptsTypes="AA">
                                      <p:cBhvr>
                                        <p:cTn id="118" dur="2000" fill="hold"/>
                                        <p:tgtEl>
                                          <p:spTgt spid="95"/>
                                        </p:tgtEl>
                                        <p:attrNameLst>
                                          <p:attrName>ppt_x</p:attrName>
                                          <p:attrName>ppt_y</p:attrName>
                                        </p:attrNameLst>
                                      </p:cBhvr>
                                      <p:rCtr x="1736" y="-3611"/>
                                    </p:animMotion>
                                  </p:childTnLst>
                                </p:cTn>
                              </p:par>
                            </p:childTnLst>
                          </p:cTn>
                        </p:par>
                      </p:childTnLst>
                    </p:cTn>
                  </p:par>
                  <p:par>
                    <p:cTn id="119" fill="hold">
                      <p:stCondLst>
                        <p:cond delay="indefinite"/>
                      </p:stCondLst>
                      <p:childTnLst>
                        <p:par>
                          <p:cTn id="120" fill="hold">
                            <p:stCondLst>
                              <p:cond delay="0"/>
                            </p:stCondLst>
                            <p:childTnLst>
                              <p:par>
                                <p:cTn id="121" presetID="1" presetClass="emph" presetSubtype="2" fill="hold" nodeType="clickEffect">
                                  <p:stCondLst>
                                    <p:cond delay="0"/>
                                  </p:stCondLst>
                                  <p:childTnLst>
                                    <p:animClr clrSpc="rgb" dir="cw">
                                      <p:cBhvr>
                                        <p:cTn id="122" dur="2000" fill="hold"/>
                                        <p:tgtEl>
                                          <p:spTgt spid="105"/>
                                        </p:tgtEl>
                                        <p:attrNameLst>
                                          <p:attrName>fillcolor</p:attrName>
                                        </p:attrNameLst>
                                      </p:cBhvr>
                                      <p:to>
                                        <a:srgbClr val="FFFF00"/>
                                      </p:to>
                                    </p:animClr>
                                    <p:set>
                                      <p:cBhvr>
                                        <p:cTn id="123" dur="2000" fill="hold"/>
                                        <p:tgtEl>
                                          <p:spTgt spid="105"/>
                                        </p:tgtEl>
                                        <p:attrNameLst>
                                          <p:attrName>fill.type</p:attrName>
                                        </p:attrNameLst>
                                      </p:cBhvr>
                                      <p:to>
                                        <p:strVal val="solid"/>
                                      </p:to>
                                    </p:set>
                                    <p:set>
                                      <p:cBhvr>
                                        <p:cTn id="124" dur="2000" fill="hold"/>
                                        <p:tgtEl>
                                          <p:spTgt spid="105"/>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grpId="0" nodeType="clickEffect">
                                  <p:stCondLst>
                                    <p:cond delay="0"/>
                                  </p:stCondLst>
                                  <p:childTnLst>
                                    <p:set>
                                      <p:cBhvr>
                                        <p:cTn id="128" dur="1" fill="hold">
                                          <p:stCondLst>
                                            <p:cond delay="0"/>
                                          </p:stCondLst>
                                        </p:cTn>
                                        <p:tgtEl>
                                          <p:spTgt spid="91"/>
                                        </p:tgtEl>
                                        <p:attrNameLst>
                                          <p:attrName>style.visibility</p:attrName>
                                        </p:attrNameLst>
                                      </p:cBhvr>
                                      <p:to>
                                        <p:strVal val="visible"/>
                                      </p:to>
                                    </p:set>
                                    <p:anim calcmode="lin" valueType="num">
                                      <p:cBhvr additive="base">
                                        <p:cTn id="129" dur="500" fill="hold"/>
                                        <p:tgtEl>
                                          <p:spTgt spid="91"/>
                                        </p:tgtEl>
                                        <p:attrNameLst>
                                          <p:attrName>ppt_x</p:attrName>
                                        </p:attrNameLst>
                                      </p:cBhvr>
                                      <p:tavLst>
                                        <p:tav tm="0">
                                          <p:val>
                                            <p:strVal val="#ppt_x"/>
                                          </p:val>
                                        </p:tav>
                                        <p:tav tm="100000">
                                          <p:val>
                                            <p:strVal val="#ppt_x"/>
                                          </p:val>
                                        </p:tav>
                                      </p:tavLst>
                                    </p:anim>
                                    <p:anim calcmode="lin" valueType="num">
                                      <p:cBhvr additive="base">
                                        <p:cTn id="130"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42" presetClass="path" presetSubtype="0" accel="50000" decel="50000" fill="hold" grpId="11" nodeType="clickEffect">
                                  <p:stCondLst>
                                    <p:cond delay="0"/>
                                  </p:stCondLst>
                                  <p:childTnLst>
                                    <p:animMotion origin="layout" path="M 0.07031 0.06528 L 0.10556 0.14028 " pathEditMode="relative" rAng="0" ptsTypes="AA">
                                      <p:cBhvr>
                                        <p:cTn id="134" dur="2000" fill="hold"/>
                                        <p:tgtEl>
                                          <p:spTgt spid="95"/>
                                        </p:tgtEl>
                                        <p:attrNameLst>
                                          <p:attrName>ppt_x</p:attrName>
                                          <p:attrName>ppt_y</p:attrName>
                                        </p:attrNameLst>
                                      </p:cBhvr>
                                      <p:rCtr x="1753" y="3750"/>
                                    </p:animMotion>
                                  </p:childTnLst>
                                </p:cTn>
                              </p:par>
                            </p:childTnLst>
                          </p:cTn>
                        </p:par>
                      </p:childTnLst>
                    </p:cTn>
                  </p:par>
                  <p:par>
                    <p:cTn id="135" fill="hold">
                      <p:stCondLst>
                        <p:cond delay="indefinite"/>
                      </p:stCondLst>
                      <p:childTnLst>
                        <p:par>
                          <p:cTn id="136" fill="hold">
                            <p:stCondLst>
                              <p:cond delay="0"/>
                            </p:stCondLst>
                            <p:childTnLst>
                              <p:par>
                                <p:cTn id="137" presetID="42" presetClass="path" presetSubtype="0" accel="50000" decel="50000" fill="hold" grpId="12" nodeType="clickEffect">
                                  <p:stCondLst>
                                    <p:cond delay="0"/>
                                  </p:stCondLst>
                                  <p:childTnLst>
                                    <p:animMotion origin="layout" path="M 0.10555 0.14028 L 0.08854 0.22084 " pathEditMode="relative" rAng="0" ptsTypes="AA">
                                      <p:cBhvr>
                                        <p:cTn id="138" dur="2000" fill="hold"/>
                                        <p:tgtEl>
                                          <p:spTgt spid="95"/>
                                        </p:tgtEl>
                                        <p:attrNameLst>
                                          <p:attrName>ppt_x</p:attrName>
                                          <p:attrName>ppt_y</p:attrName>
                                        </p:attrNameLst>
                                      </p:cBhvr>
                                      <p:rCtr x="-799" y="4097"/>
                                    </p:animMotion>
                                  </p:childTnLst>
                                </p:cTn>
                              </p:par>
                            </p:childTnLst>
                          </p:cTn>
                        </p:par>
                      </p:childTnLst>
                    </p:cTn>
                  </p:par>
                  <p:par>
                    <p:cTn id="139" fill="hold">
                      <p:stCondLst>
                        <p:cond delay="indefinite"/>
                      </p:stCondLst>
                      <p:childTnLst>
                        <p:par>
                          <p:cTn id="140" fill="hold">
                            <p:stCondLst>
                              <p:cond delay="0"/>
                            </p:stCondLst>
                            <p:childTnLst>
                              <p:par>
                                <p:cTn id="141" presetID="1" presetClass="emph" presetSubtype="2" fill="hold" nodeType="clickEffect">
                                  <p:stCondLst>
                                    <p:cond delay="0"/>
                                  </p:stCondLst>
                                  <p:childTnLst>
                                    <p:animClr clrSpc="rgb" dir="cw">
                                      <p:cBhvr>
                                        <p:cTn id="142" dur="2000" fill="hold"/>
                                        <p:tgtEl>
                                          <p:spTgt spid="113"/>
                                        </p:tgtEl>
                                        <p:attrNameLst>
                                          <p:attrName>fillcolor</p:attrName>
                                        </p:attrNameLst>
                                      </p:cBhvr>
                                      <p:to>
                                        <a:srgbClr val="FFFF00"/>
                                      </p:to>
                                    </p:animClr>
                                    <p:set>
                                      <p:cBhvr>
                                        <p:cTn id="143" dur="2000" fill="hold"/>
                                        <p:tgtEl>
                                          <p:spTgt spid="113"/>
                                        </p:tgtEl>
                                        <p:attrNameLst>
                                          <p:attrName>fill.type</p:attrName>
                                        </p:attrNameLst>
                                      </p:cBhvr>
                                      <p:to>
                                        <p:strVal val="solid"/>
                                      </p:to>
                                    </p:set>
                                    <p:set>
                                      <p:cBhvr>
                                        <p:cTn id="144" dur="2000" fill="hold"/>
                                        <p:tgtEl>
                                          <p:spTgt spid="113"/>
                                        </p:tgtEl>
                                        <p:attrNameLst>
                                          <p:attrName>fill.on</p:attrName>
                                        </p:attrNameLst>
                                      </p:cBhvr>
                                      <p:to>
                                        <p:strVal val="true"/>
                                      </p:to>
                                    </p:set>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grpId="0" nodeType="clickEffect">
                                  <p:stCondLst>
                                    <p:cond delay="0"/>
                                  </p:stCondLst>
                                  <p:childTnLst>
                                    <p:set>
                                      <p:cBhvr>
                                        <p:cTn id="148" dur="1" fill="hold">
                                          <p:stCondLst>
                                            <p:cond delay="0"/>
                                          </p:stCondLst>
                                        </p:cTn>
                                        <p:tgtEl>
                                          <p:spTgt spid="94"/>
                                        </p:tgtEl>
                                        <p:attrNameLst>
                                          <p:attrName>style.visibility</p:attrName>
                                        </p:attrNameLst>
                                      </p:cBhvr>
                                      <p:to>
                                        <p:strVal val="visible"/>
                                      </p:to>
                                    </p:set>
                                    <p:anim calcmode="lin" valueType="num">
                                      <p:cBhvr additive="base">
                                        <p:cTn id="149" dur="500" fill="hold"/>
                                        <p:tgtEl>
                                          <p:spTgt spid="94"/>
                                        </p:tgtEl>
                                        <p:attrNameLst>
                                          <p:attrName>ppt_x</p:attrName>
                                        </p:attrNameLst>
                                      </p:cBhvr>
                                      <p:tavLst>
                                        <p:tav tm="0">
                                          <p:val>
                                            <p:strVal val="#ppt_x"/>
                                          </p:val>
                                        </p:tav>
                                        <p:tav tm="100000">
                                          <p:val>
                                            <p:strVal val="#ppt_x"/>
                                          </p:val>
                                        </p:tav>
                                      </p:tavLst>
                                    </p:anim>
                                    <p:anim calcmode="lin" valueType="num">
                                      <p:cBhvr additive="base">
                                        <p:cTn id="150"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42" presetClass="path" presetSubtype="0" accel="50000" decel="50000" fill="hold" grpId="13" nodeType="clickEffect">
                                  <p:stCondLst>
                                    <p:cond delay="0"/>
                                  </p:stCondLst>
                                  <p:childTnLst>
                                    <p:animMotion origin="layout" path="M 0.08855 0.22084 L 0.10556 0.14028 " pathEditMode="relative" rAng="0" ptsTypes="AA">
                                      <p:cBhvr>
                                        <p:cTn id="154" dur="2000" fill="hold"/>
                                        <p:tgtEl>
                                          <p:spTgt spid="95"/>
                                        </p:tgtEl>
                                        <p:attrNameLst>
                                          <p:attrName>ppt_x</p:attrName>
                                          <p:attrName>ppt_y</p:attrName>
                                        </p:attrNameLst>
                                      </p:cBhvr>
                                      <p:rCtr x="816" y="-3935"/>
                                    </p:animMotion>
                                  </p:childTnLst>
                                </p:cTn>
                              </p:par>
                            </p:childTnLst>
                          </p:cTn>
                        </p:par>
                      </p:childTnLst>
                    </p:cTn>
                  </p:par>
                  <p:par>
                    <p:cTn id="155" fill="hold">
                      <p:stCondLst>
                        <p:cond delay="indefinite"/>
                      </p:stCondLst>
                      <p:childTnLst>
                        <p:par>
                          <p:cTn id="156" fill="hold">
                            <p:stCondLst>
                              <p:cond delay="0"/>
                            </p:stCondLst>
                            <p:childTnLst>
                              <p:par>
                                <p:cTn id="157" presetID="1" presetClass="emph" presetSubtype="2" fill="hold" nodeType="clickEffect">
                                  <p:stCondLst>
                                    <p:cond delay="0"/>
                                  </p:stCondLst>
                                  <p:childTnLst>
                                    <p:animClr clrSpc="rgb" dir="cw">
                                      <p:cBhvr>
                                        <p:cTn id="158" dur="2000" fill="hold"/>
                                        <p:tgtEl>
                                          <p:spTgt spid="109"/>
                                        </p:tgtEl>
                                        <p:attrNameLst>
                                          <p:attrName>fillcolor</p:attrName>
                                        </p:attrNameLst>
                                      </p:cBhvr>
                                      <p:to>
                                        <a:srgbClr val="FFFF00"/>
                                      </p:to>
                                    </p:animClr>
                                    <p:set>
                                      <p:cBhvr>
                                        <p:cTn id="159" dur="2000" fill="hold"/>
                                        <p:tgtEl>
                                          <p:spTgt spid="109"/>
                                        </p:tgtEl>
                                        <p:attrNameLst>
                                          <p:attrName>fill.type</p:attrName>
                                        </p:attrNameLst>
                                      </p:cBhvr>
                                      <p:to>
                                        <p:strVal val="solid"/>
                                      </p:to>
                                    </p:set>
                                    <p:set>
                                      <p:cBhvr>
                                        <p:cTn id="160" dur="2000" fill="hold"/>
                                        <p:tgtEl>
                                          <p:spTgt spid="109"/>
                                        </p:tgtEl>
                                        <p:attrNameLst>
                                          <p:attrName>fill.on</p:attrName>
                                        </p:attrNameLst>
                                      </p:cBhvr>
                                      <p:to>
                                        <p:strVal val="true"/>
                                      </p:to>
                                    </p:set>
                                  </p:childTnLst>
                                </p:cTn>
                              </p:par>
                            </p:childTnLst>
                          </p:cTn>
                        </p:par>
                      </p:childTnLst>
                    </p:cTn>
                  </p:par>
                  <p:par>
                    <p:cTn id="161" fill="hold">
                      <p:stCondLst>
                        <p:cond delay="indefinite"/>
                      </p:stCondLst>
                      <p:childTnLst>
                        <p:par>
                          <p:cTn id="162" fill="hold">
                            <p:stCondLst>
                              <p:cond delay="0"/>
                            </p:stCondLst>
                            <p:childTnLst>
                              <p:par>
                                <p:cTn id="163" presetID="2" presetClass="entr" presetSubtype="4" fill="hold" grpId="0" nodeType="clickEffect">
                                  <p:stCondLst>
                                    <p:cond delay="0"/>
                                  </p:stCondLst>
                                  <p:childTnLst>
                                    <p:set>
                                      <p:cBhvr>
                                        <p:cTn id="164" dur="1" fill="hold">
                                          <p:stCondLst>
                                            <p:cond delay="0"/>
                                          </p:stCondLst>
                                        </p:cTn>
                                        <p:tgtEl>
                                          <p:spTgt spid="93"/>
                                        </p:tgtEl>
                                        <p:attrNameLst>
                                          <p:attrName>style.visibility</p:attrName>
                                        </p:attrNameLst>
                                      </p:cBhvr>
                                      <p:to>
                                        <p:strVal val="visible"/>
                                      </p:to>
                                    </p:set>
                                    <p:anim calcmode="lin" valueType="num">
                                      <p:cBhvr additive="base">
                                        <p:cTn id="165" dur="500" fill="hold"/>
                                        <p:tgtEl>
                                          <p:spTgt spid="93"/>
                                        </p:tgtEl>
                                        <p:attrNameLst>
                                          <p:attrName>ppt_x</p:attrName>
                                        </p:attrNameLst>
                                      </p:cBhvr>
                                      <p:tavLst>
                                        <p:tav tm="0">
                                          <p:val>
                                            <p:strVal val="#ppt_x"/>
                                          </p:val>
                                        </p:tav>
                                        <p:tav tm="100000">
                                          <p:val>
                                            <p:strVal val="#ppt_x"/>
                                          </p:val>
                                        </p:tav>
                                      </p:tavLst>
                                    </p:anim>
                                    <p:anim calcmode="lin" valueType="num">
                                      <p:cBhvr additive="base">
                                        <p:cTn id="166"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42" presetClass="path" presetSubtype="0" accel="50000" decel="50000" fill="hold" grpId="14" nodeType="clickEffect">
                                  <p:stCondLst>
                                    <p:cond delay="0"/>
                                  </p:stCondLst>
                                  <p:childTnLst>
                                    <p:animMotion origin="layout" path="M 0.10556 0.14028 L 0.07031 0.06528 " pathEditMode="relative" rAng="0" ptsTypes="AA">
                                      <p:cBhvr>
                                        <p:cTn id="170" dur="2000" fill="hold"/>
                                        <p:tgtEl>
                                          <p:spTgt spid="95"/>
                                        </p:tgtEl>
                                        <p:attrNameLst>
                                          <p:attrName>ppt_x</p:attrName>
                                          <p:attrName>ppt_y</p:attrName>
                                        </p:attrNameLst>
                                      </p:cBhvr>
                                      <p:rCtr x="-1771" y="-3796"/>
                                    </p:animMotion>
                                  </p:childTnLst>
                                </p:cTn>
                              </p:par>
                            </p:childTnLst>
                          </p:cTn>
                        </p:par>
                      </p:childTnLst>
                    </p:cTn>
                  </p:par>
                  <p:par>
                    <p:cTn id="171" fill="hold">
                      <p:stCondLst>
                        <p:cond delay="indefinite"/>
                      </p:stCondLst>
                      <p:childTnLst>
                        <p:par>
                          <p:cTn id="172" fill="hold">
                            <p:stCondLst>
                              <p:cond delay="0"/>
                            </p:stCondLst>
                            <p:childTnLst>
                              <p:par>
                                <p:cTn id="173" presetID="42" presetClass="path" presetSubtype="0" accel="50000" decel="50000" fill="hold" grpId="15" nodeType="clickEffect">
                                  <p:stCondLst>
                                    <p:cond delay="0"/>
                                  </p:stCondLst>
                                  <p:childTnLst>
                                    <p:animMotion origin="layout" path="M 0.07031 0.06528 L -5.55556E-7 7.40741E-7 " pathEditMode="relative" rAng="0" ptsTypes="AA">
                                      <p:cBhvr>
                                        <p:cTn id="174" dur="2000" fill="hold"/>
                                        <p:tgtEl>
                                          <p:spTgt spid="95"/>
                                        </p:tgtEl>
                                        <p:attrNameLst>
                                          <p:attrName>ppt_x</p:attrName>
                                          <p:attrName>ppt_y</p:attrName>
                                        </p:attrNameLst>
                                      </p:cBhvr>
                                      <p:rCtr x="-3524" y="-3241"/>
                                    </p:animMotion>
                                  </p:childTnLst>
                                </p:cTn>
                              </p:par>
                            </p:childTnLst>
                          </p:cTn>
                        </p:par>
                      </p:childTnLst>
                    </p:cTn>
                  </p:par>
                  <p:par>
                    <p:cTn id="175" fill="hold">
                      <p:stCondLst>
                        <p:cond delay="indefinite"/>
                      </p:stCondLst>
                      <p:childTnLst>
                        <p:par>
                          <p:cTn id="176" fill="hold">
                            <p:stCondLst>
                              <p:cond delay="0"/>
                            </p:stCondLst>
                            <p:childTnLst>
                              <p:par>
                                <p:cTn id="177" presetID="10" presetClass="exit" presetSubtype="0" fill="hold" grpId="16" nodeType="clickEffect">
                                  <p:stCondLst>
                                    <p:cond delay="0"/>
                                  </p:stCondLst>
                                  <p:childTnLst>
                                    <p:animEffect transition="out" filter="fade">
                                      <p:cBhvr>
                                        <p:cTn id="178" dur="500"/>
                                        <p:tgtEl>
                                          <p:spTgt spid="95"/>
                                        </p:tgtEl>
                                      </p:cBhvr>
                                    </p:animEffect>
                                    <p:set>
                                      <p:cBhvr>
                                        <p:cTn id="179" dur="1" fill="hold">
                                          <p:stCondLst>
                                            <p:cond delay="499"/>
                                          </p:stCondLst>
                                        </p:cTn>
                                        <p:tgtEl>
                                          <p:spTgt spid="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7" grpId="0"/>
      <p:bldP spid="88" grpId="0"/>
      <p:bldP spid="89" grpId="0"/>
      <p:bldP spid="90" grpId="0"/>
      <p:bldP spid="91" grpId="0"/>
      <p:bldP spid="92" grpId="0"/>
      <p:bldP spid="93" grpId="0"/>
      <p:bldP spid="94" grpId="0"/>
      <p:bldP spid="95" grpId="0" animBg="1"/>
      <p:bldP spid="95" grpId="1" animBg="1"/>
      <p:bldP spid="95" grpId="2" animBg="1"/>
      <p:bldP spid="95" grpId="3" animBg="1"/>
      <p:bldP spid="95" grpId="4" animBg="1"/>
      <p:bldP spid="95" grpId="5" animBg="1"/>
      <p:bldP spid="95" grpId="6" animBg="1"/>
      <p:bldP spid="95" grpId="7" animBg="1"/>
      <p:bldP spid="95" grpId="8" animBg="1"/>
      <p:bldP spid="95" grpId="9" animBg="1"/>
      <p:bldP spid="95" grpId="10" animBg="1"/>
      <p:bldP spid="95" grpId="11" animBg="1"/>
      <p:bldP spid="95" grpId="12" animBg="1"/>
      <p:bldP spid="95" grpId="13" animBg="1"/>
      <p:bldP spid="95" grpId="14" animBg="1"/>
      <p:bldP spid="95" grpId="15" animBg="1"/>
      <p:bldP spid="95" grpId="16"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txBox="1">
            <a:spLocks/>
          </p:cNvSpPr>
          <p:nvPr/>
        </p:nvSpPr>
        <p:spPr>
          <a:xfrm>
            <a:off x="1097280" y="4541520"/>
            <a:ext cx="6974399" cy="14958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600"/>
              <a:t>If we draw the BST carefully: </a:t>
            </a:r>
          </a:p>
          <a:p>
            <a:pPr lvl="1">
              <a:lnSpc>
                <a:spcPct val="100000"/>
              </a:lnSpc>
              <a:buFont typeface="Verdana" panose="020B0604030504040204" pitchFamily="34" charset="0"/>
              <a:buChar char="-"/>
            </a:pPr>
            <a:r>
              <a:rPr lang="en-SG" sz="1400" b="1"/>
              <a:t>Left subtree on the left side of the current node;</a:t>
            </a:r>
          </a:p>
          <a:p>
            <a:pPr lvl="1">
              <a:lnSpc>
                <a:spcPct val="100000"/>
              </a:lnSpc>
              <a:buFont typeface="Verdana" panose="020B0604030504040204" pitchFamily="34" charset="0"/>
              <a:buChar char="-"/>
            </a:pPr>
            <a:r>
              <a:rPr lang="en-SG" sz="1400" b="1"/>
              <a:t>Right subtree on the right side of the current node;</a:t>
            </a:r>
          </a:p>
          <a:p>
            <a:pPr>
              <a:lnSpc>
                <a:spcPct val="150000"/>
              </a:lnSpc>
            </a:pPr>
            <a:r>
              <a:rPr lang="en-SG" sz="1600"/>
              <a:t>Mapping to X-axis will produce </a:t>
            </a:r>
            <a:r>
              <a:rPr lang="en-SG" sz="1600" b="1"/>
              <a:t>a sorted list.</a:t>
            </a:r>
          </a:p>
          <a:p>
            <a:pPr>
              <a:lnSpc>
                <a:spcPct val="150000"/>
              </a:lnSpc>
            </a:pPr>
            <a:endParaRPr lang="en-SG" sz="1600"/>
          </a:p>
        </p:txBody>
      </p:sp>
      <p:sp>
        <p:nvSpPr>
          <p:cNvPr id="2" name="Title 1"/>
          <p:cNvSpPr>
            <a:spLocks noGrp="1"/>
          </p:cNvSpPr>
          <p:nvPr>
            <p:ph type="title"/>
          </p:nvPr>
        </p:nvSpPr>
        <p:spPr/>
        <p:txBody>
          <a:bodyPr/>
          <a:lstStyle/>
          <a:p>
            <a:r>
              <a:rPr lang="en-SG"/>
              <a:t>Mapping: tree(In-order) </a:t>
            </a:r>
            <a:r>
              <a:rPr lang="en-US" altLang="zh-CN">
                <a:sym typeface="Symbol" panose="05050102010706020507" pitchFamily="18" charset="2"/>
              </a:rPr>
              <a:t></a:t>
            </a:r>
            <a:r>
              <a:rPr lang="en-SG"/>
              <a:t> list</a:t>
            </a:r>
          </a:p>
        </p:txBody>
      </p:sp>
      <p:sp>
        <p:nvSpPr>
          <p:cNvPr id="222" name="文本框 3"/>
          <p:cNvSpPr txBox="1"/>
          <p:nvPr/>
        </p:nvSpPr>
        <p:spPr>
          <a:xfrm>
            <a:off x="1164038" y="3920569"/>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A</a:t>
            </a:r>
            <a:endParaRPr lang="zh-CN" altLang="en-US" sz="1400" b="1" dirty="0">
              <a:solidFill>
                <a:srgbClr val="333333"/>
              </a:solidFill>
              <a:latin typeface="Verdana (Body)"/>
              <a:ea typeface="宋体" panose="02010600030101010101" pitchFamily="2" charset="-122"/>
            </a:endParaRPr>
          </a:p>
        </p:txBody>
      </p:sp>
      <p:cxnSp>
        <p:nvCxnSpPr>
          <p:cNvPr id="223" name="直接箭头连接符 5"/>
          <p:cNvCxnSpPr/>
          <p:nvPr/>
        </p:nvCxnSpPr>
        <p:spPr>
          <a:xfrm>
            <a:off x="1405986" y="4062693"/>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224" name="文本框 53"/>
          <p:cNvSpPr txBox="1"/>
          <p:nvPr/>
        </p:nvSpPr>
        <p:spPr>
          <a:xfrm>
            <a:off x="1722024" y="39205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B</a:t>
            </a:r>
            <a:endParaRPr lang="zh-CN" altLang="en-US" sz="1400" b="1" dirty="0">
              <a:solidFill>
                <a:srgbClr val="333333"/>
              </a:solidFill>
              <a:latin typeface="Verdana (Body)"/>
              <a:ea typeface="宋体" panose="02010600030101010101" pitchFamily="2" charset="-122"/>
            </a:endParaRPr>
          </a:p>
        </p:txBody>
      </p:sp>
      <p:cxnSp>
        <p:nvCxnSpPr>
          <p:cNvPr id="225" name="直接箭头连接符 54"/>
          <p:cNvCxnSpPr/>
          <p:nvPr/>
        </p:nvCxnSpPr>
        <p:spPr>
          <a:xfrm>
            <a:off x="1963971" y="4062693"/>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226" name="文本框 55"/>
          <p:cNvSpPr txBox="1"/>
          <p:nvPr/>
        </p:nvSpPr>
        <p:spPr>
          <a:xfrm>
            <a:off x="2272983" y="3920569"/>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C</a:t>
            </a:r>
            <a:endParaRPr lang="zh-CN" altLang="en-US" sz="1400" b="1" dirty="0">
              <a:solidFill>
                <a:srgbClr val="333333"/>
              </a:solidFill>
              <a:latin typeface="Verdana (Body)"/>
              <a:ea typeface="宋体" panose="02010600030101010101" pitchFamily="2" charset="-122"/>
            </a:endParaRPr>
          </a:p>
        </p:txBody>
      </p:sp>
      <p:cxnSp>
        <p:nvCxnSpPr>
          <p:cNvPr id="227" name="直接箭头连接符 56"/>
          <p:cNvCxnSpPr/>
          <p:nvPr/>
        </p:nvCxnSpPr>
        <p:spPr>
          <a:xfrm>
            <a:off x="2514931" y="4062693"/>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228" name="文本框 57"/>
          <p:cNvSpPr txBox="1"/>
          <p:nvPr/>
        </p:nvSpPr>
        <p:spPr>
          <a:xfrm>
            <a:off x="2812868" y="3920569"/>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D</a:t>
            </a:r>
            <a:endParaRPr lang="zh-CN" altLang="en-US" sz="1400" b="1" dirty="0">
              <a:solidFill>
                <a:srgbClr val="333333"/>
              </a:solidFill>
              <a:latin typeface="Verdana (Body)"/>
              <a:ea typeface="宋体" panose="02010600030101010101" pitchFamily="2" charset="-122"/>
            </a:endParaRPr>
          </a:p>
        </p:txBody>
      </p:sp>
      <p:cxnSp>
        <p:nvCxnSpPr>
          <p:cNvPr id="229" name="直接箭头连接符 58"/>
          <p:cNvCxnSpPr>
            <a:endCxn id="230" idx="1"/>
          </p:cNvCxnSpPr>
          <p:nvPr/>
        </p:nvCxnSpPr>
        <p:spPr>
          <a:xfrm>
            <a:off x="3054816" y="4062693"/>
            <a:ext cx="208774" cy="11765"/>
          </a:xfrm>
          <a:prstGeom prst="straightConnector1">
            <a:avLst/>
          </a:prstGeom>
          <a:noFill/>
          <a:ln w="38100" cap="flat" cmpd="sng" algn="ctr">
            <a:solidFill>
              <a:srgbClr val="4F81BD">
                <a:shade val="95000"/>
                <a:satMod val="105000"/>
              </a:srgbClr>
            </a:solidFill>
            <a:prstDash val="solid"/>
            <a:tailEnd type="triangle"/>
          </a:ln>
          <a:effectLst/>
        </p:spPr>
      </p:cxnSp>
      <p:sp>
        <p:nvSpPr>
          <p:cNvPr id="230" name="文本框 59"/>
          <p:cNvSpPr txBox="1"/>
          <p:nvPr/>
        </p:nvSpPr>
        <p:spPr>
          <a:xfrm>
            <a:off x="3263590" y="3920569"/>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E</a:t>
            </a:r>
            <a:endParaRPr lang="zh-CN" altLang="en-US" sz="1400" b="1" dirty="0">
              <a:solidFill>
                <a:srgbClr val="333333"/>
              </a:solidFill>
              <a:latin typeface="Verdana (Body)"/>
              <a:ea typeface="宋体" panose="02010600030101010101" pitchFamily="2" charset="-122"/>
            </a:endParaRPr>
          </a:p>
        </p:txBody>
      </p:sp>
      <p:cxnSp>
        <p:nvCxnSpPr>
          <p:cNvPr id="231" name="直接箭头连接符 60"/>
          <p:cNvCxnSpPr>
            <a:endCxn id="232" idx="1"/>
          </p:cNvCxnSpPr>
          <p:nvPr/>
        </p:nvCxnSpPr>
        <p:spPr>
          <a:xfrm>
            <a:off x="3505538" y="4062693"/>
            <a:ext cx="207138" cy="11765"/>
          </a:xfrm>
          <a:prstGeom prst="straightConnector1">
            <a:avLst/>
          </a:prstGeom>
          <a:noFill/>
          <a:ln w="38100" cap="flat" cmpd="sng" algn="ctr">
            <a:solidFill>
              <a:srgbClr val="4F81BD">
                <a:shade val="95000"/>
                <a:satMod val="105000"/>
              </a:srgbClr>
            </a:solidFill>
            <a:prstDash val="solid"/>
            <a:tailEnd type="triangle"/>
          </a:ln>
          <a:effectLst/>
        </p:spPr>
      </p:cxnSp>
      <p:sp>
        <p:nvSpPr>
          <p:cNvPr id="232" name="文本框 62"/>
          <p:cNvSpPr txBox="1"/>
          <p:nvPr/>
        </p:nvSpPr>
        <p:spPr>
          <a:xfrm>
            <a:off x="3712676" y="3920569"/>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F</a:t>
            </a:r>
            <a:endParaRPr lang="zh-CN" altLang="en-US" sz="1400" b="1" dirty="0">
              <a:solidFill>
                <a:srgbClr val="333333"/>
              </a:solidFill>
              <a:latin typeface="Verdana (Body)"/>
              <a:ea typeface="宋体" panose="02010600030101010101" pitchFamily="2" charset="-122"/>
            </a:endParaRPr>
          </a:p>
        </p:txBody>
      </p:sp>
      <p:cxnSp>
        <p:nvCxnSpPr>
          <p:cNvPr id="233" name="直接箭头连接符 63"/>
          <p:cNvCxnSpPr>
            <a:endCxn id="234" idx="1"/>
          </p:cNvCxnSpPr>
          <p:nvPr/>
        </p:nvCxnSpPr>
        <p:spPr>
          <a:xfrm>
            <a:off x="3954624" y="4062693"/>
            <a:ext cx="230924" cy="11765"/>
          </a:xfrm>
          <a:prstGeom prst="straightConnector1">
            <a:avLst/>
          </a:prstGeom>
          <a:noFill/>
          <a:ln w="38100" cap="flat" cmpd="sng" algn="ctr">
            <a:solidFill>
              <a:srgbClr val="4F81BD">
                <a:shade val="95000"/>
                <a:satMod val="105000"/>
              </a:srgbClr>
            </a:solidFill>
            <a:prstDash val="solid"/>
            <a:tailEnd type="triangle"/>
          </a:ln>
          <a:effectLst/>
        </p:spPr>
      </p:cxnSp>
      <p:sp>
        <p:nvSpPr>
          <p:cNvPr id="234" name="文本框 64"/>
          <p:cNvSpPr txBox="1"/>
          <p:nvPr/>
        </p:nvSpPr>
        <p:spPr>
          <a:xfrm>
            <a:off x="4185548" y="3920569"/>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G</a:t>
            </a:r>
            <a:endParaRPr lang="zh-CN" altLang="en-US" sz="1400" b="1" dirty="0">
              <a:solidFill>
                <a:srgbClr val="333333"/>
              </a:solidFill>
              <a:latin typeface="Verdana (Body)"/>
              <a:ea typeface="宋体" panose="02010600030101010101" pitchFamily="2" charset="-122"/>
            </a:endParaRPr>
          </a:p>
        </p:txBody>
      </p:sp>
      <p:cxnSp>
        <p:nvCxnSpPr>
          <p:cNvPr id="235" name="直接箭头连接符 65"/>
          <p:cNvCxnSpPr/>
          <p:nvPr/>
        </p:nvCxnSpPr>
        <p:spPr>
          <a:xfrm>
            <a:off x="4427495" y="4062693"/>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236" name="文本框 68"/>
          <p:cNvSpPr txBox="1"/>
          <p:nvPr/>
        </p:nvSpPr>
        <p:spPr>
          <a:xfrm>
            <a:off x="4752195" y="3920569"/>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H</a:t>
            </a:r>
            <a:endParaRPr lang="zh-CN" altLang="en-US" sz="1400" b="1" dirty="0">
              <a:solidFill>
                <a:srgbClr val="333333"/>
              </a:solidFill>
              <a:latin typeface="Verdana (Body)"/>
              <a:ea typeface="宋体" panose="02010600030101010101" pitchFamily="2" charset="-122"/>
            </a:endParaRPr>
          </a:p>
        </p:txBody>
      </p:sp>
      <p:cxnSp>
        <p:nvCxnSpPr>
          <p:cNvPr id="237" name="直接箭头连接符 69"/>
          <p:cNvCxnSpPr/>
          <p:nvPr/>
        </p:nvCxnSpPr>
        <p:spPr>
          <a:xfrm>
            <a:off x="4943232" y="4062693"/>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238" name="文本框 70"/>
          <p:cNvSpPr txBox="1"/>
          <p:nvPr/>
        </p:nvSpPr>
        <p:spPr>
          <a:xfrm>
            <a:off x="5363142" y="3920569"/>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I</a:t>
            </a:r>
            <a:endParaRPr lang="zh-CN" altLang="en-US" sz="1400" b="1" dirty="0">
              <a:solidFill>
                <a:srgbClr val="333333"/>
              </a:solidFill>
              <a:latin typeface="Verdana (Body)"/>
              <a:ea typeface="宋体" panose="02010600030101010101" pitchFamily="2" charset="-122"/>
            </a:endParaRPr>
          </a:p>
        </p:txBody>
      </p:sp>
      <p:cxnSp>
        <p:nvCxnSpPr>
          <p:cNvPr id="239" name="直接箭头连接符 71"/>
          <p:cNvCxnSpPr/>
          <p:nvPr/>
        </p:nvCxnSpPr>
        <p:spPr>
          <a:xfrm>
            <a:off x="5605090" y="4062693"/>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240" name="文本框 72"/>
          <p:cNvSpPr txBox="1"/>
          <p:nvPr/>
        </p:nvSpPr>
        <p:spPr>
          <a:xfrm>
            <a:off x="5903027" y="3920569"/>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J</a:t>
            </a:r>
            <a:endParaRPr lang="zh-CN" altLang="en-US" sz="1400" b="1" dirty="0">
              <a:solidFill>
                <a:srgbClr val="333333"/>
              </a:solidFill>
              <a:latin typeface="Verdana (Body)"/>
              <a:ea typeface="宋体" panose="02010600030101010101" pitchFamily="2" charset="-122"/>
            </a:endParaRPr>
          </a:p>
        </p:txBody>
      </p:sp>
      <p:cxnSp>
        <p:nvCxnSpPr>
          <p:cNvPr id="241" name="直接箭头连接符 73"/>
          <p:cNvCxnSpPr/>
          <p:nvPr/>
        </p:nvCxnSpPr>
        <p:spPr>
          <a:xfrm>
            <a:off x="6144974" y="4062693"/>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242" name="文本框 74"/>
          <p:cNvSpPr txBox="1"/>
          <p:nvPr/>
        </p:nvSpPr>
        <p:spPr>
          <a:xfrm>
            <a:off x="6502899" y="3920569"/>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K</a:t>
            </a:r>
            <a:endParaRPr lang="zh-CN" altLang="en-US" sz="1400" b="1" dirty="0">
              <a:solidFill>
                <a:srgbClr val="333333"/>
              </a:solidFill>
              <a:latin typeface="Verdana (Body)"/>
              <a:ea typeface="宋体" panose="02010600030101010101" pitchFamily="2" charset="-122"/>
            </a:endParaRPr>
          </a:p>
        </p:txBody>
      </p:sp>
      <p:cxnSp>
        <p:nvCxnSpPr>
          <p:cNvPr id="243" name="直接箭头连接符 75"/>
          <p:cNvCxnSpPr/>
          <p:nvPr/>
        </p:nvCxnSpPr>
        <p:spPr>
          <a:xfrm>
            <a:off x="6744846" y="4062693"/>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244" name="文本框 76"/>
          <p:cNvSpPr txBox="1"/>
          <p:nvPr/>
        </p:nvSpPr>
        <p:spPr>
          <a:xfrm>
            <a:off x="7071959" y="3920569"/>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L</a:t>
            </a:r>
            <a:endParaRPr lang="zh-CN" altLang="en-US" sz="1400" b="1" dirty="0">
              <a:solidFill>
                <a:srgbClr val="333333"/>
              </a:solidFill>
              <a:latin typeface="Verdana (Body)"/>
              <a:ea typeface="宋体" panose="02010600030101010101" pitchFamily="2" charset="-122"/>
            </a:endParaRPr>
          </a:p>
        </p:txBody>
      </p:sp>
      <p:cxnSp>
        <p:nvCxnSpPr>
          <p:cNvPr id="245" name="直接箭头连接符 77"/>
          <p:cNvCxnSpPr/>
          <p:nvPr/>
        </p:nvCxnSpPr>
        <p:spPr>
          <a:xfrm>
            <a:off x="7313907" y="4062693"/>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246" name="文本框 78"/>
          <p:cNvSpPr txBox="1"/>
          <p:nvPr/>
        </p:nvSpPr>
        <p:spPr>
          <a:xfrm>
            <a:off x="7642656" y="3920569"/>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M</a:t>
            </a:r>
            <a:endParaRPr lang="zh-CN" altLang="en-US" sz="1400" b="1" dirty="0">
              <a:solidFill>
                <a:srgbClr val="333333"/>
              </a:solidFill>
              <a:latin typeface="Verdana (Body)"/>
              <a:ea typeface="宋体" panose="02010600030101010101" pitchFamily="2" charset="-122"/>
            </a:endParaRPr>
          </a:p>
        </p:txBody>
      </p:sp>
      <p:sp>
        <p:nvSpPr>
          <p:cNvPr id="247" name="object 8"/>
          <p:cNvSpPr/>
          <p:nvPr/>
        </p:nvSpPr>
        <p:spPr>
          <a:xfrm>
            <a:off x="4763270" y="1401107"/>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8" name="object 9"/>
          <p:cNvSpPr txBox="1"/>
          <p:nvPr/>
        </p:nvSpPr>
        <p:spPr>
          <a:xfrm>
            <a:off x="4862731" y="1422852"/>
            <a:ext cx="152680" cy="30295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249" name="object 11"/>
          <p:cNvSpPr/>
          <p:nvPr/>
        </p:nvSpPr>
        <p:spPr>
          <a:xfrm>
            <a:off x="3213976" y="1900747"/>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50" name="object 12"/>
          <p:cNvSpPr txBox="1"/>
          <p:nvPr/>
        </p:nvSpPr>
        <p:spPr>
          <a:xfrm>
            <a:off x="3329660" y="1926944"/>
            <a:ext cx="124449" cy="30295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p>
        </p:txBody>
      </p:sp>
      <p:sp>
        <p:nvSpPr>
          <p:cNvPr id="251" name="object 14"/>
          <p:cNvSpPr/>
          <p:nvPr/>
        </p:nvSpPr>
        <p:spPr>
          <a:xfrm>
            <a:off x="1763910" y="2397388"/>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52" name="object 15"/>
          <p:cNvSpPr txBox="1"/>
          <p:nvPr/>
        </p:nvSpPr>
        <p:spPr>
          <a:xfrm>
            <a:off x="1876258" y="2415675"/>
            <a:ext cx="135972" cy="30295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253" name="object 17"/>
          <p:cNvSpPr/>
          <p:nvPr/>
        </p:nvSpPr>
        <p:spPr>
          <a:xfrm>
            <a:off x="3711903" y="2427354"/>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54" name="object 18"/>
          <p:cNvSpPr txBox="1"/>
          <p:nvPr/>
        </p:nvSpPr>
        <p:spPr>
          <a:xfrm>
            <a:off x="3837671" y="2443695"/>
            <a:ext cx="118687" cy="30295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p>
        </p:txBody>
      </p:sp>
      <p:sp>
        <p:nvSpPr>
          <p:cNvPr id="255" name="object 20"/>
          <p:cNvSpPr/>
          <p:nvPr/>
        </p:nvSpPr>
        <p:spPr>
          <a:xfrm>
            <a:off x="7029728" y="1929494"/>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56" name="object 21"/>
          <p:cNvSpPr txBox="1"/>
          <p:nvPr/>
        </p:nvSpPr>
        <p:spPr>
          <a:xfrm>
            <a:off x="7158236" y="1941686"/>
            <a:ext cx="110621" cy="30295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257" name="object 23"/>
          <p:cNvSpPr/>
          <p:nvPr/>
        </p:nvSpPr>
        <p:spPr>
          <a:xfrm>
            <a:off x="5857255" y="2397388"/>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58" name="object 24"/>
          <p:cNvSpPr txBox="1"/>
          <p:nvPr/>
        </p:nvSpPr>
        <p:spPr>
          <a:xfrm>
            <a:off x="5994899" y="2409579"/>
            <a:ext cx="89304" cy="30295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259" name="object 26"/>
          <p:cNvSpPr/>
          <p:nvPr/>
        </p:nvSpPr>
        <p:spPr>
          <a:xfrm>
            <a:off x="7602766" y="2349741"/>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0" name="object 27"/>
          <p:cNvSpPr txBox="1"/>
          <p:nvPr/>
        </p:nvSpPr>
        <p:spPr>
          <a:xfrm>
            <a:off x="7692184" y="2361933"/>
            <a:ext cx="200500" cy="30295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261" name="object 47"/>
          <p:cNvSpPr/>
          <p:nvPr/>
        </p:nvSpPr>
        <p:spPr>
          <a:xfrm>
            <a:off x="4170868" y="2927488"/>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2" name="object 48"/>
          <p:cNvSpPr txBox="1"/>
          <p:nvPr/>
        </p:nvSpPr>
        <p:spPr>
          <a:xfrm>
            <a:off x="4273086" y="2945777"/>
            <a:ext cx="154409" cy="30295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63" name="object 50"/>
          <p:cNvSpPr/>
          <p:nvPr/>
        </p:nvSpPr>
        <p:spPr>
          <a:xfrm>
            <a:off x="6461362" y="2896866"/>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4" name="object 51"/>
          <p:cNvSpPr txBox="1"/>
          <p:nvPr/>
        </p:nvSpPr>
        <p:spPr>
          <a:xfrm>
            <a:off x="6580964" y="2915154"/>
            <a:ext cx="131363" cy="30295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65" name="object 59"/>
          <p:cNvSpPr/>
          <p:nvPr/>
        </p:nvSpPr>
        <p:spPr>
          <a:xfrm>
            <a:off x="5320911" y="2896866"/>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6" name="object 60"/>
          <p:cNvSpPr txBox="1"/>
          <p:nvPr/>
        </p:nvSpPr>
        <p:spPr>
          <a:xfrm>
            <a:off x="5479454" y="2921733"/>
            <a:ext cx="75476" cy="30295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dirty="0">
              <a:solidFill>
                <a:prstClr val="black"/>
              </a:solidFill>
              <a:latin typeface="Verdana (Body)"/>
              <a:cs typeface="Calibri"/>
            </a:endParaRPr>
          </a:p>
        </p:txBody>
      </p:sp>
      <p:sp>
        <p:nvSpPr>
          <p:cNvPr id="267" name="object 65"/>
          <p:cNvSpPr/>
          <p:nvPr/>
        </p:nvSpPr>
        <p:spPr>
          <a:xfrm>
            <a:off x="2251867" y="2923932"/>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8" name="object 66"/>
          <p:cNvSpPr txBox="1"/>
          <p:nvPr/>
        </p:nvSpPr>
        <p:spPr>
          <a:xfrm>
            <a:off x="2357655" y="2944896"/>
            <a:ext cx="133668" cy="30295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p>
        </p:txBody>
      </p:sp>
      <p:sp>
        <p:nvSpPr>
          <p:cNvPr id="269" name="object 71"/>
          <p:cNvSpPr/>
          <p:nvPr/>
        </p:nvSpPr>
        <p:spPr>
          <a:xfrm>
            <a:off x="1164038" y="2913419"/>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70" name="object 72"/>
          <p:cNvSpPr txBox="1"/>
          <p:nvPr/>
        </p:nvSpPr>
        <p:spPr>
          <a:xfrm>
            <a:off x="1282904" y="2932704"/>
            <a:ext cx="143462" cy="30295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dirty="0">
              <a:solidFill>
                <a:prstClr val="black"/>
              </a:solidFill>
              <a:latin typeface="Verdana (Body)"/>
              <a:cs typeface="Calibri"/>
            </a:endParaRPr>
          </a:p>
        </p:txBody>
      </p:sp>
      <p:sp>
        <p:nvSpPr>
          <p:cNvPr id="271" name="object 77"/>
          <p:cNvSpPr/>
          <p:nvPr/>
        </p:nvSpPr>
        <p:spPr>
          <a:xfrm>
            <a:off x="2781156" y="3427903"/>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72" name="object 78"/>
          <p:cNvSpPr txBox="1"/>
          <p:nvPr/>
        </p:nvSpPr>
        <p:spPr>
          <a:xfrm>
            <a:off x="2892135" y="3449646"/>
            <a:ext cx="150952" cy="30295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273" name="直接箭头连接符 79"/>
          <p:cNvCxnSpPr>
            <a:stCxn id="247" idx="5"/>
            <a:endCxn id="255" idx="1"/>
          </p:cNvCxnSpPr>
          <p:nvPr/>
        </p:nvCxnSpPr>
        <p:spPr>
          <a:xfrm>
            <a:off x="5106530" y="1697538"/>
            <a:ext cx="1982093" cy="282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74" name="直接箭头连接符 80"/>
          <p:cNvCxnSpPr>
            <a:stCxn id="247" idx="3"/>
            <a:endCxn id="249" idx="7"/>
          </p:cNvCxnSpPr>
          <p:nvPr/>
        </p:nvCxnSpPr>
        <p:spPr>
          <a:xfrm flipH="1">
            <a:off x="3557236" y="1697538"/>
            <a:ext cx="1264929" cy="25406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75" name="直接箭头连接符 81"/>
          <p:cNvCxnSpPr>
            <a:stCxn id="249" idx="4"/>
            <a:endCxn id="251" idx="7"/>
          </p:cNvCxnSpPr>
          <p:nvPr/>
        </p:nvCxnSpPr>
        <p:spPr>
          <a:xfrm flipH="1">
            <a:off x="2107170" y="2248038"/>
            <a:ext cx="1307884" cy="20021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76" name="直接箭头连接符 82"/>
          <p:cNvCxnSpPr>
            <a:stCxn id="255" idx="3"/>
            <a:endCxn id="257" idx="0"/>
          </p:cNvCxnSpPr>
          <p:nvPr/>
        </p:nvCxnSpPr>
        <p:spPr>
          <a:xfrm flipH="1">
            <a:off x="6058332" y="2225925"/>
            <a:ext cx="1030290" cy="171463"/>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77" name="直接箭头连接符 83"/>
          <p:cNvCxnSpPr>
            <a:stCxn id="249" idx="4"/>
            <a:endCxn id="253" idx="1"/>
          </p:cNvCxnSpPr>
          <p:nvPr/>
        </p:nvCxnSpPr>
        <p:spPr>
          <a:xfrm>
            <a:off x="3415054" y="2248038"/>
            <a:ext cx="355744" cy="23017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78" name="直接箭头连接符 84"/>
          <p:cNvCxnSpPr>
            <a:stCxn id="255" idx="5"/>
            <a:endCxn id="259" idx="0"/>
          </p:cNvCxnSpPr>
          <p:nvPr/>
        </p:nvCxnSpPr>
        <p:spPr>
          <a:xfrm>
            <a:off x="7372988" y="2225925"/>
            <a:ext cx="430855" cy="12381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79" name="直接箭头连接符 85"/>
          <p:cNvCxnSpPr>
            <a:endCxn id="267" idx="1"/>
          </p:cNvCxnSpPr>
          <p:nvPr/>
        </p:nvCxnSpPr>
        <p:spPr>
          <a:xfrm>
            <a:off x="2033221" y="2733394"/>
            <a:ext cx="277541" cy="241398"/>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80" name="直接箭头连接符 86"/>
          <p:cNvCxnSpPr>
            <a:stCxn id="251" idx="3"/>
            <a:endCxn id="269" idx="0"/>
          </p:cNvCxnSpPr>
          <p:nvPr/>
        </p:nvCxnSpPr>
        <p:spPr>
          <a:xfrm flipH="1">
            <a:off x="1365116" y="2693819"/>
            <a:ext cx="457689" cy="21960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81" name="直接箭头连接符 87"/>
          <p:cNvCxnSpPr>
            <a:stCxn id="257" idx="4"/>
            <a:endCxn id="265" idx="0"/>
          </p:cNvCxnSpPr>
          <p:nvPr/>
        </p:nvCxnSpPr>
        <p:spPr>
          <a:xfrm flipH="1">
            <a:off x="5521988" y="2744679"/>
            <a:ext cx="536344" cy="15218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82" name="直接箭头连接符 88"/>
          <p:cNvCxnSpPr>
            <a:stCxn id="253" idx="4"/>
            <a:endCxn id="261" idx="0"/>
          </p:cNvCxnSpPr>
          <p:nvPr/>
        </p:nvCxnSpPr>
        <p:spPr>
          <a:xfrm>
            <a:off x="3912981" y="2774645"/>
            <a:ext cx="458965" cy="152843"/>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83" name="直接箭头连接符 89"/>
          <p:cNvCxnSpPr>
            <a:stCxn id="257" idx="4"/>
            <a:endCxn id="263" idx="0"/>
          </p:cNvCxnSpPr>
          <p:nvPr/>
        </p:nvCxnSpPr>
        <p:spPr>
          <a:xfrm>
            <a:off x="6058332" y="2744679"/>
            <a:ext cx="604107" cy="15218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84" name="直接箭头连接符 90"/>
          <p:cNvCxnSpPr>
            <a:stCxn id="267" idx="5"/>
            <a:endCxn id="271" idx="0"/>
          </p:cNvCxnSpPr>
          <p:nvPr/>
        </p:nvCxnSpPr>
        <p:spPr>
          <a:xfrm>
            <a:off x="2595127" y="3220363"/>
            <a:ext cx="387106" cy="207540"/>
          </a:xfrm>
          <a:prstGeom prst="straightConnector1">
            <a:avLst/>
          </a:prstGeom>
          <a:noFill/>
          <a:ln w="38100" cap="flat" cmpd="sng" algn="ctr">
            <a:solidFill>
              <a:srgbClr val="4F81BD">
                <a:shade val="95000"/>
                <a:satMod val="105000"/>
              </a:srgbClr>
            </a:solidFill>
            <a:prstDash val="solid"/>
            <a:tailEnd type="triangle"/>
          </a:ln>
          <a:effectLst/>
        </p:spPr>
      </p:cxnSp>
      <p:sp>
        <p:nvSpPr>
          <p:cNvPr id="285" name="文本框 15"/>
          <p:cNvSpPr txBox="1"/>
          <p:nvPr/>
        </p:nvSpPr>
        <p:spPr>
          <a:xfrm>
            <a:off x="4144871" y="1341120"/>
            <a:ext cx="318463" cy="400110"/>
          </a:xfrm>
          <a:prstGeom prst="rect">
            <a:avLst/>
          </a:prstGeom>
          <a:noFill/>
        </p:spPr>
        <p:txBody>
          <a:bodyPr wrap="square" rtlCol="0">
            <a:spAutoFit/>
          </a:bodyPr>
          <a:lstStyle/>
          <a:p>
            <a:r>
              <a:rPr lang="en-US" altLang="zh-CN" sz="2000" b="1" dirty="0">
                <a:solidFill>
                  <a:srgbClr val="F79646">
                    <a:lumMod val="75000"/>
                  </a:srgbClr>
                </a:solidFill>
                <a:latin typeface="Verdana (Body)"/>
                <a:ea typeface="宋体" panose="02010600030101010101" pitchFamily="2" charset="-122"/>
              </a:rPr>
              <a:t>&lt;</a:t>
            </a:r>
            <a:endParaRPr lang="zh-CN" altLang="en-US" sz="2000" b="1" dirty="0">
              <a:solidFill>
                <a:srgbClr val="F79646">
                  <a:lumMod val="75000"/>
                </a:srgbClr>
              </a:solidFill>
              <a:latin typeface="Verdana (Body)"/>
              <a:ea typeface="宋体" panose="02010600030101010101" pitchFamily="2" charset="-122"/>
            </a:endParaRPr>
          </a:p>
        </p:txBody>
      </p:sp>
      <p:sp>
        <p:nvSpPr>
          <p:cNvPr id="286" name="文本框 91"/>
          <p:cNvSpPr txBox="1"/>
          <p:nvPr/>
        </p:nvSpPr>
        <p:spPr>
          <a:xfrm>
            <a:off x="5404602" y="1341120"/>
            <a:ext cx="318463" cy="400110"/>
          </a:xfrm>
          <a:prstGeom prst="rect">
            <a:avLst/>
          </a:prstGeom>
          <a:noFill/>
        </p:spPr>
        <p:txBody>
          <a:bodyPr wrap="square" rtlCol="0">
            <a:spAutoFit/>
          </a:bodyPr>
          <a:lstStyle/>
          <a:p>
            <a:r>
              <a:rPr lang="en-US" altLang="zh-CN" sz="2000" b="1" dirty="0">
                <a:solidFill>
                  <a:srgbClr val="F79646">
                    <a:lumMod val="75000"/>
                  </a:srgbClr>
                </a:solidFill>
                <a:latin typeface="Verdana (Body)"/>
                <a:ea typeface="宋体" panose="02010600030101010101" pitchFamily="2" charset="-122"/>
              </a:rPr>
              <a:t>&gt;</a:t>
            </a:r>
            <a:endParaRPr lang="zh-CN" altLang="en-US" sz="2000" b="1" dirty="0">
              <a:solidFill>
                <a:srgbClr val="F79646">
                  <a:lumMod val="75000"/>
                </a:srgbClr>
              </a:solidFill>
              <a:latin typeface="Verdana (Body)"/>
              <a:ea typeface="宋体" panose="02010600030101010101" pitchFamily="2" charset="-122"/>
            </a:endParaRPr>
          </a:p>
        </p:txBody>
      </p:sp>
      <p:sp>
        <p:nvSpPr>
          <p:cNvPr id="287" name="文本框 92"/>
          <p:cNvSpPr txBox="1"/>
          <p:nvPr/>
        </p:nvSpPr>
        <p:spPr>
          <a:xfrm>
            <a:off x="2283252" y="1981639"/>
            <a:ext cx="318463" cy="400110"/>
          </a:xfrm>
          <a:prstGeom prst="rect">
            <a:avLst/>
          </a:prstGeom>
          <a:noFill/>
        </p:spPr>
        <p:txBody>
          <a:bodyPr wrap="square" rtlCol="0">
            <a:spAutoFit/>
          </a:bodyPr>
          <a:lstStyle/>
          <a:p>
            <a:r>
              <a:rPr lang="en-US" altLang="zh-CN" sz="2000" b="1" dirty="0">
                <a:solidFill>
                  <a:srgbClr val="FFC000"/>
                </a:solidFill>
                <a:latin typeface="Verdana (Body)"/>
                <a:ea typeface="宋体" panose="02010600030101010101" pitchFamily="2" charset="-122"/>
              </a:rPr>
              <a:t>&lt;</a:t>
            </a:r>
            <a:endParaRPr lang="zh-CN" altLang="en-US" sz="2000" b="1" dirty="0">
              <a:solidFill>
                <a:srgbClr val="FFC000"/>
              </a:solidFill>
              <a:latin typeface="Verdana (Body)"/>
              <a:ea typeface="宋体" panose="02010600030101010101" pitchFamily="2" charset="-122"/>
            </a:endParaRPr>
          </a:p>
        </p:txBody>
      </p:sp>
      <p:sp>
        <p:nvSpPr>
          <p:cNvPr id="288" name="文本框 93"/>
          <p:cNvSpPr txBox="1"/>
          <p:nvPr/>
        </p:nvSpPr>
        <p:spPr>
          <a:xfrm>
            <a:off x="3664049" y="1940992"/>
            <a:ext cx="318463" cy="400110"/>
          </a:xfrm>
          <a:prstGeom prst="rect">
            <a:avLst/>
          </a:prstGeom>
          <a:noFill/>
        </p:spPr>
        <p:txBody>
          <a:bodyPr wrap="square" rtlCol="0">
            <a:spAutoFit/>
          </a:bodyPr>
          <a:lstStyle/>
          <a:p>
            <a:r>
              <a:rPr lang="en-US" altLang="zh-CN" sz="2000" b="1" dirty="0">
                <a:solidFill>
                  <a:srgbClr val="FFC000"/>
                </a:solidFill>
                <a:latin typeface="Verdana (Body)"/>
                <a:ea typeface="宋体" panose="02010600030101010101" pitchFamily="2" charset="-122"/>
              </a:rPr>
              <a:t>&gt;</a:t>
            </a:r>
            <a:endParaRPr lang="zh-CN" altLang="en-US" sz="2000" b="1" dirty="0">
              <a:solidFill>
                <a:srgbClr val="FFC000"/>
              </a:solidFill>
              <a:latin typeface="Verdana (Body)"/>
              <a:ea typeface="宋体" panose="02010600030101010101" pitchFamily="2" charset="-122"/>
            </a:endParaRPr>
          </a:p>
        </p:txBody>
      </p:sp>
      <p:sp>
        <p:nvSpPr>
          <p:cNvPr id="289" name="文本框 94"/>
          <p:cNvSpPr txBox="1"/>
          <p:nvPr/>
        </p:nvSpPr>
        <p:spPr>
          <a:xfrm>
            <a:off x="6402176" y="1925420"/>
            <a:ext cx="318463" cy="400110"/>
          </a:xfrm>
          <a:prstGeom prst="rect">
            <a:avLst/>
          </a:prstGeom>
          <a:noFill/>
        </p:spPr>
        <p:txBody>
          <a:bodyPr wrap="square" rtlCol="0">
            <a:spAutoFit/>
          </a:bodyPr>
          <a:lstStyle/>
          <a:p>
            <a:r>
              <a:rPr lang="en-US" altLang="zh-CN" sz="2000" b="1" dirty="0">
                <a:solidFill>
                  <a:srgbClr val="FFC000"/>
                </a:solidFill>
                <a:latin typeface="Verdana (Body)"/>
                <a:ea typeface="宋体" panose="02010600030101010101" pitchFamily="2" charset="-122"/>
              </a:rPr>
              <a:t>&lt;</a:t>
            </a:r>
            <a:endParaRPr lang="zh-CN" altLang="en-US" sz="2000" b="1" dirty="0">
              <a:solidFill>
                <a:srgbClr val="FFC000"/>
              </a:solidFill>
              <a:latin typeface="Verdana (Body)"/>
              <a:ea typeface="宋体" panose="02010600030101010101" pitchFamily="2" charset="-122"/>
            </a:endParaRPr>
          </a:p>
        </p:txBody>
      </p:sp>
      <p:cxnSp>
        <p:nvCxnSpPr>
          <p:cNvPr id="290" name="直接连接符 6"/>
          <p:cNvCxnSpPr/>
          <p:nvPr/>
        </p:nvCxnSpPr>
        <p:spPr>
          <a:xfrm rot="16200000">
            <a:off x="3947746" y="2874163"/>
            <a:ext cx="1983829" cy="0"/>
          </a:xfrm>
          <a:prstGeom prst="line">
            <a:avLst/>
          </a:prstGeom>
          <a:noFill/>
          <a:ln w="28575" cap="flat" cmpd="sng" algn="ctr">
            <a:solidFill>
              <a:srgbClr val="00B050"/>
            </a:solidFill>
            <a:prstDash val="sysDash"/>
          </a:ln>
          <a:effectLst/>
        </p:spPr>
      </p:cxnSp>
      <p:cxnSp>
        <p:nvCxnSpPr>
          <p:cNvPr id="291" name="直接连接符 96"/>
          <p:cNvCxnSpPr/>
          <p:nvPr/>
        </p:nvCxnSpPr>
        <p:spPr>
          <a:xfrm rot="16200000">
            <a:off x="2618619" y="3080276"/>
            <a:ext cx="1558722" cy="0"/>
          </a:xfrm>
          <a:prstGeom prst="line">
            <a:avLst/>
          </a:prstGeom>
          <a:noFill/>
          <a:ln w="28575" cap="flat" cmpd="sng" algn="ctr">
            <a:solidFill>
              <a:srgbClr val="00B050"/>
            </a:solidFill>
            <a:prstDash val="sysDash"/>
          </a:ln>
          <a:effectLst/>
        </p:spPr>
      </p:cxnSp>
      <p:cxnSp>
        <p:nvCxnSpPr>
          <p:cNvPr id="292" name="直接连接符 97"/>
          <p:cNvCxnSpPr/>
          <p:nvPr/>
        </p:nvCxnSpPr>
        <p:spPr>
          <a:xfrm rot="16200000">
            <a:off x="6443384" y="3080276"/>
            <a:ext cx="1558722" cy="0"/>
          </a:xfrm>
          <a:prstGeom prst="line">
            <a:avLst/>
          </a:prstGeom>
          <a:noFill/>
          <a:ln w="28575" cap="flat" cmpd="sng" algn="ctr">
            <a:solidFill>
              <a:srgbClr val="00B050"/>
            </a:solidFill>
            <a:prstDash val="sysDash"/>
          </a:ln>
          <a:effectLst/>
        </p:spPr>
      </p:cxnSp>
      <p:cxnSp>
        <p:nvCxnSpPr>
          <p:cNvPr id="293" name="直接连接符 98"/>
          <p:cNvCxnSpPr/>
          <p:nvPr/>
        </p:nvCxnSpPr>
        <p:spPr>
          <a:xfrm rot="16200000">
            <a:off x="1433744" y="3350455"/>
            <a:ext cx="1020255" cy="0"/>
          </a:xfrm>
          <a:prstGeom prst="line">
            <a:avLst/>
          </a:prstGeom>
          <a:noFill/>
          <a:ln w="28575" cap="flat" cmpd="sng" algn="ctr">
            <a:solidFill>
              <a:srgbClr val="00B050"/>
            </a:solidFill>
            <a:prstDash val="sysDash"/>
          </a:ln>
          <a:effectLst/>
        </p:spPr>
      </p:cxnSp>
      <p:cxnSp>
        <p:nvCxnSpPr>
          <p:cNvPr id="294" name="直接连接符 99"/>
          <p:cNvCxnSpPr/>
          <p:nvPr/>
        </p:nvCxnSpPr>
        <p:spPr>
          <a:xfrm rot="16200000">
            <a:off x="5525285" y="3290941"/>
            <a:ext cx="1020255" cy="0"/>
          </a:xfrm>
          <a:prstGeom prst="line">
            <a:avLst/>
          </a:prstGeom>
          <a:noFill/>
          <a:ln w="28575" cap="flat" cmpd="sng" algn="ctr">
            <a:solidFill>
              <a:srgbClr val="00B050"/>
            </a:solidFill>
            <a:prstDash val="sysDash"/>
          </a:ln>
          <a:effectLst/>
        </p:spPr>
      </p:cxnSp>
      <p:cxnSp>
        <p:nvCxnSpPr>
          <p:cNvPr id="295" name="直接连接符 100"/>
          <p:cNvCxnSpPr/>
          <p:nvPr/>
        </p:nvCxnSpPr>
        <p:spPr>
          <a:xfrm rot="16200000">
            <a:off x="2140365" y="3577650"/>
            <a:ext cx="566808" cy="0"/>
          </a:xfrm>
          <a:prstGeom prst="line">
            <a:avLst/>
          </a:prstGeom>
          <a:noFill/>
          <a:ln w="28575" cap="flat" cmpd="sng" algn="ctr">
            <a:solidFill>
              <a:srgbClr val="00B050"/>
            </a:solidFill>
            <a:prstDash val="sysDash"/>
          </a:ln>
          <a:effectLst/>
        </p:spPr>
      </p:cxnSp>
      <p:sp>
        <p:nvSpPr>
          <p:cNvPr id="296" name="文本框 101"/>
          <p:cNvSpPr txBox="1"/>
          <p:nvPr/>
        </p:nvSpPr>
        <p:spPr>
          <a:xfrm>
            <a:off x="7483424" y="1930720"/>
            <a:ext cx="318463" cy="400110"/>
          </a:xfrm>
          <a:prstGeom prst="rect">
            <a:avLst/>
          </a:prstGeom>
          <a:noFill/>
        </p:spPr>
        <p:txBody>
          <a:bodyPr wrap="square" rtlCol="0">
            <a:spAutoFit/>
          </a:bodyPr>
          <a:lstStyle/>
          <a:p>
            <a:r>
              <a:rPr lang="en-US" altLang="zh-CN" sz="2000" b="1" dirty="0">
                <a:solidFill>
                  <a:srgbClr val="FFC000"/>
                </a:solidFill>
                <a:latin typeface="Verdana (Body)"/>
                <a:ea typeface="宋体" panose="02010600030101010101" pitchFamily="2" charset="-122"/>
              </a:rPr>
              <a:t>&gt;</a:t>
            </a:r>
            <a:endParaRPr lang="zh-CN" altLang="en-US" sz="2000" b="1" dirty="0">
              <a:solidFill>
                <a:srgbClr val="FFC000"/>
              </a:solidFill>
              <a:latin typeface="Verdana (Body)"/>
              <a:ea typeface="宋体" panose="02010600030101010101" pitchFamily="2" charset="-122"/>
            </a:endParaRPr>
          </a:p>
        </p:txBody>
      </p:sp>
      <p:sp>
        <p:nvSpPr>
          <p:cNvPr id="297" name="文本框 102"/>
          <p:cNvSpPr txBox="1"/>
          <p:nvPr/>
        </p:nvSpPr>
        <p:spPr>
          <a:xfrm>
            <a:off x="1372930" y="2499204"/>
            <a:ext cx="318463" cy="400110"/>
          </a:xfrm>
          <a:prstGeom prst="rect">
            <a:avLst/>
          </a:prstGeom>
          <a:noFill/>
        </p:spPr>
        <p:txBody>
          <a:bodyPr wrap="square" rtlCol="0">
            <a:spAutoFit/>
          </a:bodyPr>
          <a:lstStyle/>
          <a:p>
            <a:r>
              <a:rPr lang="en-US" altLang="zh-CN" sz="2000" b="1" dirty="0">
                <a:solidFill>
                  <a:srgbClr val="FFC000"/>
                </a:solidFill>
                <a:latin typeface="Verdana (Body)"/>
                <a:ea typeface="宋体" panose="02010600030101010101" pitchFamily="2" charset="-122"/>
              </a:rPr>
              <a:t>&lt;</a:t>
            </a:r>
            <a:endParaRPr lang="zh-CN" altLang="en-US" sz="2000" b="1" dirty="0">
              <a:solidFill>
                <a:srgbClr val="FFC000"/>
              </a:solidFill>
              <a:latin typeface="Verdana (Body)"/>
              <a:ea typeface="宋体" panose="02010600030101010101" pitchFamily="2" charset="-122"/>
            </a:endParaRPr>
          </a:p>
        </p:txBody>
      </p:sp>
      <p:sp>
        <p:nvSpPr>
          <p:cNvPr id="298" name="文本框 103"/>
          <p:cNvSpPr txBox="1"/>
          <p:nvPr/>
        </p:nvSpPr>
        <p:spPr>
          <a:xfrm>
            <a:off x="2156095" y="2491102"/>
            <a:ext cx="318463" cy="400110"/>
          </a:xfrm>
          <a:prstGeom prst="rect">
            <a:avLst/>
          </a:prstGeom>
          <a:noFill/>
        </p:spPr>
        <p:txBody>
          <a:bodyPr wrap="square" rtlCol="0">
            <a:spAutoFit/>
          </a:bodyPr>
          <a:lstStyle/>
          <a:p>
            <a:r>
              <a:rPr lang="en-US" altLang="zh-CN" sz="2000" b="1" dirty="0">
                <a:solidFill>
                  <a:srgbClr val="FFC000"/>
                </a:solidFill>
                <a:latin typeface="Verdana (Body)"/>
                <a:ea typeface="宋体" panose="02010600030101010101" pitchFamily="2" charset="-122"/>
              </a:rPr>
              <a:t>&gt;</a:t>
            </a:r>
            <a:endParaRPr lang="zh-CN" altLang="en-US" sz="2000" b="1" dirty="0">
              <a:solidFill>
                <a:srgbClr val="FFC000"/>
              </a:solidFill>
              <a:latin typeface="Verdana (Body)"/>
              <a:ea typeface="宋体" panose="02010600030101010101" pitchFamily="2" charset="-122"/>
            </a:endParaRPr>
          </a:p>
        </p:txBody>
      </p:sp>
      <p:sp>
        <p:nvSpPr>
          <p:cNvPr id="299" name="文本框 104"/>
          <p:cNvSpPr txBox="1"/>
          <p:nvPr/>
        </p:nvSpPr>
        <p:spPr>
          <a:xfrm>
            <a:off x="2731983" y="2948982"/>
            <a:ext cx="318463" cy="400110"/>
          </a:xfrm>
          <a:prstGeom prst="rect">
            <a:avLst/>
          </a:prstGeom>
          <a:noFill/>
        </p:spPr>
        <p:txBody>
          <a:bodyPr wrap="square" rtlCol="0">
            <a:spAutoFit/>
          </a:bodyPr>
          <a:lstStyle/>
          <a:p>
            <a:r>
              <a:rPr lang="en-US" altLang="zh-CN" sz="2000" b="1" dirty="0">
                <a:solidFill>
                  <a:srgbClr val="FFC000"/>
                </a:solidFill>
                <a:latin typeface="Verdana (Body)"/>
                <a:ea typeface="宋体" panose="02010600030101010101" pitchFamily="2" charset="-122"/>
              </a:rPr>
              <a:t>&gt;</a:t>
            </a:r>
            <a:endParaRPr lang="zh-CN" altLang="en-US" sz="2000" b="1" dirty="0">
              <a:solidFill>
                <a:srgbClr val="FFC000"/>
              </a:solidFill>
              <a:latin typeface="Verdana (Body)"/>
              <a:ea typeface="宋体" panose="02010600030101010101" pitchFamily="2" charset="-122"/>
            </a:endParaRPr>
          </a:p>
        </p:txBody>
      </p:sp>
      <p:sp>
        <p:nvSpPr>
          <p:cNvPr id="300" name="文本框 105"/>
          <p:cNvSpPr txBox="1"/>
          <p:nvPr/>
        </p:nvSpPr>
        <p:spPr>
          <a:xfrm>
            <a:off x="4105889" y="2494622"/>
            <a:ext cx="318463" cy="400110"/>
          </a:xfrm>
          <a:prstGeom prst="rect">
            <a:avLst/>
          </a:prstGeom>
          <a:noFill/>
        </p:spPr>
        <p:txBody>
          <a:bodyPr wrap="square" rtlCol="0">
            <a:spAutoFit/>
          </a:bodyPr>
          <a:lstStyle/>
          <a:p>
            <a:r>
              <a:rPr lang="en-US" altLang="zh-CN" sz="2000" b="1" dirty="0">
                <a:solidFill>
                  <a:srgbClr val="FFC000"/>
                </a:solidFill>
                <a:latin typeface="Verdana (Body)"/>
                <a:ea typeface="宋体" panose="02010600030101010101" pitchFamily="2" charset="-122"/>
              </a:rPr>
              <a:t>&gt;</a:t>
            </a:r>
            <a:endParaRPr lang="zh-CN" altLang="en-US" sz="2000" b="1" dirty="0">
              <a:solidFill>
                <a:srgbClr val="FFC000"/>
              </a:solidFill>
              <a:latin typeface="Verdana (Body)"/>
              <a:ea typeface="宋体" panose="02010600030101010101" pitchFamily="2" charset="-122"/>
            </a:endParaRPr>
          </a:p>
        </p:txBody>
      </p:sp>
      <p:sp>
        <p:nvSpPr>
          <p:cNvPr id="301" name="文本框 106"/>
          <p:cNvSpPr txBox="1"/>
          <p:nvPr/>
        </p:nvSpPr>
        <p:spPr>
          <a:xfrm>
            <a:off x="5464590" y="2488891"/>
            <a:ext cx="318463" cy="400110"/>
          </a:xfrm>
          <a:prstGeom prst="rect">
            <a:avLst/>
          </a:prstGeom>
          <a:noFill/>
        </p:spPr>
        <p:txBody>
          <a:bodyPr wrap="square" rtlCol="0">
            <a:spAutoFit/>
          </a:bodyPr>
          <a:lstStyle/>
          <a:p>
            <a:r>
              <a:rPr lang="en-US" altLang="zh-CN" sz="2000" b="1" dirty="0">
                <a:solidFill>
                  <a:srgbClr val="FFC000"/>
                </a:solidFill>
                <a:latin typeface="Verdana (Body)"/>
                <a:ea typeface="宋体" panose="02010600030101010101" pitchFamily="2" charset="-122"/>
              </a:rPr>
              <a:t>&lt;</a:t>
            </a:r>
            <a:endParaRPr lang="zh-CN" altLang="en-US" sz="2000" b="1" dirty="0">
              <a:solidFill>
                <a:srgbClr val="FFC000"/>
              </a:solidFill>
              <a:latin typeface="Verdana (Body)"/>
              <a:ea typeface="宋体" panose="02010600030101010101" pitchFamily="2" charset="-122"/>
            </a:endParaRPr>
          </a:p>
        </p:txBody>
      </p:sp>
      <p:sp>
        <p:nvSpPr>
          <p:cNvPr id="302" name="文本框 107"/>
          <p:cNvSpPr txBox="1"/>
          <p:nvPr/>
        </p:nvSpPr>
        <p:spPr>
          <a:xfrm>
            <a:off x="6343667" y="2462266"/>
            <a:ext cx="318463" cy="400110"/>
          </a:xfrm>
          <a:prstGeom prst="rect">
            <a:avLst/>
          </a:prstGeom>
          <a:noFill/>
        </p:spPr>
        <p:txBody>
          <a:bodyPr wrap="square" rtlCol="0">
            <a:spAutoFit/>
          </a:bodyPr>
          <a:lstStyle/>
          <a:p>
            <a:r>
              <a:rPr lang="en-US" altLang="zh-CN" sz="2000" b="1" dirty="0">
                <a:solidFill>
                  <a:srgbClr val="FFC000"/>
                </a:solidFill>
                <a:latin typeface="Verdana (Body)"/>
                <a:ea typeface="宋体" panose="02010600030101010101" pitchFamily="2" charset="-122"/>
              </a:rPr>
              <a:t>&gt;</a:t>
            </a:r>
            <a:endParaRPr lang="zh-CN" altLang="en-US" sz="2000" b="1" dirty="0">
              <a:solidFill>
                <a:srgbClr val="FFC000"/>
              </a:solidFill>
              <a:latin typeface="Verdana (Body)"/>
              <a:ea typeface="宋体" panose="02010600030101010101" pitchFamily="2" charset="-122"/>
            </a:endParaRPr>
          </a:p>
        </p:txBody>
      </p:sp>
      <p:cxnSp>
        <p:nvCxnSpPr>
          <p:cNvPr id="303" name="直接连接符 108"/>
          <p:cNvCxnSpPr/>
          <p:nvPr/>
        </p:nvCxnSpPr>
        <p:spPr>
          <a:xfrm rot="16200000">
            <a:off x="1060596" y="3644283"/>
            <a:ext cx="566808" cy="0"/>
          </a:xfrm>
          <a:prstGeom prst="line">
            <a:avLst/>
          </a:prstGeom>
          <a:noFill/>
          <a:ln w="28575" cap="flat" cmpd="sng" algn="ctr">
            <a:solidFill>
              <a:srgbClr val="00B050"/>
            </a:solidFill>
            <a:prstDash val="sysDash"/>
          </a:ln>
          <a:effectLst/>
        </p:spPr>
      </p:cxnSp>
      <p:cxnSp>
        <p:nvCxnSpPr>
          <p:cNvPr id="304" name="直接连接符 109"/>
          <p:cNvCxnSpPr/>
          <p:nvPr/>
        </p:nvCxnSpPr>
        <p:spPr>
          <a:xfrm rot="16200000">
            <a:off x="4088541" y="3607537"/>
            <a:ext cx="566808" cy="0"/>
          </a:xfrm>
          <a:prstGeom prst="line">
            <a:avLst/>
          </a:prstGeom>
          <a:noFill/>
          <a:ln w="28575" cap="flat" cmpd="sng" algn="ctr">
            <a:solidFill>
              <a:srgbClr val="00B050"/>
            </a:solidFill>
            <a:prstDash val="sysDash"/>
          </a:ln>
          <a:effectLst/>
        </p:spPr>
      </p:cxnSp>
      <p:cxnSp>
        <p:nvCxnSpPr>
          <p:cNvPr id="305" name="直接连接符 110"/>
          <p:cNvCxnSpPr/>
          <p:nvPr/>
        </p:nvCxnSpPr>
        <p:spPr>
          <a:xfrm rot="16200000">
            <a:off x="3409163" y="3373359"/>
            <a:ext cx="1020255" cy="0"/>
          </a:xfrm>
          <a:prstGeom prst="line">
            <a:avLst/>
          </a:prstGeom>
          <a:noFill/>
          <a:ln w="28575" cap="flat" cmpd="sng" algn="ctr">
            <a:solidFill>
              <a:srgbClr val="00B050"/>
            </a:solidFill>
            <a:prstDash val="sysDash"/>
          </a:ln>
          <a:effectLst/>
        </p:spPr>
      </p:cxnSp>
      <p:cxnSp>
        <p:nvCxnSpPr>
          <p:cNvPr id="306" name="直接连接符 111"/>
          <p:cNvCxnSpPr/>
          <p:nvPr/>
        </p:nvCxnSpPr>
        <p:spPr>
          <a:xfrm rot="16200000">
            <a:off x="7329102" y="3293462"/>
            <a:ext cx="1020255" cy="0"/>
          </a:xfrm>
          <a:prstGeom prst="line">
            <a:avLst/>
          </a:prstGeom>
          <a:noFill/>
          <a:ln w="28575" cap="flat" cmpd="sng" algn="ctr">
            <a:solidFill>
              <a:srgbClr val="00B050"/>
            </a:solidFill>
            <a:prstDash val="sysDash"/>
          </a:ln>
          <a:effectLst/>
        </p:spPr>
      </p:cxnSp>
      <p:cxnSp>
        <p:nvCxnSpPr>
          <p:cNvPr id="307" name="直接连接符 112"/>
          <p:cNvCxnSpPr/>
          <p:nvPr/>
        </p:nvCxnSpPr>
        <p:spPr>
          <a:xfrm rot="16200000">
            <a:off x="5223683" y="3554627"/>
            <a:ext cx="566808" cy="0"/>
          </a:xfrm>
          <a:prstGeom prst="line">
            <a:avLst/>
          </a:prstGeom>
          <a:noFill/>
          <a:ln w="28575" cap="flat" cmpd="sng" algn="ctr">
            <a:solidFill>
              <a:srgbClr val="00B050"/>
            </a:solidFill>
            <a:prstDash val="sysDash"/>
          </a:ln>
          <a:effectLst/>
        </p:spPr>
      </p:cxnSp>
      <p:cxnSp>
        <p:nvCxnSpPr>
          <p:cNvPr id="308" name="直接连接符 113"/>
          <p:cNvCxnSpPr/>
          <p:nvPr/>
        </p:nvCxnSpPr>
        <p:spPr>
          <a:xfrm rot="16200000">
            <a:off x="6399456" y="3586930"/>
            <a:ext cx="566808" cy="0"/>
          </a:xfrm>
          <a:prstGeom prst="line">
            <a:avLst/>
          </a:prstGeom>
          <a:noFill/>
          <a:ln w="28575" cap="flat" cmpd="sng" algn="ctr">
            <a:solidFill>
              <a:srgbClr val="00B050"/>
            </a:solidFill>
            <a:prstDash val="sysDash"/>
          </a:ln>
          <a:effectLst/>
        </p:spPr>
      </p:cxnSp>
      <p:cxnSp>
        <p:nvCxnSpPr>
          <p:cNvPr id="309" name="直接连接符 95"/>
          <p:cNvCxnSpPr>
            <a:stCxn id="228" idx="0"/>
          </p:cNvCxnSpPr>
          <p:nvPr/>
        </p:nvCxnSpPr>
        <p:spPr>
          <a:xfrm flipH="1" flipV="1">
            <a:off x="2984200" y="3691539"/>
            <a:ext cx="8630" cy="229030"/>
          </a:xfrm>
          <a:prstGeom prst="line">
            <a:avLst/>
          </a:prstGeom>
          <a:noFill/>
          <a:ln w="28575" cap="flat" cmpd="sng" algn="ctr">
            <a:solidFill>
              <a:srgbClr val="00B050"/>
            </a:solidFill>
            <a:prstDash val="sysDash"/>
          </a:ln>
          <a:effectLst/>
        </p:spPr>
      </p:cxn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EA9FA112-D9F3-4A58-2E1F-C4F627785608}"/>
                  </a:ext>
                </a:extLst>
              </p14:cNvPr>
              <p14:cNvContentPartPr/>
              <p14:nvPr/>
            </p14:nvContentPartPr>
            <p14:xfrm>
              <a:off x="1957931" y="101710"/>
              <a:ext cx="5128200" cy="306360"/>
            </p14:xfrm>
          </p:contentPart>
        </mc:Choice>
        <mc:Fallback xmlns="">
          <p:pic>
            <p:nvPicPr>
              <p:cNvPr id="3" name="Ink 2">
                <a:extLst>
                  <a:ext uri="{FF2B5EF4-FFF2-40B4-BE49-F238E27FC236}">
                    <a16:creationId xmlns:a16="http://schemas.microsoft.com/office/drawing/2014/main" id="{EA9FA112-D9F3-4A58-2E1F-C4F627785608}"/>
                  </a:ext>
                </a:extLst>
              </p:cNvPr>
              <p:cNvPicPr/>
              <p:nvPr/>
            </p:nvPicPr>
            <p:blipFill>
              <a:blip r:embed="rId4"/>
              <a:stretch>
                <a:fillRect/>
              </a:stretch>
            </p:blipFill>
            <p:spPr>
              <a:xfrm>
                <a:off x="1903931" y="-5930"/>
                <a:ext cx="5235840" cy="522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4F998A2-1E8A-E5E3-4EBF-9072D35DD811}"/>
                  </a:ext>
                </a:extLst>
              </p14:cNvPr>
              <p14:cNvContentPartPr/>
              <p14:nvPr/>
            </p14:nvContentPartPr>
            <p14:xfrm>
              <a:off x="1862891" y="5115430"/>
              <a:ext cx="1138320" cy="63000"/>
            </p14:xfrm>
          </p:contentPart>
        </mc:Choice>
        <mc:Fallback xmlns="">
          <p:pic>
            <p:nvPicPr>
              <p:cNvPr id="5" name="Ink 4">
                <a:extLst>
                  <a:ext uri="{FF2B5EF4-FFF2-40B4-BE49-F238E27FC236}">
                    <a16:creationId xmlns:a16="http://schemas.microsoft.com/office/drawing/2014/main" id="{A4F998A2-1E8A-E5E3-4EBF-9072D35DD811}"/>
                  </a:ext>
                </a:extLst>
              </p:cNvPr>
              <p:cNvPicPr/>
              <p:nvPr/>
            </p:nvPicPr>
            <p:blipFill>
              <a:blip r:embed="rId6"/>
              <a:stretch>
                <a:fillRect/>
              </a:stretch>
            </p:blipFill>
            <p:spPr>
              <a:xfrm>
                <a:off x="1809251" y="5007430"/>
                <a:ext cx="124596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30471074-1068-4DCA-E844-EAFEAC489171}"/>
                  </a:ext>
                </a:extLst>
              </p14:cNvPr>
              <p14:cNvContentPartPr/>
              <p14:nvPr/>
            </p14:nvContentPartPr>
            <p14:xfrm>
              <a:off x="3778091" y="5097790"/>
              <a:ext cx="2894400" cy="38520"/>
            </p14:xfrm>
          </p:contentPart>
        </mc:Choice>
        <mc:Fallback xmlns="">
          <p:pic>
            <p:nvPicPr>
              <p:cNvPr id="6" name="Ink 5">
                <a:extLst>
                  <a:ext uri="{FF2B5EF4-FFF2-40B4-BE49-F238E27FC236}">
                    <a16:creationId xmlns:a16="http://schemas.microsoft.com/office/drawing/2014/main" id="{30471074-1068-4DCA-E844-EAFEAC489171}"/>
                  </a:ext>
                </a:extLst>
              </p:cNvPr>
              <p:cNvPicPr/>
              <p:nvPr/>
            </p:nvPicPr>
            <p:blipFill>
              <a:blip r:embed="rId8"/>
              <a:stretch>
                <a:fillRect/>
              </a:stretch>
            </p:blipFill>
            <p:spPr>
              <a:xfrm>
                <a:off x="3724451" y="4989790"/>
                <a:ext cx="300204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C3028768-B714-2B82-32E0-A3FAE3455428}"/>
                  </a:ext>
                </a:extLst>
              </p14:cNvPr>
              <p14:cNvContentPartPr/>
              <p14:nvPr/>
            </p14:nvContentPartPr>
            <p14:xfrm>
              <a:off x="1837331" y="5321710"/>
              <a:ext cx="1292760" cy="87480"/>
            </p14:xfrm>
          </p:contentPart>
        </mc:Choice>
        <mc:Fallback xmlns="">
          <p:pic>
            <p:nvPicPr>
              <p:cNvPr id="7" name="Ink 6">
                <a:extLst>
                  <a:ext uri="{FF2B5EF4-FFF2-40B4-BE49-F238E27FC236}">
                    <a16:creationId xmlns:a16="http://schemas.microsoft.com/office/drawing/2014/main" id="{C3028768-B714-2B82-32E0-A3FAE3455428}"/>
                  </a:ext>
                </a:extLst>
              </p:cNvPr>
              <p:cNvPicPr/>
              <p:nvPr/>
            </p:nvPicPr>
            <p:blipFill>
              <a:blip r:embed="rId10"/>
              <a:stretch>
                <a:fillRect/>
              </a:stretch>
            </p:blipFill>
            <p:spPr>
              <a:xfrm>
                <a:off x="1783331" y="5214070"/>
                <a:ext cx="140040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A7D10660-A018-EBF9-AC69-D5355F364831}"/>
                  </a:ext>
                </a:extLst>
              </p14:cNvPr>
              <p14:cNvContentPartPr/>
              <p14:nvPr/>
            </p14:nvContentPartPr>
            <p14:xfrm>
              <a:off x="4011011" y="5399830"/>
              <a:ext cx="836280" cy="18720"/>
            </p14:xfrm>
          </p:contentPart>
        </mc:Choice>
        <mc:Fallback xmlns="">
          <p:pic>
            <p:nvPicPr>
              <p:cNvPr id="8" name="Ink 7">
                <a:extLst>
                  <a:ext uri="{FF2B5EF4-FFF2-40B4-BE49-F238E27FC236}">
                    <a16:creationId xmlns:a16="http://schemas.microsoft.com/office/drawing/2014/main" id="{A7D10660-A018-EBF9-AC69-D5355F364831}"/>
                  </a:ext>
                </a:extLst>
              </p:cNvPr>
              <p:cNvPicPr/>
              <p:nvPr/>
            </p:nvPicPr>
            <p:blipFill>
              <a:blip r:embed="rId12"/>
              <a:stretch>
                <a:fillRect/>
              </a:stretch>
            </p:blipFill>
            <p:spPr>
              <a:xfrm>
                <a:off x="3957011" y="5291830"/>
                <a:ext cx="94392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F453C63A-6855-FBF7-F255-98A3BF076E53}"/>
                  </a:ext>
                </a:extLst>
              </p14:cNvPr>
              <p14:cNvContentPartPr/>
              <p14:nvPr/>
            </p14:nvContentPartPr>
            <p14:xfrm>
              <a:off x="5650451" y="5382550"/>
              <a:ext cx="1379520" cy="27000"/>
            </p14:xfrm>
          </p:contentPart>
        </mc:Choice>
        <mc:Fallback xmlns="">
          <p:pic>
            <p:nvPicPr>
              <p:cNvPr id="9" name="Ink 8">
                <a:extLst>
                  <a:ext uri="{FF2B5EF4-FFF2-40B4-BE49-F238E27FC236}">
                    <a16:creationId xmlns:a16="http://schemas.microsoft.com/office/drawing/2014/main" id="{F453C63A-6855-FBF7-F255-98A3BF076E53}"/>
                  </a:ext>
                </a:extLst>
              </p:cNvPr>
              <p:cNvPicPr/>
              <p:nvPr/>
            </p:nvPicPr>
            <p:blipFill>
              <a:blip r:embed="rId14"/>
              <a:stretch>
                <a:fillRect/>
              </a:stretch>
            </p:blipFill>
            <p:spPr>
              <a:xfrm>
                <a:off x="5596451" y="5274910"/>
                <a:ext cx="148716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a:extLst>
                  <a:ext uri="{FF2B5EF4-FFF2-40B4-BE49-F238E27FC236}">
                    <a16:creationId xmlns:a16="http://schemas.microsoft.com/office/drawing/2014/main" id="{ECA2E64D-DEB2-05F3-1799-3CECE1D2683E}"/>
                  </a:ext>
                </a:extLst>
              </p14:cNvPr>
              <p14:cNvContentPartPr/>
              <p14:nvPr/>
            </p14:nvContentPartPr>
            <p14:xfrm>
              <a:off x="4787531" y="5778550"/>
              <a:ext cx="1189800" cy="53280"/>
            </p14:xfrm>
          </p:contentPart>
        </mc:Choice>
        <mc:Fallback xmlns="">
          <p:pic>
            <p:nvPicPr>
              <p:cNvPr id="10" name="Ink 9">
                <a:extLst>
                  <a:ext uri="{FF2B5EF4-FFF2-40B4-BE49-F238E27FC236}">
                    <a16:creationId xmlns:a16="http://schemas.microsoft.com/office/drawing/2014/main" id="{ECA2E64D-DEB2-05F3-1799-3CECE1D2683E}"/>
                  </a:ext>
                </a:extLst>
              </p:cNvPr>
              <p:cNvPicPr/>
              <p:nvPr/>
            </p:nvPicPr>
            <p:blipFill>
              <a:blip r:embed="rId16"/>
              <a:stretch>
                <a:fillRect/>
              </a:stretch>
            </p:blipFill>
            <p:spPr>
              <a:xfrm>
                <a:off x="4733891" y="5670910"/>
                <a:ext cx="129744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Ink 10">
                <a:extLst>
                  <a:ext uri="{FF2B5EF4-FFF2-40B4-BE49-F238E27FC236}">
                    <a16:creationId xmlns:a16="http://schemas.microsoft.com/office/drawing/2014/main" id="{F745D899-F432-4A08-D163-84CABA2CC2F7}"/>
                  </a:ext>
                </a:extLst>
              </p14:cNvPr>
              <p14:cNvContentPartPr/>
              <p14:nvPr/>
            </p14:nvContentPartPr>
            <p14:xfrm>
              <a:off x="4218011" y="1552510"/>
              <a:ext cx="267120" cy="9720"/>
            </p14:xfrm>
          </p:contentPart>
        </mc:Choice>
        <mc:Fallback xmlns="">
          <p:pic>
            <p:nvPicPr>
              <p:cNvPr id="11" name="Ink 10">
                <a:extLst>
                  <a:ext uri="{FF2B5EF4-FFF2-40B4-BE49-F238E27FC236}">
                    <a16:creationId xmlns:a16="http://schemas.microsoft.com/office/drawing/2014/main" id="{F745D899-F432-4A08-D163-84CABA2CC2F7}"/>
                  </a:ext>
                </a:extLst>
              </p:cNvPr>
              <p:cNvPicPr/>
              <p:nvPr/>
            </p:nvPicPr>
            <p:blipFill>
              <a:blip r:embed="rId18"/>
              <a:stretch>
                <a:fillRect/>
              </a:stretch>
            </p:blipFill>
            <p:spPr>
              <a:xfrm>
                <a:off x="4164011" y="1444510"/>
                <a:ext cx="37476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2" name="Ink 11">
                <a:extLst>
                  <a:ext uri="{FF2B5EF4-FFF2-40B4-BE49-F238E27FC236}">
                    <a16:creationId xmlns:a16="http://schemas.microsoft.com/office/drawing/2014/main" id="{9A1E7666-4776-B654-1A98-6C5AEBF1A29E}"/>
                  </a:ext>
                </a:extLst>
              </p14:cNvPr>
              <p14:cNvContentPartPr/>
              <p14:nvPr/>
            </p14:nvContentPartPr>
            <p14:xfrm>
              <a:off x="5520851" y="1578070"/>
              <a:ext cx="249120" cy="9000"/>
            </p14:xfrm>
          </p:contentPart>
        </mc:Choice>
        <mc:Fallback xmlns="">
          <p:pic>
            <p:nvPicPr>
              <p:cNvPr id="12" name="Ink 11">
                <a:extLst>
                  <a:ext uri="{FF2B5EF4-FFF2-40B4-BE49-F238E27FC236}">
                    <a16:creationId xmlns:a16="http://schemas.microsoft.com/office/drawing/2014/main" id="{9A1E7666-4776-B654-1A98-6C5AEBF1A29E}"/>
                  </a:ext>
                </a:extLst>
              </p:cNvPr>
              <p:cNvPicPr/>
              <p:nvPr/>
            </p:nvPicPr>
            <p:blipFill>
              <a:blip r:embed="rId20"/>
              <a:stretch>
                <a:fillRect/>
              </a:stretch>
            </p:blipFill>
            <p:spPr>
              <a:xfrm>
                <a:off x="5466851" y="1470430"/>
                <a:ext cx="356760" cy="224640"/>
              </a:xfrm>
              <a:prstGeom prst="rect">
                <a:avLst/>
              </a:prstGeom>
            </p:spPr>
          </p:pic>
        </mc:Fallback>
      </mc:AlternateContent>
    </p:spTree>
    <p:extLst>
      <p:ext uri="{BB962C8B-B14F-4D97-AF65-F5344CB8AC3E}">
        <p14:creationId xmlns:p14="http://schemas.microsoft.com/office/powerpoint/2010/main" val="1268889917"/>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85"/>
                                        </p:tgtEl>
                                        <p:attrNameLst>
                                          <p:attrName>style.visibility</p:attrName>
                                        </p:attrNameLst>
                                      </p:cBhvr>
                                      <p:to>
                                        <p:strVal val="visible"/>
                                      </p:to>
                                    </p:set>
                                    <p:anim calcmode="lin" valueType="num">
                                      <p:cBhvr>
                                        <p:cTn id="7" dur="1000" fill="hold"/>
                                        <p:tgtEl>
                                          <p:spTgt spid="285"/>
                                        </p:tgtEl>
                                        <p:attrNameLst>
                                          <p:attrName>ppt_w</p:attrName>
                                        </p:attrNameLst>
                                      </p:cBhvr>
                                      <p:tavLst>
                                        <p:tav tm="0">
                                          <p:val>
                                            <p:fltVal val="0"/>
                                          </p:val>
                                        </p:tav>
                                        <p:tav tm="100000">
                                          <p:val>
                                            <p:strVal val="#ppt_w"/>
                                          </p:val>
                                        </p:tav>
                                      </p:tavLst>
                                    </p:anim>
                                    <p:anim calcmode="lin" valueType="num">
                                      <p:cBhvr>
                                        <p:cTn id="8" dur="1000" fill="hold"/>
                                        <p:tgtEl>
                                          <p:spTgt spid="285"/>
                                        </p:tgtEl>
                                        <p:attrNameLst>
                                          <p:attrName>ppt_h</p:attrName>
                                        </p:attrNameLst>
                                      </p:cBhvr>
                                      <p:tavLst>
                                        <p:tav tm="0">
                                          <p:val>
                                            <p:fltVal val="0"/>
                                          </p:val>
                                        </p:tav>
                                        <p:tav tm="100000">
                                          <p:val>
                                            <p:strVal val="#ppt_h"/>
                                          </p:val>
                                        </p:tav>
                                      </p:tavLst>
                                    </p:anim>
                                    <p:anim calcmode="lin" valueType="num">
                                      <p:cBhvr>
                                        <p:cTn id="9" dur="1000" fill="hold"/>
                                        <p:tgtEl>
                                          <p:spTgt spid="285"/>
                                        </p:tgtEl>
                                        <p:attrNameLst>
                                          <p:attrName>style.rotation</p:attrName>
                                        </p:attrNameLst>
                                      </p:cBhvr>
                                      <p:tavLst>
                                        <p:tav tm="0">
                                          <p:val>
                                            <p:fltVal val="90"/>
                                          </p:val>
                                        </p:tav>
                                        <p:tav tm="100000">
                                          <p:val>
                                            <p:fltVal val="0"/>
                                          </p:val>
                                        </p:tav>
                                      </p:tavLst>
                                    </p:anim>
                                    <p:animEffect transition="in" filter="fade">
                                      <p:cBhvr>
                                        <p:cTn id="10" dur="1000"/>
                                        <p:tgtEl>
                                          <p:spTgt spid="28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86"/>
                                        </p:tgtEl>
                                        <p:attrNameLst>
                                          <p:attrName>style.visibility</p:attrName>
                                        </p:attrNameLst>
                                      </p:cBhvr>
                                      <p:to>
                                        <p:strVal val="visible"/>
                                      </p:to>
                                    </p:set>
                                    <p:anim calcmode="lin" valueType="num">
                                      <p:cBhvr>
                                        <p:cTn id="13" dur="1000" fill="hold"/>
                                        <p:tgtEl>
                                          <p:spTgt spid="286"/>
                                        </p:tgtEl>
                                        <p:attrNameLst>
                                          <p:attrName>ppt_w</p:attrName>
                                        </p:attrNameLst>
                                      </p:cBhvr>
                                      <p:tavLst>
                                        <p:tav tm="0">
                                          <p:val>
                                            <p:fltVal val="0"/>
                                          </p:val>
                                        </p:tav>
                                        <p:tav tm="100000">
                                          <p:val>
                                            <p:strVal val="#ppt_w"/>
                                          </p:val>
                                        </p:tav>
                                      </p:tavLst>
                                    </p:anim>
                                    <p:anim calcmode="lin" valueType="num">
                                      <p:cBhvr>
                                        <p:cTn id="14" dur="1000" fill="hold"/>
                                        <p:tgtEl>
                                          <p:spTgt spid="286"/>
                                        </p:tgtEl>
                                        <p:attrNameLst>
                                          <p:attrName>ppt_h</p:attrName>
                                        </p:attrNameLst>
                                      </p:cBhvr>
                                      <p:tavLst>
                                        <p:tav tm="0">
                                          <p:val>
                                            <p:fltVal val="0"/>
                                          </p:val>
                                        </p:tav>
                                        <p:tav tm="100000">
                                          <p:val>
                                            <p:strVal val="#ppt_h"/>
                                          </p:val>
                                        </p:tav>
                                      </p:tavLst>
                                    </p:anim>
                                    <p:anim calcmode="lin" valueType="num">
                                      <p:cBhvr>
                                        <p:cTn id="15" dur="1000" fill="hold"/>
                                        <p:tgtEl>
                                          <p:spTgt spid="286"/>
                                        </p:tgtEl>
                                        <p:attrNameLst>
                                          <p:attrName>style.rotation</p:attrName>
                                        </p:attrNameLst>
                                      </p:cBhvr>
                                      <p:tavLst>
                                        <p:tav tm="0">
                                          <p:val>
                                            <p:fltVal val="90"/>
                                          </p:val>
                                        </p:tav>
                                        <p:tav tm="100000">
                                          <p:val>
                                            <p:fltVal val="0"/>
                                          </p:val>
                                        </p:tav>
                                      </p:tavLst>
                                    </p:anim>
                                    <p:animEffect transition="in" filter="fade">
                                      <p:cBhvr>
                                        <p:cTn id="16" dur="1000"/>
                                        <p:tgtEl>
                                          <p:spTgt spid="286"/>
                                        </p:tgtEl>
                                      </p:cBhvr>
                                    </p:animEffect>
                                  </p:childTnLst>
                                </p:cTn>
                              </p:par>
                              <p:par>
                                <p:cTn id="17" presetID="31" presetClass="entr" presetSubtype="0" fill="hold" nodeType="withEffect">
                                  <p:stCondLst>
                                    <p:cond delay="0"/>
                                  </p:stCondLst>
                                  <p:childTnLst>
                                    <p:set>
                                      <p:cBhvr>
                                        <p:cTn id="18" dur="1" fill="hold">
                                          <p:stCondLst>
                                            <p:cond delay="0"/>
                                          </p:stCondLst>
                                        </p:cTn>
                                        <p:tgtEl>
                                          <p:spTgt spid="290"/>
                                        </p:tgtEl>
                                        <p:attrNameLst>
                                          <p:attrName>style.visibility</p:attrName>
                                        </p:attrNameLst>
                                      </p:cBhvr>
                                      <p:to>
                                        <p:strVal val="visible"/>
                                      </p:to>
                                    </p:set>
                                    <p:anim calcmode="lin" valueType="num">
                                      <p:cBhvr>
                                        <p:cTn id="19" dur="1000" fill="hold"/>
                                        <p:tgtEl>
                                          <p:spTgt spid="290"/>
                                        </p:tgtEl>
                                        <p:attrNameLst>
                                          <p:attrName>ppt_w</p:attrName>
                                        </p:attrNameLst>
                                      </p:cBhvr>
                                      <p:tavLst>
                                        <p:tav tm="0">
                                          <p:val>
                                            <p:fltVal val="0"/>
                                          </p:val>
                                        </p:tav>
                                        <p:tav tm="100000">
                                          <p:val>
                                            <p:strVal val="#ppt_w"/>
                                          </p:val>
                                        </p:tav>
                                      </p:tavLst>
                                    </p:anim>
                                    <p:anim calcmode="lin" valueType="num">
                                      <p:cBhvr>
                                        <p:cTn id="20" dur="1000" fill="hold"/>
                                        <p:tgtEl>
                                          <p:spTgt spid="290"/>
                                        </p:tgtEl>
                                        <p:attrNameLst>
                                          <p:attrName>ppt_h</p:attrName>
                                        </p:attrNameLst>
                                      </p:cBhvr>
                                      <p:tavLst>
                                        <p:tav tm="0">
                                          <p:val>
                                            <p:fltVal val="0"/>
                                          </p:val>
                                        </p:tav>
                                        <p:tav tm="100000">
                                          <p:val>
                                            <p:strVal val="#ppt_h"/>
                                          </p:val>
                                        </p:tav>
                                      </p:tavLst>
                                    </p:anim>
                                    <p:anim calcmode="lin" valueType="num">
                                      <p:cBhvr>
                                        <p:cTn id="21" dur="1000" fill="hold"/>
                                        <p:tgtEl>
                                          <p:spTgt spid="290"/>
                                        </p:tgtEl>
                                        <p:attrNameLst>
                                          <p:attrName>style.rotation</p:attrName>
                                        </p:attrNameLst>
                                      </p:cBhvr>
                                      <p:tavLst>
                                        <p:tav tm="0">
                                          <p:val>
                                            <p:fltVal val="90"/>
                                          </p:val>
                                        </p:tav>
                                        <p:tav tm="100000">
                                          <p:val>
                                            <p:fltVal val="0"/>
                                          </p:val>
                                        </p:tav>
                                      </p:tavLst>
                                    </p:anim>
                                    <p:animEffect transition="in" filter="fade">
                                      <p:cBhvr>
                                        <p:cTn id="22" dur="1000"/>
                                        <p:tgtEl>
                                          <p:spTgt spid="290"/>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childTnLst>
                                    <p:set>
                                      <p:cBhvr>
                                        <p:cTn id="26" dur="1" fill="hold">
                                          <p:stCondLst>
                                            <p:cond delay="0"/>
                                          </p:stCondLst>
                                        </p:cTn>
                                        <p:tgtEl>
                                          <p:spTgt spid="287"/>
                                        </p:tgtEl>
                                        <p:attrNameLst>
                                          <p:attrName>style.visibility</p:attrName>
                                        </p:attrNameLst>
                                      </p:cBhvr>
                                      <p:to>
                                        <p:strVal val="visible"/>
                                      </p:to>
                                    </p:set>
                                    <p:anim calcmode="lin" valueType="num">
                                      <p:cBhvr>
                                        <p:cTn id="27" dur="1000" fill="hold"/>
                                        <p:tgtEl>
                                          <p:spTgt spid="287"/>
                                        </p:tgtEl>
                                        <p:attrNameLst>
                                          <p:attrName>ppt_w</p:attrName>
                                        </p:attrNameLst>
                                      </p:cBhvr>
                                      <p:tavLst>
                                        <p:tav tm="0">
                                          <p:val>
                                            <p:fltVal val="0"/>
                                          </p:val>
                                        </p:tav>
                                        <p:tav tm="100000">
                                          <p:val>
                                            <p:strVal val="#ppt_w"/>
                                          </p:val>
                                        </p:tav>
                                      </p:tavLst>
                                    </p:anim>
                                    <p:anim calcmode="lin" valueType="num">
                                      <p:cBhvr>
                                        <p:cTn id="28" dur="1000" fill="hold"/>
                                        <p:tgtEl>
                                          <p:spTgt spid="287"/>
                                        </p:tgtEl>
                                        <p:attrNameLst>
                                          <p:attrName>ppt_h</p:attrName>
                                        </p:attrNameLst>
                                      </p:cBhvr>
                                      <p:tavLst>
                                        <p:tav tm="0">
                                          <p:val>
                                            <p:fltVal val="0"/>
                                          </p:val>
                                        </p:tav>
                                        <p:tav tm="100000">
                                          <p:val>
                                            <p:strVal val="#ppt_h"/>
                                          </p:val>
                                        </p:tav>
                                      </p:tavLst>
                                    </p:anim>
                                    <p:anim calcmode="lin" valueType="num">
                                      <p:cBhvr>
                                        <p:cTn id="29" dur="1000" fill="hold"/>
                                        <p:tgtEl>
                                          <p:spTgt spid="287"/>
                                        </p:tgtEl>
                                        <p:attrNameLst>
                                          <p:attrName>style.rotation</p:attrName>
                                        </p:attrNameLst>
                                      </p:cBhvr>
                                      <p:tavLst>
                                        <p:tav tm="0">
                                          <p:val>
                                            <p:fltVal val="90"/>
                                          </p:val>
                                        </p:tav>
                                        <p:tav tm="100000">
                                          <p:val>
                                            <p:fltVal val="0"/>
                                          </p:val>
                                        </p:tav>
                                      </p:tavLst>
                                    </p:anim>
                                    <p:animEffect transition="in" filter="fade">
                                      <p:cBhvr>
                                        <p:cTn id="30" dur="1000"/>
                                        <p:tgtEl>
                                          <p:spTgt spid="287"/>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288"/>
                                        </p:tgtEl>
                                        <p:attrNameLst>
                                          <p:attrName>style.visibility</p:attrName>
                                        </p:attrNameLst>
                                      </p:cBhvr>
                                      <p:to>
                                        <p:strVal val="visible"/>
                                      </p:to>
                                    </p:set>
                                    <p:anim calcmode="lin" valueType="num">
                                      <p:cBhvr>
                                        <p:cTn id="33" dur="1000" fill="hold"/>
                                        <p:tgtEl>
                                          <p:spTgt spid="288"/>
                                        </p:tgtEl>
                                        <p:attrNameLst>
                                          <p:attrName>ppt_w</p:attrName>
                                        </p:attrNameLst>
                                      </p:cBhvr>
                                      <p:tavLst>
                                        <p:tav tm="0">
                                          <p:val>
                                            <p:fltVal val="0"/>
                                          </p:val>
                                        </p:tav>
                                        <p:tav tm="100000">
                                          <p:val>
                                            <p:strVal val="#ppt_w"/>
                                          </p:val>
                                        </p:tav>
                                      </p:tavLst>
                                    </p:anim>
                                    <p:anim calcmode="lin" valueType="num">
                                      <p:cBhvr>
                                        <p:cTn id="34" dur="1000" fill="hold"/>
                                        <p:tgtEl>
                                          <p:spTgt spid="288"/>
                                        </p:tgtEl>
                                        <p:attrNameLst>
                                          <p:attrName>ppt_h</p:attrName>
                                        </p:attrNameLst>
                                      </p:cBhvr>
                                      <p:tavLst>
                                        <p:tav tm="0">
                                          <p:val>
                                            <p:fltVal val="0"/>
                                          </p:val>
                                        </p:tav>
                                        <p:tav tm="100000">
                                          <p:val>
                                            <p:strVal val="#ppt_h"/>
                                          </p:val>
                                        </p:tav>
                                      </p:tavLst>
                                    </p:anim>
                                    <p:anim calcmode="lin" valueType="num">
                                      <p:cBhvr>
                                        <p:cTn id="35" dur="1000" fill="hold"/>
                                        <p:tgtEl>
                                          <p:spTgt spid="288"/>
                                        </p:tgtEl>
                                        <p:attrNameLst>
                                          <p:attrName>style.rotation</p:attrName>
                                        </p:attrNameLst>
                                      </p:cBhvr>
                                      <p:tavLst>
                                        <p:tav tm="0">
                                          <p:val>
                                            <p:fltVal val="90"/>
                                          </p:val>
                                        </p:tav>
                                        <p:tav tm="100000">
                                          <p:val>
                                            <p:fltVal val="0"/>
                                          </p:val>
                                        </p:tav>
                                      </p:tavLst>
                                    </p:anim>
                                    <p:animEffect transition="in" filter="fade">
                                      <p:cBhvr>
                                        <p:cTn id="36" dur="1000"/>
                                        <p:tgtEl>
                                          <p:spTgt spid="288"/>
                                        </p:tgtEl>
                                      </p:cBhvr>
                                    </p:animEffect>
                                  </p:childTnLst>
                                </p:cTn>
                              </p:par>
                              <p:par>
                                <p:cTn id="37" presetID="31" presetClass="entr" presetSubtype="0" fill="hold" nodeType="withEffect">
                                  <p:stCondLst>
                                    <p:cond delay="0"/>
                                  </p:stCondLst>
                                  <p:childTnLst>
                                    <p:set>
                                      <p:cBhvr>
                                        <p:cTn id="38" dur="1" fill="hold">
                                          <p:stCondLst>
                                            <p:cond delay="0"/>
                                          </p:stCondLst>
                                        </p:cTn>
                                        <p:tgtEl>
                                          <p:spTgt spid="291"/>
                                        </p:tgtEl>
                                        <p:attrNameLst>
                                          <p:attrName>style.visibility</p:attrName>
                                        </p:attrNameLst>
                                      </p:cBhvr>
                                      <p:to>
                                        <p:strVal val="visible"/>
                                      </p:to>
                                    </p:set>
                                    <p:anim calcmode="lin" valueType="num">
                                      <p:cBhvr>
                                        <p:cTn id="39" dur="1000" fill="hold"/>
                                        <p:tgtEl>
                                          <p:spTgt spid="291"/>
                                        </p:tgtEl>
                                        <p:attrNameLst>
                                          <p:attrName>ppt_w</p:attrName>
                                        </p:attrNameLst>
                                      </p:cBhvr>
                                      <p:tavLst>
                                        <p:tav tm="0">
                                          <p:val>
                                            <p:fltVal val="0"/>
                                          </p:val>
                                        </p:tav>
                                        <p:tav tm="100000">
                                          <p:val>
                                            <p:strVal val="#ppt_w"/>
                                          </p:val>
                                        </p:tav>
                                      </p:tavLst>
                                    </p:anim>
                                    <p:anim calcmode="lin" valueType="num">
                                      <p:cBhvr>
                                        <p:cTn id="40" dur="1000" fill="hold"/>
                                        <p:tgtEl>
                                          <p:spTgt spid="291"/>
                                        </p:tgtEl>
                                        <p:attrNameLst>
                                          <p:attrName>ppt_h</p:attrName>
                                        </p:attrNameLst>
                                      </p:cBhvr>
                                      <p:tavLst>
                                        <p:tav tm="0">
                                          <p:val>
                                            <p:fltVal val="0"/>
                                          </p:val>
                                        </p:tav>
                                        <p:tav tm="100000">
                                          <p:val>
                                            <p:strVal val="#ppt_h"/>
                                          </p:val>
                                        </p:tav>
                                      </p:tavLst>
                                    </p:anim>
                                    <p:anim calcmode="lin" valueType="num">
                                      <p:cBhvr>
                                        <p:cTn id="41" dur="1000" fill="hold"/>
                                        <p:tgtEl>
                                          <p:spTgt spid="291"/>
                                        </p:tgtEl>
                                        <p:attrNameLst>
                                          <p:attrName>style.rotation</p:attrName>
                                        </p:attrNameLst>
                                      </p:cBhvr>
                                      <p:tavLst>
                                        <p:tav tm="0">
                                          <p:val>
                                            <p:fltVal val="90"/>
                                          </p:val>
                                        </p:tav>
                                        <p:tav tm="100000">
                                          <p:val>
                                            <p:fltVal val="0"/>
                                          </p:val>
                                        </p:tav>
                                      </p:tavLst>
                                    </p:anim>
                                    <p:animEffect transition="in" filter="fade">
                                      <p:cBhvr>
                                        <p:cTn id="42" dur="1000"/>
                                        <p:tgtEl>
                                          <p:spTgt spid="291"/>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297"/>
                                        </p:tgtEl>
                                        <p:attrNameLst>
                                          <p:attrName>style.visibility</p:attrName>
                                        </p:attrNameLst>
                                      </p:cBhvr>
                                      <p:to>
                                        <p:strVal val="visible"/>
                                      </p:to>
                                    </p:set>
                                    <p:anim calcmode="lin" valueType="num">
                                      <p:cBhvr>
                                        <p:cTn id="47" dur="1000" fill="hold"/>
                                        <p:tgtEl>
                                          <p:spTgt spid="297"/>
                                        </p:tgtEl>
                                        <p:attrNameLst>
                                          <p:attrName>ppt_w</p:attrName>
                                        </p:attrNameLst>
                                      </p:cBhvr>
                                      <p:tavLst>
                                        <p:tav tm="0">
                                          <p:val>
                                            <p:fltVal val="0"/>
                                          </p:val>
                                        </p:tav>
                                        <p:tav tm="100000">
                                          <p:val>
                                            <p:strVal val="#ppt_w"/>
                                          </p:val>
                                        </p:tav>
                                      </p:tavLst>
                                    </p:anim>
                                    <p:anim calcmode="lin" valueType="num">
                                      <p:cBhvr>
                                        <p:cTn id="48" dur="1000" fill="hold"/>
                                        <p:tgtEl>
                                          <p:spTgt spid="297"/>
                                        </p:tgtEl>
                                        <p:attrNameLst>
                                          <p:attrName>ppt_h</p:attrName>
                                        </p:attrNameLst>
                                      </p:cBhvr>
                                      <p:tavLst>
                                        <p:tav tm="0">
                                          <p:val>
                                            <p:fltVal val="0"/>
                                          </p:val>
                                        </p:tav>
                                        <p:tav tm="100000">
                                          <p:val>
                                            <p:strVal val="#ppt_h"/>
                                          </p:val>
                                        </p:tav>
                                      </p:tavLst>
                                    </p:anim>
                                    <p:anim calcmode="lin" valueType="num">
                                      <p:cBhvr>
                                        <p:cTn id="49" dur="1000" fill="hold"/>
                                        <p:tgtEl>
                                          <p:spTgt spid="297"/>
                                        </p:tgtEl>
                                        <p:attrNameLst>
                                          <p:attrName>style.rotation</p:attrName>
                                        </p:attrNameLst>
                                      </p:cBhvr>
                                      <p:tavLst>
                                        <p:tav tm="0">
                                          <p:val>
                                            <p:fltVal val="90"/>
                                          </p:val>
                                        </p:tav>
                                        <p:tav tm="100000">
                                          <p:val>
                                            <p:fltVal val="0"/>
                                          </p:val>
                                        </p:tav>
                                      </p:tavLst>
                                    </p:anim>
                                    <p:animEffect transition="in" filter="fade">
                                      <p:cBhvr>
                                        <p:cTn id="50" dur="1000"/>
                                        <p:tgtEl>
                                          <p:spTgt spid="297"/>
                                        </p:tgtEl>
                                      </p:cBhvr>
                                    </p:animEffect>
                                  </p:childTnLst>
                                </p:cTn>
                              </p:par>
                              <p:par>
                                <p:cTn id="51" presetID="31" presetClass="entr" presetSubtype="0" fill="hold" grpId="0" nodeType="withEffect">
                                  <p:stCondLst>
                                    <p:cond delay="0"/>
                                  </p:stCondLst>
                                  <p:childTnLst>
                                    <p:set>
                                      <p:cBhvr>
                                        <p:cTn id="52" dur="1" fill="hold">
                                          <p:stCondLst>
                                            <p:cond delay="0"/>
                                          </p:stCondLst>
                                        </p:cTn>
                                        <p:tgtEl>
                                          <p:spTgt spid="298"/>
                                        </p:tgtEl>
                                        <p:attrNameLst>
                                          <p:attrName>style.visibility</p:attrName>
                                        </p:attrNameLst>
                                      </p:cBhvr>
                                      <p:to>
                                        <p:strVal val="visible"/>
                                      </p:to>
                                    </p:set>
                                    <p:anim calcmode="lin" valueType="num">
                                      <p:cBhvr>
                                        <p:cTn id="53" dur="1000" fill="hold"/>
                                        <p:tgtEl>
                                          <p:spTgt spid="298"/>
                                        </p:tgtEl>
                                        <p:attrNameLst>
                                          <p:attrName>ppt_w</p:attrName>
                                        </p:attrNameLst>
                                      </p:cBhvr>
                                      <p:tavLst>
                                        <p:tav tm="0">
                                          <p:val>
                                            <p:fltVal val="0"/>
                                          </p:val>
                                        </p:tav>
                                        <p:tav tm="100000">
                                          <p:val>
                                            <p:strVal val="#ppt_w"/>
                                          </p:val>
                                        </p:tav>
                                      </p:tavLst>
                                    </p:anim>
                                    <p:anim calcmode="lin" valueType="num">
                                      <p:cBhvr>
                                        <p:cTn id="54" dur="1000" fill="hold"/>
                                        <p:tgtEl>
                                          <p:spTgt spid="298"/>
                                        </p:tgtEl>
                                        <p:attrNameLst>
                                          <p:attrName>ppt_h</p:attrName>
                                        </p:attrNameLst>
                                      </p:cBhvr>
                                      <p:tavLst>
                                        <p:tav tm="0">
                                          <p:val>
                                            <p:fltVal val="0"/>
                                          </p:val>
                                        </p:tav>
                                        <p:tav tm="100000">
                                          <p:val>
                                            <p:strVal val="#ppt_h"/>
                                          </p:val>
                                        </p:tav>
                                      </p:tavLst>
                                    </p:anim>
                                    <p:anim calcmode="lin" valueType="num">
                                      <p:cBhvr>
                                        <p:cTn id="55" dur="1000" fill="hold"/>
                                        <p:tgtEl>
                                          <p:spTgt spid="298"/>
                                        </p:tgtEl>
                                        <p:attrNameLst>
                                          <p:attrName>style.rotation</p:attrName>
                                        </p:attrNameLst>
                                      </p:cBhvr>
                                      <p:tavLst>
                                        <p:tav tm="0">
                                          <p:val>
                                            <p:fltVal val="90"/>
                                          </p:val>
                                        </p:tav>
                                        <p:tav tm="100000">
                                          <p:val>
                                            <p:fltVal val="0"/>
                                          </p:val>
                                        </p:tav>
                                      </p:tavLst>
                                    </p:anim>
                                    <p:animEffect transition="in" filter="fade">
                                      <p:cBhvr>
                                        <p:cTn id="56" dur="1000"/>
                                        <p:tgtEl>
                                          <p:spTgt spid="298"/>
                                        </p:tgtEl>
                                      </p:cBhvr>
                                    </p:animEffect>
                                  </p:childTnLst>
                                </p:cTn>
                              </p:par>
                              <p:par>
                                <p:cTn id="57" presetID="31" presetClass="entr" presetSubtype="0" fill="hold" nodeType="withEffect">
                                  <p:stCondLst>
                                    <p:cond delay="0"/>
                                  </p:stCondLst>
                                  <p:childTnLst>
                                    <p:set>
                                      <p:cBhvr>
                                        <p:cTn id="58" dur="1" fill="hold">
                                          <p:stCondLst>
                                            <p:cond delay="0"/>
                                          </p:stCondLst>
                                        </p:cTn>
                                        <p:tgtEl>
                                          <p:spTgt spid="293"/>
                                        </p:tgtEl>
                                        <p:attrNameLst>
                                          <p:attrName>style.visibility</p:attrName>
                                        </p:attrNameLst>
                                      </p:cBhvr>
                                      <p:to>
                                        <p:strVal val="visible"/>
                                      </p:to>
                                    </p:set>
                                    <p:anim calcmode="lin" valueType="num">
                                      <p:cBhvr>
                                        <p:cTn id="59" dur="1000" fill="hold"/>
                                        <p:tgtEl>
                                          <p:spTgt spid="293"/>
                                        </p:tgtEl>
                                        <p:attrNameLst>
                                          <p:attrName>ppt_w</p:attrName>
                                        </p:attrNameLst>
                                      </p:cBhvr>
                                      <p:tavLst>
                                        <p:tav tm="0">
                                          <p:val>
                                            <p:fltVal val="0"/>
                                          </p:val>
                                        </p:tav>
                                        <p:tav tm="100000">
                                          <p:val>
                                            <p:strVal val="#ppt_w"/>
                                          </p:val>
                                        </p:tav>
                                      </p:tavLst>
                                    </p:anim>
                                    <p:anim calcmode="lin" valueType="num">
                                      <p:cBhvr>
                                        <p:cTn id="60" dur="1000" fill="hold"/>
                                        <p:tgtEl>
                                          <p:spTgt spid="293"/>
                                        </p:tgtEl>
                                        <p:attrNameLst>
                                          <p:attrName>ppt_h</p:attrName>
                                        </p:attrNameLst>
                                      </p:cBhvr>
                                      <p:tavLst>
                                        <p:tav tm="0">
                                          <p:val>
                                            <p:fltVal val="0"/>
                                          </p:val>
                                        </p:tav>
                                        <p:tav tm="100000">
                                          <p:val>
                                            <p:strVal val="#ppt_h"/>
                                          </p:val>
                                        </p:tav>
                                      </p:tavLst>
                                    </p:anim>
                                    <p:anim calcmode="lin" valueType="num">
                                      <p:cBhvr>
                                        <p:cTn id="61" dur="1000" fill="hold"/>
                                        <p:tgtEl>
                                          <p:spTgt spid="293"/>
                                        </p:tgtEl>
                                        <p:attrNameLst>
                                          <p:attrName>style.rotation</p:attrName>
                                        </p:attrNameLst>
                                      </p:cBhvr>
                                      <p:tavLst>
                                        <p:tav tm="0">
                                          <p:val>
                                            <p:fltVal val="90"/>
                                          </p:val>
                                        </p:tav>
                                        <p:tav tm="100000">
                                          <p:val>
                                            <p:fltVal val="0"/>
                                          </p:val>
                                        </p:tav>
                                      </p:tavLst>
                                    </p:anim>
                                    <p:animEffect transition="in" filter="fade">
                                      <p:cBhvr>
                                        <p:cTn id="62" dur="1000"/>
                                        <p:tgtEl>
                                          <p:spTgt spid="293"/>
                                        </p:tgtEl>
                                      </p:cBhvr>
                                    </p:animEffect>
                                  </p:childTnLst>
                                </p:cTn>
                              </p:par>
                            </p:childTnLst>
                          </p:cTn>
                        </p:par>
                      </p:childTnLst>
                    </p:cTn>
                  </p:par>
                  <p:par>
                    <p:cTn id="63" fill="hold">
                      <p:stCondLst>
                        <p:cond delay="indefinite"/>
                      </p:stCondLst>
                      <p:childTnLst>
                        <p:par>
                          <p:cTn id="64" fill="hold">
                            <p:stCondLst>
                              <p:cond delay="0"/>
                            </p:stCondLst>
                            <p:childTnLst>
                              <p:par>
                                <p:cTn id="65" presetID="31" presetClass="entr" presetSubtype="0" fill="hold" nodeType="clickEffect">
                                  <p:stCondLst>
                                    <p:cond delay="0"/>
                                  </p:stCondLst>
                                  <p:childTnLst>
                                    <p:set>
                                      <p:cBhvr>
                                        <p:cTn id="66" dur="1" fill="hold">
                                          <p:stCondLst>
                                            <p:cond delay="0"/>
                                          </p:stCondLst>
                                        </p:cTn>
                                        <p:tgtEl>
                                          <p:spTgt spid="303"/>
                                        </p:tgtEl>
                                        <p:attrNameLst>
                                          <p:attrName>style.visibility</p:attrName>
                                        </p:attrNameLst>
                                      </p:cBhvr>
                                      <p:to>
                                        <p:strVal val="visible"/>
                                      </p:to>
                                    </p:set>
                                    <p:anim calcmode="lin" valueType="num">
                                      <p:cBhvr>
                                        <p:cTn id="67" dur="1000" fill="hold"/>
                                        <p:tgtEl>
                                          <p:spTgt spid="303"/>
                                        </p:tgtEl>
                                        <p:attrNameLst>
                                          <p:attrName>ppt_w</p:attrName>
                                        </p:attrNameLst>
                                      </p:cBhvr>
                                      <p:tavLst>
                                        <p:tav tm="0">
                                          <p:val>
                                            <p:fltVal val="0"/>
                                          </p:val>
                                        </p:tav>
                                        <p:tav tm="100000">
                                          <p:val>
                                            <p:strVal val="#ppt_w"/>
                                          </p:val>
                                        </p:tav>
                                      </p:tavLst>
                                    </p:anim>
                                    <p:anim calcmode="lin" valueType="num">
                                      <p:cBhvr>
                                        <p:cTn id="68" dur="1000" fill="hold"/>
                                        <p:tgtEl>
                                          <p:spTgt spid="303"/>
                                        </p:tgtEl>
                                        <p:attrNameLst>
                                          <p:attrName>ppt_h</p:attrName>
                                        </p:attrNameLst>
                                      </p:cBhvr>
                                      <p:tavLst>
                                        <p:tav tm="0">
                                          <p:val>
                                            <p:fltVal val="0"/>
                                          </p:val>
                                        </p:tav>
                                        <p:tav tm="100000">
                                          <p:val>
                                            <p:strVal val="#ppt_h"/>
                                          </p:val>
                                        </p:tav>
                                      </p:tavLst>
                                    </p:anim>
                                    <p:anim calcmode="lin" valueType="num">
                                      <p:cBhvr>
                                        <p:cTn id="69" dur="1000" fill="hold"/>
                                        <p:tgtEl>
                                          <p:spTgt spid="303"/>
                                        </p:tgtEl>
                                        <p:attrNameLst>
                                          <p:attrName>style.rotation</p:attrName>
                                        </p:attrNameLst>
                                      </p:cBhvr>
                                      <p:tavLst>
                                        <p:tav tm="0">
                                          <p:val>
                                            <p:fltVal val="90"/>
                                          </p:val>
                                        </p:tav>
                                        <p:tav tm="100000">
                                          <p:val>
                                            <p:fltVal val="0"/>
                                          </p:val>
                                        </p:tav>
                                      </p:tavLst>
                                    </p:anim>
                                    <p:animEffect transition="in" filter="fade">
                                      <p:cBhvr>
                                        <p:cTn id="70" dur="1000"/>
                                        <p:tgtEl>
                                          <p:spTgt spid="303"/>
                                        </p:tgtEl>
                                      </p:cBhvr>
                                    </p:animEffect>
                                  </p:childTnLst>
                                </p:cTn>
                              </p:par>
                            </p:childTnLst>
                          </p:cTn>
                        </p:par>
                      </p:childTnLst>
                    </p:cTn>
                  </p:par>
                  <p:par>
                    <p:cTn id="71" fill="hold">
                      <p:stCondLst>
                        <p:cond delay="indefinite"/>
                      </p:stCondLst>
                      <p:childTnLst>
                        <p:par>
                          <p:cTn id="72" fill="hold">
                            <p:stCondLst>
                              <p:cond delay="0"/>
                            </p:stCondLst>
                            <p:childTnLst>
                              <p:par>
                                <p:cTn id="73" presetID="31" presetClass="entr" presetSubtype="0" fill="hold" grpId="0" nodeType="clickEffect">
                                  <p:stCondLst>
                                    <p:cond delay="0"/>
                                  </p:stCondLst>
                                  <p:childTnLst>
                                    <p:set>
                                      <p:cBhvr>
                                        <p:cTn id="74" dur="1" fill="hold">
                                          <p:stCondLst>
                                            <p:cond delay="0"/>
                                          </p:stCondLst>
                                        </p:cTn>
                                        <p:tgtEl>
                                          <p:spTgt spid="299"/>
                                        </p:tgtEl>
                                        <p:attrNameLst>
                                          <p:attrName>style.visibility</p:attrName>
                                        </p:attrNameLst>
                                      </p:cBhvr>
                                      <p:to>
                                        <p:strVal val="visible"/>
                                      </p:to>
                                    </p:set>
                                    <p:anim calcmode="lin" valueType="num">
                                      <p:cBhvr>
                                        <p:cTn id="75" dur="1000" fill="hold"/>
                                        <p:tgtEl>
                                          <p:spTgt spid="299"/>
                                        </p:tgtEl>
                                        <p:attrNameLst>
                                          <p:attrName>ppt_w</p:attrName>
                                        </p:attrNameLst>
                                      </p:cBhvr>
                                      <p:tavLst>
                                        <p:tav tm="0">
                                          <p:val>
                                            <p:fltVal val="0"/>
                                          </p:val>
                                        </p:tav>
                                        <p:tav tm="100000">
                                          <p:val>
                                            <p:strVal val="#ppt_w"/>
                                          </p:val>
                                        </p:tav>
                                      </p:tavLst>
                                    </p:anim>
                                    <p:anim calcmode="lin" valueType="num">
                                      <p:cBhvr>
                                        <p:cTn id="76" dur="1000" fill="hold"/>
                                        <p:tgtEl>
                                          <p:spTgt spid="299"/>
                                        </p:tgtEl>
                                        <p:attrNameLst>
                                          <p:attrName>ppt_h</p:attrName>
                                        </p:attrNameLst>
                                      </p:cBhvr>
                                      <p:tavLst>
                                        <p:tav tm="0">
                                          <p:val>
                                            <p:fltVal val="0"/>
                                          </p:val>
                                        </p:tav>
                                        <p:tav tm="100000">
                                          <p:val>
                                            <p:strVal val="#ppt_h"/>
                                          </p:val>
                                        </p:tav>
                                      </p:tavLst>
                                    </p:anim>
                                    <p:anim calcmode="lin" valueType="num">
                                      <p:cBhvr>
                                        <p:cTn id="77" dur="1000" fill="hold"/>
                                        <p:tgtEl>
                                          <p:spTgt spid="299"/>
                                        </p:tgtEl>
                                        <p:attrNameLst>
                                          <p:attrName>style.rotation</p:attrName>
                                        </p:attrNameLst>
                                      </p:cBhvr>
                                      <p:tavLst>
                                        <p:tav tm="0">
                                          <p:val>
                                            <p:fltVal val="90"/>
                                          </p:val>
                                        </p:tav>
                                        <p:tav tm="100000">
                                          <p:val>
                                            <p:fltVal val="0"/>
                                          </p:val>
                                        </p:tav>
                                      </p:tavLst>
                                    </p:anim>
                                    <p:animEffect transition="in" filter="fade">
                                      <p:cBhvr>
                                        <p:cTn id="78" dur="1000"/>
                                        <p:tgtEl>
                                          <p:spTgt spid="299"/>
                                        </p:tgtEl>
                                      </p:cBhvr>
                                    </p:animEffect>
                                  </p:childTnLst>
                                </p:cTn>
                              </p:par>
                              <p:par>
                                <p:cTn id="79" presetID="31" presetClass="entr" presetSubtype="0" fill="hold" nodeType="withEffect">
                                  <p:stCondLst>
                                    <p:cond delay="0"/>
                                  </p:stCondLst>
                                  <p:childTnLst>
                                    <p:set>
                                      <p:cBhvr>
                                        <p:cTn id="80" dur="1" fill="hold">
                                          <p:stCondLst>
                                            <p:cond delay="0"/>
                                          </p:stCondLst>
                                        </p:cTn>
                                        <p:tgtEl>
                                          <p:spTgt spid="295"/>
                                        </p:tgtEl>
                                        <p:attrNameLst>
                                          <p:attrName>style.visibility</p:attrName>
                                        </p:attrNameLst>
                                      </p:cBhvr>
                                      <p:to>
                                        <p:strVal val="visible"/>
                                      </p:to>
                                    </p:set>
                                    <p:anim calcmode="lin" valueType="num">
                                      <p:cBhvr>
                                        <p:cTn id="81" dur="1000" fill="hold"/>
                                        <p:tgtEl>
                                          <p:spTgt spid="295"/>
                                        </p:tgtEl>
                                        <p:attrNameLst>
                                          <p:attrName>ppt_w</p:attrName>
                                        </p:attrNameLst>
                                      </p:cBhvr>
                                      <p:tavLst>
                                        <p:tav tm="0">
                                          <p:val>
                                            <p:fltVal val="0"/>
                                          </p:val>
                                        </p:tav>
                                        <p:tav tm="100000">
                                          <p:val>
                                            <p:strVal val="#ppt_w"/>
                                          </p:val>
                                        </p:tav>
                                      </p:tavLst>
                                    </p:anim>
                                    <p:anim calcmode="lin" valueType="num">
                                      <p:cBhvr>
                                        <p:cTn id="82" dur="1000" fill="hold"/>
                                        <p:tgtEl>
                                          <p:spTgt spid="295"/>
                                        </p:tgtEl>
                                        <p:attrNameLst>
                                          <p:attrName>ppt_h</p:attrName>
                                        </p:attrNameLst>
                                      </p:cBhvr>
                                      <p:tavLst>
                                        <p:tav tm="0">
                                          <p:val>
                                            <p:fltVal val="0"/>
                                          </p:val>
                                        </p:tav>
                                        <p:tav tm="100000">
                                          <p:val>
                                            <p:strVal val="#ppt_h"/>
                                          </p:val>
                                        </p:tav>
                                      </p:tavLst>
                                    </p:anim>
                                    <p:anim calcmode="lin" valueType="num">
                                      <p:cBhvr>
                                        <p:cTn id="83" dur="1000" fill="hold"/>
                                        <p:tgtEl>
                                          <p:spTgt spid="295"/>
                                        </p:tgtEl>
                                        <p:attrNameLst>
                                          <p:attrName>style.rotation</p:attrName>
                                        </p:attrNameLst>
                                      </p:cBhvr>
                                      <p:tavLst>
                                        <p:tav tm="0">
                                          <p:val>
                                            <p:fltVal val="90"/>
                                          </p:val>
                                        </p:tav>
                                        <p:tav tm="100000">
                                          <p:val>
                                            <p:fltVal val="0"/>
                                          </p:val>
                                        </p:tav>
                                      </p:tavLst>
                                    </p:anim>
                                    <p:animEffect transition="in" filter="fade">
                                      <p:cBhvr>
                                        <p:cTn id="84" dur="1000"/>
                                        <p:tgtEl>
                                          <p:spTgt spid="295"/>
                                        </p:tgtEl>
                                      </p:cBhvr>
                                    </p:animEffect>
                                  </p:childTnLst>
                                </p:cTn>
                              </p:par>
                            </p:childTnLst>
                          </p:cTn>
                        </p:par>
                      </p:childTnLst>
                    </p:cTn>
                  </p:par>
                  <p:par>
                    <p:cTn id="85" fill="hold">
                      <p:stCondLst>
                        <p:cond delay="indefinite"/>
                      </p:stCondLst>
                      <p:childTnLst>
                        <p:par>
                          <p:cTn id="86" fill="hold">
                            <p:stCondLst>
                              <p:cond delay="0"/>
                            </p:stCondLst>
                            <p:childTnLst>
                              <p:par>
                                <p:cTn id="87" presetID="31" presetClass="entr" presetSubtype="0" fill="hold" nodeType="clickEffect">
                                  <p:stCondLst>
                                    <p:cond delay="0"/>
                                  </p:stCondLst>
                                  <p:childTnLst>
                                    <p:set>
                                      <p:cBhvr>
                                        <p:cTn id="88" dur="1" fill="hold">
                                          <p:stCondLst>
                                            <p:cond delay="0"/>
                                          </p:stCondLst>
                                        </p:cTn>
                                        <p:tgtEl>
                                          <p:spTgt spid="309"/>
                                        </p:tgtEl>
                                        <p:attrNameLst>
                                          <p:attrName>style.visibility</p:attrName>
                                        </p:attrNameLst>
                                      </p:cBhvr>
                                      <p:to>
                                        <p:strVal val="visible"/>
                                      </p:to>
                                    </p:set>
                                    <p:anim calcmode="lin" valueType="num">
                                      <p:cBhvr>
                                        <p:cTn id="89" dur="1000" fill="hold"/>
                                        <p:tgtEl>
                                          <p:spTgt spid="309"/>
                                        </p:tgtEl>
                                        <p:attrNameLst>
                                          <p:attrName>ppt_w</p:attrName>
                                        </p:attrNameLst>
                                      </p:cBhvr>
                                      <p:tavLst>
                                        <p:tav tm="0">
                                          <p:val>
                                            <p:fltVal val="0"/>
                                          </p:val>
                                        </p:tav>
                                        <p:tav tm="100000">
                                          <p:val>
                                            <p:strVal val="#ppt_w"/>
                                          </p:val>
                                        </p:tav>
                                      </p:tavLst>
                                    </p:anim>
                                    <p:anim calcmode="lin" valueType="num">
                                      <p:cBhvr>
                                        <p:cTn id="90" dur="1000" fill="hold"/>
                                        <p:tgtEl>
                                          <p:spTgt spid="309"/>
                                        </p:tgtEl>
                                        <p:attrNameLst>
                                          <p:attrName>ppt_h</p:attrName>
                                        </p:attrNameLst>
                                      </p:cBhvr>
                                      <p:tavLst>
                                        <p:tav tm="0">
                                          <p:val>
                                            <p:fltVal val="0"/>
                                          </p:val>
                                        </p:tav>
                                        <p:tav tm="100000">
                                          <p:val>
                                            <p:strVal val="#ppt_h"/>
                                          </p:val>
                                        </p:tav>
                                      </p:tavLst>
                                    </p:anim>
                                    <p:anim calcmode="lin" valueType="num">
                                      <p:cBhvr>
                                        <p:cTn id="91" dur="1000" fill="hold"/>
                                        <p:tgtEl>
                                          <p:spTgt spid="309"/>
                                        </p:tgtEl>
                                        <p:attrNameLst>
                                          <p:attrName>style.rotation</p:attrName>
                                        </p:attrNameLst>
                                      </p:cBhvr>
                                      <p:tavLst>
                                        <p:tav tm="0">
                                          <p:val>
                                            <p:fltVal val="90"/>
                                          </p:val>
                                        </p:tav>
                                        <p:tav tm="100000">
                                          <p:val>
                                            <p:fltVal val="0"/>
                                          </p:val>
                                        </p:tav>
                                      </p:tavLst>
                                    </p:anim>
                                    <p:animEffect transition="in" filter="fade">
                                      <p:cBhvr>
                                        <p:cTn id="92" dur="1000"/>
                                        <p:tgtEl>
                                          <p:spTgt spid="309"/>
                                        </p:tgtEl>
                                      </p:cBhvr>
                                    </p:animEffect>
                                  </p:childTnLst>
                                </p:cTn>
                              </p:par>
                            </p:childTnLst>
                          </p:cTn>
                        </p:par>
                      </p:childTnLst>
                    </p:cTn>
                  </p:par>
                  <p:par>
                    <p:cTn id="93" fill="hold">
                      <p:stCondLst>
                        <p:cond delay="indefinite"/>
                      </p:stCondLst>
                      <p:childTnLst>
                        <p:par>
                          <p:cTn id="94" fill="hold">
                            <p:stCondLst>
                              <p:cond delay="0"/>
                            </p:stCondLst>
                            <p:childTnLst>
                              <p:par>
                                <p:cTn id="95" presetID="31" presetClass="entr" presetSubtype="0" fill="hold" grpId="0" nodeType="clickEffect">
                                  <p:stCondLst>
                                    <p:cond delay="0"/>
                                  </p:stCondLst>
                                  <p:childTnLst>
                                    <p:set>
                                      <p:cBhvr>
                                        <p:cTn id="96" dur="1" fill="hold">
                                          <p:stCondLst>
                                            <p:cond delay="0"/>
                                          </p:stCondLst>
                                        </p:cTn>
                                        <p:tgtEl>
                                          <p:spTgt spid="300"/>
                                        </p:tgtEl>
                                        <p:attrNameLst>
                                          <p:attrName>style.visibility</p:attrName>
                                        </p:attrNameLst>
                                      </p:cBhvr>
                                      <p:to>
                                        <p:strVal val="visible"/>
                                      </p:to>
                                    </p:set>
                                    <p:anim calcmode="lin" valueType="num">
                                      <p:cBhvr>
                                        <p:cTn id="97" dur="1000" fill="hold"/>
                                        <p:tgtEl>
                                          <p:spTgt spid="300"/>
                                        </p:tgtEl>
                                        <p:attrNameLst>
                                          <p:attrName>ppt_w</p:attrName>
                                        </p:attrNameLst>
                                      </p:cBhvr>
                                      <p:tavLst>
                                        <p:tav tm="0">
                                          <p:val>
                                            <p:fltVal val="0"/>
                                          </p:val>
                                        </p:tav>
                                        <p:tav tm="100000">
                                          <p:val>
                                            <p:strVal val="#ppt_w"/>
                                          </p:val>
                                        </p:tav>
                                      </p:tavLst>
                                    </p:anim>
                                    <p:anim calcmode="lin" valueType="num">
                                      <p:cBhvr>
                                        <p:cTn id="98" dur="1000" fill="hold"/>
                                        <p:tgtEl>
                                          <p:spTgt spid="300"/>
                                        </p:tgtEl>
                                        <p:attrNameLst>
                                          <p:attrName>ppt_h</p:attrName>
                                        </p:attrNameLst>
                                      </p:cBhvr>
                                      <p:tavLst>
                                        <p:tav tm="0">
                                          <p:val>
                                            <p:fltVal val="0"/>
                                          </p:val>
                                        </p:tav>
                                        <p:tav tm="100000">
                                          <p:val>
                                            <p:strVal val="#ppt_h"/>
                                          </p:val>
                                        </p:tav>
                                      </p:tavLst>
                                    </p:anim>
                                    <p:anim calcmode="lin" valueType="num">
                                      <p:cBhvr>
                                        <p:cTn id="99" dur="1000" fill="hold"/>
                                        <p:tgtEl>
                                          <p:spTgt spid="300"/>
                                        </p:tgtEl>
                                        <p:attrNameLst>
                                          <p:attrName>style.rotation</p:attrName>
                                        </p:attrNameLst>
                                      </p:cBhvr>
                                      <p:tavLst>
                                        <p:tav tm="0">
                                          <p:val>
                                            <p:fltVal val="90"/>
                                          </p:val>
                                        </p:tav>
                                        <p:tav tm="100000">
                                          <p:val>
                                            <p:fltVal val="0"/>
                                          </p:val>
                                        </p:tav>
                                      </p:tavLst>
                                    </p:anim>
                                    <p:animEffect transition="in" filter="fade">
                                      <p:cBhvr>
                                        <p:cTn id="100" dur="1000"/>
                                        <p:tgtEl>
                                          <p:spTgt spid="300"/>
                                        </p:tgtEl>
                                      </p:cBhvr>
                                    </p:animEffect>
                                  </p:childTnLst>
                                </p:cTn>
                              </p:par>
                              <p:par>
                                <p:cTn id="101" presetID="31" presetClass="entr" presetSubtype="0" fill="hold" nodeType="withEffect">
                                  <p:stCondLst>
                                    <p:cond delay="0"/>
                                  </p:stCondLst>
                                  <p:childTnLst>
                                    <p:set>
                                      <p:cBhvr>
                                        <p:cTn id="102" dur="1" fill="hold">
                                          <p:stCondLst>
                                            <p:cond delay="0"/>
                                          </p:stCondLst>
                                        </p:cTn>
                                        <p:tgtEl>
                                          <p:spTgt spid="305"/>
                                        </p:tgtEl>
                                        <p:attrNameLst>
                                          <p:attrName>style.visibility</p:attrName>
                                        </p:attrNameLst>
                                      </p:cBhvr>
                                      <p:to>
                                        <p:strVal val="visible"/>
                                      </p:to>
                                    </p:set>
                                    <p:anim calcmode="lin" valueType="num">
                                      <p:cBhvr>
                                        <p:cTn id="103" dur="1000" fill="hold"/>
                                        <p:tgtEl>
                                          <p:spTgt spid="305"/>
                                        </p:tgtEl>
                                        <p:attrNameLst>
                                          <p:attrName>ppt_w</p:attrName>
                                        </p:attrNameLst>
                                      </p:cBhvr>
                                      <p:tavLst>
                                        <p:tav tm="0">
                                          <p:val>
                                            <p:fltVal val="0"/>
                                          </p:val>
                                        </p:tav>
                                        <p:tav tm="100000">
                                          <p:val>
                                            <p:strVal val="#ppt_w"/>
                                          </p:val>
                                        </p:tav>
                                      </p:tavLst>
                                    </p:anim>
                                    <p:anim calcmode="lin" valueType="num">
                                      <p:cBhvr>
                                        <p:cTn id="104" dur="1000" fill="hold"/>
                                        <p:tgtEl>
                                          <p:spTgt spid="305"/>
                                        </p:tgtEl>
                                        <p:attrNameLst>
                                          <p:attrName>ppt_h</p:attrName>
                                        </p:attrNameLst>
                                      </p:cBhvr>
                                      <p:tavLst>
                                        <p:tav tm="0">
                                          <p:val>
                                            <p:fltVal val="0"/>
                                          </p:val>
                                        </p:tav>
                                        <p:tav tm="100000">
                                          <p:val>
                                            <p:strVal val="#ppt_h"/>
                                          </p:val>
                                        </p:tav>
                                      </p:tavLst>
                                    </p:anim>
                                    <p:anim calcmode="lin" valueType="num">
                                      <p:cBhvr>
                                        <p:cTn id="105" dur="1000" fill="hold"/>
                                        <p:tgtEl>
                                          <p:spTgt spid="305"/>
                                        </p:tgtEl>
                                        <p:attrNameLst>
                                          <p:attrName>style.rotation</p:attrName>
                                        </p:attrNameLst>
                                      </p:cBhvr>
                                      <p:tavLst>
                                        <p:tav tm="0">
                                          <p:val>
                                            <p:fltVal val="90"/>
                                          </p:val>
                                        </p:tav>
                                        <p:tav tm="100000">
                                          <p:val>
                                            <p:fltVal val="0"/>
                                          </p:val>
                                        </p:tav>
                                      </p:tavLst>
                                    </p:anim>
                                    <p:animEffect transition="in" filter="fade">
                                      <p:cBhvr>
                                        <p:cTn id="106" dur="1000"/>
                                        <p:tgtEl>
                                          <p:spTgt spid="305"/>
                                        </p:tgtEl>
                                      </p:cBhvr>
                                    </p:animEffect>
                                  </p:childTnLst>
                                </p:cTn>
                              </p:par>
                              <p:par>
                                <p:cTn id="107" presetID="31" presetClass="entr" presetSubtype="0" fill="hold" nodeType="withEffect">
                                  <p:stCondLst>
                                    <p:cond delay="0"/>
                                  </p:stCondLst>
                                  <p:childTnLst>
                                    <p:set>
                                      <p:cBhvr>
                                        <p:cTn id="108" dur="1" fill="hold">
                                          <p:stCondLst>
                                            <p:cond delay="0"/>
                                          </p:stCondLst>
                                        </p:cTn>
                                        <p:tgtEl>
                                          <p:spTgt spid="304"/>
                                        </p:tgtEl>
                                        <p:attrNameLst>
                                          <p:attrName>style.visibility</p:attrName>
                                        </p:attrNameLst>
                                      </p:cBhvr>
                                      <p:to>
                                        <p:strVal val="visible"/>
                                      </p:to>
                                    </p:set>
                                    <p:anim calcmode="lin" valueType="num">
                                      <p:cBhvr>
                                        <p:cTn id="109" dur="1000" fill="hold"/>
                                        <p:tgtEl>
                                          <p:spTgt spid="304"/>
                                        </p:tgtEl>
                                        <p:attrNameLst>
                                          <p:attrName>ppt_w</p:attrName>
                                        </p:attrNameLst>
                                      </p:cBhvr>
                                      <p:tavLst>
                                        <p:tav tm="0">
                                          <p:val>
                                            <p:fltVal val="0"/>
                                          </p:val>
                                        </p:tav>
                                        <p:tav tm="100000">
                                          <p:val>
                                            <p:strVal val="#ppt_w"/>
                                          </p:val>
                                        </p:tav>
                                      </p:tavLst>
                                    </p:anim>
                                    <p:anim calcmode="lin" valueType="num">
                                      <p:cBhvr>
                                        <p:cTn id="110" dur="1000" fill="hold"/>
                                        <p:tgtEl>
                                          <p:spTgt spid="304"/>
                                        </p:tgtEl>
                                        <p:attrNameLst>
                                          <p:attrName>ppt_h</p:attrName>
                                        </p:attrNameLst>
                                      </p:cBhvr>
                                      <p:tavLst>
                                        <p:tav tm="0">
                                          <p:val>
                                            <p:fltVal val="0"/>
                                          </p:val>
                                        </p:tav>
                                        <p:tav tm="100000">
                                          <p:val>
                                            <p:strVal val="#ppt_h"/>
                                          </p:val>
                                        </p:tav>
                                      </p:tavLst>
                                    </p:anim>
                                    <p:anim calcmode="lin" valueType="num">
                                      <p:cBhvr>
                                        <p:cTn id="111" dur="1000" fill="hold"/>
                                        <p:tgtEl>
                                          <p:spTgt spid="304"/>
                                        </p:tgtEl>
                                        <p:attrNameLst>
                                          <p:attrName>style.rotation</p:attrName>
                                        </p:attrNameLst>
                                      </p:cBhvr>
                                      <p:tavLst>
                                        <p:tav tm="0">
                                          <p:val>
                                            <p:fltVal val="90"/>
                                          </p:val>
                                        </p:tav>
                                        <p:tav tm="100000">
                                          <p:val>
                                            <p:fltVal val="0"/>
                                          </p:val>
                                        </p:tav>
                                      </p:tavLst>
                                    </p:anim>
                                    <p:animEffect transition="in" filter="fade">
                                      <p:cBhvr>
                                        <p:cTn id="112" dur="1000"/>
                                        <p:tgtEl>
                                          <p:spTgt spid="304"/>
                                        </p:tgtEl>
                                      </p:cBhvr>
                                    </p:animEffect>
                                  </p:childTnLst>
                                </p:cTn>
                              </p:par>
                            </p:childTnLst>
                          </p:cTn>
                        </p:par>
                      </p:childTnLst>
                    </p:cTn>
                  </p:par>
                  <p:par>
                    <p:cTn id="113" fill="hold">
                      <p:stCondLst>
                        <p:cond delay="indefinite"/>
                      </p:stCondLst>
                      <p:childTnLst>
                        <p:par>
                          <p:cTn id="114" fill="hold">
                            <p:stCondLst>
                              <p:cond delay="0"/>
                            </p:stCondLst>
                            <p:childTnLst>
                              <p:par>
                                <p:cTn id="115" presetID="31" presetClass="entr" presetSubtype="0" fill="hold" grpId="0" nodeType="clickEffect">
                                  <p:stCondLst>
                                    <p:cond delay="0"/>
                                  </p:stCondLst>
                                  <p:childTnLst>
                                    <p:set>
                                      <p:cBhvr>
                                        <p:cTn id="116" dur="1" fill="hold">
                                          <p:stCondLst>
                                            <p:cond delay="0"/>
                                          </p:stCondLst>
                                        </p:cTn>
                                        <p:tgtEl>
                                          <p:spTgt spid="289"/>
                                        </p:tgtEl>
                                        <p:attrNameLst>
                                          <p:attrName>style.visibility</p:attrName>
                                        </p:attrNameLst>
                                      </p:cBhvr>
                                      <p:to>
                                        <p:strVal val="visible"/>
                                      </p:to>
                                    </p:set>
                                    <p:anim calcmode="lin" valueType="num">
                                      <p:cBhvr>
                                        <p:cTn id="117" dur="1000" fill="hold"/>
                                        <p:tgtEl>
                                          <p:spTgt spid="289"/>
                                        </p:tgtEl>
                                        <p:attrNameLst>
                                          <p:attrName>ppt_w</p:attrName>
                                        </p:attrNameLst>
                                      </p:cBhvr>
                                      <p:tavLst>
                                        <p:tav tm="0">
                                          <p:val>
                                            <p:fltVal val="0"/>
                                          </p:val>
                                        </p:tav>
                                        <p:tav tm="100000">
                                          <p:val>
                                            <p:strVal val="#ppt_w"/>
                                          </p:val>
                                        </p:tav>
                                      </p:tavLst>
                                    </p:anim>
                                    <p:anim calcmode="lin" valueType="num">
                                      <p:cBhvr>
                                        <p:cTn id="118" dur="1000" fill="hold"/>
                                        <p:tgtEl>
                                          <p:spTgt spid="289"/>
                                        </p:tgtEl>
                                        <p:attrNameLst>
                                          <p:attrName>ppt_h</p:attrName>
                                        </p:attrNameLst>
                                      </p:cBhvr>
                                      <p:tavLst>
                                        <p:tav tm="0">
                                          <p:val>
                                            <p:fltVal val="0"/>
                                          </p:val>
                                        </p:tav>
                                        <p:tav tm="100000">
                                          <p:val>
                                            <p:strVal val="#ppt_h"/>
                                          </p:val>
                                        </p:tav>
                                      </p:tavLst>
                                    </p:anim>
                                    <p:anim calcmode="lin" valueType="num">
                                      <p:cBhvr>
                                        <p:cTn id="119" dur="1000" fill="hold"/>
                                        <p:tgtEl>
                                          <p:spTgt spid="289"/>
                                        </p:tgtEl>
                                        <p:attrNameLst>
                                          <p:attrName>style.rotation</p:attrName>
                                        </p:attrNameLst>
                                      </p:cBhvr>
                                      <p:tavLst>
                                        <p:tav tm="0">
                                          <p:val>
                                            <p:fltVal val="90"/>
                                          </p:val>
                                        </p:tav>
                                        <p:tav tm="100000">
                                          <p:val>
                                            <p:fltVal val="0"/>
                                          </p:val>
                                        </p:tav>
                                      </p:tavLst>
                                    </p:anim>
                                    <p:animEffect transition="in" filter="fade">
                                      <p:cBhvr>
                                        <p:cTn id="120" dur="1000"/>
                                        <p:tgtEl>
                                          <p:spTgt spid="289"/>
                                        </p:tgtEl>
                                      </p:cBhvr>
                                    </p:animEffect>
                                  </p:childTnLst>
                                </p:cTn>
                              </p:par>
                              <p:par>
                                <p:cTn id="121" presetID="31" presetClass="entr" presetSubtype="0" fill="hold" grpId="0" nodeType="withEffect">
                                  <p:stCondLst>
                                    <p:cond delay="0"/>
                                  </p:stCondLst>
                                  <p:childTnLst>
                                    <p:set>
                                      <p:cBhvr>
                                        <p:cTn id="122" dur="1" fill="hold">
                                          <p:stCondLst>
                                            <p:cond delay="0"/>
                                          </p:stCondLst>
                                        </p:cTn>
                                        <p:tgtEl>
                                          <p:spTgt spid="296"/>
                                        </p:tgtEl>
                                        <p:attrNameLst>
                                          <p:attrName>style.visibility</p:attrName>
                                        </p:attrNameLst>
                                      </p:cBhvr>
                                      <p:to>
                                        <p:strVal val="visible"/>
                                      </p:to>
                                    </p:set>
                                    <p:anim calcmode="lin" valueType="num">
                                      <p:cBhvr>
                                        <p:cTn id="123" dur="1000" fill="hold"/>
                                        <p:tgtEl>
                                          <p:spTgt spid="296"/>
                                        </p:tgtEl>
                                        <p:attrNameLst>
                                          <p:attrName>ppt_w</p:attrName>
                                        </p:attrNameLst>
                                      </p:cBhvr>
                                      <p:tavLst>
                                        <p:tav tm="0">
                                          <p:val>
                                            <p:fltVal val="0"/>
                                          </p:val>
                                        </p:tav>
                                        <p:tav tm="100000">
                                          <p:val>
                                            <p:strVal val="#ppt_w"/>
                                          </p:val>
                                        </p:tav>
                                      </p:tavLst>
                                    </p:anim>
                                    <p:anim calcmode="lin" valueType="num">
                                      <p:cBhvr>
                                        <p:cTn id="124" dur="1000" fill="hold"/>
                                        <p:tgtEl>
                                          <p:spTgt spid="296"/>
                                        </p:tgtEl>
                                        <p:attrNameLst>
                                          <p:attrName>ppt_h</p:attrName>
                                        </p:attrNameLst>
                                      </p:cBhvr>
                                      <p:tavLst>
                                        <p:tav tm="0">
                                          <p:val>
                                            <p:fltVal val="0"/>
                                          </p:val>
                                        </p:tav>
                                        <p:tav tm="100000">
                                          <p:val>
                                            <p:strVal val="#ppt_h"/>
                                          </p:val>
                                        </p:tav>
                                      </p:tavLst>
                                    </p:anim>
                                    <p:anim calcmode="lin" valueType="num">
                                      <p:cBhvr>
                                        <p:cTn id="125" dur="1000" fill="hold"/>
                                        <p:tgtEl>
                                          <p:spTgt spid="296"/>
                                        </p:tgtEl>
                                        <p:attrNameLst>
                                          <p:attrName>style.rotation</p:attrName>
                                        </p:attrNameLst>
                                      </p:cBhvr>
                                      <p:tavLst>
                                        <p:tav tm="0">
                                          <p:val>
                                            <p:fltVal val="90"/>
                                          </p:val>
                                        </p:tav>
                                        <p:tav tm="100000">
                                          <p:val>
                                            <p:fltVal val="0"/>
                                          </p:val>
                                        </p:tav>
                                      </p:tavLst>
                                    </p:anim>
                                    <p:animEffect transition="in" filter="fade">
                                      <p:cBhvr>
                                        <p:cTn id="126" dur="1000"/>
                                        <p:tgtEl>
                                          <p:spTgt spid="296"/>
                                        </p:tgtEl>
                                      </p:cBhvr>
                                    </p:animEffect>
                                  </p:childTnLst>
                                </p:cTn>
                              </p:par>
                              <p:par>
                                <p:cTn id="127" presetID="31" presetClass="entr" presetSubtype="0" fill="hold" nodeType="withEffect">
                                  <p:stCondLst>
                                    <p:cond delay="0"/>
                                  </p:stCondLst>
                                  <p:childTnLst>
                                    <p:set>
                                      <p:cBhvr>
                                        <p:cTn id="128" dur="1" fill="hold">
                                          <p:stCondLst>
                                            <p:cond delay="0"/>
                                          </p:stCondLst>
                                        </p:cTn>
                                        <p:tgtEl>
                                          <p:spTgt spid="292"/>
                                        </p:tgtEl>
                                        <p:attrNameLst>
                                          <p:attrName>style.visibility</p:attrName>
                                        </p:attrNameLst>
                                      </p:cBhvr>
                                      <p:to>
                                        <p:strVal val="visible"/>
                                      </p:to>
                                    </p:set>
                                    <p:anim calcmode="lin" valueType="num">
                                      <p:cBhvr>
                                        <p:cTn id="129" dur="1000" fill="hold"/>
                                        <p:tgtEl>
                                          <p:spTgt spid="292"/>
                                        </p:tgtEl>
                                        <p:attrNameLst>
                                          <p:attrName>ppt_w</p:attrName>
                                        </p:attrNameLst>
                                      </p:cBhvr>
                                      <p:tavLst>
                                        <p:tav tm="0">
                                          <p:val>
                                            <p:fltVal val="0"/>
                                          </p:val>
                                        </p:tav>
                                        <p:tav tm="100000">
                                          <p:val>
                                            <p:strVal val="#ppt_w"/>
                                          </p:val>
                                        </p:tav>
                                      </p:tavLst>
                                    </p:anim>
                                    <p:anim calcmode="lin" valueType="num">
                                      <p:cBhvr>
                                        <p:cTn id="130" dur="1000" fill="hold"/>
                                        <p:tgtEl>
                                          <p:spTgt spid="292"/>
                                        </p:tgtEl>
                                        <p:attrNameLst>
                                          <p:attrName>ppt_h</p:attrName>
                                        </p:attrNameLst>
                                      </p:cBhvr>
                                      <p:tavLst>
                                        <p:tav tm="0">
                                          <p:val>
                                            <p:fltVal val="0"/>
                                          </p:val>
                                        </p:tav>
                                        <p:tav tm="100000">
                                          <p:val>
                                            <p:strVal val="#ppt_h"/>
                                          </p:val>
                                        </p:tav>
                                      </p:tavLst>
                                    </p:anim>
                                    <p:anim calcmode="lin" valueType="num">
                                      <p:cBhvr>
                                        <p:cTn id="131" dur="1000" fill="hold"/>
                                        <p:tgtEl>
                                          <p:spTgt spid="292"/>
                                        </p:tgtEl>
                                        <p:attrNameLst>
                                          <p:attrName>style.rotation</p:attrName>
                                        </p:attrNameLst>
                                      </p:cBhvr>
                                      <p:tavLst>
                                        <p:tav tm="0">
                                          <p:val>
                                            <p:fltVal val="90"/>
                                          </p:val>
                                        </p:tav>
                                        <p:tav tm="100000">
                                          <p:val>
                                            <p:fltVal val="0"/>
                                          </p:val>
                                        </p:tav>
                                      </p:tavLst>
                                    </p:anim>
                                    <p:animEffect transition="in" filter="fade">
                                      <p:cBhvr>
                                        <p:cTn id="132" dur="1000"/>
                                        <p:tgtEl>
                                          <p:spTgt spid="292"/>
                                        </p:tgtEl>
                                      </p:cBhvr>
                                    </p:animEffect>
                                  </p:childTnLst>
                                </p:cTn>
                              </p:par>
                            </p:childTnLst>
                          </p:cTn>
                        </p:par>
                      </p:childTnLst>
                    </p:cTn>
                  </p:par>
                  <p:par>
                    <p:cTn id="133" fill="hold">
                      <p:stCondLst>
                        <p:cond delay="indefinite"/>
                      </p:stCondLst>
                      <p:childTnLst>
                        <p:par>
                          <p:cTn id="134" fill="hold">
                            <p:stCondLst>
                              <p:cond delay="0"/>
                            </p:stCondLst>
                            <p:childTnLst>
                              <p:par>
                                <p:cTn id="135" presetID="31" presetClass="entr" presetSubtype="0" fill="hold" grpId="0" nodeType="clickEffect">
                                  <p:stCondLst>
                                    <p:cond delay="0"/>
                                  </p:stCondLst>
                                  <p:childTnLst>
                                    <p:set>
                                      <p:cBhvr>
                                        <p:cTn id="136" dur="1" fill="hold">
                                          <p:stCondLst>
                                            <p:cond delay="0"/>
                                          </p:stCondLst>
                                        </p:cTn>
                                        <p:tgtEl>
                                          <p:spTgt spid="301"/>
                                        </p:tgtEl>
                                        <p:attrNameLst>
                                          <p:attrName>style.visibility</p:attrName>
                                        </p:attrNameLst>
                                      </p:cBhvr>
                                      <p:to>
                                        <p:strVal val="visible"/>
                                      </p:to>
                                    </p:set>
                                    <p:anim calcmode="lin" valueType="num">
                                      <p:cBhvr>
                                        <p:cTn id="137" dur="1000" fill="hold"/>
                                        <p:tgtEl>
                                          <p:spTgt spid="301"/>
                                        </p:tgtEl>
                                        <p:attrNameLst>
                                          <p:attrName>ppt_w</p:attrName>
                                        </p:attrNameLst>
                                      </p:cBhvr>
                                      <p:tavLst>
                                        <p:tav tm="0">
                                          <p:val>
                                            <p:fltVal val="0"/>
                                          </p:val>
                                        </p:tav>
                                        <p:tav tm="100000">
                                          <p:val>
                                            <p:strVal val="#ppt_w"/>
                                          </p:val>
                                        </p:tav>
                                      </p:tavLst>
                                    </p:anim>
                                    <p:anim calcmode="lin" valueType="num">
                                      <p:cBhvr>
                                        <p:cTn id="138" dur="1000" fill="hold"/>
                                        <p:tgtEl>
                                          <p:spTgt spid="301"/>
                                        </p:tgtEl>
                                        <p:attrNameLst>
                                          <p:attrName>ppt_h</p:attrName>
                                        </p:attrNameLst>
                                      </p:cBhvr>
                                      <p:tavLst>
                                        <p:tav tm="0">
                                          <p:val>
                                            <p:fltVal val="0"/>
                                          </p:val>
                                        </p:tav>
                                        <p:tav tm="100000">
                                          <p:val>
                                            <p:strVal val="#ppt_h"/>
                                          </p:val>
                                        </p:tav>
                                      </p:tavLst>
                                    </p:anim>
                                    <p:anim calcmode="lin" valueType="num">
                                      <p:cBhvr>
                                        <p:cTn id="139" dur="1000" fill="hold"/>
                                        <p:tgtEl>
                                          <p:spTgt spid="301"/>
                                        </p:tgtEl>
                                        <p:attrNameLst>
                                          <p:attrName>style.rotation</p:attrName>
                                        </p:attrNameLst>
                                      </p:cBhvr>
                                      <p:tavLst>
                                        <p:tav tm="0">
                                          <p:val>
                                            <p:fltVal val="90"/>
                                          </p:val>
                                        </p:tav>
                                        <p:tav tm="100000">
                                          <p:val>
                                            <p:fltVal val="0"/>
                                          </p:val>
                                        </p:tav>
                                      </p:tavLst>
                                    </p:anim>
                                    <p:animEffect transition="in" filter="fade">
                                      <p:cBhvr>
                                        <p:cTn id="140" dur="1000"/>
                                        <p:tgtEl>
                                          <p:spTgt spid="301"/>
                                        </p:tgtEl>
                                      </p:cBhvr>
                                    </p:animEffect>
                                  </p:childTnLst>
                                </p:cTn>
                              </p:par>
                              <p:par>
                                <p:cTn id="141" presetID="31" presetClass="entr" presetSubtype="0" fill="hold" grpId="0" nodeType="withEffect">
                                  <p:stCondLst>
                                    <p:cond delay="0"/>
                                  </p:stCondLst>
                                  <p:childTnLst>
                                    <p:set>
                                      <p:cBhvr>
                                        <p:cTn id="142" dur="1" fill="hold">
                                          <p:stCondLst>
                                            <p:cond delay="0"/>
                                          </p:stCondLst>
                                        </p:cTn>
                                        <p:tgtEl>
                                          <p:spTgt spid="302"/>
                                        </p:tgtEl>
                                        <p:attrNameLst>
                                          <p:attrName>style.visibility</p:attrName>
                                        </p:attrNameLst>
                                      </p:cBhvr>
                                      <p:to>
                                        <p:strVal val="visible"/>
                                      </p:to>
                                    </p:set>
                                    <p:anim calcmode="lin" valueType="num">
                                      <p:cBhvr>
                                        <p:cTn id="143" dur="1000" fill="hold"/>
                                        <p:tgtEl>
                                          <p:spTgt spid="302"/>
                                        </p:tgtEl>
                                        <p:attrNameLst>
                                          <p:attrName>ppt_w</p:attrName>
                                        </p:attrNameLst>
                                      </p:cBhvr>
                                      <p:tavLst>
                                        <p:tav tm="0">
                                          <p:val>
                                            <p:fltVal val="0"/>
                                          </p:val>
                                        </p:tav>
                                        <p:tav tm="100000">
                                          <p:val>
                                            <p:strVal val="#ppt_w"/>
                                          </p:val>
                                        </p:tav>
                                      </p:tavLst>
                                    </p:anim>
                                    <p:anim calcmode="lin" valueType="num">
                                      <p:cBhvr>
                                        <p:cTn id="144" dur="1000" fill="hold"/>
                                        <p:tgtEl>
                                          <p:spTgt spid="302"/>
                                        </p:tgtEl>
                                        <p:attrNameLst>
                                          <p:attrName>ppt_h</p:attrName>
                                        </p:attrNameLst>
                                      </p:cBhvr>
                                      <p:tavLst>
                                        <p:tav tm="0">
                                          <p:val>
                                            <p:fltVal val="0"/>
                                          </p:val>
                                        </p:tav>
                                        <p:tav tm="100000">
                                          <p:val>
                                            <p:strVal val="#ppt_h"/>
                                          </p:val>
                                        </p:tav>
                                      </p:tavLst>
                                    </p:anim>
                                    <p:anim calcmode="lin" valueType="num">
                                      <p:cBhvr>
                                        <p:cTn id="145" dur="1000" fill="hold"/>
                                        <p:tgtEl>
                                          <p:spTgt spid="302"/>
                                        </p:tgtEl>
                                        <p:attrNameLst>
                                          <p:attrName>style.rotation</p:attrName>
                                        </p:attrNameLst>
                                      </p:cBhvr>
                                      <p:tavLst>
                                        <p:tav tm="0">
                                          <p:val>
                                            <p:fltVal val="90"/>
                                          </p:val>
                                        </p:tav>
                                        <p:tav tm="100000">
                                          <p:val>
                                            <p:fltVal val="0"/>
                                          </p:val>
                                        </p:tav>
                                      </p:tavLst>
                                    </p:anim>
                                    <p:animEffect transition="in" filter="fade">
                                      <p:cBhvr>
                                        <p:cTn id="146" dur="1000"/>
                                        <p:tgtEl>
                                          <p:spTgt spid="302"/>
                                        </p:tgtEl>
                                      </p:cBhvr>
                                    </p:animEffect>
                                  </p:childTnLst>
                                </p:cTn>
                              </p:par>
                              <p:par>
                                <p:cTn id="147" presetID="31" presetClass="entr" presetSubtype="0" fill="hold" nodeType="withEffect">
                                  <p:stCondLst>
                                    <p:cond delay="0"/>
                                  </p:stCondLst>
                                  <p:childTnLst>
                                    <p:set>
                                      <p:cBhvr>
                                        <p:cTn id="148" dur="1" fill="hold">
                                          <p:stCondLst>
                                            <p:cond delay="0"/>
                                          </p:stCondLst>
                                        </p:cTn>
                                        <p:tgtEl>
                                          <p:spTgt spid="294"/>
                                        </p:tgtEl>
                                        <p:attrNameLst>
                                          <p:attrName>style.visibility</p:attrName>
                                        </p:attrNameLst>
                                      </p:cBhvr>
                                      <p:to>
                                        <p:strVal val="visible"/>
                                      </p:to>
                                    </p:set>
                                    <p:anim calcmode="lin" valueType="num">
                                      <p:cBhvr>
                                        <p:cTn id="149" dur="1000" fill="hold"/>
                                        <p:tgtEl>
                                          <p:spTgt spid="294"/>
                                        </p:tgtEl>
                                        <p:attrNameLst>
                                          <p:attrName>ppt_w</p:attrName>
                                        </p:attrNameLst>
                                      </p:cBhvr>
                                      <p:tavLst>
                                        <p:tav tm="0">
                                          <p:val>
                                            <p:fltVal val="0"/>
                                          </p:val>
                                        </p:tav>
                                        <p:tav tm="100000">
                                          <p:val>
                                            <p:strVal val="#ppt_w"/>
                                          </p:val>
                                        </p:tav>
                                      </p:tavLst>
                                    </p:anim>
                                    <p:anim calcmode="lin" valueType="num">
                                      <p:cBhvr>
                                        <p:cTn id="150" dur="1000" fill="hold"/>
                                        <p:tgtEl>
                                          <p:spTgt spid="294"/>
                                        </p:tgtEl>
                                        <p:attrNameLst>
                                          <p:attrName>ppt_h</p:attrName>
                                        </p:attrNameLst>
                                      </p:cBhvr>
                                      <p:tavLst>
                                        <p:tav tm="0">
                                          <p:val>
                                            <p:fltVal val="0"/>
                                          </p:val>
                                        </p:tav>
                                        <p:tav tm="100000">
                                          <p:val>
                                            <p:strVal val="#ppt_h"/>
                                          </p:val>
                                        </p:tav>
                                      </p:tavLst>
                                    </p:anim>
                                    <p:anim calcmode="lin" valueType="num">
                                      <p:cBhvr>
                                        <p:cTn id="151" dur="1000" fill="hold"/>
                                        <p:tgtEl>
                                          <p:spTgt spid="294"/>
                                        </p:tgtEl>
                                        <p:attrNameLst>
                                          <p:attrName>style.rotation</p:attrName>
                                        </p:attrNameLst>
                                      </p:cBhvr>
                                      <p:tavLst>
                                        <p:tav tm="0">
                                          <p:val>
                                            <p:fltVal val="90"/>
                                          </p:val>
                                        </p:tav>
                                        <p:tav tm="100000">
                                          <p:val>
                                            <p:fltVal val="0"/>
                                          </p:val>
                                        </p:tav>
                                      </p:tavLst>
                                    </p:anim>
                                    <p:animEffect transition="in" filter="fade">
                                      <p:cBhvr>
                                        <p:cTn id="152" dur="1000"/>
                                        <p:tgtEl>
                                          <p:spTgt spid="294"/>
                                        </p:tgtEl>
                                      </p:cBhvr>
                                    </p:animEffect>
                                  </p:childTnLst>
                                </p:cTn>
                              </p:par>
                            </p:childTnLst>
                          </p:cTn>
                        </p:par>
                      </p:childTnLst>
                    </p:cTn>
                  </p:par>
                  <p:par>
                    <p:cTn id="153" fill="hold">
                      <p:stCondLst>
                        <p:cond delay="indefinite"/>
                      </p:stCondLst>
                      <p:childTnLst>
                        <p:par>
                          <p:cTn id="154" fill="hold">
                            <p:stCondLst>
                              <p:cond delay="0"/>
                            </p:stCondLst>
                            <p:childTnLst>
                              <p:par>
                                <p:cTn id="155" presetID="31" presetClass="entr" presetSubtype="0" fill="hold" nodeType="clickEffect">
                                  <p:stCondLst>
                                    <p:cond delay="0"/>
                                  </p:stCondLst>
                                  <p:childTnLst>
                                    <p:set>
                                      <p:cBhvr>
                                        <p:cTn id="156" dur="1" fill="hold">
                                          <p:stCondLst>
                                            <p:cond delay="0"/>
                                          </p:stCondLst>
                                        </p:cTn>
                                        <p:tgtEl>
                                          <p:spTgt spid="307"/>
                                        </p:tgtEl>
                                        <p:attrNameLst>
                                          <p:attrName>style.visibility</p:attrName>
                                        </p:attrNameLst>
                                      </p:cBhvr>
                                      <p:to>
                                        <p:strVal val="visible"/>
                                      </p:to>
                                    </p:set>
                                    <p:anim calcmode="lin" valueType="num">
                                      <p:cBhvr>
                                        <p:cTn id="157" dur="1000" fill="hold"/>
                                        <p:tgtEl>
                                          <p:spTgt spid="307"/>
                                        </p:tgtEl>
                                        <p:attrNameLst>
                                          <p:attrName>ppt_w</p:attrName>
                                        </p:attrNameLst>
                                      </p:cBhvr>
                                      <p:tavLst>
                                        <p:tav tm="0">
                                          <p:val>
                                            <p:fltVal val="0"/>
                                          </p:val>
                                        </p:tav>
                                        <p:tav tm="100000">
                                          <p:val>
                                            <p:strVal val="#ppt_w"/>
                                          </p:val>
                                        </p:tav>
                                      </p:tavLst>
                                    </p:anim>
                                    <p:anim calcmode="lin" valueType="num">
                                      <p:cBhvr>
                                        <p:cTn id="158" dur="1000" fill="hold"/>
                                        <p:tgtEl>
                                          <p:spTgt spid="307"/>
                                        </p:tgtEl>
                                        <p:attrNameLst>
                                          <p:attrName>ppt_h</p:attrName>
                                        </p:attrNameLst>
                                      </p:cBhvr>
                                      <p:tavLst>
                                        <p:tav tm="0">
                                          <p:val>
                                            <p:fltVal val="0"/>
                                          </p:val>
                                        </p:tav>
                                        <p:tav tm="100000">
                                          <p:val>
                                            <p:strVal val="#ppt_h"/>
                                          </p:val>
                                        </p:tav>
                                      </p:tavLst>
                                    </p:anim>
                                    <p:anim calcmode="lin" valueType="num">
                                      <p:cBhvr>
                                        <p:cTn id="159" dur="1000" fill="hold"/>
                                        <p:tgtEl>
                                          <p:spTgt spid="307"/>
                                        </p:tgtEl>
                                        <p:attrNameLst>
                                          <p:attrName>style.rotation</p:attrName>
                                        </p:attrNameLst>
                                      </p:cBhvr>
                                      <p:tavLst>
                                        <p:tav tm="0">
                                          <p:val>
                                            <p:fltVal val="90"/>
                                          </p:val>
                                        </p:tav>
                                        <p:tav tm="100000">
                                          <p:val>
                                            <p:fltVal val="0"/>
                                          </p:val>
                                        </p:tav>
                                      </p:tavLst>
                                    </p:anim>
                                    <p:animEffect transition="in" filter="fade">
                                      <p:cBhvr>
                                        <p:cTn id="160" dur="1000"/>
                                        <p:tgtEl>
                                          <p:spTgt spid="307"/>
                                        </p:tgtEl>
                                      </p:cBhvr>
                                    </p:animEffect>
                                  </p:childTnLst>
                                </p:cTn>
                              </p:par>
                              <p:par>
                                <p:cTn id="161" presetID="31" presetClass="entr" presetSubtype="0" fill="hold" nodeType="withEffect">
                                  <p:stCondLst>
                                    <p:cond delay="0"/>
                                  </p:stCondLst>
                                  <p:childTnLst>
                                    <p:set>
                                      <p:cBhvr>
                                        <p:cTn id="162" dur="1" fill="hold">
                                          <p:stCondLst>
                                            <p:cond delay="0"/>
                                          </p:stCondLst>
                                        </p:cTn>
                                        <p:tgtEl>
                                          <p:spTgt spid="308"/>
                                        </p:tgtEl>
                                        <p:attrNameLst>
                                          <p:attrName>style.visibility</p:attrName>
                                        </p:attrNameLst>
                                      </p:cBhvr>
                                      <p:to>
                                        <p:strVal val="visible"/>
                                      </p:to>
                                    </p:set>
                                    <p:anim calcmode="lin" valueType="num">
                                      <p:cBhvr>
                                        <p:cTn id="163" dur="1000" fill="hold"/>
                                        <p:tgtEl>
                                          <p:spTgt spid="308"/>
                                        </p:tgtEl>
                                        <p:attrNameLst>
                                          <p:attrName>ppt_w</p:attrName>
                                        </p:attrNameLst>
                                      </p:cBhvr>
                                      <p:tavLst>
                                        <p:tav tm="0">
                                          <p:val>
                                            <p:fltVal val="0"/>
                                          </p:val>
                                        </p:tav>
                                        <p:tav tm="100000">
                                          <p:val>
                                            <p:strVal val="#ppt_w"/>
                                          </p:val>
                                        </p:tav>
                                      </p:tavLst>
                                    </p:anim>
                                    <p:anim calcmode="lin" valueType="num">
                                      <p:cBhvr>
                                        <p:cTn id="164" dur="1000" fill="hold"/>
                                        <p:tgtEl>
                                          <p:spTgt spid="308"/>
                                        </p:tgtEl>
                                        <p:attrNameLst>
                                          <p:attrName>ppt_h</p:attrName>
                                        </p:attrNameLst>
                                      </p:cBhvr>
                                      <p:tavLst>
                                        <p:tav tm="0">
                                          <p:val>
                                            <p:fltVal val="0"/>
                                          </p:val>
                                        </p:tav>
                                        <p:tav tm="100000">
                                          <p:val>
                                            <p:strVal val="#ppt_h"/>
                                          </p:val>
                                        </p:tav>
                                      </p:tavLst>
                                    </p:anim>
                                    <p:anim calcmode="lin" valueType="num">
                                      <p:cBhvr>
                                        <p:cTn id="165" dur="1000" fill="hold"/>
                                        <p:tgtEl>
                                          <p:spTgt spid="308"/>
                                        </p:tgtEl>
                                        <p:attrNameLst>
                                          <p:attrName>style.rotation</p:attrName>
                                        </p:attrNameLst>
                                      </p:cBhvr>
                                      <p:tavLst>
                                        <p:tav tm="0">
                                          <p:val>
                                            <p:fltVal val="90"/>
                                          </p:val>
                                        </p:tav>
                                        <p:tav tm="100000">
                                          <p:val>
                                            <p:fltVal val="0"/>
                                          </p:val>
                                        </p:tav>
                                      </p:tavLst>
                                    </p:anim>
                                    <p:animEffect transition="in" filter="fade">
                                      <p:cBhvr>
                                        <p:cTn id="166" dur="1000"/>
                                        <p:tgtEl>
                                          <p:spTgt spid="308"/>
                                        </p:tgtEl>
                                      </p:cBhvr>
                                    </p:animEffect>
                                  </p:childTnLst>
                                </p:cTn>
                              </p:par>
                            </p:childTnLst>
                          </p:cTn>
                        </p:par>
                      </p:childTnLst>
                    </p:cTn>
                  </p:par>
                  <p:par>
                    <p:cTn id="167" fill="hold">
                      <p:stCondLst>
                        <p:cond delay="indefinite"/>
                      </p:stCondLst>
                      <p:childTnLst>
                        <p:par>
                          <p:cTn id="168" fill="hold">
                            <p:stCondLst>
                              <p:cond delay="0"/>
                            </p:stCondLst>
                            <p:childTnLst>
                              <p:par>
                                <p:cTn id="169" presetID="31" presetClass="entr" presetSubtype="0" fill="hold" nodeType="clickEffect">
                                  <p:stCondLst>
                                    <p:cond delay="0"/>
                                  </p:stCondLst>
                                  <p:childTnLst>
                                    <p:set>
                                      <p:cBhvr>
                                        <p:cTn id="170" dur="1" fill="hold">
                                          <p:stCondLst>
                                            <p:cond delay="0"/>
                                          </p:stCondLst>
                                        </p:cTn>
                                        <p:tgtEl>
                                          <p:spTgt spid="306"/>
                                        </p:tgtEl>
                                        <p:attrNameLst>
                                          <p:attrName>style.visibility</p:attrName>
                                        </p:attrNameLst>
                                      </p:cBhvr>
                                      <p:to>
                                        <p:strVal val="visible"/>
                                      </p:to>
                                    </p:set>
                                    <p:anim calcmode="lin" valueType="num">
                                      <p:cBhvr>
                                        <p:cTn id="171" dur="1000" fill="hold"/>
                                        <p:tgtEl>
                                          <p:spTgt spid="306"/>
                                        </p:tgtEl>
                                        <p:attrNameLst>
                                          <p:attrName>ppt_w</p:attrName>
                                        </p:attrNameLst>
                                      </p:cBhvr>
                                      <p:tavLst>
                                        <p:tav tm="0">
                                          <p:val>
                                            <p:fltVal val="0"/>
                                          </p:val>
                                        </p:tav>
                                        <p:tav tm="100000">
                                          <p:val>
                                            <p:strVal val="#ppt_w"/>
                                          </p:val>
                                        </p:tav>
                                      </p:tavLst>
                                    </p:anim>
                                    <p:anim calcmode="lin" valueType="num">
                                      <p:cBhvr>
                                        <p:cTn id="172" dur="1000" fill="hold"/>
                                        <p:tgtEl>
                                          <p:spTgt spid="306"/>
                                        </p:tgtEl>
                                        <p:attrNameLst>
                                          <p:attrName>ppt_h</p:attrName>
                                        </p:attrNameLst>
                                      </p:cBhvr>
                                      <p:tavLst>
                                        <p:tav tm="0">
                                          <p:val>
                                            <p:fltVal val="0"/>
                                          </p:val>
                                        </p:tav>
                                        <p:tav tm="100000">
                                          <p:val>
                                            <p:strVal val="#ppt_h"/>
                                          </p:val>
                                        </p:tav>
                                      </p:tavLst>
                                    </p:anim>
                                    <p:anim calcmode="lin" valueType="num">
                                      <p:cBhvr>
                                        <p:cTn id="173" dur="1000" fill="hold"/>
                                        <p:tgtEl>
                                          <p:spTgt spid="306"/>
                                        </p:tgtEl>
                                        <p:attrNameLst>
                                          <p:attrName>style.rotation</p:attrName>
                                        </p:attrNameLst>
                                      </p:cBhvr>
                                      <p:tavLst>
                                        <p:tav tm="0">
                                          <p:val>
                                            <p:fltVal val="90"/>
                                          </p:val>
                                        </p:tav>
                                        <p:tav tm="100000">
                                          <p:val>
                                            <p:fltVal val="0"/>
                                          </p:val>
                                        </p:tav>
                                      </p:tavLst>
                                    </p:anim>
                                    <p:animEffect transition="in" filter="fade">
                                      <p:cBhvr>
                                        <p:cTn id="174" dur="1000"/>
                                        <p:tgtEl>
                                          <p:spTgt spid="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 grpId="0"/>
      <p:bldP spid="286" grpId="0"/>
      <p:bldP spid="287" grpId="0"/>
      <p:bldP spid="288" grpId="0"/>
      <p:bldP spid="289" grpId="0"/>
      <p:bldP spid="296" grpId="0"/>
      <p:bldP spid="297" grpId="0"/>
      <p:bldP spid="298" grpId="0"/>
      <p:bldP spid="299" grpId="0"/>
      <p:bldP spid="300" grpId="0"/>
      <p:bldP spid="301" grpId="0"/>
      <p:bldP spid="30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Features</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b="1">
                <a:solidFill>
                  <a:srgbClr val="F79646"/>
                </a:solidFill>
              </a:rPr>
              <a:t>L &lt; C &lt; R</a:t>
            </a:r>
            <a:r>
              <a:rPr lang="en-SG" sz="1800"/>
              <a:t> rule ensures sorted order</a:t>
            </a:r>
          </a:p>
          <a:p>
            <a:pPr>
              <a:lnSpc>
                <a:spcPct val="150000"/>
              </a:lnSpc>
            </a:pPr>
            <a:r>
              <a:rPr lang="en-SG" sz="1800"/>
              <a:t>BST’s in­‐order traversal produces a sorted list!</a:t>
            </a:r>
          </a:p>
        </p:txBody>
      </p:sp>
      <p:pic>
        <p:nvPicPr>
          <p:cNvPr id="7" name="图片 184"/>
          <p:cNvPicPr>
            <a:picLocks noChangeAspect="1"/>
          </p:cNvPicPr>
          <p:nvPr/>
        </p:nvPicPr>
        <p:blipFill>
          <a:blip r:embed="rId2"/>
          <a:stretch>
            <a:fillRect/>
          </a:stretch>
        </p:blipFill>
        <p:spPr>
          <a:xfrm>
            <a:off x="1835179" y="3153740"/>
            <a:ext cx="5533664" cy="2399077"/>
          </a:xfrm>
          <a:prstGeom prst="rect">
            <a:avLst/>
          </a:prstGeom>
        </p:spPr>
      </p:pic>
    </p:spTree>
    <p:extLst>
      <p:ext uri="{BB962C8B-B14F-4D97-AF65-F5344CB8AC3E}">
        <p14:creationId xmlns:p14="http://schemas.microsoft.com/office/powerpoint/2010/main" val="1925681313"/>
      </p:ext>
    </p:extLst>
  </p:cSld>
  <p:clrMapOvr>
    <a:masterClrMapping/>
  </p:clrMapOvr>
  <p:transition>
    <p:wipe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Features</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The binary-search-tree property guarantees that:</a:t>
            </a:r>
          </a:p>
          <a:p>
            <a:pPr lvl="1">
              <a:lnSpc>
                <a:spcPct val="150000"/>
              </a:lnSpc>
              <a:buFont typeface="Verdana" panose="020B0604030504040204" pitchFamily="34" charset="0"/>
              <a:buChar char="-"/>
            </a:pPr>
            <a:r>
              <a:rPr lang="en-SG" sz="1600"/>
              <a:t>The </a:t>
            </a:r>
            <a:r>
              <a:rPr lang="en-US" altLang="zh-CN" sz="1600">
                <a:solidFill>
                  <a:schemeClr val="hlink"/>
                </a:solidFill>
              </a:rPr>
              <a:t>minimum</a:t>
            </a:r>
            <a:r>
              <a:rPr lang="en-US" altLang="zh-CN" sz="1600"/>
              <a:t> </a:t>
            </a:r>
            <a:r>
              <a:rPr lang="en-SG" sz="1600"/>
              <a:t>is located at the </a:t>
            </a:r>
            <a:r>
              <a:rPr lang="en-SG" sz="1600">
                <a:solidFill>
                  <a:srgbClr val="4F81BD"/>
                </a:solidFill>
              </a:rPr>
              <a:t>left-most</a:t>
            </a:r>
            <a:r>
              <a:rPr lang="en-SG" sz="1600"/>
              <a:t> node</a:t>
            </a:r>
          </a:p>
          <a:p>
            <a:pPr lvl="1">
              <a:lnSpc>
                <a:spcPct val="150000"/>
              </a:lnSpc>
              <a:buFont typeface="Verdana" panose="020B0604030504040204" pitchFamily="34" charset="0"/>
              <a:buChar char="-"/>
            </a:pPr>
            <a:r>
              <a:rPr lang="en-SG" sz="1600"/>
              <a:t>The </a:t>
            </a:r>
            <a:r>
              <a:rPr lang="en-SG" sz="1600">
                <a:solidFill>
                  <a:srgbClr val="4F81BD"/>
                </a:solidFill>
              </a:rPr>
              <a:t>maximum</a:t>
            </a:r>
            <a:r>
              <a:rPr lang="en-SG" sz="1600"/>
              <a:t> is located at the </a:t>
            </a:r>
            <a:r>
              <a:rPr lang="en-SG" sz="1600">
                <a:solidFill>
                  <a:srgbClr val="4F81BD"/>
                </a:solidFill>
              </a:rPr>
              <a:t>right-most</a:t>
            </a:r>
            <a:r>
              <a:rPr lang="en-SG" sz="1600"/>
              <a:t> node</a:t>
            </a:r>
          </a:p>
        </p:txBody>
      </p:sp>
      <p:pic>
        <p:nvPicPr>
          <p:cNvPr id="7" name="图片 184"/>
          <p:cNvPicPr>
            <a:picLocks noChangeAspect="1"/>
          </p:cNvPicPr>
          <p:nvPr/>
        </p:nvPicPr>
        <p:blipFill>
          <a:blip r:embed="rId2"/>
          <a:stretch>
            <a:fillRect/>
          </a:stretch>
        </p:blipFill>
        <p:spPr>
          <a:xfrm>
            <a:off x="1835179" y="3153740"/>
            <a:ext cx="5533664" cy="2399077"/>
          </a:xfrm>
          <a:prstGeom prst="rect">
            <a:avLst/>
          </a:prstGeom>
        </p:spPr>
      </p:pic>
      <p:sp>
        <p:nvSpPr>
          <p:cNvPr id="8" name="Oval 7"/>
          <p:cNvSpPr/>
          <p:nvPr/>
        </p:nvSpPr>
        <p:spPr>
          <a:xfrm>
            <a:off x="1865659" y="4458837"/>
            <a:ext cx="330421" cy="263875"/>
          </a:xfrm>
          <a:prstGeom prst="ellipse">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Verdana (Body)"/>
              </a:rPr>
              <a:t>A</a:t>
            </a:r>
          </a:p>
        </p:txBody>
      </p:sp>
      <p:sp>
        <p:nvSpPr>
          <p:cNvPr id="9" name="Oval 8"/>
          <p:cNvSpPr/>
          <p:nvPr/>
        </p:nvSpPr>
        <p:spPr>
          <a:xfrm>
            <a:off x="7030802" y="4006720"/>
            <a:ext cx="330421" cy="263875"/>
          </a:xfrm>
          <a:prstGeom prst="ellipse">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white"/>
                </a:solidFill>
                <a:effectLst/>
                <a:uLnTx/>
                <a:uFillTx/>
                <a:latin typeface="Verdana (Body)"/>
              </a:rPr>
              <a:t>M</a:t>
            </a:r>
            <a:endParaRPr kumimoji="0" lang="en-US" sz="1200" b="0" i="0" u="none" strike="noStrike" kern="0" cap="none" spc="0" normalizeH="0" baseline="0" noProof="0" dirty="0">
              <a:ln>
                <a:noFill/>
              </a:ln>
              <a:solidFill>
                <a:prstClr val="white"/>
              </a:solidFill>
              <a:effectLst/>
              <a:uLnTx/>
              <a:uFillTx/>
              <a:latin typeface="Verdana (Body)"/>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3FE619D-19A4-9AA8-A7E7-BD449F34B51A}"/>
                  </a:ext>
                </a:extLst>
              </p14:cNvPr>
              <p14:cNvContentPartPr/>
              <p14:nvPr/>
            </p14:nvContentPartPr>
            <p14:xfrm>
              <a:off x="2277251" y="2113030"/>
              <a:ext cx="948240" cy="78120"/>
            </p14:xfrm>
          </p:contentPart>
        </mc:Choice>
        <mc:Fallback xmlns="">
          <p:pic>
            <p:nvPicPr>
              <p:cNvPr id="4" name="Ink 3">
                <a:extLst>
                  <a:ext uri="{FF2B5EF4-FFF2-40B4-BE49-F238E27FC236}">
                    <a16:creationId xmlns:a16="http://schemas.microsoft.com/office/drawing/2014/main" id="{63FE619D-19A4-9AA8-A7E7-BD449F34B51A}"/>
                  </a:ext>
                </a:extLst>
              </p:cNvPr>
              <p:cNvPicPr/>
              <p:nvPr/>
            </p:nvPicPr>
            <p:blipFill>
              <a:blip r:embed="rId4"/>
              <a:stretch>
                <a:fillRect/>
              </a:stretch>
            </p:blipFill>
            <p:spPr>
              <a:xfrm>
                <a:off x="2223251" y="2005390"/>
                <a:ext cx="1055880" cy="293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CE8B0E3B-577F-1D6F-0039-4927ACEB32FD}"/>
                  </a:ext>
                </a:extLst>
              </p14:cNvPr>
              <p14:cNvContentPartPr/>
              <p14:nvPr/>
            </p14:nvContentPartPr>
            <p14:xfrm>
              <a:off x="5072291" y="2069470"/>
              <a:ext cx="948240" cy="52560"/>
            </p14:xfrm>
          </p:contentPart>
        </mc:Choice>
        <mc:Fallback xmlns="">
          <p:pic>
            <p:nvPicPr>
              <p:cNvPr id="5" name="Ink 4">
                <a:extLst>
                  <a:ext uri="{FF2B5EF4-FFF2-40B4-BE49-F238E27FC236}">
                    <a16:creationId xmlns:a16="http://schemas.microsoft.com/office/drawing/2014/main" id="{CE8B0E3B-577F-1D6F-0039-4927ACEB32FD}"/>
                  </a:ext>
                </a:extLst>
              </p:cNvPr>
              <p:cNvPicPr/>
              <p:nvPr/>
            </p:nvPicPr>
            <p:blipFill>
              <a:blip r:embed="rId6"/>
              <a:stretch>
                <a:fillRect/>
              </a:stretch>
            </p:blipFill>
            <p:spPr>
              <a:xfrm>
                <a:off x="5018291" y="1961830"/>
                <a:ext cx="105588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D653F003-D0F9-57AC-2759-8A911DBF03D8}"/>
                  </a:ext>
                </a:extLst>
              </p14:cNvPr>
              <p14:cNvContentPartPr/>
              <p14:nvPr/>
            </p14:nvContentPartPr>
            <p14:xfrm>
              <a:off x="2268611" y="2438830"/>
              <a:ext cx="1052640" cy="80280"/>
            </p14:xfrm>
          </p:contentPart>
        </mc:Choice>
        <mc:Fallback xmlns="">
          <p:pic>
            <p:nvPicPr>
              <p:cNvPr id="6" name="Ink 5">
                <a:extLst>
                  <a:ext uri="{FF2B5EF4-FFF2-40B4-BE49-F238E27FC236}">
                    <a16:creationId xmlns:a16="http://schemas.microsoft.com/office/drawing/2014/main" id="{D653F003-D0F9-57AC-2759-8A911DBF03D8}"/>
                  </a:ext>
                </a:extLst>
              </p:cNvPr>
              <p:cNvPicPr/>
              <p:nvPr/>
            </p:nvPicPr>
            <p:blipFill>
              <a:blip r:embed="rId8"/>
              <a:stretch>
                <a:fillRect/>
              </a:stretch>
            </p:blipFill>
            <p:spPr>
              <a:xfrm>
                <a:off x="2214971" y="2330830"/>
                <a:ext cx="116028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717FDD57-38D5-B591-8402-5F1C55C726AA}"/>
                  </a:ext>
                </a:extLst>
              </p14:cNvPr>
              <p14:cNvContentPartPr/>
              <p14:nvPr/>
            </p14:nvContentPartPr>
            <p14:xfrm>
              <a:off x="5089571" y="2475910"/>
              <a:ext cx="1077480" cy="35640"/>
            </p14:xfrm>
          </p:contentPart>
        </mc:Choice>
        <mc:Fallback xmlns="">
          <p:pic>
            <p:nvPicPr>
              <p:cNvPr id="10" name="Ink 9">
                <a:extLst>
                  <a:ext uri="{FF2B5EF4-FFF2-40B4-BE49-F238E27FC236}">
                    <a16:creationId xmlns:a16="http://schemas.microsoft.com/office/drawing/2014/main" id="{717FDD57-38D5-B591-8402-5F1C55C726AA}"/>
                  </a:ext>
                </a:extLst>
              </p:cNvPr>
              <p:cNvPicPr/>
              <p:nvPr/>
            </p:nvPicPr>
            <p:blipFill>
              <a:blip r:embed="rId10"/>
              <a:stretch>
                <a:fillRect/>
              </a:stretch>
            </p:blipFill>
            <p:spPr>
              <a:xfrm>
                <a:off x="5035571" y="2367910"/>
                <a:ext cx="118512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E559590D-D621-56B0-940E-A33767F429F9}"/>
                  </a:ext>
                </a:extLst>
              </p14:cNvPr>
              <p14:cNvContentPartPr/>
              <p14:nvPr/>
            </p14:nvContentPartPr>
            <p14:xfrm>
              <a:off x="2544731" y="2490310"/>
              <a:ext cx="594360" cy="19800"/>
            </p14:xfrm>
          </p:contentPart>
        </mc:Choice>
        <mc:Fallback xmlns="">
          <p:pic>
            <p:nvPicPr>
              <p:cNvPr id="11" name="Ink 10">
                <a:extLst>
                  <a:ext uri="{FF2B5EF4-FFF2-40B4-BE49-F238E27FC236}">
                    <a16:creationId xmlns:a16="http://schemas.microsoft.com/office/drawing/2014/main" id="{E559590D-D621-56B0-940E-A33767F429F9}"/>
                  </a:ext>
                </a:extLst>
              </p:cNvPr>
              <p:cNvPicPr/>
              <p:nvPr/>
            </p:nvPicPr>
            <p:blipFill>
              <a:blip r:embed="rId12"/>
              <a:stretch>
                <a:fillRect/>
              </a:stretch>
            </p:blipFill>
            <p:spPr>
              <a:xfrm>
                <a:off x="2491091" y="2382670"/>
                <a:ext cx="702000" cy="235440"/>
              </a:xfrm>
              <a:prstGeom prst="rect">
                <a:avLst/>
              </a:prstGeom>
            </p:spPr>
          </p:pic>
        </mc:Fallback>
      </mc:AlternateContent>
    </p:spTree>
    <p:extLst>
      <p:ext uri="{BB962C8B-B14F-4D97-AF65-F5344CB8AC3E}">
        <p14:creationId xmlns:p14="http://schemas.microsoft.com/office/powerpoint/2010/main" val="320474914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650" y="3001447"/>
            <a:ext cx="1491780" cy="359288"/>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Item Search</a:t>
            </a:r>
          </a:p>
          <a:p>
            <a:pPr>
              <a:lnSpc>
                <a:spcPct val="150000"/>
              </a:lnSpc>
            </a:pPr>
            <a:r>
              <a:rPr lang="en-SG" sz="1800"/>
              <a:t>Binary Search Trees (BST)</a:t>
            </a:r>
          </a:p>
          <a:p>
            <a:pPr>
              <a:lnSpc>
                <a:spcPct val="150000"/>
              </a:lnSpc>
            </a:pPr>
            <a:r>
              <a:rPr lang="en-SG" sz="1800"/>
              <a:t>BST Operations:</a:t>
            </a:r>
          </a:p>
          <a:p>
            <a:pPr lvl="1">
              <a:lnSpc>
                <a:spcPct val="150000"/>
              </a:lnSpc>
              <a:buFont typeface="Verdana" panose="020B0604030504040204" pitchFamily="34" charset="0"/>
              <a:buChar char="-"/>
            </a:pPr>
            <a:r>
              <a:rPr lang="en-SG" sz="1600" b="1"/>
              <a:t>Traversal</a:t>
            </a:r>
          </a:p>
          <a:p>
            <a:pPr lvl="1">
              <a:lnSpc>
                <a:spcPct val="150000"/>
              </a:lnSpc>
              <a:buFont typeface="Verdana" panose="020B0604030504040204" pitchFamily="34" charset="0"/>
              <a:buChar char="-"/>
            </a:pPr>
            <a:r>
              <a:rPr lang="en-SG" sz="1600"/>
              <a:t>Inserting a node</a:t>
            </a:r>
          </a:p>
          <a:p>
            <a:pPr lvl="1">
              <a:lnSpc>
                <a:spcPct val="150000"/>
              </a:lnSpc>
              <a:buFont typeface="Verdana" panose="020B0604030504040204" pitchFamily="34" charset="0"/>
              <a:buChar char="-"/>
            </a:pPr>
            <a:r>
              <a:rPr lang="en-SG" sz="1600"/>
              <a:t>Removing a node</a:t>
            </a:r>
          </a:p>
        </p:txBody>
      </p:sp>
      <p:sp>
        <p:nvSpPr>
          <p:cNvPr id="2" name="Title 1"/>
          <p:cNvSpPr>
            <a:spLocks noGrp="1"/>
          </p:cNvSpPr>
          <p:nvPr>
            <p:ph type="title"/>
          </p:nvPr>
        </p:nvSpPr>
        <p:spPr/>
        <p:txBody>
          <a:bodyPr/>
          <a:lstStyle/>
          <a:p>
            <a:r>
              <a:rPr lang="en-SG"/>
              <a:t>OUTLINE</a:t>
            </a:r>
          </a:p>
        </p:txBody>
      </p:sp>
      <p:grpSp>
        <p:nvGrpSpPr>
          <p:cNvPr id="6" name="Group 5"/>
          <p:cNvGrpSpPr/>
          <p:nvPr/>
        </p:nvGrpSpPr>
        <p:grpSpPr>
          <a:xfrm>
            <a:off x="4915976" y="1967697"/>
            <a:ext cx="2880375" cy="2507015"/>
            <a:chOff x="4905146" y="2397660"/>
            <a:chExt cx="3476854" cy="3026178"/>
          </a:xfrm>
        </p:grpSpPr>
        <p:sp>
          <p:nvSpPr>
            <p:cNvPr id="7"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9"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11"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3"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5"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7"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9"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21"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3"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5"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7"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9"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31"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2" name="object 78"/>
            <p:cNvSpPr txBox="1"/>
            <p:nvPr/>
          </p:nvSpPr>
          <p:spPr>
            <a:xfrm>
              <a:off x="5876426" y="5033534"/>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3" name="直接箭头连接符 31"/>
            <p:cNvCxnSpPr>
              <a:stCxn id="7" idx="5"/>
              <a:endCxn id="15"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2"/>
            <p:cNvCxnSpPr>
              <a:stCxn id="7" idx="3"/>
              <a:endCxn id="9"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3"/>
            <p:cNvCxnSpPr>
              <a:stCxn id="9" idx="4"/>
              <a:endCxn id="11"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4"/>
            <p:cNvCxnSpPr>
              <a:stCxn id="15" idx="3"/>
              <a:endCxn id="17"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5"/>
            <p:cNvCxnSpPr>
              <a:stCxn id="9" idx="4"/>
              <a:endCxn id="13"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6"/>
            <p:cNvCxnSpPr>
              <a:stCxn id="15" idx="5"/>
              <a:endCxn id="19"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7"/>
            <p:cNvCxnSpPr>
              <a:stCxn id="11" idx="4"/>
              <a:endCxn id="27"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38"/>
            <p:cNvCxnSpPr>
              <a:stCxn id="11" idx="4"/>
              <a:endCxn id="29"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39"/>
            <p:cNvCxnSpPr>
              <a:stCxn id="17" idx="4"/>
              <a:endCxn id="25"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2" name="直接箭头连接符 40"/>
            <p:cNvCxnSpPr>
              <a:stCxn id="13" idx="4"/>
              <a:endCxn id="21"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3" name="直接箭头连接符 41"/>
            <p:cNvCxnSpPr>
              <a:stCxn id="17" idx="4"/>
              <a:endCxn id="23"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4" name="直接箭头连接符 42"/>
            <p:cNvCxnSpPr>
              <a:stCxn id="27" idx="4"/>
              <a:endCxn id="31" idx="0"/>
            </p:cNvCxnSpPr>
            <p:nvPr/>
          </p:nvCxnSpPr>
          <p:spPr>
            <a:xfrm>
              <a:off x="5769468" y="4732839"/>
              <a:ext cx="221407" cy="249845"/>
            </a:xfrm>
            <a:prstGeom prst="straightConnector1">
              <a:avLst/>
            </a:prstGeom>
            <a:noFill/>
            <a:ln w="38100" cap="flat" cmpd="sng" algn="ctr">
              <a:solidFill>
                <a:srgbClr val="4F81BD">
                  <a:shade val="95000"/>
                  <a:satMod val="105000"/>
                </a:srgbClr>
              </a:solidFill>
              <a:prstDash val="solid"/>
              <a:tailEnd type="triangle"/>
            </a:ln>
            <a:effectLst/>
          </p:spPr>
        </p:cxnSp>
      </p:grpSp>
    </p:spTree>
    <p:extLst>
      <p:ext uri="{BB962C8B-B14F-4D97-AF65-F5344CB8AC3E}">
        <p14:creationId xmlns:p14="http://schemas.microsoft.com/office/powerpoint/2010/main" val="4122610864"/>
      </p:ext>
    </p:extLst>
  </p:cSld>
  <p:clrMapOvr>
    <a:masterClrMapping/>
  </p:clrMapOvr>
  <p:transition>
    <p:wipe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Binary Search Tree(BST)</a:t>
            </a:r>
          </a:p>
        </p:txBody>
      </p:sp>
      <p:sp>
        <p:nvSpPr>
          <p:cNvPr id="3" name="Content Placeholder 1"/>
          <p:cNvSpPr txBox="1">
            <a:spLocks/>
          </p:cNvSpPr>
          <p:nvPr/>
        </p:nvSpPr>
        <p:spPr>
          <a:xfrm>
            <a:off x="1097281" y="1380226"/>
            <a:ext cx="3843203"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BSTs are a special form of BT</a:t>
            </a:r>
          </a:p>
          <a:p>
            <a:pPr>
              <a:lnSpc>
                <a:spcPct val="150000"/>
              </a:lnSpc>
            </a:pPr>
            <a:r>
              <a:rPr lang="en-SG" sz="1800">
                <a:solidFill>
                  <a:srgbClr val="FF0000"/>
                </a:solidFill>
              </a:rPr>
              <a:t>BST rule</a:t>
            </a:r>
            <a:r>
              <a:rPr lang="en-SG" sz="1800"/>
              <a:t>:  </a:t>
            </a:r>
            <a:br>
              <a:rPr lang="en-SG" sz="1800"/>
            </a:br>
            <a:r>
              <a:rPr lang="en-SG" sz="1800"/>
              <a:t>At every node </a:t>
            </a:r>
            <a:r>
              <a:rPr lang="en-SG" sz="1800">
                <a:solidFill>
                  <a:srgbClr val="F79646"/>
                </a:solidFill>
              </a:rPr>
              <a:t>C</a:t>
            </a:r>
            <a:r>
              <a:rPr lang="en-SG" sz="1800"/>
              <a:t>,</a:t>
            </a:r>
            <a:br>
              <a:rPr lang="en-SG" sz="1800"/>
            </a:br>
            <a:r>
              <a:rPr lang="en-SG" sz="1600">
                <a:solidFill>
                  <a:srgbClr val="F79646"/>
                </a:solidFill>
              </a:rPr>
              <a:t>L &lt; C &lt; R</a:t>
            </a:r>
            <a:r>
              <a:rPr lang="en-SG" sz="1600"/>
              <a:t>, where</a:t>
            </a:r>
          </a:p>
          <a:p>
            <a:pPr lvl="1">
              <a:lnSpc>
                <a:spcPct val="100000"/>
              </a:lnSpc>
              <a:buFont typeface="Verdana" panose="020B0604030504040204" pitchFamily="34" charset="0"/>
              <a:buChar char="-"/>
            </a:pPr>
            <a:r>
              <a:rPr lang="en-SG" sz="1600">
                <a:solidFill>
                  <a:srgbClr val="F79646"/>
                </a:solidFill>
              </a:rPr>
              <a:t>C</a:t>
            </a:r>
            <a:r>
              <a:rPr lang="en-SG" sz="1600"/>
              <a:t> is the data in the current node</a:t>
            </a:r>
          </a:p>
          <a:p>
            <a:pPr lvl="1">
              <a:lnSpc>
                <a:spcPct val="100000"/>
              </a:lnSpc>
              <a:buFont typeface="Verdana" panose="020B0604030504040204" pitchFamily="34" charset="0"/>
              <a:buChar char="-"/>
            </a:pPr>
            <a:r>
              <a:rPr lang="en-SG" sz="1600">
                <a:solidFill>
                  <a:srgbClr val="F79646"/>
                </a:solidFill>
              </a:rPr>
              <a:t>L</a:t>
            </a:r>
            <a:r>
              <a:rPr lang="en-SG" sz="1600"/>
              <a:t> represents the data in any/ all nodes from C’s left subtree</a:t>
            </a:r>
          </a:p>
          <a:p>
            <a:pPr lvl="1">
              <a:lnSpc>
                <a:spcPct val="100000"/>
              </a:lnSpc>
              <a:buFont typeface="Verdana" panose="020B0604030504040204" pitchFamily="34" charset="0"/>
              <a:buChar char="-"/>
            </a:pPr>
            <a:r>
              <a:rPr lang="en-SG" sz="1600">
                <a:solidFill>
                  <a:srgbClr val="F79646"/>
                </a:solidFill>
              </a:rPr>
              <a:t>R</a:t>
            </a:r>
            <a:r>
              <a:rPr lang="en-SG" sz="1600"/>
              <a:t> represents the data in any/all nodes from C’s right subtree</a:t>
            </a:r>
          </a:p>
        </p:txBody>
      </p:sp>
      <p:grpSp>
        <p:nvGrpSpPr>
          <p:cNvPr id="4" name="Group 3"/>
          <p:cNvGrpSpPr/>
          <p:nvPr/>
        </p:nvGrpSpPr>
        <p:grpSpPr>
          <a:xfrm>
            <a:off x="5037896" y="1967697"/>
            <a:ext cx="2880375" cy="2507015"/>
            <a:chOff x="4905146" y="2397660"/>
            <a:chExt cx="3476854" cy="3026178"/>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29"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8"/>
            <p:cNvSpPr txBox="1"/>
            <p:nvPr/>
          </p:nvSpPr>
          <p:spPr>
            <a:xfrm>
              <a:off x="5876426" y="5033534"/>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2" name="直接箭头连接符 42"/>
            <p:cNvCxnSpPr>
              <a:stCxn id="25" idx="4"/>
              <a:endCxn id="29" idx="0"/>
            </p:cNvCxnSpPr>
            <p:nvPr/>
          </p:nvCxnSpPr>
          <p:spPr>
            <a:xfrm>
              <a:off x="5769468" y="4732839"/>
              <a:ext cx="221407" cy="249845"/>
            </a:xfrm>
            <a:prstGeom prst="straightConnector1">
              <a:avLst/>
            </a:prstGeom>
            <a:noFill/>
            <a:ln w="38100" cap="flat" cmpd="sng" algn="ctr">
              <a:solidFill>
                <a:srgbClr val="4F81BD">
                  <a:shade val="95000"/>
                  <a:satMod val="105000"/>
                </a:srgbClr>
              </a:solidFill>
              <a:prstDash val="solid"/>
              <a:tailEnd type="triangle"/>
            </a:ln>
            <a:effectLst/>
          </p:spPr>
        </p:cxnSp>
      </p:grpSp>
      <p:grpSp>
        <p:nvGrpSpPr>
          <p:cNvPr id="61" name="Group 60"/>
          <p:cNvGrpSpPr/>
          <p:nvPr/>
        </p:nvGrpSpPr>
        <p:grpSpPr>
          <a:xfrm>
            <a:off x="4917441" y="1630111"/>
            <a:ext cx="3021152" cy="2919689"/>
            <a:chOff x="4439995" y="1140406"/>
            <a:chExt cx="3676087" cy="3552629"/>
          </a:xfrm>
        </p:grpSpPr>
        <p:sp>
          <p:nvSpPr>
            <p:cNvPr id="55" name="object 2"/>
            <p:cNvSpPr/>
            <p:nvPr/>
          </p:nvSpPr>
          <p:spPr>
            <a:xfrm>
              <a:off x="6117564" y="1447832"/>
              <a:ext cx="739775" cy="670560"/>
            </a:xfrm>
            <a:custGeom>
              <a:avLst/>
              <a:gdLst/>
              <a:ahLst/>
              <a:cxnLst/>
              <a:rect l="l" t="t" r="r" b="b"/>
              <a:pathLst>
                <a:path w="739775" h="670560">
                  <a:moveTo>
                    <a:pt x="0" y="335038"/>
                  </a:moveTo>
                  <a:lnTo>
                    <a:pt x="4840" y="280693"/>
                  </a:lnTo>
                  <a:lnTo>
                    <a:pt x="18855" y="229140"/>
                  </a:lnTo>
                  <a:lnTo>
                    <a:pt x="41282" y="181068"/>
                  </a:lnTo>
                  <a:lnTo>
                    <a:pt x="71359" y="137168"/>
                  </a:lnTo>
                  <a:lnTo>
                    <a:pt x="108326" y="98130"/>
                  </a:lnTo>
                  <a:lnTo>
                    <a:pt x="151421" y="64642"/>
                  </a:lnTo>
                  <a:lnTo>
                    <a:pt x="199882" y="37396"/>
                  </a:lnTo>
                  <a:lnTo>
                    <a:pt x="252948" y="17080"/>
                  </a:lnTo>
                  <a:lnTo>
                    <a:pt x="309858" y="4385"/>
                  </a:lnTo>
                  <a:lnTo>
                    <a:pt x="369850" y="0"/>
                  </a:lnTo>
                  <a:lnTo>
                    <a:pt x="400183" y="1110"/>
                  </a:lnTo>
                  <a:lnTo>
                    <a:pt x="458729" y="9737"/>
                  </a:lnTo>
                  <a:lnTo>
                    <a:pt x="513812" y="26328"/>
                  </a:lnTo>
                  <a:lnTo>
                    <a:pt x="564671" y="50196"/>
                  </a:lnTo>
                  <a:lnTo>
                    <a:pt x="610544" y="80649"/>
                  </a:lnTo>
                  <a:lnTo>
                    <a:pt x="650670" y="116998"/>
                  </a:lnTo>
                  <a:lnTo>
                    <a:pt x="684287" y="158554"/>
                  </a:lnTo>
                  <a:lnTo>
                    <a:pt x="710635" y="204626"/>
                  </a:lnTo>
                  <a:lnTo>
                    <a:pt x="728950" y="254524"/>
                  </a:lnTo>
                  <a:lnTo>
                    <a:pt x="738473" y="307559"/>
                  </a:lnTo>
                  <a:lnTo>
                    <a:pt x="739699" y="335038"/>
                  </a:lnTo>
                  <a:lnTo>
                    <a:pt x="738473" y="362516"/>
                  </a:lnTo>
                  <a:lnTo>
                    <a:pt x="728950" y="415551"/>
                  </a:lnTo>
                  <a:lnTo>
                    <a:pt x="710635" y="465449"/>
                  </a:lnTo>
                  <a:lnTo>
                    <a:pt x="684287" y="511521"/>
                  </a:lnTo>
                  <a:lnTo>
                    <a:pt x="650670" y="553077"/>
                  </a:lnTo>
                  <a:lnTo>
                    <a:pt x="610544" y="589426"/>
                  </a:lnTo>
                  <a:lnTo>
                    <a:pt x="564671" y="619879"/>
                  </a:lnTo>
                  <a:lnTo>
                    <a:pt x="513812" y="643746"/>
                  </a:lnTo>
                  <a:lnTo>
                    <a:pt x="458729" y="660338"/>
                  </a:lnTo>
                  <a:lnTo>
                    <a:pt x="400183" y="668965"/>
                  </a:lnTo>
                  <a:lnTo>
                    <a:pt x="369850" y="670075"/>
                  </a:lnTo>
                  <a:lnTo>
                    <a:pt x="339516" y="668965"/>
                  </a:lnTo>
                  <a:lnTo>
                    <a:pt x="280970" y="660338"/>
                  </a:lnTo>
                  <a:lnTo>
                    <a:pt x="225887" y="643746"/>
                  </a:lnTo>
                  <a:lnTo>
                    <a:pt x="175028" y="619879"/>
                  </a:lnTo>
                  <a:lnTo>
                    <a:pt x="129155" y="589426"/>
                  </a:lnTo>
                  <a:lnTo>
                    <a:pt x="89029" y="553077"/>
                  </a:lnTo>
                  <a:lnTo>
                    <a:pt x="55412" y="511521"/>
                  </a:lnTo>
                  <a:lnTo>
                    <a:pt x="29064" y="465449"/>
                  </a:lnTo>
                  <a:lnTo>
                    <a:pt x="10748" y="415551"/>
                  </a:lnTo>
                  <a:lnTo>
                    <a:pt x="1226" y="362516"/>
                  </a:lnTo>
                  <a:lnTo>
                    <a:pt x="0" y="335038"/>
                  </a:lnTo>
                  <a:close/>
                </a:path>
              </a:pathLst>
            </a:custGeom>
            <a:ln w="19050">
              <a:solidFill>
                <a:srgbClr val="FAA757"/>
              </a:solidFill>
            </a:ln>
          </p:spPr>
          <p:txBody>
            <a:bodyPr wrap="square" lIns="0" tIns="0" rIns="0" bIns="0" rtlCol="0"/>
            <a:lstStyle/>
            <a:p>
              <a:endParaRPr sz="1400">
                <a:solidFill>
                  <a:prstClr val="black"/>
                </a:solidFill>
                <a:latin typeface="Verdana (Body)"/>
              </a:endParaRPr>
            </a:p>
          </p:txBody>
        </p:sp>
        <p:sp>
          <p:nvSpPr>
            <p:cNvPr id="56" name="object 3"/>
            <p:cNvSpPr/>
            <p:nvPr/>
          </p:nvSpPr>
          <p:spPr>
            <a:xfrm>
              <a:off x="4439995" y="2072390"/>
              <a:ext cx="1974214" cy="2620645"/>
            </a:xfrm>
            <a:custGeom>
              <a:avLst/>
              <a:gdLst/>
              <a:ahLst/>
              <a:cxnLst/>
              <a:rect l="l" t="t" r="r" b="b"/>
              <a:pathLst>
                <a:path w="1974215" h="2620645">
                  <a:moveTo>
                    <a:pt x="986826" y="0"/>
                  </a:moveTo>
                  <a:lnTo>
                    <a:pt x="905891" y="4343"/>
                  </a:lnTo>
                  <a:lnTo>
                    <a:pt x="826758" y="17148"/>
                  </a:lnTo>
                  <a:lnTo>
                    <a:pt x="749681" y="38077"/>
                  </a:lnTo>
                  <a:lnTo>
                    <a:pt x="674913" y="66793"/>
                  </a:lnTo>
                  <a:lnTo>
                    <a:pt x="602709" y="102960"/>
                  </a:lnTo>
                  <a:lnTo>
                    <a:pt x="533323" y="146240"/>
                  </a:lnTo>
                  <a:lnTo>
                    <a:pt x="467008" y="196295"/>
                  </a:lnTo>
                  <a:lnTo>
                    <a:pt x="404019" y="252789"/>
                  </a:lnTo>
                  <a:lnTo>
                    <a:pt x="344610" y="315384"/>
                  </a:lnTo>
                  <a:lnTo>
                    <a:pt x="289035" y="383743"/>
                  </a:lnTo>
                  <a:lnTo>
                    <a:pt x="237546" y="457529"/>
                  </a:lnTo>
                  <a:lnTo>
                    <a:pt x="190400" y="536405"/>
                  </a:lnTo>
                  <a:lnTo>
                    <a:pt x="147849" y="620034"/>
                  </a:lnTo>
                  <a:lnTo>
                    <a:pt x="110147" y="708078"/>
                  </a:lnTo>
                  <a:lnTo>
                    <a:pt x="77549" y="800200"/>
                  </a:lnTo>
                  <a:lnTo>
                    <a:pt x="50309" y="896063"/>
                  </a:lnTo>
                  <a:lnTo>
                    <a:pt x="28679" y="995330"/>
                  </a:lnTo>
                  <a:lnTo>
                    <a:pt x="12915" y="1097664"/>
                  </a:lnTo>
                  <a:lnTo>
                    <a:pt x="3271" y="1202727"/>
                  </a:lnTo>
                  <a:lnTo>
                    <a:pt x="0" y="1310182"/>
                  </a:lnTo>
                  <a:lnTo>
                    <a:pt x="3271" y="1417638"/>
                  </a:lnTo>
                  <a:lnTo>
                    <a:pt x="12915" y="1522701"/>
                  </a:lnTo>
                  <a:lnTo>
                    <a:pt x="28679" y="1625034"/>
                  </a:lnTo>
                  <a:lnTo>
                    <a:pt x="50309" y="1724301"/>
                  </a:lnTo>
                  <a:lnTo>
                    <a:pt x="77549" y="1820165"/>
                  </a:lnTo>
                  <a:lnTo>
                    <a:pt x="110147" y="1912287"/>
                  </a:lnTo>
                  <a:lnTo>
                    <a:pt x="147849" y="2000331"/>
                  </a:lnTo>
                  <a:lnTo>
                    <a:pt x="190400" y="2083959"/>
                  </a:lnTo>
                  <a:lnTo>
                    <a:pt x="237546" y="2162835"/>
                  </a:lnTo>
                  <a:lnTo>
                    <a:pt x="289035" y="2236621"/>
                  </a:lnTo>
                  <a:lnTo>
                    <a:pt x="344610" y="2304981"/>
                  </a:lnTo>
                  <a:lnTo>
                    <a:pt x="404019" y="2367576"/>
                  </a:lnTo>
                  <a:lnTo>
                    <a:pt x="467008" y="2424070"/>
                  </a:lnTo>
                  <a:lnTo>
                    <a:pt x="533323" y="2474125"/>
                  </a:lnTo>
                  <a:lnTo>
                    <a:pt x="602709" y="2517404"/>
                  </a:lnTo>
                  <a:lnTo>
                    <a:pt x="674913" y="2553571"/>
                  </a:lnTo>
                  <a:lnTo>
                    <a:pt x="749681" y="2582288"/>
                  </a:lnTo>
                  <a:lnTo>
                    <a:pt x="826758" y="2603217"/>
                  </a:lnTo>
                  <a:lnTo>
                    <a:pt x="905891" y="2616022"/>
                  </a:lnTo>
                  <a:lnTo>
                    <a:pt x="986826" y="2620365"/>
                  </a:lnTo>
                  <a:lnTo>
                    <a:pt x="1067761" y="2616022"/>
                  </a:lnTo>
                  <a:lnTo>
                    <a:pt x="1146895" y="2603217"/>
                  </a:lnTo>
                  <a:lnTo>
                    <a:pt x="1223972" y="2582288"/>
                  </a:lnTo>
                  <a:lnTo>
                    <a:pt x="1298740" y="2553571"/>
                  </a:lnTo>
                  <a:lnTo>
                    <a:pt x="1370944" y="2517404"/>
                  </a:lnTo>
                  <a:lnTo>
                    <a:pt x="1440330" y="2474125"/>
                  </a:lnTo>
                  <a:lnTo>
                    <a:pt x="1506644" y="2424070"/>
                  </a:lnTo>
                  <a:lnTo>
                    <a:pt x="1569633" y="2367576"/>
                  </a:lnTo>
                  <a:lnTo>
                    <a:pt x="1629043" y="2304981"/>
                  </a:lnTo>
                  <a:lnTo>
                    <a:pt x="1684618" y="2236621"/>
                  </a:lnTo>
                  <a:lnTo>
                    <a:pt x="1736106" y="2162835"/>
                  </a:lnTo>
                  <a:lnTo>
                    <a:pt x="1783253" y="2083959"/>
                  </a:lnTo>
                  <a:lnTo>
                    <a:pt x="1825804" y="2000331"/>
                  </a:lnTo>
                  <a:lnTo>
                    <a:pt x="1863505" y="1912287"/>
                  </a:lnTo>
                  <a:lnTo>
                    <a:pt x="1896103" y="1820165"/>
                  </a:lnTo>
                  <a:lnTo>
                    <a:pt x="1923344" y="1724301"/>
                  </a:lnTo>
                  <a:lnTo>
                    <a:pt x="1944973" y="1625034"/>
                  </a:lnTo>
                  <a:lnTo>
                    <a:pt x="1960737" y="1522701"/>
                  </a:lnTo>
                  <a:lnTo>
                    <a:pt x="1970382" y="1417638"/>
                  </a:lnTo>
                  <a:lnTo>
                    <a:pt x="1973653" y="1310182"/>
                  </a:lnTo>
                  <a:lnTo>
                    <a:pt x="1970382" y="1202727"/>
                  </a:lnTo>
                  <a:lnTo>
                    <a:pt x="1960737" y="1097664"/>
                  </a:lnTo>
                  <a:lnTo>
                    <a:pt x="1944973" y="995330"/>
                  </a:lnTo>
                  <a:lnTo>
                    <a:pt x="1923344" y="896063"/>
                  </a:lnTo>
                  <a:lnTo>
                    <a:pt x="1896103" y="800200"/>
                  </a:lnTo>
                  <a:lnTo>
                    <a:pt x="1863505" y="708078"/>
                  </a:lnTo>
                  <a:lnTo>
                    <a:pt x="1825804" y="620034"/>
                  </a:lnTo>
                  <a:lnTo>
                    <a:pt x="1783253" y="536405"/>
                  </a:lnTo>
                  <a:lnTo>
                    <a:pt x="1736106" y="457529"/>
                  </a:lnTo>
                  <a:lnTo>
                    <a:pt x="1684618" y="383743"/>
                  </a:lnTo>
                  <a:lnTo>
                    <a:pt x="1629043" y="315384"/>
                  </a:lnTo>
                  <a:lnTo>
                    <a:pt x="1569633" y="252789"/>
                  </a:lnTo>
                  <a:lnTo>
                    <a:pt x="1506644" y="196295"/>
                  </a:lnTo>
                  <a:lnTo>
                    <a:pt x="1440330" y="146240"/>
                  </a:lnTo>
                  <a:lnTo>
                    <a:pt x="1370944" y="102960"/>
                  </a:lnTo>
                  <a:lnTo>
                    <a:pt x="1298740" y="66793"/>
                  </a:lnTo>
                  <a:lnTo>
                    <a:pt x="1223972" y="38077"/>
                  </a:lnTo>
                  <a:lnTo>
                    <a:pt x="1146895" y="17148"/>
                  </a:lnTo>
                  <a:lnTo>
                    <a:pt x="1067761" y="4343"/>
                  </a:lnTo>
                  <a:lnTo>
                    <a:pt x="986826" y="0"/>
                  </a:lnTo>
                  <a:close/>
                </a:path>
              </a:pathLst>
            </a:custGeom>
            <a:noFill/>
            <a:ln w="19050">
              <a:solidFill>
                <a:srgbClr val="FAA757"/>
              </a:solidFill>
            </a:ln>
          </p:spPr>
          <p:txBody>
            <a:bodyPr wrap="square" lIns="0" tIns="0" rIns="0" bIns="0" rtlCol="0"/>
            <a:lstStyle/>
            <a:p>
              <a:endParaRPr sz="1400">
                <a:solidFill>
                  <a:prstClr val="black"/>
                </a:solidFill>
                <a:latin typeface="Verdana (Body)"/>
              </a:endParaRPr>
            </a:p>
          </p:txBody>
        </p:sp>
        <p:sp>
          <p:nvSpPr>
            <p:cNvPr id="57" name="object 6"/>
            <p:cNvSpPr/>
            <p:nvPr/>
          </p:nvSpPr>
          <p:spPr>
            <a:xfrm>
              <a:off x="6413647" y="1967697"/>
              <a:ext cx="1702435" cy="2303780"/>
            </a:xfrm>
            <a:custGeom>
              <a:avLst/>
              <a:gdLst/>
              <a:ahLst/>
              <a:cxnLst/>
              <a:rect l="l" t="t" r="r" b="b"/>
              <a:pathLst>
                <a:path w="1702434" h="2303779">
                  <a:moveTo>
                    <a:pt x="0" y="1151581"/>
                  </a:moveTo>
                  <a:lnTo>
                    <a:pt x="2820" y="1057134"/>
                  </a:lnTo>
                  <a:lnTo>
                    <a:pt x="11137" y="964789"/>
                  </a:lnTo>
                  <a:lnTo>
                    <a:pt x="24730" y="874843"/>
                  </a:lnTo>
                  <a:lnTo>
                    <a:pt x="43381" y="787592"/>
                  </a:lnTo>
                  <a:lnTo>
                    <a:pt x="66871" y="703334"/>
                  </a:lnTo>
                  <a:lnTo>
                    <a:pt x="94980" y="622363"/>
                  </a:lnTo>
                  <a:lnTo>
                    <a:pt x="127490" y="544977"/>
                  </a:lnTo>
                  <a:lnTo>
                    <a:pt x="164182" y="471472"/>
                  </a:lnTo>
                  <a:lnTo>
                    <a:pt x="204836" y="402144"/>
                  </a:lnTo>
                  <a:lnTo>
                    <a:pt x="249234" y="337290"/>
                  </a:lnTo>
                  <a:lnTo>
                    <a:pt x="297157" y="277206"/>
                  </a:lnTo>
                  <a:lnTo>
                    <a:pt x="348386" y="222188"/>
                  </a:lnTo>
                  <a:lnTo>
                    <a:pt x="402701" y="172533"/>
                  </a:lnTo>
                  <a:lnTo>
                    <a:pt x="459884" y="128537"/>
                  </a:lnTo>
                  <a:lnTo>
                    <a:pt x="519716" y="90496"/>
                  </a:lnTo>
                  <a:lnTo>
                    <a:pt x="581977" y="58708"/>
                  </a:lnTo>
                  <a:lnTo>
                    <a:pt x="646449" y="33468"/>
                  </a:lnTo>
                  <a:lnTo>
                    <a:pt x="712913" y="15072"/>
                  </a:lnTo>
                  <a:lnTo>
                    <a:pt x="781150" y="3817"/>
                  </a:lnTo>
                  <a:lnTo>
                    <a:pt x="850940" y="0"/>
                  </a:lnTo>
                  <a:lnTo>
                    <a:pt x="920731" y="3817"/>
                  </a:lnTo>
                  <a:lnTo>
                    <a:pt x="988967" y="15072"/>
                  </a:lnTo>
                  <a:lnTo>
                    <a:pt x="1055431" y="33468"/>
                  </a:lnTo>
                  <a:lnTo>
                    <a:pt x="1119903" y="58708"/>
                  </a:lnTo>
                  <a:lnTo>
                    <a:pt x="1182165" y="90496"/>
                  </a:lnTo>
                  <a:lnTo>
                    <a:pt x="1241996" y="128537"/>
                  </a:lnTo>
                  <a:lnTo>
                    <a:pt x="1299179" y="172533"/>
                  </a:lnTo>
                  <a:lnTo>
                    <a:pt x="1353495" y="222188"/>
                  </a:lnTo>
                  <a:lnTo>
                    <a:pt x="1404723" y="277206"/>
                  </a:lnTo>
                  <a:lnTo>
                    <a:pt x="1452646" y="337290"/>
                  </a:lnTo>
                  <a:lnTo>
                    <a:pt x="1497044" y="402144"/>
                  </a:lnTo>
                  <a:lnTo>
                    <a:pt x="1537699" y="471472"/>
                  </a:lnTo>
                  <a:lnTo>
                    <a:pt x="1574390" y="544977"/>
                  </a:lnTo>
                  <a:lnTo>
                    <a:pt x="1606900" y="622363"/>
                  </a:lnTo>
                  <a:lnTo>
                    <a:pt x="1635010" y="703334"/>
                  </a:lnTo>
                  <a:lnTo>
                    <a:pt x="1658499" y="787592"/>
                  </a:lnTo>
                  <a:lnTo>
                    <a:pt x="1677150" y="874843"/>
                  </a:lnTo>
                  <a:lnTo>
                    <a:pt x="1690744" y="964789"/>
                  </a:lnTo>
                  <a:lnTo>
                    <a:pt x="1699060" y="1057134"/>
                  </a:lnTo>
                  <a:lnTo>
                    <a:pt x="1701881" y="1151581"/>
                  </a:lnTo>
                  <a:lnTo>
                    <a:pt x="1699060" y="1246029"/>
                  </a:lnTo>
                  <a:lnTo>
                    <a:pt x="1690744" y="1338374"/>
                  </a:lnTo>
                  <a:lnTo>
                    <a:pt x="1677150" y="1428320"/>
                  </a:lnTo>
                  <a:lnTo>
                    <a:pt x="1658499" y="1515570"/>
                  </a:lnTo>
                  <a:lnTo>
                    <a:pt x="1635010" y="1599829"/>
                  </a:lnTo>
                  <a:lnTo>
                    <a:pt x="1606900" y="1680799"/>
                  </a:lnTo>
                  <a:lnTo>
                    <a:pt x="1574390" y="1758185"/>
                  </a:lnTo>
                  <a:lnTo>
                    <a:pt x="1537699" y="1831690"/>
                  </a:lnTo>
                  <a:lnTo>
                    <a:pt x="1497044" y="1901018"/>
                  </a:lnTo>
                  <a:lnTo>
                    <a:pt x="1452646" y="1965872"/>
                  </a:lnTo>
                  <a:lnTo>
                    <a:pt x="1404723" y="2025957"/>
                  </a:lnTo>
                  <a:lnTo>
                    <a:pt x="1353495" y="2080974"/>
                  </a:lnTo>
                  <a:lnTo>
                    <a:pt x="1299179" y="2130630"/>
                  </a:lnTo>
                  <a:lnTo>
                    <a:pt x="1241996" y="2174625"/>
                  </a:lnTo>
                  <a:lnTo>
                    <a:pt x="1182165" y="2212666"/>
                  </a:lnTo>
                  <a:lnTo>
                    <a:pt x="1119903" y="2244455"/>
                  </a:lnTo>
                  <a:lnTo>
                    <a:pt x="1055431" y="2269695"/>
                  </a:lnTo>
                  <a:lnTo>
                    <a:pt x="988967" y="2288091"/>
                  </a:lnTo>
                  <a:lnTo>
                    <a:pt x="920731" y="2299346"/>
                  </a:lnTo>
                  <a:lnTo>
                    <a:pt x="850940" y="2303163"/>
                  </a:lnTo>
                  <a:lnTo>
                    <a:pt x="781150" y="2299346"/>
                  </a:lnTo>
                  <a:lnTo>
                    <a:pt x="712913" y="2288091"/>
                  </a:lnTo>
                  <a:lnTo>
                    <a:pt x="646449" y="2269695"/>
                  </a:lnTo>
                  <a:lnTo>
                    <a:pt x="581977" y="2244455"/>
                  </a:lnTo>
                  <a:lnTo>
                    <a:pt x="519716" y="2212666"/>
                  </a:lnTo>
                  <a:lnTo>
                    <a:pt x="459884" y="2174625"/>
                  </a:lnTo>
                  <a:lnTo>
                    <a:pt x="402701" y="2130630"/>
                  </a:lnTo>
                  <a:lnTo>
                    <a:pt x="348386" y="2080974"/>
                  </a:lnTo>
                  <a:lnTo>
                    <a:pt x="297157" y="2025957"/>
                  </a:lnTo>
                  <a:lnTo>
                    <a:pt x="249234" y="1965872"/>
                  </a:lnTo>
                  <a:lnTo>
                    <a:pt x="204836" y="1901018"/>
                  </a:lnTo>
                  <a:lnTo>
                    <a:pt x="164182" y="1831690"/>
                  </a:lnTo>
                  <a:lnTo>
                    <a:pt x="127490" y="1758185"/>
                  </a:lnTo>
                  <a:lnTo>
                    <a:pt x="94980" y="1680799"/>
                  </a:lnTo>
                  <a:lnTo>
                    <a:pt x="66871" y="1599829"/>
                  </a:lnTo>
                  <a:lnTo>
                    <a:pt x="43381" y="1515570"/>
                  </a:lnTo>
                  <a:lnTo>
                    <a:pt x="24730" y="1428320"/>
                  </a:lnTo>
                  <a:lnTo>
                    <a:pt x="11137" y="1338374"/>
                  </a:lnTo>
                  <a:lnTo>
                    <a:pt x="2820" y="1246029"/>
                  </a:lnTo>
                  <a:lnTo>
                    <a:pt x="0" y="1151581"/>
                  </a:lnTo>
                  <a:close/>
                </a:path>
              </a:pathLst>
            </a:custGeom>
            <a:ln w="19050">
              <a:solidFill>
                <a:srgbClr val="FAA757"/>
              </a:solidFill>
            </a:ln>
          </p:spPr>
          <p:txBody>
            <a:bodyPr wrap="square" lIns="0" tIns="0" rIns="0" bIns="0" rtlCol="0"/>
            <a:lstStyle/>
            <a:p>
              <a:endParaRPr sz="1400">
                <a:solidFill>
                  <a:prstClr val="black"/>
                </a:solidFill>
                <a:latin typeface="Verdana (Body)"/>
              </a:endParaRPr>
            </a:p>
          </p:txBody>
        </p:sp>
        <p:sp>
          <p:nvSpPr>
            <p:cNvPr id="58" name="object 8"/>
            <p:cNvSpPr txBox="1"/>
            <p:nvPr/>
          </p:nvSpPr>
          <p:spPr>
            <a:xfrm>
              <a:off x="6440256" y="1140406"/>
              <a:ext cx="147320" cy="215444"/>
            </a:xfrm>
            <a:prstGeom prst="rect">
              <a:avLst/>
            </a:prstGeom>
          </p:spPr>
          <p:txBody>
            <a:bodyPr vert="horz" wrap="square" lIns="0" tIns="0" rIns="0" bIns="0" rtlCol="0">
              <a:spAutoFit/>
            </a:bodyPr>
            <a:lstStyle/>
            <a:p>
              <a:pPr marL="12700"/>
              <a:r>
                <a:rPr sz="1400" dirty="0">
                  <a:solidFill>
                    <a:srgbClr val="F79646"/>
                  </a:solidFill>
                  <a:latin typeface="Verdana (Body)"/>
                  <a:cs typeface="Calibri"/>
                </a:rPr>
                <a:t>C</a:t>
              </a:r>
              <a:endParaRPr sz="1400" dirty="0">
                <a:solidFill>
                  <a:prstClr val="black"/>
                </a:solidFill>
                <a:latin typeface="Verdana (Body)"/>
                <a:cs typeface="Calibri"/>
              </a:endParaRPr>
            </a:p>
          </p:txBody>
        </p:sp>
        <p:sp>
          <p:nvSpPr>
            <p:cNvPr id="59" name="object 9"/>
            <p:cNvSpPr txBox="1"/>
            <p:nvPr/>
          </p:nvSpPr>
          <p:spPr>
            <a:xfrm>
              <a:off x="4951607" y="1820446"/>
              <a:ext cx="121920" cy="215444"/>
            </a:xfrm>
            <a:prstGeom prst="rect">
              <a:avLst/>
            </a:prstGeom>
          </p:spPr>
          <p:txBody>
            <a:bodyPr vert="horz" wrap="square" lIns="0" tIns="0" rIns="0" bIns="0" rtlCol="0">
              <a:spAutoFit/>
            </a:bodyPr>
            <a:lstStyle/>
            <a:p>
              <a:pPr marL="12700"/>
              <a:r>
                <a:rPr sz="1400" dirty="0">
                  <a:solidFill>
                    <a:srgbClr val="F79646"/>
                  </a:solidFill>
                  <a:latin typeface="Verdana (Body)"/>
                  <a:cs typeface="Calibri"/>
                </a:rPr>
                <a:t>L</a:t>
              </a:r>
              <a:endParaRPr sz="1400">
                <a:solidFill>
                  <a:prstClr val="black"/>
                </a:solidFill>
                <a:latin typeface="Verdana (Body)"/>
                <a:cs typeface="Calibri"/>
              </a:endParaRPr>
            </a:p>
          </p:txBody>
        </p:sp>
        <p:sp>
          <p:nvSpPr>
            <p:cNvPr id="60" name="object 10"/>
            <p:cNvSpPr txBox="1"/>
            <p:nvPr/>
          </p:nvSpPr>
          <p:spPr>
            <a:xfrm>
              <a:off x="7086714" y="1730421"/>
              <a:ext cx="149860" cy="215444"/>
            </a:xfrm>
            <a:prstGeom prst="rect">
              <a:avLst/>
            </a:prstGeom>
          </p:spPr>
          <p:txBody>
            <a:bodyPr vert="horz" wrap="square" lIns="0" tIns="0" rIns="0" bIns="0" rtlCol="0">
              <a:spAutoFit/>
            </a:bodyPr>
            <a:lstStyle/>
            <a:p>
              <a:pPr marL="12700"/>
              <a:r>
                <a:rPr sz="1400" spc="-10" dirty="0">
                  <a:solidFill>
                    <a:srgbClr val="F79646"/>
                  </a:solidFill>
                  <a:latin typeface="Verdana (Body)"/>
                  <a:cs typeface="Calibri"/>
                </a:rPr>
                <a:t>R</a:t>
              </a:r>
              <a:endParaRPr sz="1400" dirty="0">
                <a:solidFill>
                  <a:prstClr val="black"/>
                </a:solidFill>
                <a:latin typeface="Verdana (Body)"/>
                <a:cs typeface="Calibri"/>
              </a:endParaRPr>
            </a:p>
          </p:txBody>
        </p:sp>
      </p:grpSp>
    </p:spTree>
    <p:extLst>
      <p:ext uri="{BB962C8B-B14F-4D97-AF65-F5344CB8AC3E}">
        <p14:creationId xmlns:p14="http://schemas.microsoft.com/office/powerpoint/2010/main" val="2212082086"/>
      </p:ext>
    </p:extLst>
  </p:cSld>
  <p:clrMapOvr>
    <a:masterClrMapping/>
  </p:clrMapOvr>
  <p:transition>
    <p:wipe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BST Traversal (BSTT)</a:t>
            </a:r>
          </a:p>
        </p:txBody>
      </p:sp>
      <p:sp>
        <p:nvSpPr>
          <p:cNvPr id="3" name="Content Placeholder 1"/>
          <p:cNvSpPr txBox="1">
            <a:spLocks/>
          </p:cNvSpPr>
          <p:nvPr/>
        </p:nvSpPr>
        <p:spPr>
          <a:xfrm>
            <a:off x="1097281" y="1380226"/>
            <a:ext cx="3843203"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SG" sz="1800"/>
              <a:t>BSTT() traverses a BST to search for a node with a matching item</a:t>
            </a:r>
          </a:p>
          <a:p>
            <a:pPr>
              <a:lnSpc>
                <a:spcPct val="100000"/>
              </a:lnSpc>
            </a:pPr>
            <a:r>
              <a:rPr lang="en-SG" sz="1800"/>
              <a:t>Begin with TreeTraversal template</a:t>
            </a:r>
          </a:p>
        </p:txBody>
      </p:sp>
      <p:grpSp>
        <p:nvGrpSpPr>
          <p:cNvPr id="4" name="Group 3"/>
          <p:cNvGrpSpPr/>
          <p:nvPr/>
        </p:nvGrpSpPr>
        <p:grpSpPr>
          <a:xfrm>
            <a:off x="5037896" y="1487637"/>
            <a:ext cx="2880375" cy="2507015"/>
            <a:chOff x="4905146" y="2397660"/>
            <a:chExt cx="3476854" cy="3026178"/>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29"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8"/>
            <p:cNvSpPr txBox="1"/>
            <p:nvPr/>
          </p:nvSpPr>
          <p:spPr>
            <a:xfrm>
              <a:off x="5876426" y="5033534"/>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2" name="直接箭头连接符 42"/>
            <p:cNvCxnSpPr>
              <a:stCxn id="25" idx="4"/>
              <a:endCxn id="29" idx="0"/>
            </p:cNvCxnSpPr>
            <p:nvPr/>
          </p:nvCxnSpPr>
          <p:spPr>
            <a:xfrm>
              <a:off x="5769468" y="4732839"/>
              <a:ext cx="221407" cy="249845"/>
            </a:xfrm>
            <a:prstGeom prst="straightConnector1">
              <a:avLst/>
            </a:prstGeom>
            <a:noFill/>
            <a:ln w="38100" cap="flat" cmpd="sng" algn="ctr">
              <a:solidFill>
                <a:srgbClr val="4F81BD">
                  <a:shade val="95000"/>
                  <a:satMod val="105000"/>
                </a:srgbClr>
              </a:solidFill>
              <a:prstDash val="solid"/>
              <a:tailEnd type="triangle"/>
            </a:ln>
            <a:effectLst/>
          </p:spPr>
        </p:cxnSp>
      </p:grpSp>
      <p:sp>
        <p:nvSpPr>
          <p:cNvPr id="50" name="Content Placeholder 1"/>
          <p:cNvSpPr txBox="1">
            <a:spLocks/>
          </p:cNvSpPr>
          <p:nvPr/>
        </p:nvSpPr>
        <p:spPr>
          <a:xfrm>
            <a:off x="1097280" y="3624844"/>
            <a:ext cx="6974399" cy="255002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400" indent="0">
              <a:lnSpc>
                <a:spcPct val="100000"/>
              </a:lnSpc>
              <a:buNone/>
            </a:pPr>
            <a:r>
              <a:rPr lang="en-US" sz="1600">
                <a:solidFill>
                  <a:prstClr val="black"/>
                </a:solidFill>
                <a:latin typeface="Courier New" panose="02070309020205020404" pitchFamily="49" charset="0"/>
                <a:cs typeface="Courier New" panose="02070309020205020404" pitchFamily="49" charset="0"/>
              </a:rPr>
              <a:t>void</a:t>
            </a:r>
            <a:r>
              <a:rPr lang="en-US" sz="1600" b="1">
                <a:solidFill>
                  <a:prstClr val="black"/>
                </a:solidFill>
                <a:latin typeface="Courier New" panose="02070309020205020404" pitchFamily="49" charset="0"/>
                <a:cs typeface="Courier New" panose="02070309020205020404" pitchFamily="49" charset="0"/>
              </a:rPr>
              <a:t> </a:t>
            </a:r>
            <a:r>
              <a:rPr lang="en-US" sz="1600">
                <a:solidFill>
                  <a:prstClr val="black"/>
                </a:solidFill>
                <a:latin typeface="Courier New" panose="02070309020205020404" pitchFamily="49" charset="0"/>
                <a:cs typeface="Courier New" panose="02070309020205020404" pitchFamily="49" charset="0"/>
              </a:rPr>
              <a:t>BSTT</a:t>
            </a:r>
            <a:r>
              <a:rPr lang="en-US" sz="1600" spc="-5">
                <a:solidFill>
                  <a:prstClr val="black"/>
                </a:solidFill>
                <a:latin typeface="Courier New" panose="02070309020205020404" pitchFamily="49" charset="0"/>
                <a:cs typeface="Courier New" panose="02070309020205020404" pitchFamily="49" charset="0"/>
              </a:rPr>
              <a:t>(BTNod</a:t>
            </a:r>
            <a:r>
              <a:rPr lang="en-US" sz="1600">
                <a:solidFill>
                  <a:prstClr val="black"/>
                </a:solidFill>
                <a:latin typeface="Courier New" panose="02070309020205020404" pitchFamily="49" charset="0"/>
                <a:cs typeface="Courier New" panose="02070309020205020404" pitchFamily="49" charset="0"/>
              </a:rPr>
              <a:t>e </a:t>
            </a:r>
            <a:r>
              <a:rPr lang="en-US" sz="1600" spc="-5">
                <a:solidFill>
                  <a:prstClr val="black"/>
                </a:solidFill>
                <a:latin typeface="Courier New" panose="02070309020205020404" pitchFamily="49" charset="0"/>
                <a:cs typeface="Courier New" panose="02070309020205020404" pitchFamily="49" charset="0"/>
              </a:rPr>
              <a:t>*cur, char c){</a:t>
            </a:r>
            <a:endParaRPr lang="en-US" sz="1600">
              <a:solidFill>
                <a:prstClr val="black"/>
              </a:solidFill>
              <a:latin typeface="Courier New" panose="02070309020205020404" pitchFamily="49" charset="0"/>
              <a:cs typeface="Courier New" panose="02070309020205020404" pitchFamily="49" charset="0"/>
            </a:endParaRPr>
          </a:p>
          <a:p>
            <a:pPr marL="230400" indent="0">
              <a:lnSpc>
                <a:spcPct val="100000"/>
              </a:lnSpc>
              <a:buNone/>
            </a:pPr>
            <a:r>
              <a:rPr lang="en-SG" sz="1600">
                <a:latin typeface="Courier New" panose="02070309020205020404" pitchFamily="49" charset="0"/>
                <a:cs typeface="Courier New" panose="02070309020205020404" pitchFamily="49" charset="0"/>
              </a:rPr>
              <a:t>    if (cur == NULL) </a:t>
            </a:r>
            <a:br>
              <a:rPr lang="en-SG" sz="1600">
                <a:latin typeface="Courier New" panose="02070309020205020404" pitchFamily="49" charset="0"/>
                <a:cs typeface="Courier New" panose="02070309020205020404" pitchFamily="49" charset="0"/>
              </a:rPr>
            </a:br>
            <a:r>
              <a:rPr lang="en-SG" sz="1600" b="1">
                <a:solidFill>
                  <a:srgbClr val="F79646"/>
                </a:solidFill>
                <a:latin typeface="Courier New" panose="02070309020205020404" pitchFamily="49" charset="0"/>
                <a:cs typeface="Courier New" panose="02070309020205020404" pitchFamily="49" charset="0"/>
              </a:rPr>
              <a:t>       </a:t>
            </a:r>
            <a:r>
              <a:rPr lang="en-SG" sz="1600">
                <a:latin typeface="Courier New" panose="02070309020205020404" pitchFamily="49" charset="0"/>
                <a:cs typeface="Courier New" panose="02070309020205020404" pitchFamily="49" charset="0"/>
              </a:rPr>
              <a:t>return;</a:t>
            </a:r>
          </a:p>
          <a:p>
            <a:pPr marL="230400" indent="0">
              <a:lnSpc>
                <a:spcPct val="100000"/>
              </a:lnSpc>
              <a:buNone/>
            </a:pPr>
            <a:endParaRPr lang="en-SG" sz="800">
              <a:latin typeface="Courier New" panose="02070309020205020404" pitchFamily="49" charset="0"/>
              <a:cs typeface="Courier New" panose="02070309020205020404" pitchFamily="49" charset="0"/>
            </a:endParaRP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 Do something</a:t>
            </a:r>
          </a:p>
          <a:p>
            <a:pPr marL="230400" indent="0">
              <a:lnSpc>
                <a:spcPct val="100000"/>
              </a:lnSpc>
              <a:spcBef>
                <a:spcPts val="300"/>
              </a:spcBef>
              <a:buNone/>
            </a:pPr>
            <a:endParaRPr lang="en-SG" sz="800">
              <a:latin typeface="Courier New" panose="02070309020205020404" pitchFamily="49" charset="0"/>
              <a:cs typeface="Courier New" panose="02070309020205020404" pitchFamily="49" charset="0"/>
            </a:endParaRP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BSTT(cur-&gt;left);</a:t>
            </a: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BSTT(cur-&gt;right);</a:t>
            </a:r>
          </a:p>
          <a:p>
            <a:pPr marL="230400" indent="0">
              <a:lnSpc>
                <a:spcPct val="100000"/>
              </a:lnSpc>
              <a:spcBef>
                <a:spcPts val="300"/>
              </a:spcBef>
              <a:buNone/>
            </a:pPr>
            <a:r>
              <a:rPr lang="en-SG" sz="1600">
                <a:solidFill>
                  <a:prstClr val="black"/>
                </a:solidFill>
                <a:latin typeface="Courier New" panose="02070309020205020404" pitchFamily="49" charset="0"/>
                <a:cs typeface="Courier New" panose="02070309020205020404" pitchFamily="49" charset="0"/>
              </a:rPr>
              <a:t>}</a:t>
            </a:r>
          </a:p>
          <a:p>
            <a:pPr marL="0" indent="0">
              <a:lnSpc>
                <a:spcPct val="150000"/>
              </a:lnSpc>
              <a:buNone/>
            </a:pPr>
            <a:endParaRPr lang="en-SG" sz="1600"/>
          </a:p>
        </p:txBody>
      </p:sp>
      <p:sp>
        <p:nvSpPr>
          <p:cNvPr id="51" name="Rectangle 50"/>
          <p:cNvSpPr/>
          <p:nvPr/>
        </p:nvSpPr>
        <p:spPr>
          <a:xfrm>
            <a:off x="1296802" y="3638027"/>
            <a:ext cx="3952697" cy="2456359"/>
          </a:xfrm>
          <a:prstGeom prst="rect">
            <a:avLst/>
          </a:prstGeom>
          <a:noFill/>
        </p:spPr>
        <p:style>
          <a:lnRef idx="2">
            <a:schemeClr val="accent1"/>
          </a:lnRef>
          <a:fillRef idx="1">
            <a:schemeClr val="lt1"/>
          </a:fillRef>
          <a:effectRef idx="0">
            <a:schemeClr val="accent1"/>
          </a:effectRef>
          <a:fontRef idx="minor">
            <a:schemeClr val="dk1"/>
          </a:fontRef>
        </p:style>
        <p:txBody>
          <a:bodyPr wrap="square">
            <a:spAutoFit/>
          </a:bodyPr>
          <a:lstStyle/>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dirty="0">
              <a:latin typeface="Courier New"/>
              <a:ea typeface="宋体" charset="0"/>
              <a:cs typeface="Courier New"/>
            </a:endParaRPr>
          </a:p>
        </p:txBody>
      </p:sp>
      <p:sp>
        <p:nvSpPr>
          <p:cNvPr id="52" name="Rectangle 51"/>
          <p:cNvSpPr/>
          <p:nvPr/>
        </p:nvSpPr>
        <p:spPr>
          <a:xfrm>
            <a:off x="5535404" y="4272474"/>
            <a:ext cx="2138542" cy="543081"/>
          </a:xfrm>
          <a:prstGeom prst="rect">
            <a:avLst/>
          </a:prstGeom>
          <a:noFill/>
          <a:ln w="19050">
            <a:solidFill>
              <a:srgbClr val="F7964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Do something with the current node’s data</a:t>
            </a:r>
          </a:p>
        </p:txBody>
      </p:sp>
      <p:sp>
        <p:nvSpPr>
          <p:cNvPr id="53" name="Rectangle 52"/>
          <p:cNvSpPr/>
          <p:nvPr/>
        </p:nvSpPr>
        <p:spPr>
          <a:xfrm>
            <a:off x="5535404" y="4942365"/>
            <a:ext cx="2138542" cy="333689"/>
          </a:xfrm>
          <a:prstGeom prst="rect">
            <a:avLst/>
          </a:prstGeom>
          <a:ln w="19050">
            <a:solidFill>
              <a:srgbClr val="9BBC59"/>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Visit the left child node</a:t>
            </a:r>
          </a:p>
        </p:txBody>
      </p:sp>
      <p:sp>
        <p:nvSpPr>
          <p:cNvPr id="54" name="Rectangle 53"/>
          <p:cNvSpPr/>
          <p:nvPr/>
        </p:nvSpPr>
        <p:spPr>
          <a:xfrm>
            <a:off x="5535404" y="5543828"/>
            <a:ext cx="2138542" cy="338425"/>
          </a:xfrm>
          <a:prstGeom prst="rect">
            <a:avLst/>
          </a:prstGeom>
          <a:ln w="19050">
            <a:solidFill>
              <a:srgbClr val="7030A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a:t>Visit the right child node</a:t>
            </a:r>
          </a:p>
        </p:txBody>
      </p:sp>
      <p:cxnSp>
        <p:nvCxnSpPr>
          <p:cNvPr id="62" name="Straight Arrow Connector 61"/>
          <p:cNvCxnSpPr>
            <a:stCxn id="52" idx="1"/>
            <a:endCxn id="64" idx="3"/>
          </p:cNvCxnSpPr>
          <p:nvPr/>
        </p:nvCxnSpPr>
        <p:spPr>
          <a:xfrm flipH="1">
            <a:off x="4084320" y="4544015"/>
            <a:ext cx="1451084" cy="378987"/>
          </a:xfrm>
          <a:prstGeom prst="straightConnector1">
            <a:avLst/>
          </a:prstGeom>
          <a:ln w="19050">
            <a:solidFill>
              <a:srgbClr val="F79646"/>
            </a:solidFill>
            <a:tailEnd type="arrow"/>
          </a:ln>
        </p:spPr>
        <p:style>
          <a:lnRef idx="2">
            <a:schemeClr val="accent6"/>
          </a:lnRef>
          <a:fillRef idx="1">
            <a:schemeClr val="lt1"/>
          </a:fillRef>
          <a:effectRef idx="0">
            <a:schemeClr val="accent6"/>
          </a:effectRef>
          <a:fontRef idx="minor">
            <a:schemeClr val="dk1"/>
          </a:fontRef>
        </p:style>
      </p:cxnSp>
      <p:cxnSp>
        <p:nvCxnSpPr>
          <p:cNvPr id="63" name="Straight Arrow Connector 62"/>
          <p:cNvCxnSpPr>
            <a:stCxn id="54" idx="1"/>
            <a:endCxn id="66" idx="3"/>
          </p:cNvCxnSpPr>
          <p:nvPr/>
        </p:nvCxnSpPr>
        <p:spPr>
          <a:xfrm flipH="1" flipV="1">
            <a:off x="4084320" y="5668436"/>
            <a:ext cx="1451084" cy="44605"/>
          </a:xfrm>
          <a:prstGeom prst="straightConnector1">
            <a:avLst/>
          </a:prstGeom>
          <a:ln w="19050">
            <a:solidFill>
              <a:srgbClr val="7030A0"/>
            </a:solidFill>
            <a:tailEnd type="arrow"/>
          </a:ln>
        </p:spPr>
        <p:style>
          <a:lnRef idx="2">
            <a:schemeClr val="accent4"/>
          </a:lnRef>
          <a:fillRef idx="1">
            <a:schemeClr val="lt1"/>
          </a:fillRef>
          <a:effectRef idx="0">
            <a:schemeClr val="accent4"/>
          </a:effectRef>
          <a:fontRef idx="minor">
            <a:schemeClr val="dk1"/>
          </a:fontRef>
        </p:style>
      </p:cxnSp>
      <p:sp>
        <p:nvSpPr>
          <p:cNvPr id="64" name="Rectangle 63"/>
          <p:cNvSpPr/>
          <p:nvPr/>
        </p:nvSpPr>
        <p:spPr>
          <a:xfrm>
            <a:off x="1805940" y="4782048"/>
            <a:ext cx="2278380" cy="281907"/>
          </a:xfrm>
          <a:prstGeom prst="rect">
            <a:avLst/>
          </a:prstGeom>
          <a:noFill/>
          <a:ln w="19050">
            <a:solidFill>
              <a:srgbClr val="F7964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5" name="Rectangle 64"/>
          <p:cNvSpPr/>
          <p:nvPr/>
        </p:nvSpPr>
        <p:spPr>
          <a:xfrm>
            <a:off x="1805940" y="5263137"/>
            <a:ext cx="2278380" cy="231937"/>
          </a:xfrm>
          <a:prstGeom prst="rect">
            <a:avLst/>
          </a:prstGeom>
          <a:noFill/>
          <a:ln w="19050">
            <a:solidFill>
              <a:srgbClr val="9BBC5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3"/>
              </a:solidFill>
            </a:endParaRPr>
          </a:p>
        </p:txBody>
      </p:sp>
      <p:sp>
        <p:nvSpPr>
          <p:cNvPr id="66" name="Rectangle 65"/>
          <p:cNvSpPr/>
          <p:nvPr/>
        </p:nvSpPr>
        <p:spPr>
          <a:xfrm>
            <a:off x="1805939" y="5550472"/>
            <a:ext cx="2278381" cy="235928"/>
          </a:xfrm>
          <a:prstGeom prst="rect">
            <a:avLst/>
          </a:prstGeom>
          <a:noFill/>
          <a:ln w="1905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67" name="Straight Arrow Connector 66"/>
          <p:cNvCxnSpPr>
            <a:stCxn id="53" idx="1"/>
            <a:endCxn id="65" idx="3"/>
          </p:cNvCxnSpPr>
          <p:nvPr/>
        </p:nvCxnSpPr>
        <p:spPr>
          <a:xfrm flipH="1">
            <a:off x="4084320" y="5109210"/>
            <a:ext cx="1451084" cy="269896"/>
          </a:xfrm>
          <a:prstGeom prst="straightConnector1">
            <a:avLst/>
          </a:prstGeom>
          <a:ln w="19050">
            <a:solidFill>
              <a:srgbClr val="9BBC59"/>
            </a:solidFill>
            <a:tailEnd type="arrow"/>
          </a:ln>
        </p:spPr>
        <p:style>
          <a:lnRef idx="2">
            <a:schemeClr val="accent3"/>
          </a:lnRef>
          <a:fillRef idx="1">
            <a:schemeClr val="lt1"/>
          </a:fillRef>
          <a:effectRef idx="0">
            <a:schemeClr val="accent3"/>
          </a:effectRef>
          <a:fontRef idx="minor">
            <a:schemeClr val="dk1"/>
          </a:fontRef>
        </p:style>
      </p:cxnSp>
      <mc:AlternateContent xmlns:mc="http://schemas.openxmlformats.org/markup-compatibility/2006" xmlns:p14="http://schemas.microsoft.com/office/powerpoint/2010/main">
        <mc:Choice Requires="p14">
          <p:contentPart p14:bwMode="auto" r:id="rId3">
            <p14:nvContentPartPr>
              <p14:cNvPr id="43" name="Ink 42">
                <a:extLst>
                  <a:ext uri="{FF2B5EF4-FFF2-40B4-BE49-F238E27FC236}">
                    <a16:creationId xmlns:a16="http://schemas.microsoft.com/office/drawing/2014/main" id="{D4BD510F-C28D-8C16-BB3B-82CFAA934AE2}"/>
                  </a:ext>
                </a:extLst>
              </p14:cNvPr>
              <p14:cNvContentPartPr/>
              <p14:nvPr/>
            </p14:nvContentPartPr>
            <p14:xfrm>
              <a:off x="2311811" y="1551790"/>
              <a:ext cx="2061000" cy="37440"/>
            </p14:xfrm>
          </p:contentPart>
        </mc:Choice>
        <mc:Fallback xmlns="">
          <p:pic>
            <p:nvPicPr>
              <p:cNvPr id="43" name="Ink 42">
                <a:extLst>
                  <a:ext uri="{FF2B5EF4-FFF2-40B4-BE49-F238E27FC236}">
                    <a16:creationId xmlns:a16="http://schemas.microsoft.com/office/drawing/2014/main" id="{D4BD510F-C28D-8C16-BB3B-82CFAA934AE2}"/>
                  </a:ext>
                </a:extLst>
              </p:cNvPr>
              <p:cNvPicPr/>
              <p:nvPr/>
            </p:nvPicPr>
            <p:blipFill>
              <a:blip r:embed="rId4"/>
              <a:stretch>
                <a:fillRect/>
              </a:stretch>
            </p:blipFill>
            <p:spPr>
              <a:xfrm>
                <a:off x="2257811" y="1443790"/>
                <a:ext cx="216864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4" name="Ink 43">
                <a:extLst>
                  <a:ext uri="{FF2B5EF4-FFF2-40B4-BE49-F238E27FC236}">
                    <a16:creationId xmlns:a16="http://schemas.microsoft.com/office/drawing/2014/main" id="{EACA2232-D5D7-8AA8-FCED-CAB830F800BB}"/>
                  </a:ext>
                </a:extLst>
              </p14:cNvPr>
              <p14:cNvContentPartPr/>
              <p14:nvPr/>
            </p14:nvContentPartPr>
            <p14:xfrm>
              <a:off x="1371491" y="1793350"/>
              <a:ext cx="2014560" cy="21960"/>
            </p14:xfrm>
          </p:contentPart>
        </mc:Choice>
        <mc:Fallback xmlns="">
          <p:pic>
            <p:nvPicPr>
              <p:cNvPr id="44" name="Ink 43">
                <a:extLst>
                  <a:ext uri="{FF2B5EF4-FFF2-40B4-BE49-F238E27FC236}">
                    <a16:creationId xmlns:a16="http://schemas.microsoft.com/office/drawing/2014/main" id="{EACA2232-D5D7-8AA8-FCED-CAB830F800BB}"/>
                  </a:ext>
                </a:extLst>
              </p:cNvPr>
              <p:cNvPicPr/>
              <p:nvPr/>
            </p:nvPicPr>
            <p:blipFill>
              <a:blip r:embed="rId6"/>
              <a:stretch>
                <a:fillRect/>
              </a:stretch>
            </p:blipFill>
            <p:spPr>
              <a:xfrm>
                <a:off x="1317491" y="1685350"/>
                <a:ext cx="212220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5" name="Ink 44">
                <a:extLst>
                  <a:ext uri="{FF2B5EF4-FFF2-40B4-BE49-F238E27FC236}">
                    <a16:creationId xmlns:a16="http://schemas.microsoft.com/office/drawing/2014/main" id="{5C59ABDE-C73A-5C76-313B-32130497CBB7}"/>
                  </a:ext>
                </a:extLst>
              </p14:cNvPr>
              <p14:cNvContentPartPr/>
              <p14:nvPr/>
            </p14:nvContentPartPr>
            <p14:xfrm>
              <a:off x="2906891" y="241030"/>
              <a:ext cx="3277440" cy="28800"/>
            </p14:xfrm>
          </p:contentPart>
        </mc:Choice>
        <mc:Fallback xmlns="">
          <p:pic>
            <p:nvPicPr>
              <p:cNvPr id="45" name="Ink 44">
                <a:extLst>
                  <a:ext uri="{FF2B5EF4-FFF2-40B4-BE49-F238E27FC236}">
                    <a16:creationId xmlns:a16="http://schemas.microsoft.com/office/drawing/2014/main" id="{5C59ABDE-C73A-5C76-313B-32130497CBB7}"/>
                  </a:ext>
                </a:extLst>
              </p:cNvPr>
              <p:cNvPicPr/>
              <p:nvPr/>
            </p:nvPicPr>
            <p:blipFill>
              <a:blip r:embed="rId8"/>
              <a:stretch>
                <a:fillRect/>
              </a:stretch>
            </p:blipFill>
            <p:spPr>
              <a:xfrm>
                <a:off x="2853251" y="133390"/>
                <a:ext cx="338508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6" name="Ink 45">
                <a:extLst>
                  <a:ext uri="{FF2B5EF4-FFF2-40B4-BE49-F238E27FC236}">
                    <a16:creationId xmlns:a16="http://schemas.microsoft.com/office/drawing/2014/main" id="{1A097E34-1C42-FAEF-8B90-D4B9EEAFD929}"/>
                  </a:ext>
                </a:extLst>
              </p14:cNvPr>
              <p14:cNvContentPartPr/>
              <p14:nvPr/>
            </p14:nvContentPartPr>
            <p14:xfrm>
              <a:off x="2699891" y="2501470"/>
              <a:ext cx="1538280" cy="71280"/>
            </p14:xfrm>
          </p:contentPart>
        </mc:Choice>
        <mc:Fallback xmlns="">
          <p:pic>
            <p:nvPicPr>
              <p:cNvPr id="46" name="Ink 45">
                <a:extLst>
                  <a:ext uri="{FF2B5EF4-FFF2-40B4-BE49-F238E27FC236}">
                    <a16:creationId xmlns:a16="http://schemas.microsoft.com/office/drawing/2014/main" id="{1A097E34-1C42-FAEF-8B90-D4B9EEAFD929}"/>
                  </a:ext>
                </a:extLst>
              </p:cNvPr>
              <p:cNvPicPr/>
              <p:nvPr/>
            </p:nvPicPr>
            <p:blipFill>
              <a:blip r:embed="rId10"/>
              <a:stretch>
                <a:fillRect/>
              </a:stretch>
            </p:blipFill>
            <p:spPr>
              <a:xfrm>
                <a:off x="2646251" y="2393830"/>
                <a:ext cx="164592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7" name="Ink 46">
                <a:extLst>
                  <a:ext uri="{FF2B5EF4-FFF2-40B4-BE49-F238E27FC236}">
                    <a16:creationId xmlns:a16="http://schemas.microsoft.com/office/drawing/2014/main" id="{5FEF4186-2C21-E696-8694-5122C4F7EA8A}"/>
                  </a:ext>
                </a:extLst>
              </p14:cNvPr>
              <p14:cNvContentPartPr/>
              <p14:nvPr/>
            </p14:nvContentPartPr>
            <p14:xfrm>
              <a:off x="1448891" y="2785150"/>
              <a:ext cx="939960" cy="29160"/>
            </p14:xfrm>
          </p:contentPart>
        </mc:Choice>
        <mc:Fallback xmlns="">
          <p:pic>
            <p:nvPicPr>
              <p:cNvPr id="47" name="Ink 46">
                <a:extLst>
                  <a:ext uri="{FF2B5EF4-FFF2-40B4-BE49-F238E27FC236}">
                    <a16:creationId xmlns:a16="http://schemas.microsoft.com/office/drawing/2014/main" id="{5FEF4186-2C21-E696-8694-5122C4F7EA8A}"/>
                  </a:ext>
                </a:extLst>
              </p:cNvPr>
              <p:cNvPicPr/>
              <p:nvPr/>
            </p:nvPicPr>
            <p:blipFill>
              <a:blip r:embed="rId12"/>
              <a:stretch>
                <a:fillRect/>
              </a:stretch>
            </p:blipFill>
            <p:spPr>
              <a:xfrm>
                <a:off x="1395251" y="2677510"/>
                <a:ext cx="104760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8" name="Ink 47">
                <a:extLst>
                  <a:ext uri="{FF2B5EF4-FFF2-40B4-BE49-F238E27FC236}">
                    <a16:creationId xmlns:a16="http://schemas.microsoft.com/office/drawing/2014/main" id="{CA38F1BD-9043-4A21-E60A-89E6D07DF1AE}"/>
                  </a:ext>
                </a:extLst>
              </p14:cNvPr>
              <p14:cNvContentPartPr/>
              <p14:nvPr/>
            </p14:nvContentPartPr>
            <p14:xfrm>
              <a:off x="5693291" y="4425310"/>
              <a:ext cx="1103760" cy="26640"/>
            </p14:xfrm>
          </p:contentPart>
        </mc:Choice>
        <mc:Fallback xmlns="">
          <p:pic>
            <p:nvPicPr>
              <p:cNvPr id="48" name="Ink 47">
                <a:extLst>
                  <a:ext uri="{FF2B5EF4-FFF2-40B4-BE49-F238E27FC236}">
                    <a16:creationId xmlns:a16="http://schemas.microsoft.com/office/drawing/2014/main" id="{CA38F1BD-9043-4A21-E60A-89E6D07DF1AE}"/>
                  </a:ext>
                </a:extLst>
              </p:cNvPr>
              <p:cNvPicPr/>
              <p:nvPr/>
            </p:nvPicPr>
            <p:blipFill>
              <a:blip r:embed="rId14"/>
              <a:stretch>
                <a:fillRect/>
              </a:stretch>
            </p:blipFill>
            <p:spPr>
              <a:xfrm>
                <a:off x="5639651" y="4317310"/>
                <a:ext cx="121140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9" name="Ink 48">
                <a:extLst>
                  <a:ext uri="{FF2B5EF4-FFF2-40B4-BE49-F238E27FC236}">
                    <a16:creationId xmlns:a16="http://schemas.microsoft.com/office/drawing/2014/main" id="{FEF52CE5-8772-9E53-BECE-D1E16E506D5C}"/>
                  </a:ext>
                </a:extLst>
              </p14:cNvPr>
              <p14:cNvContentPartPr/>
              <p14:nvPr/>
            </p14:nvContentPartPr>
            <p14:xfrm>
              <a:off x="5676011" y="5063590"/>
              <a:ext cx="1001520" cy="33480"/>
            </p14:xfrm>
          </p:contentPart>
        </mc:Choice>
        <mc:Fallback xmlns="">
          <p:pic>
            <p:nvPicPr>
              <p:cNvPr id="49" name="Ink 48">
                <a:extLst>
                  <a:ext uri="{FF2B5EF4-FFF2-40B4-BE49-F238E27FC236}">
                    <a16:creationId xmlns:a16="http://schemas.microsoft.com/office/drawing/2014/main" id="{FEF52CE5-8772-9E53-BECE-D1E16E506D5C}"/>
                  </a:ext>
                </a:extLst>
              </p:cNvPr>
              <p:cNvPicPr/>
              <p:nvPr/>
            </p:nvPicPr>
            <p:blipFill>
              <a:blip r:embed="rId16"/>
              <a:stretch>
                <a:fillRect/>
              </a:stretch>
            </p:blipFill>
            <p:spPr>
              <a:xfrm>
                <a:off x="5622371" y="4955590"/>
                <a:ext cx="110916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5" name="Ink 54">
                <a:extLst>
                  <a:ext uri="{FF2B5EF4-FFF2-40B4-BE49-F238E27FC236}">
                    <a16:creationId xmlns:a16="http://schemas.microsoft.com/office/drawing/2014/main" id="{8BF4C31A-E34F-0157-F2E9-0AD644A3CB4F}"/>
                  </a:ext>
                </a:extLst>
              </p14:cNvPr>
              <p14:cNvContentPartPr/>
              <p14:nvPr/>
            </p14:nvContentPartPr>
            <p14:xfrm>
              <a:off x="5606891" y="5684230"/>
              <a:ext cx="1060560" cy="72000"/>
            </p14:xfrm>
          </p:contentPart>
        </mc:Choice>
        <mc:Fallback xmlns="">
          <p:pic>
            <p:nvPicPr>
              <p:cNvPr id="55" name="Ink 54">
                <a:extLst>
                  <a:ext uri="{FF2B5EF4-FFF2-40B4-BE49-F238E27FC236}">
                    <a16:creationId xmlns:a16="http://schemas.microsoft.com/office/drawing/2014/main" id="{8BF4C31A-E34F-0157-F2E9-0AD644A3CB4F}"/>
                  </a:ext>
                </a:extLst>
              </p:cNvPr>
              <p:cNvPicPr/>
              <p:nvPr/>
            </p:nvPicPr>
            <p:blipFill>
              <a:blip r:embed="rId18"/>
              <a:stretch>
                <a:fillRect/>
              </a:stretch>
            </p:blipFill>
            <p:spPr>
              <a:xfrm>
                <a:off x="5553251" y="5576230"/>
                <a:ext cx="1168200" cy="2876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6" name="Ink 55">
                <a:extLst>
                  <a:ext uri="{FF2B5EF4-FFF2-40B4-BE49-F238E27FC236}">
                    <a16:creationId xmlns:a16="http://schemas.microsoft.com/office/drawing/2014/main" id="{37AE1648-0759-0C57-ADE9-C801F1A17E1C}"/>
                  </a:ext>
                </a:extLst>
              </p14:cNvPr>
              <p14:cNvContentPartPr/>
              <p14:nvPr/>
            </p14:nvContentPartPr>
            <p14:xfrm>
              <a:off x="1862891" y="4131910"/>
              <a:ext cx="1949040" cy="86760"/>
            </p14:xfrm>
          </p:contentPart>
        </mc:Choice>
        <mc:Fallback xmlns="">
          <p:pic>
            <p:nvPicPr>
              <p:cNvPr id="56" name="Ink 55">
                <a:extLst>
                  <a:ext uri="{FF2B5EF4-FFF2-40B4-BE49-F238E27FC236}">
                    <a16:creationId xmlns:a16="http://schemas.microsoft.com/office/drawing/2014/main" id="{37AE1648-0759-0C57-ADE9-C801F1A17E1C}"/>
                  </a:ext>
                </a:extLst>
              </p:cNvPr>
              <p:cNvPicPr/>
              <p:nvPr/>
            </p:nvPicPr>
            <p:blipFill>
              <a:blip r:embed="rId20"/>
              <a:stretch>
                <a:fillRect/>
              </a:stretch>
            </p:blipFill>
            <p:spPr>
              <a:xfrm>
                <a:off x="1809251" y="4024270"/>
                <a:ext cx="205668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7" name="Ink 56">
                <a:extLst>
                  <a:ext uri="{FF2B5EF4-FFF2-40B4-BE49-F238E27FC236}">
                    <a16:creationId xmlns:a16="http://schemas.microsoft.com/office/drawing/2014/main" id="{7360BBE7-EC19-9568-825E-8DAD86E73E65}"/>
                  </a:ext>
                </a:extLst>
              </p14:cNvPr>
              <p14:cNvContentPartPr/>
              <p14:nvPr/>
            </p14:nvContentPartPr>
            <p14:xfrm>
              <a:off x="2234051" y="4390390"/>
              <a:ext cx="913320" cy="9720"/>
            </p14:xfrm>
          </p:contentPart>
        </mc:Choice>
        <mc:Fallback xmlns="">
          <p:pic>
            <p:nvPicPr>
              <p:cNvPr id="57" name="Ink 56">
                <a:extLst>
                  <a:ext uri="{FF2B5EF4-FFF2-40B4-BE49-F238E27FC236}">
                    <a16:creationId xmlns:a16="http://schemas.microsoft.com/office/drawing/2014/main" id="{7360BBE7-EC19-9568-825E-8DAD86E73E65}"/>
                  </a:ext>
                </a:extLst>
              </p:cNvPr>
              <p:cNvPicPr/>
              <p:nvPr/>
            </p:nvPicPr>
            <p:blipFill>
              <a:blip r:embed="rId22"/>
              <a:stretch>
                <a:fillRect/>
              </a:stretch>
            </p:blipFill>
            <p:spPr>
              <a:xfrm>
                <a:off x="2180411" y="4282750"/>
                <a:ext cx="102096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8" name="Ink 57">
                <a:extLst>
                  <a:ext uri="{FF2B5EF4-FFF2-40B4-BE49-F238E27FC236}">
                    <a16:creationId xmlns:a16="http://schemas.microsoft.com/office/drawing/2014/main" id="{BB8AA2A4-54D0-ABAF-B3D2-5249819A6645}"/>
                  </a:ext>
                </a:extLst>
              </p14:cNvPr>
              <p14:cNvContentPartPr/>
              <p14:nvPr/>
            </p14:nvContentPartPr>
            <p14:xfrm>
              <a:off x="2648051" y="3795310"/>
              <a:ext cx="1253520" cy="40680"/>
            </p14:xfrm>
          </p:contentPart>
        </mc:Choice>
        <mc:Fallback xmlns="">
          <p:pic>
            <p:nvPicPr>
              <p:cNvPr id="58" name="Ink 57">
                <a:extLst>
                  <a:ext uri="{FF2B5EF4-FFF2-40B4-BE49-F238E27FC236}">
                    <a16:creationId xmlns:a16="http://schemas.microsoft.com/office/drawing/2014/main" id="{BB8AA2A4-54D0-ABAF-B3D2-5249819A6645}"/>
                  </a:ext>
                </a:extLst>
              </p:cNvPr>
              <p:cNvPicPr/>
              <p:nvPr/>
            </p:nvPicPr>
            <p:blipFill>
              <a:blip r:embed="rId24"/>
              <a:stretch>
                <a:fillRect/>
              </a:stretch>
            </p:blipFill>
            <p:spPr>
              <a:xfrm>
                <a:off x="2594411" y="3687310"/>
                <a:ext cx="1361160" cy="256320"/>
              </a:xfrm>
              <a:prstGeom prst="rect">
                <a:avLst/>
              </a:prstGeom>
            </p:spPr>
          </p:pic>
        </mc:Fallback>
      </mc:AlternateContent>
    </p:spTree>
    <p:extLst>
      <p:ext uri="{BB962C8B-B14F-4D97-AF65-F5344CB8AC3E}">
        <p14:creationId xmlns:p14="http://schemas.microsoft.com/office/powerpoint/2010/main" val="3411464339"/>
      </p:ext>
    </p:extLst>
  </p:cSld>
  <p:clrMapOvr>
    <a:masterClrMapping/>
  </p:clrMapOvr>
  <p:transition>
    <p:wipe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1296802" y="3464411"/>
            <a:ext cx="6047644" cy="2631490"/>
          </a:xfrm>
          <a:prstGeom prst="rect">
            <a:avLst/>
          </a:prstGeom>
          <a:noFill/>
        </p:spPr>
        <p:style>
          <a:lnRef idx="2">
            <a:schemeClr val="accent1"/>
          </a:lnRef>
          <a:fillRef idx="1">
            <a:schemeClr val="lt1"/>
          </a:fillRef>
          <a:effectRef idx="0">
            <a:schemeClr val="accent1"/>
          </a:effectRef>
          <a:fontRef idx="minor">
            <a:schemeClr val="dk1"/>
          </a:fontRef>
        </p:style>
        <p:txBody>
          <a:bodyPr wrap="square">
            <a:spAutoFit/>
          </a:bodyPr>
          <a:lstStyle/>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000" dirty="0">
              <a:latin typeface="Courier New"/>
              <a:ea typeface="宋体" charset="0"/>
              <a:cs typeface="Courier New"/>
            </a:endParaRPr>
          </a:p>
        </p:txBody>
      </p:sp>
      <p:sp>
        <p:nvSpPr>
          <p:cNvPr id="61" name="圆角矩形 134"/>
          <p:cNvSpPr/>
          <p:nvPr/>
        </p:nvSpPr>
        <p:spPr>
          <a:xfrm>
            <a:off x="5308452" y="3455294"/>
            <a:ext cx="1254053" cy="144028"/>
          </a:xfrm>
          <a:prstGeom prst="round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Content Placeholder 1"/>
          <p:cNvSpPr txBox="1">
            <a:spLocks/>
          </p:cNvSpPr>
          <p:nvPr/>
        </p:nvSpPr>
        <p:spPr>
          <a:xfrm>
            <a:off x="1097280" y="3462794"/>
            <a:ext cx="6974399" cy="255002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400" indent="0">
              <a:lnSpc>
                <a:spcPct val="100000"/>
              </a:lnSpc>
              <a:buNone/>
            </a:pPr>
            <a:r>
              <a:rPr lang="en-US" sz="1600">
                <a:solidFill>
                  <a:prstClr val="black"/>
                </a:solidFill>
                <a:latin typeface="Courier New" panose="02070309020205020404" pitchFamily="49" charset="0"/>
                <a:cs typeface="Courier New" panose="02070309020205020404" pitchFamily="49" charset="0"/>
              </a:rPr>
              <a:t>void</a:t>
            </a:r>
            <a:r>
              <a:rPr lang="en-US" sz="1600" b="1">
                <a:solidFill>
                  <a:prstClr val="black"/>
                </a:solidFill>
                <a:latin typeface="Courier New" panose="02070309020205020404" pitchFamily="49" charset="0"/>
                <a:cs typeface="Courier New" panose="02070309020205020404" pitchFamily="49" charset="0"/>
              </a:rPr>
              <a:t> </a:t>
            </a:r>
            <a:r>
              <a:rPr lang="en-US" sz="1600">
                <a:solidFill>
                  <a:prstClr val="black"/>
                </a:solidFill>
                <a:latin typeface="Courier New" panose="02070309020205020404" pitchFamily="49" charset="0"/>
                <a:cs typeface="Courier New" panose="02070309020205020404" pitchFamily="49" charset="0"/>
              </a:rPr>
              <a:t>BSTT</a:t>
            </a:r>
            <a:r>
              <a:rPr lang="en-US" sz="1600" spc="-5">
                <a:solidFill>
                  <a:prstClr val="black"/>
                </a:solidFill>
                <a:latin typeface="Courier New" panose="02070309020205020404" pitchFamily="49" charset="0"/>
                <a:cs typeface="Courier New" panose="02070309020205020404" pitchFamily="49" charset="0"/>
              </a:rPr>
              <a:t>(BTNod</a:t>
            </a:r>
            <a:r>
              <a:rPr lang="en-US" sz="1600">
                <a:solidFill>
                  <a:prstClr val="black"/>
                </a:solidFill>
                <a:latin typeface="Courier New" panose="02070309020205020404" pitchFamily="49" charset="0"/>
                <a:cs typeface="Courier New" panose="02070309020205020404" pitchFamily="49" charset="0"/>
              </a:rPr>
              <a:t>e </a:t>
            </a:r>
            <a:r>
              <a:rPr lang="en-US" sz="1600" spc="-5">
                <a:solidFill>
                  <a:prstClr val="black"/>
                </a:solidFill>
                <a:latin typeface="Courier New" panose="02070309020205020404" pitchFamily="49" charset="0"/>
                <a:cs typeface="Courier New" panose="02070309020205020404" pitchFamily="49" charset="0"/>
              </a:rPr>
              <a:t>*cur, char c){</a:t>
            </a:r>
            <a:endParaRPr lang="en-US" sz="1600">
              <a:solidFill>
                <a:prstClr val="black"/>
              </a:solidFill>
              <a:latin typeface="Courier New" panose="02070309020205020404" pitchFamily="49" charset="0"/>
              <a:cs typeface="Courier New" panose="02070309020205020404" pitchFamily="49" charset="0"/>
            </a:endParaRPr>
          </a:p>
          <a:p>
            <a:pPr marL="230400" indent="0">
              <a:lnSpc>
                <a:spcPct val="100000"/>
              </a:lnSpc>
              <a:buNone/>
            </a:pPr>
            <a:r>
              <a:rPr lang="en-SG" sz="1600">
                <a:latin typeface="Courier New" panose="02070309020205020404" pitchFamily="49" charset="0"/>
                <a:cs typeface="Courier New" panose="02070309020205020404" pitchFamily="49" charset="0"/>
              </a:rPr>
              <a:t>    if (cur == NULL) return;</a:t>
            </a:r>
            <a:endParaRPr lang="en-SG" sz="800">
              <a:latin typeface="Courier New" panose="02070309020205020404" pitchFamily="49" charset="0"/>
              <a:cs typeface="Courier New" panose="02070309020205020404" pitchFamily="49" charset="0"/>
            </a:endParaRP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if (c==cur-&gt;item)</a:t>
            </a: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 </a:t>
            </a:r>
            <a:r>
              <a:rPr lang="en-SG" sz="1600" b="1">
                <a:solidFill>
                  <a:srgbClr val="F79646"/>
                </a:solidFill>
                <a:latin typeface="Courier New" panose="02070309020205020404" pitchFamily="49" charset="0"/>
                <a:cs typeface="Courier New" panose="02070309020205020404" pitchFamily="49" charset="0"/>
              </a:rPr>
              <a:t>printf(“found!\n”);</a:t>
            </a:r>
            <a:r>
              <a:rPr lang="en-SG" sz="1600">
                <a:latin typeface="Courier New" panose="02070309020205020404" pitchFamily="49" charset="0"/>
                <a:cs typeface="Courier New" panose="02070309020205020404" pitchFamily="49" charset="0"/>
              </a:rPr>
              <a:t> return;}</a:t>
            </a: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a:t>
            </a:r>
            <a:r>
              <a:rPr lang="en-SG" sz="1600" b="1">
                <a:solidFill>
                  <a:srgbClr val="F79646"/>
                </a:solidFill>
                <a:latin typeface="Courier New" panose="02070309020205020404" pitchFamily="49" charset="0"/>
                <a:cs typeface="Courier New" panose="02070309020205020404" pitchFamily="49" charset="0"/>
              </a:rPr>
              <a:t>if (c &lt; cur-&gt;item) </a:t>
            </a:r>
          </a:p>
          <a:p>
            <a:pPr marL="230400" indent="0">
              <a:lnSpc>
                <a:spcPct val="100000"/>
              </a:lnSpc>
              <a:spcBef>
                <a:spcPts val="300"/>
              </a:spcBef>
              <a:buNone/>
            </a:pPr>
            <a:r>
              <a:rPr lang="en-SG" sz="1600" b="1">
                <a:solidFill>
                  <a:srgbClr val="F79646"/>
                </a:solidFill>
                <a:latin typeface="Courier New" panose="02070309020205020404" pitchFamily="49" charset="0"/>
                <a:cs typeface="Courier New" panose="02070309020205020404" pitchFamily="49" charset="0"/>
              </a:rPr>
              <a:t>       BSTT(cur-&gt;left,c);</a:t>
            </a:r>
          </a:p>
          <a:p>
            <a:pPr marL="230400" indent="0">
              <a:lnSpc>
                <a:spcPct val="100000"/>
              </a:lnSpc>
              <a:spcBef>
                <a:spcPts val="300"/>
              </a:spcBef>
              <a:buNone/>
            </a:pPr>
            <a:r>
              <a:rPr lang="en-SG" sz="1600" b="1">
                <a:solidFill>
                  <a:srgbClr val="F79646"/>
                </a:solidFill>
                <a:latin typeface="Courier New" panose="02070309020205020404" pitchFamily="49" charset="0"/>
                <a:cs typeface="Courier New" panose="02070309020205020404" pitchFamily="49" charset="0"/>
              </a:rPr>
              <a:t>    else</a:t>
            </a:r>
          </a:p>
          <a:p>
            <a:pPr marL="230400" indent="0">
              <a:lnSpc>
                <a:spcPct val="100000"/>
              </a:lnSpc>
              <a:spcBef>
                <a:spcPts val="300"/>
              </a:spcBef>
              <a:buNone/>
            </a:pPr>
            <a:r>
              <a:rPr lang="en-SG" sz="1600" b="1">
                <a:solidFill>
                  <a:srgbClr val="F79646"/>
                </a:solidFill>
                <a:latin typeface="Courier New" panose="02070309020205020404" pitchFamily="49" charset="0"/>
                <a:cs typeface="Courier New" panose="02070309020205020404" pitchFamily="49" charset="0"/>
              </a:rPr>
              <a:t>       BSTT(cur-&gt;right,c);</a:t>
            </a:r>
          </a:p>
          <a:p>
            <a:pPr marL="230400" indent="0">
              <a:lnSpc>
                <a:spcPct val="100000"/>
              </a:lnSpc>
              <a:spcBef>
                <a:spcPts val="300"/>
              </a:spcBef>
              <a:buNone/>
            </a:pPr>
            <a:r>
              <a:rPr lang="en-SG" sz="1600">
                <a:solidFill>
                  <a:prstClr val="black"/>
                </a:solidFill>
                <a:latin typeface="Courier New" panose="02070309020205020404" pitchFamily="49" charset="0"/>
                <a:cs typeface="Courier New" panose="02070309020205020404" pitchFamily="49" charset="0"/>
              </a:rPr>
              <a:t>}</a:t>
            </a:r>
          </a:p>
          <a:p>
            <a:pPr marL="0" indent="0">
              <a:lnSpc>
                <a:spcPct val="150000"/>
              </a:lnSpc>
              <a:buNone/>
            </a:pPr>
            <a:endParaRPr lang="en-SG" sz="1600"/>
          </a:p>
        </p:txBody>
      </p:sp>
      <p:sp>
        <p:nvSpPr>
          <p:cNvPr id="2" name="Title 1"/>
          <p:cNvSpPr>
            <a:spLocks noGrp="1"/>
          </p:cNvSpPr>
          <p:nvPr>
            <p:ph type="title"/>
          </p:nvPr>
        </p:nvSpPr>
        <p:spPr/>
        <p:txBody>
          <a:bodyPr/>
          <a:lstStyle/>
          <a:p>
            <a:r>
              <a:rPr lang="en-SG" dirty="0"/>
              <a:t>BST Traversal (BSTT)</a:t>
            </a:r>
          </a:p>
        </p:txBody>
      </p:sp>
      <p:sp>
        <p:nvSpPr>
          <p:cNvPr id="3" name="Content Placeholder 1"/>
          <p:cNvSpPr txBox="1">
            <a:spLocks/>
          </p:cNvSpPr>
          <p:nvPr/>
        </p:nvSpPr>
        <p:spPr>
          <a:xfrm>
            <a:off x="1097281" y="1380226"/>
            <a:ext cx="3843203"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SG" sz="1800"/>
              <a:t>Now, at each node, we need to determine which subtree to keep visiting (and which subtree to ignore)</a:t>
            </a:r>
          </a:p>
        </p:txBody>
      </p:sp>
      <p:grpSp>
        <p:nvGrpSpPr>
          <p:cNvPr id="4" name="Group 3"/>
          <p:cNvGrpSpPr/>
          <p:nvPr/>
        </p:nvGrpSpPr>
        <p:grpSpPr>
          <a:xfrm>
            <a:off x="5037896" y="1487637"/>
            <a:ext cx="2880375" cy="2507015"/>
            <a:chOff x="4905146" y="2397660"/>
            <a:chExt cx="3476854" cy="3026178"/>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29"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8"/>
            <p:cNvSpPr txBox="1"/>
            <p:nvPr/>
          </p:nvSpPr>
          <p:spPr>
            <a:xfrm>
              <a:off x="5876426" y="5033534"/>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2" name="直接箭头连接符 42"/>
            <p:cNvCxnSpPr>
              <a:stCxn id="25" idx="4"/>
              <a:endCxn id="29" idx="0"/>
            </p:cNvCxnSpPr>
            <p:nvPr/>
          </p:nvCxnSpPr>
          <p:spPr>
            <a:xfrm>
              <a:off x="5769468" y="4732839"/>
              <a:ext cx="221407" cy="249845"/>
            </a:xfrm>
            <a:prstGeom prst="straightConnector1">
              <a:avLst/>
            </a:prstGeom>
            <a:noFill/>
            <a:ln w="38100" cap="flat" cmpd="sng" algn="ctr">
              <a:solidFill>
                <a:srgbClr val="4F81BD">
                  <a:shade val="95000"/>
                  <a:satMod val="105000"/>
                </a:srgbClr>
              </a:solidFill>
              <a:prstDash val="solid"/>
              <a:tailEnd type="triangle"/>
            </a:ln>
            <a:effectLst/>
          </p:spPr>
        </p:cxnSp>
      </p:grpSp>
      <p:sp>
        <p:nvSpPr>
          <p:cNvPr id="52" name="Rectangle 51"/>
          <p:cNvSpPr/>
          <p:nvPr/>
        </p:nvSpPr>
        <p:spPr>
          <a:xfrm>
            <a:off x="5940522" y="4272474"/>
            <a:ext cx="2138542" cy="543081"/>
          </a:xfrm>
          <a:prstGeom prst="rect">
            <a:avLst/>
          </a:prstGeom>
          <a:solidFill>
            <a:srgbClr val="FDFDFD"/>
          </a:solidFill>
          <a:ln w="19050">
            <a:solidFill>
              <a:srgbClr val="F7964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Do something with the current node’s data</a:t>
            </a:r>
          </a:p>
        </p:txBody>
      </p:sp>
      <p:sp>
        <p:nvSpPr>
          <p:cNvPr id="53" name="Rectangle 52"/>
          <p:cNvSpPr/>
          <p:nvPr/>
        </p:nvSpPr>
        <p:spPr>
          <a:xfrm>
            <a:off x="5940522" y="4942365"/>
            <a:ext cx="2138542" cy="333689"/>
          </a:xfrm>
          <a:prstGeom prst="rect">
            <a:avLst/>
          </a:prstGeom>
          <a:solidFill>
            <a:srgbClr val="FDFDFD"/>
          </a:solidFill>
          <a:ln w="19050">
            <a:solidFill>
              <a:srgbClr val="9BBC59"/>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Visit the left child node</a:t>
            </a:r>
          </a:p>
        </p:txBody>
      </p:sp>
      <p:sp>
        <p:nvSpPr>
          <p:cNvPr id="54" name="Rectangle 53"/>
          <p:cNvSpPr/>
          <p:nvPr/>
        </p:nvSpPr>
        <p:spPr>
          <a:xfrm>
            <a:off x="5940522" y="5543828"/>
            <a:ext cx="2138542" cy="338425"/>
          </a:xfrm>
          <a:prstGeom prst="rect">
            <a:avLst/>
          </a:prstGeom>
          <a:solidFill>
            <a:srgbClr val="FDFDFD"/>
          </a:solidFill>
          <a:ln w="19050">
            <a:solidFill>
              <a:srgbClr val="7030A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a:t>Visit the right child node</a:t>
            </a:r>
          </a:p>
        </p:txBody>
      </p:sp>
      <p:cxnSp>
        <p:nvCxnSpPr>
          <p:cNvPr id="62" name="Straight Arrow Connector 61"/>
          <p:cNvCxnSpPr>
            <a:stCxn id="52" idx="1"/>
            <a:endCxn id="64" idx="3"/>
          </p:cNvCxnSpPr>
          <p:nvPr/>
        </p:nvCxnSpPr>
        <p:spPr>
          <a:xfrm flipH="1" flipV="1">
            <a:off x="5625299" y="4428420"/>
            <a:ext cx="315223" cy="115595"/>
          </a:xfrm>
          <a:prstGeom prst="straightConnector1">
            <a:avLst/>
          </a:prstGeom>
          <a:ln w="19050">
            <a:solidFill>
              <a:srgbClr val="F79646"/>
            </a:solidFill>
            <a:tailEnd type="arrow"/>
          </a:ln>
        </p:spPr>
        <p:style>
          <a:lnRef idx="2">
            <a:schemeClr val="accent6"/>
          </a:lnRef>
          <a:fillRef idx="1">
            <a:schemeClr val="lt1"/>
          </a:fillRef>
          <a:effectRef idx="0">
            <a:schemeClr val="accent6"/>
          </a:effectRef>
          <a:fontRef idx="minor">
            <a:schemeClr val="dk1"/>
          </a:fontRef>
        </p:style>
      </p:cxnSp>
      <p:cxnSp>
        <p:nvCxnSpPr>
          <p:cNvPr id="63" name="Straight Arrow Connector 62"/>
          <p:cNvCxnSpPr>
            <a:stCxn id="54" idx="1"/>
          </p:cNvCxnSpPr>
          <p:nvPr/>
        </p:nvCxnSpPr>
        <p:spPr>
          <a:xfrm flipH="1" flipV="1">
            <a:off x="4641448" y="5702724"/>
            <a:ext cx="1299074" cy="10317"/>
          </a:xfrm>
          <a:prstGeom prst="straightConnector1">
            <a:avLst/>
          </a:prstGeom>
          <a:ln w="19050">
            <a:solidFill>
              <a:srgbClr val="7030A0"/>
            </a:solidFill>
            <a:tailEnd type="arrow"/>
          </a:ln>
        </p:spPr>
        <p:style>
          <a:lnRef idx="2">
            <a:schemeClr val="accent4"/>
          </a:lnRef>
          <a:fillRef idx="1">
            <a:schemeClr val="lt1"/>
          </a:fillRef>
          <a:effectRef idx="0">
            <a:schemeClr val="accent4"/>
          </a:effectRef>
          <a:fontRef idx="minor">
            <a:schemeClr val="dk1"/>
          </a:fontRef>
        </p:style>
      </p:cxnSp>
      <p:sp>
        <p:nvSpPr>
          <p:cNvPr id="64" name="Rectangle 63"/>
          <p:cNvSpPr/>
          <p:nvPr/>
        </p:nvSpPr>
        <p:spPr>
          <a:xfrm>
            <a:off x="1851951" y="4143738"/>
            <a:ext cx="3773348" cy="569364"/>
          </a:xfrm>
          <a:prstGeom prst="rect">
            <a:avLst/>
          </a:prstGeom>
          <a:noFill/>
          <a:ln w="19050">
            <a:solidFill>
              <a:srgbClr val="F7964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67" name="Straight Arrow Connector 66"/>
          <p:cNvCxnSpPr>
            <a:stCxn id="53" idx="1"/>
          </p:cNvCxnSpPr>
          <p:nvPr/>
        </p:nvCxnSpPr>
        <p:spPr>
          <a:xfrm flipH="1">
            <a:off x="4489438" y="5109210"/>
            <a:ext cx="1451084" cy="29949"/>
          </a:xfrm>
          <a:prstGeom prst="straightConnector1">
            <a:avLst/>
          </a:prstGeom>
          <a:ln w="19050">
            <a:solidFill>
              <a:srgbClr val="9BBC59"/>
            </a:solidFill>
            <a:tailEnd type="arrow"/>
          </a:ln>
        </p:spPr>
        <p:style>
          <a:lnRef idx="2">
            <a:schemeClr val="accent3"/>
          </a:lnRef>
          <a:fillRef idx="1">
            <a:schemeClr val="lt1"/>
          </a:fillRef>
          <a:effectRef idx="0">
            <a:schemeClr val="accent3"/>
          </a:effectRef>
          <a:fontRef idx="minor">
            <a:schemeClr val="dk1"/>
          </a:fontRef>
        </p:style>
      </p:cxnSp>
      <mc:AlternateContent xmlns:mc="http://schemas.openxmlformats.org/markup-compatibility/2006" xmlns:p14="http://schemas.microsoft.com/office/powerpoint/2010/main">
        <mc:Choice Requires="p14">
          <p:contentPart p14:bwMode="auto" r:id="rId3">
            <p14:nvContentPartPr>
              <p14:cNvPr id="43" name="Ink 42">
                <a:extLst>
                  <a:ext uri="{FF2B5EF4-FFF2-40B4-BE49-F238E27FC236}">
                    <a16:creationId xmlns:a16="http://schemas.microsoft.com/office/drawing/2014/main" id="{AAD87613-41E6-84AB-4184-88A656FFA55F}"/>
                  </a:ext>
                </a:extLst>
              </p14:cNvPr>
              <p14:cNvContentPartPr/>
              <p14:nvPr/>
            </p14:nvContentPartPr>
            <p14:xfrm>
              <a:off x="1906451" y="4778470"/>
              <a:ext cx="2138400" cy="121680"/>
            </p14:xfrm>
          </p:contentPart>
        </mc:Choice>
        <mc:Fallback xmlns="">
          <p:pic>
            <p:nvPicPr>
              <p:cNvPr id="43" name="Ink 42">
                <a:extLst>
                  <a:ext uri="{FF2B5EF4-FFF2-40B4-BE49-F238E27FC236}">
                    <a16:creationId xmlns:a16="http://schemas.microsoft.com/office/drawing/2014/main" id="{AAD87613-41E6-84AB-4184-88A656FFA55F}"/>
                  </a:ext>
                </a:extLst>
              </p:cNvPr>
              <p:cNvPicPr/>
              <p:nvPr/>
            </p:nvPicPr>
            <p:blipFill>
              <a:blip r:embed="rId4"/>
              <a:stretch>
                <a:fillRect/>
              </a:stretch>
            </p:blipFill>
            <p:spPr>
              <a:xfrm>
                <a:off x="1852451" y="4670830"/>
                <a:ext cx="2246040" cy="337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4" name="Ink 43">
                <a:extLst>
                  <a:ext uri="{FF2B5EF4-FFF2-40B4-BE49-F238E27FC236}">
                    <a16:creationId xmlns:a16="http://schemas.microsoft.com/office/drawing/2014/main" id="{E7D08408-198C-2D23-A636-E8D4E7F4C91E}"/>
                  </a:ext>
                </a:extLst>
              </p14:cNvPr>
              <p14:cNvContentPartPr/>
              <p14:nvPr/>
            </p14:nvContentPartPr>
            <p14:xfrm>
              <a:off x="1785491" y="5382550"/>
              <a:ext cx="551880" cy="360"/>
            </p14:xfrm>
          </p:contentPart>
        </mc:Choice>
        <mc:Fallback xmlns="">
          <p:pic>
            <p:nvPicPr>
              <p:cNvPr id="44" name="Ink 43">
                <a:extLst>
                  <a:ext uri="{FF2B5EF4-FFF2-40B4-BE49-F238E27FC236}">
                    <a16:creationId xmlns:a16="http://schemas.microsoft.com/office/drawing/2014/main" id="{E7D08408-198C-2D23-A636-E8D4E7F4C91E}"/>
                  </a:ext>
                </a:extLst>
              </p:cNvPr>
              <p:cNvPicPr/>
              <p:nvPr/>
            </p:nvPicPr>
            <p:blipFill>
              <a:blip r:embed="rId6"/>
              <a:stretch>
                <a:fillRect/>
              </a:stretch>
            </p:blipFill>
            <p:spPr>
              <a:xfrm>
                <a:off x="1731491" y="5274910"/>
                <a:ext cx="6595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5" name="Ink 44">
                <a:extLst>
                  <a:ext uri="{FF2B5EF4-FFF2-40B4-BE49-F238E27FC236}">
                    <a16:creationId xmlns:a16="http://schemas.microsoft.com/office/drawing/2014/main" id="{AFCB8394-C6DF-EC0A-6A5A-27FE8E38699D}"/>
                  </a:ext>
                </a:extLst>
              </p14:cNvPr>
              <p14:cNvContentPartPr/>
              <p14:nvPr/>
            </p14:nvContentPartPr>
            <p14:xfrm>
              <a:off x="1992491" y="4209670"/>
              <a:ext cx="1948680" cy="78480"/>
            </p14:xfrm>
          </p:contentPart>
        </mc:Choice>
        <mc:Fallback xmlns="">
          <p:pic>
            <p:nvPicPr>
              <p:cNvPr id="45" name="Ink 44">
                <a:extLst>
                  <a:ext uri="{FF2B5EF4-FFF2-40B4-BE49-F238E27FC236}">
                    <a16:creationId xmlns:a16="http://schemas.microsoft.com/office/drawing/2014/main" id="{AFCB8394-C6DF-EC0A-6A5A-27FE8E38699D}"/>
                  </a:ext>
                </a:extLst>
              </p:cNvPr>
              <p:cNvPicPr/>
              <p:nvPr/>
            </p:nvPicPr>
            <p:blipFill>
              <a:blip r:embed="rId8"/>
              <a:stretch>
                <a:fillRect/>
              </a:stretch>
            </p:blipFill>
            <p:spPr>
              <a:xfrm>
                <a:off x="1938491" y="4101670"/>
                <a:ext cx="2056320" cy="294120"/>
              </a:xfrm>
              <a:prstGeom prst="rect">
                <a:avLst/>
              </a:prstGeom>
            </p:spPr>
          </p:pic>
        </mc:Fallback>
      </mc:AlternateContent>
    </p:spTree>
    <p:extLst>
      <p:ext uri="{BB962C8B-B14F-4D97-AF65-F5344CB8AC3E}">
        <p14:creationId xmlns:p14="http://schemas.microsoft.com/office/powerpoint/2010/main" val="3832413861"/>
      </p:ext>
    </p:extLst>
  </p:cSld>
  <p:clrMapOvr>
    <a:masterClrMapping/>
  </p:clrMapOvr>
  <p:transition>
    <p:wipe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1296802" y="3464411"/>
            <a:ext cx="6047644" cy="2631490"/>
          </a:xfrm>
          <a:prstGeom prst="rect">
            <a:avLst/>
          </a:prstGeom>
          <a:noFill/>
        </p:spPr>
        <p:style>
          <a:lnRef idx="2">
            <a:schemeClr val="accent1"/>
          </a:lnRef>
          <a:fillRef idx="1">
            <a:schemeClr val="lt1"/>
          </a:fillRef>
          <a:effectRef idx="0">
            <a:schemeClr val="accent1"/>
          </a:effectRef>
          <a:fontRef idx="minor">
            <a:schemeClr val="dk1"/>
          </a:fontRef>
        </p:style>
        <p:txBody>
          <a:bodyPr wrap="square">
            <a:spAutoFit/>
          </a:bodyPr>
          <a:lstStyle/>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000" dirty="0">
              <a:latin typeface="Courier New"/>
              <a:ea typeface="宋体" charset="0"/>
              <a:cs typeface="Courier New"/>
            </a:endParaRPr>
          </a:p>
        </p:txBody>
      </p:sp>
      <p:sp>
        <p:nvSpPr>
          <p:cNvPr id="61" name="圆角矩形 134"/>
          <p:cNvSpPr/>
          <p:nvPr/>
        </p:nvSpPr>
        <p:spPr>
          <a:xfrm>
            <a:off x="5308452" y="3455294"/>
            <a:ext cx="1254053" cy="144028"/>
          </a:xfrm>
          <a:prstGeom prst="round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Content Placeholder 1"/>
          <p:cNvSpPr txBox="1">
            <a:spLocks/>
          </p:cNvSpPr>
          <p:nvPr/>
        </p:nvSpPr>
        <p:spPr>
          <a:xfrm>
            <a:off x="1097280" y="3462794"/>
            <a:ext cx="6974399" cy="255002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400" indent="0">
              <a:lnSpc>
                <a:spcPct val="100000"/>
              </a:lnSpc>
              <a:buNone/>
            </a:pPr>
            <a:r>
              <a:rPr lang="en-US" sz="1600">
                <a:solidFill>
                  <a:prstClr val="black"/>
                </a:solidFill>
                <a:latin typeface="Courier New" panose="02070309020205020404" pitchFamily="49" charset="0"/>
                <a:cs typeface="Courier New" panose="02070309020205020404" pitchFamily="49" charset="0"/>
              </a:rPr>
              <a:t>void</a:t>
            </a:r>
            <a:r>
              <a:rPr lang="en-US" sz="1600" b="1">
                <a:solidFill>
                  <a:prstClr val="black"/>
                </a:solidFill>
                <a:latin typeface="Courier New" panose="02070309020205020404" pitchFamily="49" charset="0"/>
                <a:cs typeface="Courier New" panose="02070309020205020404" pitchFamily="49" charset="0"/>
              </a:rPr>
              <a:t> </a:t>
            </a:r>
            <a:r>
              <a:rPr lang="en-US" sz="1600">
                <a:solidFill>
                  <a:prstClr val="black"/>
                </a:solidFill>
                <a:latin typeface="Courier New" panose="02070309020205020404" pitchFamily="49" charset="0"/>
                <a:cs typeface="Courier New" panose="02070309020205020404" pitchFamily="49" charset="0"/>
              </a:rPr>
              <a:t>BSTT</a:t>
            </a:r>
            <a:r>
              <a:rPr lang="en-US" sz="1600" spc="-5">
                <a:solidFill>
                  <a:prstClr val="black"/>
                </a:solidFill>
                <a:latin typeface="Courier New" panose="02070309020205020404" pitchFamily="49" charset="0"/>
                <a:cs typeface="Courier New" panose="02070309020205020404" pitchFamily="49" charset="0"/>
              </a:rPr>
              <a:t>(BTNod</a:t>
            </a:r>
            <a:r>
              <a:rPr lang="en-US" sz="1600">
                <a:solidFill>
                  <a:prstClr val="black"/>
                </a:solidFill>
                <a:latin typeface="Courier New" panose="02070309020205020404" pitchFamily="49" charset="0"/>
                <a:cs typeface="Courier New" panose="02070309020205020404" pitchFamily="49" charset="0"/>
              </a:rPr>
              <a:t>e </a:t>
            </a:r>
            <a:r>
              <a:rPr lang="en-US" sz="1600" spc="-5">
                <a:solidFill>
                  <a:prstClr val="black"/>
                </a:solidFill>
                <a:latin typeface="Courier New" panose="02070309020205020404" pitchFamily="49" charset="0"/>
                <a:cs typeface="Courier New" panose="02070309020205020404" pitchFamily="49" charset="0"/>
              </a:rPr>
              <a:t>*cur, char c){</a:t>
            </a:r>
            <a:endParaRPr lang="en-US" sz="1600">
              <a:solidFill>
                <a:prstClr val="black"/>
              </a:solidFill>
              <a:latin typeface="Courier New" panose="02070309020205020404" pitchFamily="49" charset="0"/>
              <a:cs typeface="Courier New" panose="02070309020205020404" pitchFamily="49" charset="0"/>
            </a:endParaRPr>
          </a:p>
          <a:p>
            <a:pPr marL="230400" indent="0">
              <a:lnSpc>
                <a:spcPct val="100000"/>
              </a:lnSpc>
              <a:buNone/>
            </a:pPr>
            <a:r>
              <a:rPr lang="en-SG" sz="1600">
                <a:latin typeface="Courier New" panose="02070309020205020404" pitchFamily="49" charset="0"/>
                <a:cs typeface="Courier New" panose="02070309020205020404" pitchFamily="49" charset="0"/>
              </a:rPr>
              <a:t>    if (cur == NULL) return;</a:t>
            </a:r>
            <a:endParaRPr lang="en-SG" sz="800">
              <a:latin typeface="Courier New" panose="02070309020205020404" pitchFamily="49" charset="0"/>
              <a:cs typeface="Courier New" panose="02070309020205020404" pitchFamily="49" charset="0"/>
            </a:endParaRP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if (c==cur-&gt;item)</a:t>
            </a: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 printf(“found!\n”); return;}</a:t>
            </a: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if (c &lt; cur-&gt;item) </a:t>
            </a: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BSTT(cur-&gt;left,c);</a:t>
            </a: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else</a:t>
            </a: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BSTT(cur-&gt;right,c);</a:t>
            </a:r>
          </a:p>
          <a:p>
            <a:pPr marL="230400" indent="0">
              <a:lnSpc>
                <a:spcPct val="100000"/>
              </a:lnSpc>
              <a:spcBef>
                <a:spcPts val="300"/>
              </a:spcBef>
              <a:buNone/>
            </a:pPr>
            <a:r>
              <a:rPr lang="en-SG" sz="1600">
                <a:solidFill>
                  <a:prstClr val="black"/>
                </a:solidFill>
                <a:latin typeface="Courier New" panose="02070309020205020404" pitchFamily="49" charset="0"/>
                <a:cs typeface="Courier New" panose="02070309020205020404" pitchFamily="49" charset="0"/>
              </a:rPr>
              <a:t>}</a:t>
            </a:r>
          </a:p>
          <a:p>
            <a:pPr marL="0" indent="0">
              <a:lnSpc>
                <a:spcPct val="150000"/>
              </a:lnSpc>
              <a:buNone/>
            </a:pPr>
            <a:endParaRPr lang="en-SG" sz="1600"/>
          </a:p>
        </p:txBody>
      </p:sp>
      <p:sp>
        <p:nvSpPr>
          <p:cNvPr id="2" name="Title 1"/>
          <p:cNvSpPr>
            <a:spLocks noGrp="1"/>
          </p:cNvSpPr>
          <p:nvPr>
            <p:ph type="title"/>
          </p:nvPr>
        </p:nvSpPr>
        <p:spPr/>
        <p:txBody>
          <a:bodyPr/>
          <a:lstStyle/>
          <a:p>
            <a:r>
              <a:rPr lang="en-SG"/>
              <a:t>BST Traversal (BSTT)</a:t>
            </a:r>
          </a:p>
        </p:txBody>
      </p:sp>
      <p:sp>
        <p:nvSpPr>
          <p:cNvPr id="3" name="Content Placeholder 1"/>
          <p:cNvSpPr txBox="1">
            <a:spLocks/>
          </p:cNvSpPr>
          <p:nvPr/>
        </p:nvSpPr>
        <p:spPr>
          <a:xfrm>
            <a:off x="1097281" y="1380226"/>
            <a:ext cx="3843203"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400" marR="5080" indent="-230400">
              <a:lnSpc>
                <a:spcPct val="150000"/>
              </a:lnSpc>
              <a:tabLst>
                <a:tab pos="355600" algn="l"/>
              </a:tabLst>
            </a:pPr>
            <a:r>
              <a:rPr lang="en-SG" sz="1800" spc="-15">
                <a:latin typeface="Verdana (Body)"/>
                <a:cs typeface="Calibri"/>
              </a:rPr>
              <a:t>Check the traversal pattern for </a:t>
            </a:r>
            <a:br>
              <a:rPr lang="en-SG" sz="1800" spc="-15">
                <a:latin typeface="Verdana (Body)"/>
                <a:cs typeface="Calibri"/>
              </a:rPr>
            </a:br>
            <a:r>
              <a:rPr lang="en-SG" sz="1800" b="1" spc="-15">
                <a:latin typeface="Verdana (Body)"/>
                <a:cs typeface="Calibri"/>
              </a:rPr>
              <a:t>BSTT(root, ‘B’)</a:t>
            </a:r>
            <a:endParaRPr lang="en-SG" sz="1800" b="1" spc="-15" dirty="0">
              <a:latin typeface="Verdana (Body)"/>
              <a:cs typeface="Calibri"/>
            </a:endParaRPr>
          </a:p>
        </p:txBody>
      </p:sp>
      <p:grpSp>
        <p:nvGrpSpPr>
          <p:cNvPr id="4" name="Group 3"/>
          <p:cNvGrpSpPr/>
          <p:nvPr/>
        </p:nvGrpSpPr>
        <p:grpSpPr>
          <a:xfrm>
            <a:off x="5037896" y="1487637"/>
            <a:ext cx="2880375" cy="2507015"/>
            <a:chOff x="4905146" y="2397660"/>
            <a:chExt cx="3476854" cy="3026178"/>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29"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8"/>
            <p:cNvSpPr txBox="1"/>
            <p:nvPr/>
          </p:nvSpPr>
          <p:spPr>
            <a:xfrm>
              <a:off x="5876426" y="5033534"/>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2" name="直接箭头连接符 42"/>
            <p:cNvCxnSpPr>
              <a:stCxn id="25" idx="4"/>
              <a:endCxn id="29" idx="0"/>
            </p:cNvCxnSpPr>
            <p:nvPr/>
          </p:nvCxnSpPr>
          <p:spPr>
            <a:xfrm>
              <a:off x="5769468" y="4732839"/>
              <a:ext cx="221407" cy="249845"/>
            </a:xfrm>
            <a:prstGeom prst="straightConnector1">
              <a:avLst/>
            </a:prstGeom>
            <a:noFill/>
            <a:ln w="38100" cap="flat" cmpd="sng" algn="ctr">
              <a:solidFill>
                <a:srgbClr val="4F81BD">
                  <a:shade val="95000"/>
                  <a:satMod val="105000"/>
                </a:srgbClr>
              </a:solidFill>
              <a:prstDash val="solid"/>
              <a:tailEnd type="triangle"/>
            </a:ln>
            <a:effectLst/>
          </p:spPr>
        </p:cxnSp>
      </p:grpSp>
      <p:sp>
        <p:nvSpPr>
          <p:cNvPr id="55" name="文本框 148"/>
          <p:cNvSpPr txBox="1"/>
          <p:nvPr/>
        </p:nvSpPr>
        <p:spPr>
          <a:xfrm>
            <a:off x="5612936" y="1590539"/>
            <a:ext cx="878377" cy="307777"/>
          </a:xfrm>
          <a:prstGeom prst="rect">
            <a:avLst/>
          </a:prstGeom>
          <a:noFill/>
        </p:spPr>
        <p:txBody>
          <a:bodyPr wrap="square" rtlCol="0">
            <a:spAutoFit/>
          </a:bodyPr>
          <a:lstStyle/>
          <a:p>
            <a:r>
              <a:rPr lang="en-US" altLang="zh-CN" sz="1400" dirty="0">
                <a:solidFill>
                  <a:srgbClr val="C00000"/>
                </a:solidFill>
                <a:latin typeface="Calibri (Body)"/>
              </a:rPr>
              <a:t>‘B’ &lt; ‘H’</a:t>
            </a:r>
            <a:endParaRPr lang="zh-CN" altLang="en-US" sz="1400" dirty="0">
              <a:solidFill>
                <a:srgbClr val="C00000"/>
              </a:solidFill>
              <a:latin typeface="Calibri (Body)"/>
            </a:endParaRPr>
          </a:p>
        </p:txBody>
      </p:sp>
      <p:sp>
        <p:nvSpPr>
          <p:cNvPr id="56" name="文本框 149"/>
          <p:cNvSpPr txBox="1"/>
          <p:nvPr/>
        </p:nvSpPr>
        <p:spPr>
          <a:xfrm>
            <a:off x="4997848" y="2204981"/>
            <a:ext cx="878377" cy="307777"/>
          </a:xfrm>
          <a:prstGeom prst="rect">
            <a:avLst/>
          </a:prstGeom>
          <a:noFill/>
        </p:spPr>
        <p:txBody>
          <a:bodyPr wrap="square" rtlCol="0">
            <a:spAutoFit/>
          </a:bodyPr>
          <a:lstStyle/>
          <a:p>
            <a:r>
              <a:rPr lang="en-US" altLang="zh-CN" sz="1400" dirty="0">
                <a:solidFill>
                  <a:srgbClr val="C00000"/>
                </a:solidFill>
                <a:latin typeface="Calibri (Body)"/>
              </a:rPr>
              <a:t>‘B’ &lt; ‘E’</a:t>
            </a:r>
            <a:endParaRPr lang="zh-CN" altLang="en-US" sz="1400" dirty="0">
              <a:solidFill>
                <a:srgbClr val="C00000"/>
              </a:solidFill>
              <a:latin typeface="Calibri (Body)"/>
            </a:endParaRPr>
          </a:p>
        </p:txBody>
      </p:sp>
    </p:spTree>
    <p:extLst>
      <p:ext uri="{BB962C8B-B14F-4D97-AF65-F5344CB8AC3E}">
        <p14:creationId xmlns:p14="http://schemas.microsoft.com/office/powerpoint/2010/main" val="1835453644"/>
      </p:ext>
    </p:extLst>
  </p:cSld>
  <p:clrMapOvr>
    <a:masterClrMapping/>
  </p:clrMapOvr>
  <p:transition>
    <p:wipe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89660" y="1470689"/>
            <a:ext cx="1994916" cy="359288"/>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p:cNvSpPr>
            <a:spLocks noGrp="1"/>
          </p:cNvSpPr>
          <p:nvPr>
            <p:ph type="title"/>
          </p:nvPr>
        </p:nvSpPr>
        <p:spPr/>
        <p:txBody>
          <a:bodyPr/>
          <a:lstStyle/>
          <a:p>
            <a:r>
              <a:rPr lang="en-SG"/>
              <a:t>OUTLINE</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b="1"/>
              <a:t>Item Search</a:t>
            </a:r>
          </a:p>
          <a:p>
            <a:pPr>
              <a:lnSpc>
                <a:spcPct val="150000"/>
              </a:lnSpc>
            </a:pPr>
            <a:r>
              <a:rPr lang="en-SG" sz="1800"/>
              <a:t>Binary Search Trees (BST)</a:t>
            </a:r>
          </a:p>
          <a:p>
            <a:pPr>
              <a:lnSpc>
                <a:spcPct val="150000"/>
              </a:lnSpc>
            </a:pPr>
            <a:r>
              <a:rPr lang="en-SG" sz="1800"/>
              <a:t>BST Operations:</a:t>
            </a:r>
          </a:p>
          <a:p>
            <a:pPr lvl="1">
              <a:lnSpc>
                <a:spcPct val="150000"/>
              </a:lnSpc>
              <a:buFont typeface="Verdana" panose="020B0604030504040204" pitchFamily="34" charset="0"/>
              <a:buChar char="-"/>
            </a:pPr>
            <a:r>
              <a:rPr lang="en-SG" sz="1600"/>
              <a:t>Traversal</a:t>
            </a:r>
          </a:p>
          <a:p>
            <a:pPr lvl="1">
              <a:lnSpc>
                <a:spcPct val="150000"/>
              </a:lnSpc>
              <a:buFont typeface="Verdana" panose="020B0604030504040204" pitchFamily="34" charset="0"/>
              <a:buChar char="-"/>
            </a:pPr>
            <a:r>
              <a:rPr lang="en-SG" sz="1600"/>
              <a:t>Inserting a node</a:t>
            </a:r>
          </a:p>
          <a:p>
            <a:pPr lvl="1">
              <a:lnSpc>
                <a:spcPct val="150000"/>
              </a:lnSpc>
              <a:buFont typeface="Verdana" panose="020B0604030504040204" pitchFamily="34" charset="0"/>
              <a:buChar char="-"/>
            </a:pPr>
            <a:r>
              <a:rPr lang="en-SG" sz="1600"/>
              <a:t>Removing a node</a:t>
            </a:r>
          </a:p>
        </p:txBody>
      </p:sp>
      <p:grpSp>
        <p:nvGrpSpPr>
          <p:cNvPr id="83" name="Group 82"/>
          <p:cNvGrpSpPr/>
          <p:nvPr/>
        </p:nvGrpSpPr>
        <p:grpSpPr>
          <a:xfrm>
            <a:off x="4915976" y="1967697"/>
            <a:ext cx="2880375" cy="2507015"/>
            <a:chOff x="4905146" y="2397660"/>
            <a:chExt cx="3476854" cy="3026178"/>
          </a:xfrm>
        </p:grpSpPr>
        <p:sp>
          <p:nvSpPr>
            <p:cNvPr id="4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4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4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4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4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5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5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5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5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5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5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5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5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5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5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6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6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6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6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69"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70" name="object 78"/>
            <p:cNvSpPr txBox="1"/>
            <p:nvPr/>
          </p:nvSpPr>
          <p:spPr>
            <a:xfrm>
              <a:off x="5876426" y="5033534"/>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71" name="直接箭头连接符 31"/>
            <p:cNvCxnSpPr>
              <a:stCxn id="45" idx="5"/>
              <a:endCxn id="5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72" name="直接箭头连接符 32"/>
            <p:cNvCxnSpPr>
              <a:stCxn id="45" idx="3"/>
              <a:endCxn id="4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73" name="直接箭头连接符 33"/>
            <p:cNvCxnSpPr>
              <a:stCxn id="47" idx="4"/>
              <a:endCxn id="4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74" name="直接箭头连接符 34"/>
            <p:cNvCxnSpPr>
              <a:stCxn id="53" idx="3"/>
              <a:endCxn id="5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75" name="直接箭头连接符 35"/>
            <p:cNvCxnSpPr>
              <a:stCxn id="47" idx="4"/>
              <a:endCxn id="5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76" name="直接箭头连接符 36"/>
            <p:cNvCxnSpPr>
              <a:stCxn id="53" idx="5"/>
              <a:endCxn id="5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77" name="直接箭头连接符 37"/>
            <p:cNvCxnSpPr>
              <a:stCxn id="49" idx="4"/>
              <a:endCxn id="6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78" name="直接箭头连接符 38"/>
            <p:cNvCxnSpPr>
              <a:stCxn id="49" idx="4"/>
              <a:endCxn id="6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79" name="直接箭头连接符 39"/>
            <p:cNvCxnSpPr>
              <a:stCxn id="55" idx="4"/>
              <a:endCxn id="6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0" name="直接箭头连接符 40"/>
            <p:cNvCxnSpPr>
              <a:stCxn id="51" idx="4"/>
              <a:endCxn id="5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1" name="直接箭头连接符 41"/>
            <p:cNvCxnSpPr>
              <a:stCxn id="55" idx="4"/>
              <a:endCxn id="6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2" name="直接箭头连接符 42"/>
            <p:cNvCxnSpPr>
              <a:stCxn id="65" idx="4"/>
              <a:endCxn id="69" idx="0"/>
            </p:cNvCxnSpPr>
            <p:nvPr/>
          </p:nvCxnSpPr>
          <p:spPr>
            <a:xfrm>
              <a:off x="5769468" y="4732839"/>
              <a:ext cx="221407" cy="249845"/>
            </a:xfrm>
            <a:prstGeom prst="straightConnector1">
              <a:avLst/>
            </a:prstGeom>
            <a:noFill/>
            <a:ln w="38100" cap="flat" cmpd="sng" algn="ctr">
              <a:solidFill>
                <a:srgbClr val="4F81BD">
                  <a:shade val="95000"/>
                  <a:satMod val="105000"/>
                </a:srgbClr>
              </a:solidFill>
              <a:prstDash val="solid"/>
              <a:tailEnd type="triangle"/>
            </a:ln>
            <a:effectLst/>
          </p:spPr>
        </p:cxnSp>
      </p:grpSp>
    </p:spTree>
    <p:extLst>
      <p:ext uri="{BB962C8B-B14F-4D97-AF65-F5344CB8AC3E}">
        <p14:creationId xmlns:p14="http://schemas.microsoft.com/office/powerpoint/2010/main" val="3986487782"/>
      </p:ext>
    </p:extLst>
  </p:cSld>
  <p:clrMapOvr>
    <a:masterClrMapping/>
  </p:clrMapOvr>
  <p:transition>
    <p:wipe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1296802" y="3464411"/>
            <a:ext cx="6047644" cy="2631490"/>
          </a:xfrm>
          <a:prstGeom prst="rect">
            <a:avLst/>
          </a:prstGeom>
          <a:noFill/>
        </p:spPr>
        <p:style>
          <a:lnRef idx="2">
            <a:schemeClr val="accent1"/>
          </a:lnRef>
          <a:fillRef idx="1">
            <a:schemeClr val="lt1"/>
          </a:fillRef>
          <a:effectRef idx="0">
            <a:schemeClr val="accent1"/>
          </a:effectRef>
          <a:fontRef idx="minor">
            <a:schemeClr val="dk1"/>
          </a:fontRef>
        </p:style>
        <p:txBody>
          <a:bodyPr wrap="square">
            <a:spAutoFit/>
          </a:bodyPr>
          <a:lstStyle/>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000" dirty="0">
              <a:latin typeface="Courier New"/>
              <a:ea typeface="宋体" charset="0"/>
              <a:cs typeface="Courier New"/>
            </a:endParaRPr>
          </a:p>
        </p:txBody>
      </p:sp>
      <p:sp>
        <p:nvSpPr>
          <p:cNvPr id="61" name="圆角矩形 134"/>
          <p:cNvSpPr/>
          <p:nvPr/>
        </p:nvSpPr>
        <p:spPr>
          <a:xfrm>
            <a:off x="5308452" y="3455294"/>
            <a:ext cx="1254053" cy="144028"/>
          </a:xfrm>
          <a:prstGeom prst="round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Content Placeholder 1"/>
          <p:cNvSpPr txBox="1">
            <a:spLocks/>
          </p:cNvSpPr>
          <p:nvPr/>
        </p:nvSpPr>
        <p:spPr>
          <a:xfrm>
            <a:off x="1097280" y="3462794"/>
            <a:ext cx="6974399" cy="255002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400" indent="0">
              <a:lnSpc>
                <a:spcPct val="100000"/>
              </a:lnSpc>
              <a:buNone/>
            </a:pPr>
            <a:r>
              <a:rPr lang="en-US" sz="1600" dirty="0">
                <a:solidFill>
                  <a:prstClr val="black"/>
                </a:solidFill>
                <a:latin typeface="Courier New" panose="02070309020205020404" pitchFamily="49" charset="0"/>
                <a:cs typeface="Courier New" panose="02070309020205020404" pitchFamily="49" charset="0"/>
              </a:rPr>
              <a:t>void</a:t>
            </a:r>
            <a:r>
              <a:rPr lang="en-US" sz="1600" b="1" dirty="0">
                <a:solidFill>
                  <a:prstClr val="black"/>
                </a:solidFill>
                <a:latin typeface="Courier New" panose="02070309020205020404" pitchFamily="49" charset="0"/>
                <a:cs typeface="Courier New" panose="02070309020205020404" pitchFamily="49" charset="0"/>
              </a:rPr>
              <a:t> </a:t>
            </a:r>
            <a:r>
              <a:rPr lang="en-US" sz="1600" dirty="0">
                <a:solidFill>
                  <a:prstClr val="black"/>
                </a:solidFill>
                <a:latin typeface="Courier New" panose="02070309020205020404" pitchFamily="49" charset="0"/>
                <a:cs typeface="Courier New" panose="02070309020205020404" pitchFamily="49" charset="0"/>
              </a:rPr>
              <a:t>BSTT</a:t>
            </a:r>
            <a:r>
              <a:rPr lang="en-US" sz="1600" spc="-5" dirty="0">
                <a:solidFill>
                  <a:prstClr val="black"/>
                </a:solidFill>
                <a:latin typeface="Courier New" panose="02070309020205020404" pitchFamily="49" charset="0"/>
                <a:cs typeface="Courier New" panose="02070309020205020404" pitchFamily="49" charset="0"/>
              </a:rPr>
              <a:t>(</a:t>
            </a:r>
            <a:r>
              <a:rPr lang="en-US" sz="1600" spc="-5" dirty="0" err="1">
                <a:solidFill>
                  <a:prstClr val="black"/>
                </a:solidFill>
                <a:latin typeface="Courier New" panose="02070309020205020404" pitchFamily="49" charset="0"/>
                <a:cs typeface="Courier New" panose="02070309020205020404" pitchFamily="49" charset="0"/>
              </a:rPr>
              <a:t>BTNod</a:t>
            </a:r>
            <a:r>
              <a:rPr lang="en-US" sz="1600" dirty="0" err="1">
                <a:solidFill>
                  <a:prstClr val="black"/>
                </a:solidFill>
                <a:latin typeface="Courier New" panose="02070309020205020404" pitchFamily="49" charset="0"/>
                <a:cs typeface="Courier New" panose="02070309020205020404" pitchFamily="49" charset="0"/>
              </a:rPr>
              <a:t>e</a:t>
            </a:r>
            <a:r>
              <a:rPr lang="en-US" sz="1600" dirty="0">
                <a:solidFill>
                  <a:prstClr val="black"/>
                </a:solidFill>
                <a:latin typeface="Courier New" panose="02070309020205020404" pitchFamily="49" charset="0"/>
                <a:cs typeface="Courier New" panose="02070309020205020404" pitchFamily="49" charset="0"/>
              </a:rPr>
              <a:t> </a:t>
            </a:r>
            <a:r>
              <a:rPr lang="en-US" sz="1600" spc="-5" dirty="0">
                <a:solidFill>
                  <a:prstClr val="black"/>
                </a:solidFill>
                <a:latin typeface="Courier New" panose="02070309020205020404" pitchFamily="49" charset="0"/>
                <a:cs typeface="Courier New" panose="02070309020205020404" pitchFamily="49" charset="0"/>
              </a:rPr>
              <a:t>*cur, char c){</a:t>
            </a:r>
            <a:endParaRPr lang="en-US" sz="1600" dirty="0">
              <a:solidFill>
                <a:prstClr val="black"/>
              </a:solidFill>
              <a:latin typeface="Courier New" panose="02070309020205020404" pitchFamily="49" charset="0"/>
              <a:cs typeface="Courier New" panose="02070309020205020404" pitchFamily="49" charset="0"/>
            </a:endParaRPr>
          </a:p>
          <a:p>
            <a:pPr marL="230400" indent="0">
              <a:lnSpc>
                <a:spcPct val="100000"/>
              </a:lnSpc>
              <a:buNone/>
            </a:pPr>
            <a:r>
              <a:rPr lang="en-SG" sz="1600" dirty="0">
                <a:latin typeface="Courier New" panose="02070309020205020404" pitchFamily="49" charset="0"/>
                <a:cs typeface="Courier New" panose="02070309020205020404" pitchFamily="49" charset="0"/>
              </a:rPr>
              <a:t>    if (cur == NULL) return;</a:t>
            </a:r>
            <a:endParaRPr lang="en-SG" sz="800" dirty="0">
              <a:latin typeface="Courier New" panose="02070309020205020404" pitchFamily="49" charset="0"/>
              <a:cs typeface="Courier New" panose="02070309020205020404" pitchFamily="49" charset="0"/>
            </a:endParaRP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if (c==cur-&gt;item)</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 </a:t>
            </a:r>
            <a:r>
              <a:rPr lang="en-SG" sz="1600" dirty="0" err="1">
                <a:latin typeface="Courier New" panose="02070309020205020404" pitchFamily="49" charset="0"/>
                <a:cs typeface="Courier New" panose="02070309020205020404" pitchFamily="49" charset="0"/>
              </a:rPr>
              <a:t>printf</a:t>
            </a:r>
            <a:r>
              <a:rPr lang="en-SG" sz="1600" dirty="0">
                <a:latin typeface="Courier New" panose="02070309020205020404" pitchFamily="49" charset="0"/>
                <a:cs typeface="Courier New" panose="02070309020205020404" pitchFamily="49" charset="0"/>
              </a:rPr>
              <a:t>(“found!\n”); return;}</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if (c &lt; cur-&gt;item) </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BSTT(cur-&gt;</a:t>
            </a:r>
            <a:r>
              <a:rPr lang="en-SG" sz="1600" dirty="0" err="1">
                <a:latin typeface="Courier New" panose="02070309020205020404" pitchFamily="49" charset="0"/>
                <a:cs typeface="Courier New" panose="02070309020205020404" pitchFamily="49" charset="0"/>
              </a:rPr>
              <a:t>left,c</a:t>
            </a:r>
            <a:r>
              <a:rPr lang="en-SG" sz="1600" dirty="0">
                <a:latin typeface="Courier New" panose="02070309020205020404" pitchFamily="49" charset="0"/>
                <a:cs typeface="Courier New" panose="02070309020205020404" pitchFamily="49" charset="0"/>
              </a:rPr>
              <a:t>);</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else</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BSTT(cur-&gt;</a:t>
            </a:r>
            <a:r>
              <a:rPr lang="en-SG" sz="1600" dirty="0" err="1">
                <a:latin typeface="Courier New" panose="02070309020205020404" pitchFamily="49" charset="0"/>
                <a:cs typeface="Courier New" panose="02070309020205020404" pitchFamily="49" charset="0"/>
              </a:rPr>
              <a:t>right,c</a:t>
            </a:r>
            <a:r>
              <a:rPr lang="en-SG" sz="1600" dirty="0">
                <a:latin typeface="Courier New" panose="02070309020205020404" pitchFamily="49" charset="0"/>
                <a:cs typeface="Courier New" panose="02070309020205020404" pitchFamily="49" charset="0"/>
              </a:rPr>
              <a:t>);</a:t>
            </a:r>
          </a:p>
          <a:p>
            <a:pPr marL="230400" indent="0">
              <a:lnSpc>
                <a:spcPct val="100000"/>
              </a:lnSpc>
              <a:spcBef>
                <a:spcPts val="300"/>
              </a:spcBef>
              <a:buNone/>
            </a:pPr>
            <a:r>
              <a:rPr lang="en-SG" sz="1600" dirty="0">
                <a:solidFill>
                  <a:prstClr val="black"/>
                </a:solidFill>
                <a:latin typeface="Courier New" panose="02070309020205020404" pitchFamily="49" charset="0"/>
                <a:cs typeface="Courier New" panose="02070309020205020404" pitchFamily="49" charset="0"/>
              </a:rPr>
              <a:t>}</a:t>
            </a:r>
          </a:p>
          <a:p>
            <a:pPr marL="0" indent="0">
              <a:lnSpc>
                <a:spcPct val="150000"/>
              </a:lnSpc>
              <a:buNone/>
            </a:pPr>
            <a:endParaRPr lang="en-SG" sz="1600" dirty="0"/>
          </a:p>
        </p:txBody>
      </p:sp>
      <p:sp>
        <p:nvSpPr>
          <p:cNvPr id="2" name="Title 1"/>
          <p:cNvSpPr>
            <a:spLocks noGrp="1"/>
          </p:cNvSpPr>
          <p:nvPr>
            <p:ph type="title"/>
          </p:nvPr>
        </p:nvSpPr>
        <p:spPr/>
        <p:txBody>
          <a:bodyPr/>
          <a:lstStyle/>
          <a:p>
            <a:r>
              <a:rPr lang="en-SG" dirty="0"/>
              <a:t>BST Traversal (BSTT)</a:t>
            </a:r>
          </a:p>
        </p:txBody>
      </p:sp>
      <p:sp>
        <p:nvSpPr>
          <p:cNvPr id="3" name="Content Placeholder 1"/>
          <p:cNvSpPr txBox="1">
            <a:spLocks/>
          </p:cNvSpPr>
          <p:nvPr/>
        </p:nvSpPr>
        <p:spPr>
          <a:xfrm>
            <a:off x="1097281" y="1380226"/>
            <a:ext cx="3843203"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400" marR="5080" indent="-230400">
              <a:lnSpc>
                <a:spcPct val="150000"/>
              </a:lnSpc>
              <a:buFont typeface="Arial"/>
              <a:buChar char="•"/>
              <a:tabLst>
                <a:tab pos="355600" algn="l"/>
              </a:tabLst>
            </a:pPr>
            <a:r>
              <a:rPr lang="en-SG" sz="1800" spc="-15" dirty="0">
                <a:latin typeface="Verdana (Body)"/>
                <a:cs typeface="Calibri"/>
              </a:rPr>
              <a:t>Check the traversal pattern for </a:t>
            </a:r>
            <a:br>
              <a:rPr lang="en-SG" sz="1800" spc="-15" dirty="0">
                <a:latin typeface="Verdana (Body)"/>
                <a:cs typeface="Calibri"/>
              </a:rPr>
            </a:br>
            <a:r>
              <a:rPr lang="en-SG" sz="1800" b="1" spc="-15" dirty="0">
                <a:latin typeface="Verdana (Body)"/>
                <a:cs typeface="Calibri"/>
              </a:rPr>
              <a:t>BSTT(root, ‘K’)</a:t>
            </a:r>
          </a:p>
        </p:txBody>
      </p:sp>
      <p:grpSp>
        <p:nvGrpSpPr>
          <p:cNvPr id="4" name="Group 3"/>
          <p:cNvGrpSpPr/>
          <p:nvPr/>
        </p:nvGrpSpPr>
        <p:grpSpPr>
          <a:xfrm>
            <a:off x="5037896" y="1487637"/>
            <a:ext cx="2880375" cy="2507015"/>
            <a:chOff x="4905146" y="2397660"/>
            <a:chExt cx="3476854" cy="3026178"/>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29"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8"/>
            <p:cNvSpPr txBox="1"/>
            <p:nvPr/>
          </p:nvSpPr>
          <p:spPr>
            <a:xfrm>
              <a:off x="5876426" y="5033534"/>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2" name="直接箭头连接符 42"/>
            <p:cNvCxnSpPr>
              <a:stCxn id="25" idx="4"/>
              <a:endCxn id="29" idx="0"/>
            </p:cNvCxnSpPr>
            <p:nvPr/>
          </p:nvCxnSpPr>
          <p:spPr>
            <a:xfrm>
              <a:off x="5769468" y="4732839"/>
              <a:ext cx="221407" cy="249845"/>
            </a:xfrm>
            <a:prstGeom prst="straightConnector1">
              <a:avLst/>
            </a:prstGeom>
            <a:noFill/>
            <a:ln w="38100" cap="flat" cmpd="sng" algn="ctr">
              <a:solidFill>
                <a:srgbClr val="4F81BD">
                  <a:shade val="95000"/>
                  <a:satMod val="105000"/>
                </a:srgbClr>
              </a:solidFill>
              <a:prstDash val="solid"/>
              <a:tailEnd type="triangle"/>
            </a:ln>
            <a:effectLst/>
          </p:spPr>
        </p:cxnSp>
      </p:grpSp>
      <p:sp>
        <p:nvSpPr>
          <p:cNvPr id="55" name="文本框 148"/>
          <p:cNvSpPr txBox="1"/>
          <p:nvPr/>
        </p:nvSpPr>
        <p:spPr>
          <a:xfrm>
            <a:off x="6812664" y="1590281"/>
            <a:ext cx="878377" cy="307777"/>
          </a:xfrm>
          <a:prstGeom prst="rect">
            <a:avLst/>
          </a:prstGeom>
          <a:noFill/>
        </p:spPr>
        <p:txBody>
          <a:bodyPr wrap="square" rtlCol="0">
            <a:spAutoFit/>
          </a:bodyPr>
          <a:lstStyle/>
          <a:p>
            <a:r>
              <a:rPr lang="en-US" altLang="zh-CN" sz="1400">
                <a:solidFill>
                  <a:srgbClr val="C00000"/>
                </a:solidFill>
                <a:latin typeface="Calibri (Body)"/>
              </a:rPr>
              <a:t>‘K’ </a:t>
            </a:r>
            <a:r>
              <a:rPr lang="en-US" altLang="zh-CN" sz="1400" dirty="0">
                <a:solidFill>
                  <a:srgbClr val="C00000"/>
                </a:solidFill>
                <a:latin typeface="Calibri (Body)"/>
              </a:rPr>
              <a:t>&gt;</a:t>
            </a:r>
            <a:r>
              <a:rPr lang="en-US" altLang="zh-CN" sz="1400">
                <a:solidFill>
                  <a:srgbClr val="C00000"/>
                </a:solidFill>
                <a:latin typeface="Calibri (Body)"/>
              </a:rPr>
              <a:t> </a:t>
            </a:r>
            <a:r>
              <a:rPr lang="en-US" altLang="zh-CN" sz="1400" dirty="0">
                <a:solidFill>
                  <a:srgbClr val="C00000"/>
                </a:solidFill>
                <a:latin typeface="Calibri (Body)"/>
              </a:rPr>
              <a:t>‘H’</a:t>
            </a:r>
            <a:endParaRPr lang="zh-CN" altLang="en-US" sz="1400" dirty="0">
              <a:solidFill>
                <a:srgbClr val="C00000"/>
              </a:solidFill>
              <a:latin typeface="Calibri (Body)"/>
            </a:endParaRPr>
          </a:p>
        </p:txBody>
      </p:sp>
      <p:sp>
        <p:nvSpPr>
          <p:cNvPr id="56" name="文本框 149"/>
          <p:cNvSpPr txBox="1"/>
          <p:nvPr/>
        </p:nvSpPr>
        <p:spPr>
          <a:xfrm>
            <a:off x="6381279" y="2123863"/>
            <a:ext cx="878377" cy="307777"/>
          </a:xfrm>
          <a:prstGeom prst="rect">
            <a:avLst/>
          </a:prstGeom>
          <a:noFill/>
        </p:spPr>
        <p:txBody>
          <a:bodyPr wrap="square" rtlCol="0">
            <a:spAutoFit/>
          </a:bodyPr>
          <a:lstStyle/>
          <a:p>
            <a:r>
              <a:rPr lang="en-US" altLang="zh-CN" sz="1400">
                <a:solidFill>
                  <a:srgbClr val="C00000"/>
                </a:solidFill>
                <a:latin typeface="Calibri (Body)"/>
              </a:rPr>
              <a:t>‘K’ &gt; ‘L’</a:t>
            </a:r>
            <a:endParaRPr lang="zh-CN" altLang="en-US" sz="1400" dirty="0">
              <a:solidFill>
                <a:srgbClr val="C00000"/>
              </a:solidFill>
              <a:latin typeface="Calibri (Body)"/>
            </a:endParaRPr>
          </a:p>
        </p:txBody>
      </p:sp>
      <p:sp>
        <p:nvSpPr>
          <p:cNvPr id="48" name="文本框 149"/>
          <p:cNvSpPr txBox="1"/>
          <p:nvPr/>
        </p:nvSpPr>
        <p:spPr>
          <a:xfrm>
            <a:off x="7022926" y="2722191"/>
            <a:ext cx="878377" cy="307777"/>
          </a:xfrm>
          <a:prstGeom prst="rect">
            <a:avLst/>
          </a:prstGeom>
          <a:noFill/>
        </p:spPr>
        <p:txBody>
          <a:bodyPr wrap="square" rtlCol="0">
            <a:spAutoFit/>
          </a:bodyPr>
          <a:lstStyle/>
          <a:p>
            <a:r>
              <a:rPr lang="en-US" altLang="zh-CN" sz="1400">
                <a:solidFill>
                  <a:srgbClr val="C00000"/>
                </a:solidFill>
                <a:latin typeface="Calibri (Body)"/>
              </a:rPr>
              <a:t>‘K’ &gt; ‘J’</a:t>
            </a:r>
            <a:endParaRPr lang="zh-CN" altLang="en-US" sz="1400" dirty="0">
              <a:solidFill>
                <a:srgbClr val="C00000"/>
              </a:solidFill>
              <a:latin typeface="Calibri (Body)"/>
            </a:endParaRPr>
          </a:p>
        </p:txBody>
      </p:sp>
    </p:spTree>
    <p:extLst>
      <p:ext uri="{BB962C8B-B14F-4D97-AF65-F5344CB8AC3E}">
        <p14:creationId xmlns:p14="http://schemas.microsoft.com/office/powerpoint/2010/main" val="1159545971"/>
      </p:ext>
    </p:extLst>
  </p:cSld>
  <p:clrMapOvr>
    <a:masterClrMapping/>
  </p:clrMapOvr>
  <p:transition>
    <p:wipe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3BF2F-FEED-4B93-B888-F88706916FC0}"/>
              </a:ext>
            </a:extLst>
          </p:cNvPr>
          <p:cNvSpPr>
            <a:spLocks noGrp="1"/>
          </p:cNvSpPr>
          <p:nvPr>
            <p:ph type="title"/>
          </p:nvPr>
        </p:nvSpPr>
        <p:spPr/>
        <p:txBody>
          <a:bodyPr/>
          <a:lstStyle/>
          <a:p>
            <a:r>
              <a:rPr lang="en-SG" dirty="0"/>
              <a:t>BST Traversal (BSTT) – finding ‘b’</a:t>
            </a:r>
          </a:p>
        </p:txBody>
      </p:sp>
      <p:sp>
        <p:nvSpPr>
          <p:cNvPr id="3" name="Rectangle 2">
            <a:extLst>
              <a:ext uri="{FF2B5EF4-FFF2-40B4-BE49-F238E27FC236}">
                <a16:creationId xmlns:a16="http://schemas.microsoft.com/office/drawing/2014/main" id="{93B73C1E-C2EE-4A2F-A13E-64E16D8C13CC}"/>
              </a:ext>
            </a:extLst>
          </p:cNvPr>
          <p:cNvSpPr/>
          <p:nvPr/>
        </p:nvSpPr>
        <p:spPr>
          <a:xfrm>
            <a:off x="112772" y="656343"/>
            <a:ext cx="3579998" cy="1669688"/>
          </a:xfrm>
          <a:prstGeom prst="rect">
            <a:avLst/>
          </a:prstGeom>
          <a:solidFill>
            <a:schemeClr val="bg1"/>
          </a:solidFill>
          <a:ln w="19050">
            <a:solidFill>
              <a:srgbClr val="C00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00000"/>
              </a:lnSpc>
              <a:buNone/>
            </a:pPr>
            <a:r>
              <a:rPr lang="en-US" sz="1000" dirty="0">
                <a:solidFill>
                  <a:prstClr val="black"/>
                </a:solidFill>
                <a:latin typeface="Courier New" panose="02070309020205020404" pitchFamily="49" charset="0"/>
                <a:cs typeface="Courier New" panose="02070309020205020404" pitchFamily="49" charset="0"/>
              </a:rPr>
              <a:t>void</a:t>
            </a:r>
            <a:r>
              <a:rPr lang="en-US" sz="1000" b="1" dirty="0">
                <a:solidFill>
                  <a:prstClr val="black"/>
                </a:solidFill>
                <a:latin typeface="Courier New" panose="02070309020205020404" pitchFamily="49" charset="0"/>
                <a:cs typeface="Courier New" panose="02070309020205020404" pitchFamily="49" charset="0"/>
              </a:rPr>
              <a:t> </a:t>
            </a:r>
            <a:r>
              <a:rPr lang="en-US" sz="1000" b="1" dirty="0">
                <a:solidFill>
                  <a:srgbClr val="C00000"/>
                </a:solidFill>
                <a:latin typeface="Courier New" panose="02070309020205020404" pitchFamily="49" charset="0"/>
                <a:cs typeface="Courier New" panose="02070309020205020404" pitchFamily="49" charset="0"/>
              </a:rPr>
              <a:t>BSTT</a:t>
            </a:r>
            <a:r>
              <a:rPr lang="en-US" sz="1000" spc="-5" dirty="0">
                <a:solidFill>
                  <a:prstClr val="black"/>
                </a:solidFill>
                <a:latin typeface="Courier New" panose="02070309020205020404" pitchFamily="49" charset="0"/>
                <a:cs typeface="Courier New" panose="02070309020205020404" pitchFamily="49" charset="0"/>
              </a:rPr>
              <a:t>(</a:t>
            </a:r>
            <a:r>
              <a:rPr lang="en-US" sz="1000" spc="-5" dirty="0" err="1">
                <a:solidFill>
                  <a:prstClr val="black"/>
                </a:solidFill>
                <a:latin typeface="Courier New" panose="02070309020205020404" pitchFamily="49" charset="0"/>
                <a:cs typeface="Courier New" panose="02070309020205020404" pitchFamily="49" charset="0"/>
              </a:rPr>
              <a:t>BTNod</a:t>
            </a:r>
            <a:r>
              <a:rPr lang="en-US" sz="1000" dirty="0" err="1">
                <a:solidFill>
                  <a:prstClr val="black"/>
                </a:solidFill>
                <a:latin typeface="Courier New" panose="02070309020205020404" pitchFamily="49" charset="0"/>
                <a:cs typeface="Courier New" panose="02070309020205020404" pitchFamily="49" charset="0"/>
              </a:rPr>
              <a:t>e</a:t>
            </a:r>
            <a:r>
              <a:rPr lang="en-US" sz="1000" dirty="0">
                <a:solidFill>
                  <a:prstClr val="black"/>
                </a:solidFill>
                <a:latin typeface="Courier New" panose="02070309020205020404" pitchFamily="49" charset="0"/>
                <a:cs typeface="Courier New" panose="02070309020205020404" pitchFamily="49" charset="0"/>
              </a:rPr>
              <a:t> </a:t>
            </a:r>
            <a:r>
              <a:rPr lang="en-US" sz="1000" spc="-5" dirty="0">
                <a:solidFill>
                  <a:prstClr val="black"/>
                </a:solidFill>
                <a:latin typeface="Courier New" panose="02070309020205020404" pitchFamily="49" charset="0"/>
                <a:cs typeface="Courier New" panose="02070309020205020404" pitchFamily="49" charset="0"/>
              </a:rPr>
              <a:t>*cur, char c){</a:t>
            </a:r>
            <a:endParaRPr lang="en-US" sz="1000" dirty="0">
              <a:solidFill>
                <a:prstClr val="black"/>
              </a:solidFill>
              <a:latin typeface="Courier New" panose="02070309020205020404" pitchFamily="49" charset="0"/>
              <a:cs typeface="Courier New" panose="02070309020205020404" pitchFamily="49" charset="0"/>
            </a:endParaRPr>
          </a:p>
          <a:p>
            <a:pPr indent="-457200">
              <a:lnSpc>
                <a:spcPct val="100000"/>
              </a:lnSpc>
              <a:buNone/>
            </a:pPr>
            <a:r>
              <a:rPr lang="en-SG" sz="1000" dirty="0">
                <a:latin typeface="Courier New" panose="02070309020205020404" pitchFamily="49" charset="0"/>
                <a:cs typeface="Courier New" panose="02070309020205020404" pitchFamily="49" charset="0"/>
              </a:rPr>
              <a:t>    if (cur == NULL) return;</a:t>
            </a:r>
            <a:endParaRPr lang="en-SG" sz="300" dirty="0">
              <a:latin typeface="Courier New" panose="02070309020205020404" pitchFamily="49" charset="0"/>
              <a:cs typeface="Courier New" panose="02070309020205020404" pitchFamily="49" charset="0"/>
            </a:endParaRPr>
          </a:p>
          <a:p>
            <a:pPr indent="-457200">
              <a:lnSpc>
                <a:spcPct val="100000"/>
              </a:lnSpc>
              <a:buNone/>
            </a:pPr>
            <a:r>
              <a:rPr lang="en-SG" sz="1000" dirty="0">
                <a:latin typeface="Courier New" panose="02070309020205020404" pitchFamily="49" charset="0"/>
                <a:cs typeface="Courier New" panose="02070309020205020404" pitchFamily="49" charset="0"/>
              </a:rPr>
              <a:t>    if (c==cur-&gt;item){ </a:t>
            </a:r>
          </a:p>
          <a:p>
            <a:pPr indent="-457200">
              <a:lnSpc>
                <a:spcPct val="100000"/>
              </a:lnSpc>
              <a:buNone/>
            </a:pPr>
            <a:r>
              <a:rPr lang="en-SG" sz="1000" dirty="0">
                <a:latin typeface="Courier New" panose="02070309020205020404" pitchFamily="49" charset="0"/>
                <a:cs typeface="Courier New" panose="02070309020205020404" pitchFamily="49" charset="0"/>
              </a:rPr>
              <a:t>        </a:t>
            </a:r>
            <a:r>
              <a:rPr lang="en-SG" sz="1000" dirty="0" err="1">
                <a:latin typeface="Courier New" panose="02070309020205020404" pitchFamily="49" charset="0"/>
                <a:cs typeface="Courier New" panose="02070309020205020404" pitchFamily="49" charset="0"/>
              </a:rPr>
              <a:t>printf</a:t>
            </a:r>
            <a:r>
              <a:rPr lang="en-SG" sz="1000" dirty="0">
                <a:latin typeface="Courier New" panose="02070309020205020404" pitchFamily="49" charset="0"/>
                <a:cs typeface="Courier New" panose="02070309020205020404" pitchFamily="49" charset="0"/>
              </a:rPr>
              <a:t>(“found!\n”); return;</a:t>
            </a:r>
          </a:p>
          <a:p>
            <a:pPr indent="-457200">
              <a:lnSpc>
                <a:spcPct val="100000"/>
              </a:lnSpc>
              <a:buNone/>
            </a:pPr>
            <a:r>
              <a:rPr lang="en-SG" sz="1000" dirty="0">
                <a:latin typeface="Courier New" panose="02070309020205020404" pitchFamily="49" charset="0"/>
                <a:cs typeface="Courier New" panose="02070309020205020404" pitchFamily="49" charset="0"/>
              </a:rPr>
              <a:t>    }</a:t>
            </a:r>
          </a:p>
          <a:p>
            <a:pPr indent="-457200">
              <a:lnSpc>
                <a:spcPct val="100000"/>
              </a:lnSpc>
              <a:buNone/>
            </a:pPr>
            <a:r>
              <a:rPr lang="en-SG" sz="1000" dirty="0">
                <a:latin typeface="Courier New" panose="02070309020205020404" pitchFamily="49" charset="0"/>
                <a:cs typeface="Courier New" panose="02070309020205020404" pitchFamily="49" charset="0"/>
              </a:rPr>
              <a:t>    if (c &lt; cur-&gt;item) </a:t>
            </a:r>
          </a:p>
          <a:p>
            <a:pPr indent="-457200">
              <a:lnSpc>
                <a:spcPct val="100000"/>
              </a:lnSpc>
              <a:buNone/>
            </a:pPr>
            <a:r>
              <a:rPr lang="en-SG" sz="1000" dirty="0">
                <a:latin typeface="Courier New" panose="02070309020205020404" pitchFamily="49" charset="0"/>
                <a:cs typeface="Courier New" panose="02070309020205020404" pitchFamily="49" charset="0"/>
              </a:rPr>
              <a:t>       </a:t>
            </a:r>
            <a:r>
              <a:rPr lang="en-SG" sz="1000" b="1" dirty="0">
                <a:solidFill>
                  <a:srgbClr val="00B050"/>
                </a:solidFill>
                <a:latin typeface="Courier New" panose="02070309020205020404" pitchFamily="49" charset="0"/>
                <a:cs typeface="Courier New" panose="02070309020205020404" pitchFamily="49" charset="0"/>
              </a:rPr>
              <a:t>BSTT(cur-&gt;</a:t>
            </a:r>
            <a:r>
              <a:rPr lang="en-SG" sz="1000" b="1" dirty="0" err="1">
                <a:solidFill>
                  <a:srgbClr val="00B050"/>
                </a:solidFill>
                <a:latin typeface="Courier New" panose="02070309020205020404" pitchFamily="49" charset="0"/>
                <a:cs typeface="Courier New" panose="02070309020205020404" pitchFamily="49" charset="0"/>
              </a:rPr>
              <a:t>left,c</a:t>
            </a:r>
            <a:r>
              <a:rPr lang="en-SG" sz="1000" b="1" dirty="0">
                <a:solidFill>
                  <a:srgbClr val="00B050"/>
                </a:solidFill>
                <a:latin typeface="Courier New" panose="02070309020205020404" pitchFamily="49" charset="0"/>
                <a:cs typeface="Courier New" panose="02070309020205020404" pitchFamily="49" charset="0"/>
              </a:rPr>
              <a:t>);</a:t>
            </a:r>
          </a:p>
          <a:p>
            <a:pPr indent="-457200">
              <a:lnSpc>
                <a:spcPct val="100000"/>
              </a:lnSpc>
              <a:buNone/>
            </a:pPr>
            <a:r>
              <a:rPr lang="en-SG" sz="1000" dirty="0">
                <a:latin typeface="Courier New" panose="02070309020205020404" pitchFamily="49" charset="0"/>
                <a:cs typeface="Courier New" panose="02070309020205020404" pitchFamily="49" charset="0"/>
              </a:rPr>
              <a:t>    else</a:t>
            </a:r>
          </a:p>
          <a:p>
            <a:pPr indent="-457200">
              <a:lnSpc>
                <a:spcPct val="100000"/>
              </a:lnSpc>
              <a:buNone/>
            </a:pPr>
            <a:r>
              <a:rPr lang="en-SG" sz="1000" dirty="0">
                <a:solidFill>
                  <a:schemeClr val="tx1"/>
                </a:solidFill>
                <a:latin typeface="Courier New" panose="02070309020205020404" pitchFamily="49" charset="0"/>
                <a:cs typeface="Courier New" panose="02070309020205020404" pitchFamily="49" charset="0"/>
              </a:rPr>
              <a:t>       </a:t>
            </a:r>
            <a:r>
              <a:rPr lang="en-SG" sz="1000" b="1" dirty="0">
                <a:solidFill>
                  <a:schemeClr val="tx1"/>
                </a:solidFill>
                <a:latin typeface="Courier New" panose="02070309020205020404" pitchFamily="49" charset="0"/>
                <a:cs typeface="Courier New" panose="02070309020205020404" pitchFamily="49" charset="0"/>
              </a:rPr>
              <a:t>BSTT(cur-&gt;</a:t>
            </a:r>
            <a:r>
              <a:rPr lang="en-SG" sz="1000" b="1" dirty="0" err="1">
                <a:solidFill>
                  <a:schemeClr val="tx1"/>
                </a:solidFill>
                <a:latin typeface="Courier New" panose="02070309020205020404" pitchFamily="49" charset="0"/>
                <a:cs typeface="Courier New" panose="02070309020205020404" pitchFamily="49" charset="0"/>
              </a:rPr>
              <a:t>right,c</a:t>
            </a:r>
            <a:r>
              <a:rPr lang="en-SG" sz="1000" b="1" dirty="0">
                <a:solidFill>
                  <a:schemeClr val="tx1"/>
                </a:solidFill>
                <a:latin typeface="Courier New" panose="02070309020205020404" pitchFamily="49" charset="0"/>
                <a:cs typeface="Courier New" panose="02070309020205020404" pitchFamily="49" charset="0"/>
              </a:rPr>
              <a:t>);</a:t>
            </a:r>
          </a:p>
          <a:p>
            <a:pPr>
              <a:lnSpc>
                <a:spcPct val="100000"/>
              </a:lnSpc>
              <a:spcBef>
                <a:spcPts val="300"/>
              </a:spcBef>
              <a:buNone/>
            </a:pPr>
            <a:r>
              <a:rPr lang="en-SG" sz="1000" dirty="0">
                <a:solidFill>
                  <a:prstClr val="black"/>
                </a:solidFill>
                <a:latin typeface="Courier New" panose="02070309020205020404" pitchFamily="49" charset="0"/>
                <a:cs typeface="Courier New" panose="02070309020205020404" pitchFamily="49" charset="0"/>
              </a:rPr>
              <a:t>}</a:t>
            </a:r>
          </a:p>
        </p:txBody>
      </p:sp>
      <p:sp>
        <p:nvSpPr>
          <p:cNvPr id="7" name="object 8">
            <a:extLst>
              <a:ext uri="{FF2B5EF4-FFF2-40B4-BE49-F238E27FC236}">
                <a16:creationId xmlns:a16="http://schemas.microsoft.com/office/drawing/2014/main" id="{4E2CE230-92D2-47F6-B325-A18B2C123FFA}"/>
              </a:ext>
            </a:extLst>
          </p:cNvPr>
          <p:cNvSpPr/>
          <p:nvPr/>
        </p:nvSpPr>
        <p:spPr>
          <a:xfrm>
            <a:off x="7349619" y="745957"/>
            <a:ext cx="423206" cy="365471"/>
          </a:xfrm>
          <a:prstGeom prst="ellipse">
            <a:avLst/>
          </a:prstGeom>
          <a:solidFill>
            <a:schemeClr val="bg1">
              <a:lumMod val="65000"/>
            </a:schemeClr>
          </a:solidFill>
          <a:ln w="25399">
            <a:solidFill>
              <a:srgbClr val="839950"/>
            </a:solidFill>
          </a:ln>
        </p:spPr>
        <p:txBody>
          <a:bodyPr wrap="square" lIns="0" tIns="0" rIns="0" bIns="0" rtlCol="0"/>
          <a:lstStyle/>
          <a:p>
            <a:endParaRPr sz="1400" b="1">
              <a:solidFill>
                <a:schemeClr val="bg1"/>
              </a:solidFill>
              <a:latin typeface="Verdana (Body)"/>
            </a:endParaRPr>
          </a:p>
        </p:txBody>
      </p:sp>
      <p:sp>
        <p:nvSpPr>
          <p:cNvPr id="8" name="object 9">
            <a:extLst>
              <a:ext uri="{FF2B5EF4-FFF2-40B4-BE49-F238E27FC236}">
                <a16:creationId xmlns:a16="http://schemas.microsoft.com/office/drawing/2014/main" id="{0E444FB0-A255-4274-B174-FA6B4ABE464C}"/>
              </a:ext>
            </a:extLst>
          </p:cNvPr>
          <p:cNvSpPr txBox="1"/>
          <p:nvPr/>
        </p:nvSpPr>
        <p:spPr>
          <a:xfrm>
            <a:off x="7465684" y="788083"/>
            <a:ext cx="160672" cy="302955"/>
          </a:xfrm>
          <a:prstGeom prst="ellipse">
            <a:avLst/>
          </a:prstGeom>
          <a:noFill/>
        </p:spPr>
        <p:txBody>
          <a:bodyPr vert="horz" wrap="square" lIns="0" tIns="0" rIns="0" bIns="0" rtlCol="0">
            <a:spAutoFit/>
          </a:bodyPr>
          <a:lstStyle/>
          <a:p>
            <a:pPr marL="12700"/>
            <a:r>
              <a:rPr sz="1400" b="1" dirty="0">
                <a:solidFill>
                  <a:schemeClr val="bg1"/>
                </a:solidFill>
                <a:latin typeface="Verdana (Body)"/>
                <a:cs typeface="Calibri"/>
              </a:rPr>
              <a:t>H</a:t>
            </a:r>
          </a:p>
        </p:txBody>
      </p:sp>
      <p:sp>
        <p:nvSpPr>
          <p:cNvPr id="9" name="object 11">
            <a:extLst>
              <a:ext uri="{FF2B5EF4-FFF2-40B4-BE49-F238E27FC236}">
                <a16:creationId xmlns:a16="http://schemas.microsoft.com/office/drawing/2014/main" id="{A85361FD-B1DA-4873-B140-B1730096809F}"/>
              </a:ext>
            </a:extLst>
          </p:cNvPr>
          <p:cNvSpPr/>
          <p:nvPr/>
        </p:nvSpPr>
        <p:spPr>
          <a:xfrm>
            <a:off x="6615978" y="1207870"/>
            <a:ext cx="423206" cy="365471"/>
          </a:xfrm>
          <a:prstGeom prst="ellipse">
            <a:avLst/>
          </a:prstGeom>
          <a:solidFill>
            <a:schemeClr val="bg1">
              <a:lumMod val="65000"/>
            </a:schemeClr>
          </a:solidFill>
          <a:ln w="25399">
            <a:solidFill>
              <a:srgbClr val="839950"/>
            </a:solidFill>
          </a:ln>
        </p:spPr>
        <p:txBody>
          <a:bodyPr wrap="square" lIns="0" tIns="0" rIns="0" bIns="0" rtlCol="0"/>
          <a:lstStyle/>
          <a:p>
            <a:endParaRPr sz="1400" b="1">
              <a:solidFill>
                <a:schemeClr val="bg1"/>
              </a:solidFill>
              <a:latin typeface="Verdana (Body)"/>
            </a:endParaRPr>
          </a:p>
        </p:txBody>
      </p:sp>
      <p:sp>
        <p:nvSpPr>
          <p:cNvPr id="10" name="object 12">
            <a:extLst>
              <a:ext uri="{FF2B5EF4-FFF2-40B4-BE49-F238E27FC236}">
                <a16:creationId xmlns:a16="http://schemas.microsoft.com/office/drawing/2014/main" id="{9098C7CB-72BE-4C88-BC8C-5741E52AE2F5}"/>
              </a:ext>
            </a:extLst>
          </p:cNvPr>
          <p:cNvSpPr txBox="1"/>
          <p:nvPr/>
        </p:nvSpPr>
        <p:spPr>
          <a:xfrm>
            <a:off x="6744779" y="1238350"/>
            <a:ext cx="130964" cy="302955"/>
          </a:xfrm>
          <a:prstGeom prst="ellipse">
            <a:avLst/>
          </a:prstGeom>
          <a:noFill/>
        </p:spPr>
        <p:txBody>
          <a:bodyPr vert="horz" wrap="square" lIns="0" tIns="0" rIns="0" bIns="0" rtlCol="0">
            <a:spAutoFit/>
          </a:bodyPr>
          <a:lstStyle/>
          <a:p>
            <a:pPr marL="12700"/>
            <a:r>
              <a:rPr sz="1400" b="1" dirty="0">
                <a:solidFill>
                  <a:schemeClr val="bg1"/>
                </a:solidFill>
                <a:latin typeface="Verdana (Body)"/>
                <a:cs typeface="Calibri"/>
              </a:rPr>
              <a:t>E</a:t>
            </a:r>
            <a:endParaRPr sz="1400" b="1">
              <a:solidFill>
                <a:schemeClr val="bg1"/>
              </a:solidFill>
              <a:latin typeface="Verdana (Body)"/>
              <a:cs typeface="Calibri"/>
            </a:endParaRPr>
          </a:p>
        </p:txBody>
      </p:sp>
      <p:sp>
        <p:nvSpPr>
          <p:cNvPr id="11" name="object 14">
            <a:extLst>
              <a:ext uri="{FF2B5EF4-FFF2-40B4-BE49-F238E27FC236}">
                <a16:creationId xmlns:a16="http://schemas.microsoft.com/office/drawing/2014/main" id="{76C36217-C672-45A2-9440-D4D626E21B54}"/>
              </a:ext>
            </a:extLst>
          </p:cNvPr>
          <p:cNvSpPr/>
          <p:nvPr/>
        </p:nvSpPr>
        <p:spPr>
          <a:xfrm>
            <a:off x="6249132" y="1742559"/>
            <a:ext cx="423206" cy="365471"/>
          </a:xfrm>
          <a:prstGeom prst="ellipse">
            <a:avLst/>
          </a:prstGeom>
          <a:solidFill>
            <a:schemeClr val="bg1">
              <a:lumMod val="65000"/>
            </a:schemeClr>
          </a:solidFill>
          <a:ln w="25399">
            <a:solidFill>
              <a:srgbClr val="839950"/>
            </a:solidFill>
          </a:ln>
        </p:spPr>
        <p:txBody>
          <a:bodyPr wrap="square" lIns="0" tIns="0" rIns="0" bIns="0" rtlCol="0"/>
          <a:lstStyle/>
          <a:p>
            <a:endParaRPr sz="1400" b="1">
              <a:solidFill>
                <a:schemeClr val="bg1"/>
              </a:solidFill>
              <a:latin typeface="Verdana (Body)"/>
            </a:endParaRPr>
          </a:p>
        </p:txBody>
      </p:sp>
      <p:sp>
        <p:nvSpPr>
          <p:cNvPr id="12" name="object 15">
            <a:extLst>
              <a:ext uri="{FF2B5EF4-FFF2-40B4-BE49-F238E27FC236}">
                <a16:creationId xmlns:a16="http://schemas.microsoft.com/office/drawing/2014/main" id="{38602F98-06D4-407E-AF4D-D5BE1A5AE357}"/>
              </a:ext>
            </a:extLst>
          </p:cNvPr>
          <p:cNvSpPr txBox="1"/>
          <p:nvPr/>
        </p:nvSpPr>
        <p:spPr>
          <a:xfrm>
            <a:off x="6372685" y="1773039"/>
            <a:ext cx="143089" cy="302955"/>
          </a:xfrm>
          <a:prstGeom prst="ellipse">
            <a:avLst/>
          </a:prstGeom>
          <a:noFill/>
        </p:spPr>
        <p:txBody>
          <a:bodyPr vert="horz" wrap="square" lIns="0" tIns="0" rIns="0" bIns="0" rtlCol="0">
            <a:spAutoFit/>
          </a:bodyPr>
          <a:lstStyle/>
          <a:p>
            <a:pPr marL="12700"/>
            <a:r>
              <a:rPr sz="1400" b="1" spc="-10" dirty="0">
                <a:solidFill>
                  <a:schemeClr val="bg1"/>
                </a:solidFill>
                <a:latin typeface="Verdana (Body)"/>
                <a:cs typeface="Calibri"/>
              </a:rPr>
              <a:t>B</a:t>
            </a:r>
            <a:endParaRPr sz="1400" b="1">
              <a:solidFill>
                <a:schemeClr val="bg1"/>
              </a:solidFill>
              <a:latin typeface="Verdana (Body)"/>
              <a:cs typeface="Calibri"/>
            </a:endParaRPr>
          </a:p>
        </p:txBody>
      </p:sp>
      <p:sp>
        <p:nvSpPr>
          <p:cNvPr id="13" name="object 17">
            <a:extLst>
              <a:ext uri="{FF2B5EF4-FFF2-40B4-BE49-F238E27FC236}">
                <a16:creationId xmlns:a16="http://schemas.microsoft.com/office/drawing/2014/main" id="{0C64EAEA-F814-4E1F-A111-99FF3C88DFB0}"/>
              </a:ext>
            </a:extLst>
          </p:cNvPr>
          <p:cNvSpPr/>
          <p:nvPr/>
        </p:nvSpPr>
        <p:spPr>
          <a:xfrm>
            <a:off x="6982799" y="1742559"/>
            <a:ext cx="423206" cy="365471"/>
          </a:xfrm>
          <a:prstGeom prst="ellipse">
            <a:avLst/>
          </a:prstGeom>
          <a:solidFill>
            <a:schemeClr val="bg1">
              <a:lumMod val="65000"/>
            </a:schemeClr>
          </a:solidFill>
          <a:ln w="25399">
            <a:solidFill>
              <a:srgbClr val="839950"/>
            </a:solidFill>
          </a:ln>
        </p:spPr>
        <p:txBody>
          <a:bodyPr wrap="square" lIns="0" tIns="0" rIns="0" bIns="0" rtlCol="0"/>
          <a:lstStyle/>
          <a:p>
            <a:endParaRPr sz="1400" b="1">
              <a:solidFill>
                <a:schemeClr val="bg1"/>
              </a:solidFill>
              <a:latin typeface="Verdana (Body)"/>
            </a:endParaRPr>
          </a:p>
        </p:txBody>
      </p:sp>
      <p:sp>
        <p:nvSpPr>
          <p:cNvPr id="14" name="object 18">
            <a:extLst>
              <a:ext uri="{FF2B5EF4-FFF2-40B4-BE49-F238E27FC236}">
                <a16:creationId xmlns:a16="http://schemas.microsoft.com/office/drawing/2014/main" id="{E60CDA7B-A65E-449D-A445-FC31F49679CA}"/>
              </a:ext>
            </a:extLst>
          </p:cNvPr>
          <p:cNvSpPr txBox="1"/>
          <p:nvPr/>
        </p:nvSpPr>
        <p:spPr>
          <a:xfrm>
            <a:off x="7114337" y="1773039"/>
            <a:ext cx="124900" cy="302955"/>
          </a:xfrm>
          <a:prstGeom prst="ellipse">
            <a:avLst/>
          </a:prstGeom>
          <a:noFill/>
        </p:spPr>
        <p:txBody>
          <a:bodyPr vert="horz" wrap="square" lIns="0" tIns="0" rIns="0" bIns="0" rtlCol="0">
            <a:spAutoFit/>
          </a:bodyPr>
          <a:lstStyle/>
          <a:p>
            <a:pPr marL="12700"/>
            <a:r>
              <a:rPr sz="1400" b="1" dirty="0">
                <a:solidFill>
                  <a:schemeClr val="bg1"/>
                </a:solidFill>
                <a:latin typeface="Verdana (Body)"/>
                <a:cs typeface="Calibri"/>
              </a:rPr>
              <a:t>F</a:t>
            </a:r>
            <a:endParaRPr sz="1400" b="1">
              <a:solidFill>
                <a:schemeClr val="bg1"/>
              </a:solidFill>
              <a:latin typeface="Verdana (Body)"/>
              <a:cs typeface="Calibri"/>
            </a:endParaRPr>
          </a:p>
        </p:txBody>
      </p:sp>
      <p:sp>
        <p:nvSpPr>
          <p:cNvPr id="15" name="object 20">
            <a:extLst>
              <a:ext uri="{FF2B5EF4-FFF2-40B4-BE49-F238E27FC236}">
                <a16:creationId xmlns:a16="http://schemas.microsoft.com/office/drawing/2014/main" id="{CB814ABD-7034-43DF-9959-394B1D8A58B2}"/>
              </a:ext>
            </a:extLst>
          </p:cNvPr>
          <p:cNvSpPr/>
          <p:nvPr/>
        </p:nvSpPr>
        <p:spPr>
          <a:xfrm>
            <a:off x="8083285" y="1207870"/>
            <a:ext cx="423206" cy="365471"/>
          </a:xfrm>
          <a:prstGeom prst="ellipse">
            <a:avLst/>
          </a:prstGeom>
          <a:solidFill>
            <a:schemeClr val="bg1">
              <a:lumMod val="65000"/>
            </a:schemeClr>
          </a:solidFill>
          <a:ln w="25399">
            <a:solidFill>
              <a:srgbClr val="839950"/>
            </a:solidFill>
          </a:ln>
        </p:spPr>
        <p:txBody>
          <a:bodyPr wrap="square" lIns="0" tIns="0" rIns="0" bIns="0" rtlCol="0"/>
          <a:lstStyle/>
          <a:p>
            <a:endParaRPr sz="1400" b="1">
              <a:solidFill>
                <a:schemeClr val="bg1"/>
              </a:solidFill>
              <a:latin typeface="Verdana (Body)"/>
            </a:endParaRPr>
          </a:p>
        </p:txBody>
      </p:sp>
      <p:sp>
        <p:nvSpPr>
          <p:cNvPr id="16" name="object 21">
            <a:extLst>
              <a:ext uri="{FF2B5EF4-FFF2-40B4-BE49-F238E27FC236}">
                <a16:creationId xmlns:a16="http://schemas.microsoft.com/office/drawing/2014/main" id="{F3E395FE-1161-4D92-81F3-62BC49DBD02D}"/>
              </a:ext>
            </a:extLst>
          </p:cNvPr>
          <p:cNvSpPr txBox="1"/>
          <p:nvPr/>
        </p:nvSpPr>
        <p:spPr>
          <a:xfrm>
            <a:off x="8218520" y="1238350"/>
            <a:ext cx="116413" cy="302955"/>
          </a:xfrm>
          <a:prstGeom prst="ellipse">
            <a:avLst/>
          </a:prstGeom>
          <a:noFill/>
        </p:spPr>
        <p:txBody>
          <a:bodyPr vert="horz" wrap="square" lIns="0" tIns="0" rIns="0" bIns="0" rtlCol="0">
            <a:spAutoFit/>
          </a:bodyPr>
          <a:lstStyle/>
          <a:p>
            <a:pPr marL="12700"/>
            <a:r>
              <a:rPr sz="1400" b="1" dirty="0">
                <a:solidFill>
                  <a:schemeClr val="bg1"/>
                </a:solidFill>
                <a:latin typeface="Verdana (Body)"/>
                <a:cs typeface="Calibri"/>
              </a:rPr>
              <a:t>L</a:t>
            </a:r>
            <a:endParaRPr sz="1400" b="1">
              <a:solidFill>
                <a:schemeClr val="bg1"/>
              </a:solidFill>
              <a:latin typeface="Verdana (Body)"/>
              <a:cs typeface="Calibri"/>
            </a:endParaRPr>
          </a:p>
        </p:txBody>
      </p:sp>
      <p:sp>
        <p:nvSpPr>
          <p:cNvPr id="17" name="object 23">
            <a:extLst>
              <a:ext uri="{FF2B5EF4-FFF2-40B4-BE49-F238E27FC236}">
                <a16:creationId xmlns:a16="http://schemas.microsoft.com/office/drawing/2014/main" id="{828E6829-134B-42C4-8C34-1EE206DE728C}"/>
              </a:ext>
            </a:extLst>
          </p:cNvPr>
          <p:cNvSpPr/>
          <p:nvPr/>
        </p:nvSpPr>
        <p:spPr>
          <a:xfrm>
            <a:off x="7716464" y="1742559"/>
            <a:ext cx="423206" cy="365471"/>
          </a:xfrm>
          <a:prstGeom prst="ellipse">
            <a:avLst/>
          </a:prstGeom>
          <a:solidFill>
            <a:schemeClr val="bg1">
              <a:lumMod val="65000"/>
            </a:schemeClr>
          </a:solidFill>
          <a:ln w="25399">
            <a:solidFill>
              <a:srgbClr val="839950"/>
            </a:solidFill>
          </a:ln>
        </p:spPr>
        <p:txBody>
          <a:bodyPr wrap="square" lIns="0" tIns="0" rIns="0" bIns="0" rtlCol="0"/>
          <a:lstStyle/>
          <a:p>
            <a:endParaRPr sz="1400" b="1">
              <a:solidFill>
                <a:schemeClr val="bg1"/>
              </a:solidFill>
              <a:latin typeface="Verdana (Body)"/>
            </a:endParaRPr>
          </a:p>
        </p:txBody>
      </p:sp>
      <p:sp>
        <p:nvSpPr>
          <p:cNvPr id="18" name="object 24">
            <a:extLst>
              <a:ext uri="{FF2B5EF4-FFF2-40B4-BE49-F238E27FC236}">
                <a16:creationId xmlns:a16="http://schemas.microsoft.com/office/drawing/2014/main" id="{BC07D610-5C75-49BD-8340-14204C3C2AFC}"/>
              </a:ext>
            </a:extLst>
          </p:cNvPr>
          <p:cNvSpPr txBox="1"/>
          <p:nvPr/>
        </p:nvSpPr>
        <p:spPr>
          <a:xfrm>
            <a:off x="7861313" y="1773039"/>
            <a:ext cx="93979" cy="302955"/>
          </a:xfrm>
          <a:prstGeom prst="ellipse">
            <a:avLst/>
          </a:prstGeom>
          <a:noFill/>
        </p:spPr>
        <p:txBody>
          <a:bodyPr vert="horz" wrap="square" lIns="0" tIns="0" rIns="0" bIns="0" rtlCol="0">
            <a:spAutoFit/>
          </a:bodyPr>
          <a:lstStyle/>
          <a:p>
            <a:pPr marL="12700"/>
            <a:r>
              <a:rPr sz="1400" b="1" spc="-10" dirty="0">
                <a:solidFill>
                  <a:schemeClr val="bg1"/>
                </a:solidFill>
                <a:latin typeface="Verdana (Body)"/>
                <a:cs typeface="Calibri"/>
              </a:rPr>
              <a:t>J</a:t>
            </a:r>
            <a:endParaRPr sz="1400" b="1">
              <a:solidFill>
                <a:schemeClr val="bg1"/>
              </a:solidFill>
              <a:latin typeface="Verdana (Body)"/>
              <a:cs typeface="Calibri"/>
            </a:endParaRPr>
          </a:p>
        </p:txBody>
      </p:sp>
      <p:sp>
        <p:nvSpPr>
          <p:cNvPr id="19" name="object 26">
            <a:extLst>
              <a:ext uri="{FF2B5EF4-FFF2-40B4-BE49-F238E27FC236}">
                <a16:creationId xmlns:a16="http://schemas.microsoft.com/office/drawing/2014/main" id="{B40D2FBF-F303-4C4A-A1D9-77565560EB91}"/>
              </a:ext>
            </a:extLst>
          </p:cNvPr>
          <p:cNvSpPr/>
          <p:nvPr/>
        </p:nvSpPr>
        <p:spPr>
          <a:xfrm>
            <a:off x="8450105" y="1742559"/>
            <a:ext cx="423206" cy="365471"/>
          </a:xfrm>
          <a:prstGeom prst="ellipse">
            <a:avLst/>
          </a:prstGeom>
          <a:solidFill>
            <a:schemeClr val="bg1">
              <a:lumMod val="65000"/>
            </a:schemeClr>
          </a:solidFill>
          <a:ln w="25399">
            <a:solidFill>
              <a:srgbClr val="839950"/>
            </a:solidFill>
          </a:ln>
        </p:spPr>
        <p:txBody>
          <a:bodyPr wrap="square" lIns="0" tIns="0" rIns="0" bIns="0" rtlCol="0"/>
          <a:lstStyle/>
          <a:p>
            <a:endParaRPr sz="1400" b="1">
              <a:solidFill>
                <a:schemeClr val="bg1"/>
              </a:solidFill>
              <a:latin typeface="Verdana (Body)"/>
            </a:endParaRPr>
          </a:p>
        </p:txBody>
      </p:sp>
      <p:sp>
        <p:nvSpPr>
          <p:cNvPr id="20" name="object 27">
            <a:extLst>
              <a:ext uri="{FF2B5EF4-FFF2-40B4-BE49-F238E27FC236}">
                <a16:creationId xmlns:a16="http://schemas.microsoft.com/office/drawing/2014/main" id="{FB5CC1C0-DCEC-47F7-9D8A-35F83DF9D6BC}"/>
              </a:ext>
            </a:extLst>
          </p:cNvPr>
          <p:cNvSpPr txBox="1"/>
          <p:nvPr/>
        </p:nvSpPr>
        <p:spPr>
          <a:xfrm>
            <a:off x="8544205" y="1773039"/>
            <a:ext cx="210995" cy="302955"/>
          </a:xfrm>
          <a:prstGeom prst="ellipse">
            <a:avLst/>
          </a:prstGeom>
          <a:noFill/>
        </p:spPr>
        <p:txBody>
          <a:bodyPr vert="horz" wrap="square" lIns="0" tIns="0" rIns="0" bIns="0" rtlCol="0">
            <a:spAutoFit/>
          </a:bodyPr>
          <a:lstStyle/>
          <a:p>
            <a:pPr marL="12700"/>
            <a:r>
              <a:rPr sz="1400" b="1" spc="-20" dirty="0">
                <a:solidFill>
                  <a:schemeClr val="bg1"/>
                </a:solidFill>
                <a:latin typeface="Verdana (Body)"/>
                <a:cs typeface="Calibri"/>
              </a:rPr>
              <a:t>M</a:t>
            </a:r>
            <a:endParaRPr sz="1400" b="1">
              <a:solidFill>
                <a:schemeClr val="bg1"/>
              </a:solidFill>
              <a:latin typeface="Verdana (Body)"/>
              <a:cs typeface="Calibri"/>
            </a:endParaRPr>
          </a:p>
        </p:txBody>
      </p:sp>
      <p:cxnSp>
        <p:nvCxnSpPr>
          <p:cNvPr id="33" name="直接箭头连接符 31">
            <a:extLst>
              <a:ext uri="{FF2B5EF4-FFF2-40B4-BE49-F238E27FC236}">
                <a16:creationId xmlns:a16="http://schemas.microsoft.com/office/drawing/2014/main" id="{45F410A1-0DE8-45CA-9C35-D056161AEB44}"/>
              </a:ext>
            </a:extLst>
          </p:cNvPr>
          <p:cNvCxnSpPr>
            <a:stCxn id="7" idx="5"/>
            <a:endCxn id="15" idx="1"/>
          </p:cNvCxnSpPr>
          <p:nvPr/>
        </p:nvCxnSpPr>
        <p:spPr>
          <a:xfrm>
            <a:off x="7710847" y="1057903"/>
            <a:ext cx="434415" cy="203490"/>
          </a:xfrm>
          <a:prstGeom prst="straightConnector1">
            <a:avLst/>
          </a:prstGeom>
          <a:solidFill>
            <a:schemeClr val="bg1">
              <a:lumMod val="65000"/>
            </a:schemeClr>
          </a:solidFill>
          <a:ln w="38100" cap="flat" cmpd="sng" algn="ctr">
            <a:solidFill>
              <a:srgbClr val="4F81BD">
                <a:shade val="95000"/>
                <a:satMod val="105000"/>
              </a:srgbClr>
            </a:solidFill>
            <a:prstDash val="solid"/>
            <a:tailEnd type="triangle"/>
          </a:ln>
          <a:effectLst/>
        </p:spPr>
      </p:cxnSp>
      <p:cxnSp>
        <p:nvCxnSpPr>
          <p:cNvPr id="34" name="直接箭头连接符 32">
            <a:extLst>
              <a:ext uri="{FF2B5EF4-FFF2-40B4-BE49-F238E27FC236}">
                <a16:creationId xmlns:a16="http://schemas.microsoft.com/office/drawing/2014/main" id="{E1D1E5A0-7206-4DF2-B629-FF10860EC397}"/>
              </a:ext>
            </a:extLst>
          </p:cNvPr>
          <p:cNvCxnSpPr>
            <a:stCxn id="7" idx="3"/>
            <a:endCxn id="9" idx="7"/>
          </p:cNvCxnSpPr>
          <p:nvPr/>
        </p:nvCxnSpPr>
        <p:spPr>
          <a:xfrm flipH="1">
            <a:off x="6977207" y="1057903"/>
            <a:ext cx="434390" cy="203490"/>
          </a:xfrm>
          <a:prstGeom prst="straightConnector1">
            <a:avLst/>
          </a:prstGeom>
          <a:solidFill>
            <a:schemeClr val="bg1">
              <a:lumMod val="65000"/>
            </a:schemeClr>
          </a:solidFill>
          <a:ln w="38100" cap="flat" cmpd="sng" algn="ctr">
            <a:solidFill>
              <a:srgbClr val="4F81BD">
                <a:shade val="95000"/>
                <a:satMod val="105000"/>
              </a:srgbClr>
            </a:solidFill>
            <a:prstDash val="solid"/>
            <a:tailEnd type="triangle"/>
          </a:ln>
          <a:effectLst/>
        </p:spPr>
      </p:cxnSp>
      <p:cxnSp>
        <p:nvCxnSpPr>
          <p:cNvPr id="35" name="直接箭头连接符 33">
            <a:extLst>
              <a:ext uri="{FF2B5EF4-FFF2-40B4-BE49-F238E27FC236}">
                <a16:creationId xmlns:a16="http://schemas.microsoft.com/office/drawing/2014/main" id="{E1D42E99-467E-4F7B-9DA9-FE2C16329F44}"/>
              </a:ext>
            </a:extLst>
          </p:cNvPr>
          <p:cNvCxnSpPr>
            <a:stCxn id="9" idx="4"/>
            <a:endCxn id="11" idx="7"/>
          </p:cNvCxnSpPr>
          <p:nvPr/>
        </p:nvCxnSpPr>
        <p:spPr>
          <a:xfrm flipH="1">
            <a:off x="6610360" y="1573341"/>
            <a:ext cx="217221" cy="222740"/>
          </a:xfrm>
          <a:prstGeom prst="straightConnector1">
            <a:avLst/>
          </a:prstGeom>
          <a:solidFill>
            <a:schemeClr val="bg1">
              <a:lumMod val="65000"/>
            </a:schemeClr>
          </a:solidFill>
          <a:ln w="38100" cap="flat" cmpd="sng" algn="ctr">
            <a:solidFill>
              <a:srgbClr val="4F81BD">
                <a:shade val="95000"/>
                <a:satMod val="105000"/>
              </a:srgbClr>
            </a:solidFill>
            <a:prstDash val="solid"/>
            <a:tailEnd type="triangle"/>
          </a:ln>
          <a:effectLst/>
        </p:spPr>
      </p:cxnSp>
      <p:cxnSp>
        <p:nvCxnSpPr>
          <p:cNvPr id="36" name="直接箭头连接符 34">
            <a:extLst>
              <a:ext uri="{FF2B5EF4-FFF2-40B4-BE49-F238E27FC236}">
                <a16:creationId xmlns:a16="http://schemas.microsoft.com/office/drawing/2014/main" id="{9511B687-9DDF-4A2A-97DB-E8E1048542FB}"/>
              </a:ext>
            </a:extLst>
          </p:cNvPr>
          <p:cNvCxnSpPr>
            <a:stCxn id="15" idx="3"/>
            <a:endCxn id="17" idx="0"/>
          </p:cNvCxnSpPr>
          <p:nvPr/>
        </p:nvCxnSpPr>
        <p:spPr>
          <a:xfrm flipH="1">
            <a:off x="7928068" y="1519818"/>
            <a:ext cx="217195" cy="222740"/>
          </a:xfrm>
          <a:prstGeom prst="straightConnector1">
            <a:avLst/>
          </a:prstGeom>
          <a:solidFill>
            <a:schemeClr val="bg1">
              <a:lumMod val="65000"/>
            </a:schemeClr>
          </a:solidFill>
          <a:ln w="38100" cap="flat" cmpd="sng" algn="ctr">
            <a:solidFill>
              <a:srgbClr val="4F81BD">
                <a:shade val="95000"/>
                <a:satMod val="105000"/>
              </a:srgbClr>
            </a:solidFill>
            <a:prstDash val="solid"/>
            <a:tailEnd type="triangle"/>
          </a:ln>
          <a:effectLst/>
        </p:spPr>
      </p:cxnSp>
      <p:cxnSp>
        <p:nvCxnSpPr>
          <p:cNvPr id="37" name="直接箭头连接符 35">
            <a:extLst>
              <a:ext uri="{FF2B5EF4-FFF2-40B4-BE49-F238E27FC236}">
                <a16:creationId xmlns:a16="http://schemas.microsoft.com/office/drawing/2014/main" id="{D9285835-5FFB-49F4-AF89-972DF857E05D}"/>
              </a:ext>
            </a:extLst>
          </p:cNvPr>
          <p:cNvCxnSpPr>
            <a:stCxn id="9" idx="4"/>
            <a:endCxn id="13" idx="1"/>
          </p:cNvCxnSpPr>
          <p:nvPr/>
        </p:nvCxnSpPr>
        <p:spPr>
          <a:xfrm>
            <a:off x="6827581" y="1573341"/>
            <a:ext cx="217195" cy="222740"/>
          </a:xfrm>
          <a:prstGeom prst="straightConnector1">
            <a:avLst/>
          </a:prstGeom>
          <a:solidFill>
            <a:schemeClr val="bg1">
              <a:lumMod val="65000"/>
            </a:schemeClr>
          </a:solidFill>
          <a:ln w="38100" cap="flat" cmpd="sng" algn="ctr">
            <a:solidFill>
              <a:srgbClr val="4F81BD">
                <a:shade val="95000"/>
                <a:satMod val="105000"/>
              </a:srgbClr>
            </a:solidFill>
            <a:prstDash val="solid"/>
            <a:tailEnd type="triangle"/>
          </a:ln>
          <a:effectLst/>
        </p:spPr>
      </p:cxnSp>
      <p:cxnSp>
        <p:nvCxnSpPr>
          <p:cNvPr id="38" name="直接箭头连接符 36">
            <a:extLst>
              <a:ext uri="{FF2B5EF4-FFF2-40B4-BE49-F238E27FC236}">
                <a16:creationId xmlns:a16="http://schemas.microsoft.com/office/drawing/2014/main" id="{270E37CD-5609-4CE7-A1C0-A0892E72AAD3}"/>
              </a:ext>
            </a:extLst>
          </p:cNvPr>
          <p:cNvCxnSpPr>
            <a:stCxn id="15" idx="5"/>
            <a:endCxn id="19" idx="0"/>
          </p:cNvCxnSpPr>
          <p:nvPr/>
        </p:nvCxnSpPr>
        <p:spPr>
          <a:xfrm>
            <a:off x="8444513" y="1519818"/>
            <a:ext cx="217195" cy="222740"/>
          </a:xfrm>
          <a:prstGeom prst="straightConnector1">
            <a:avLst/>
          </a:prstGeom>
          <a:solidFill>
            <a:schemeClr val="bg1">
              <a:lumMod val="65000"/>
            </a:schemeClr>
          </a:solidFill>
          <a:ln w="38100" cap="flat" cmpd="sng" algn="ctr">
            <a:solidFill>
              <a:srgbClr val="4F81BD">
                <a:shade val="95000"/>
                <a:satMod val="105000"/>
              </a:srgbClr>
            </a:solidFill>
            <a:prstDash val="solid"/>
            <a:tailEnd type="triangle"/>
          </a:ln>
          <a:effectLst/>
        </p:spPr>
      </p:cxnSp>
      <p:cxnSp>
        <p:nvCxnSpPr>
          <p:cNvPr id="46" name="Straight Arrow Connector 45">
            <a:extLst>
              <a:ext uri="{FF2B5EF4-FFF2-40B4-BE49-F238E27FC236}">
                <a16:creationId xmlns:a16="http://schemas.microsoft.com/office/drawing/2014/main" id="{BA0B593A-285E-4C1F-A165-47AC318101E5}"/>
              </a:ext>
            </a:extLst>
          </p:cNvPr>
          <p:cNvCxnSpPr/>
          <p:nvPr/>
        </p:nvCxnSpPr>
        <p:spPr>
          <a:xfrm flipH="1">
            <a:off x="2895186" y="763953"/>
            <a:ext cx="47326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D7255785-3BEA-4147-A99C-0974F71266C6}"/>
              </a:ext>
            </a:extLst>
          </p:cNvPr>
          <p:cNvSpPr/>
          <p:nvPr/>
        </p:nvSpPr>
        <p:spPr>
          <a:xfrm>
            <a:off x="265172" y="2433641"/>
            <a:ext cx="3579998" cy="1669688"/>
          </a:xfrm>
          <a:prstGeom prst="rect">
            <a:avLst/>
          </a:prstGeom>
          <a:solidFill>
            <a:schemeClr val="bg1"/>
          </a:solidFill>
          <a:ln w="19050">
            <a:solidFill>
              <a:srgbClr val="00B050"/>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00000"/>
              </a:lnSpc>
              <a:buNone/>
            </a:pPr>
            <a:r>
              <a:rPr lang="en-US" sz="1000" dirty="0">
                <a:solidFill>
                  <a:prstClr val="black"/>
                </a:solidFill>
                <a:latin typeface="Courier New" panose="02070309020205020404" pitchFamily="49" charset="0"/>
                <a:cs typeface="Courier New" panose="02070309020205020404" pitchFamily="49" charset="0"/>
              </a:rPr>
              <a:t>void</a:t>
            </a:r>
            <a:r>
              <a:rPr lang="en-US" sz="1000" b="1" dirty="0">
                <a:solidFill>
                  <a:prstClr val="black"/>
                </a:solidFill>
                <a:latin typeface="Courier New" panose="02070309020205020404" pitchFamily="49" charset="0"/>
                <a:cs typeface="Courier New" panose="02070309020205020404" pitchFamily="49" charset="0"/>
              </a:rPr>
              <a:t> </a:t>
            </a:r>
            <a:r>
              <a:rPr lang="en-US" sz="1000" b="1" dirty="0">
                <a:solidFill>
                  <a:srgbClr val="00B050"/>
                </a:solidFill>
                <a:latin typeface="Courier New" panose="02070309020205020404" pitchFamily="49" charset="0"/>
                <a:cs typeface="Courier New" panose="02070309020205020404" pitchFamily="49" charset="0"/>
              </a:rPr>
              <a:t>BSTT</a:t>
            </a:r>
            <a:r>
              <a:rPr lang="en-US" sz="1000" spc="-5" dirty="0">
                <a:solidFill>
                  <a:prstClr val="black"/>
                </a:solidFill>
                <a:latin typeface="Courier New" panose="02070309020205020404" pitchFamily="49" charset="0"/>
                <a:cs typeface="Courier New" panose="02070309020205020404" pitchFamily="49" charset="0"/>
              </a:rPr>
              <a:t>(</a:t>
            </a:r>
            <a:r>
              <a:rPr lang="en-US" sz="1000" spc="-5" dirty="0" err="1">
                <a:solidFill>
                  <a:prstClr val="black"/>
                </a:solidFill>
                <a:latin typeface="Courier New" panose="02070309020205020404" pitchFamily="49" charset="0"/>
                <a:cs typeface="Courier New" panose="02070309020205020404" pitchFamily="49" charset="0"/>
              </a:rPr>
              <a:t>BTNod</a:t>
            </a:r>
            <a:r>
              <a:rPr lang="en-US" sz="1000" dirty="0" err="1">
                <a:solidFill>
                  <a:prstClr val="black"/>
                </a:solidFill>
                <a:latin typeface="Courier New" panose="02070309020205020404" pitchFamily="49" charset="0"/>
                <a:cs typeface="Courier New" panose="02070309020205020404" pitchFamily="49" charset="0"/>
              </a:rPr>
              <a:t>e</a:t>
            </a:r>
            <a:r>
              <a:rPr lang="en-US" sz="1000" dirty="0">
                <a:solidFill>
                  <a:prstClr val="black"/>
                </a:solidFill>
                <a:latin typeface="Courier New" panose="02070309020205020404" pitchFamily="49" charset="0"/>
                <a:cs typeface="Courier New" panose="02070309020205020404" pitchFamily="49" charset="0"/>
              </a:rPr>
              <a:t> </a:t>
            </a:r>
            <a:r>
              <a:rPr lang="en-US" sz="1000" spc="-5" dirty="0">
                <a:solidFill>
                  <a:prstClr val="black"/>
                </a:solidFill>
                <a:latin typeface="Courier New" panose="02070309020205020404" pitchFamily="49" charset="0"/>
                <a:cs typeface="Courier New" panose="02070309020205020404" pitchFamily="49" charset="0"/>
              </a:rPr>
              <a:t>*cur, char c){</a:t>
            </a:r>
            <a:endParaRPr lang="en-US" sz="1000" dirty="0">
              <a:solidFill>
                <a:prstClr val="black"/>
              </a:solidFill>
              <a:latin typeface="Courier New" panose="02070309020205020404" pitchFamily="49" charset="0"/>
              <a:cs typeface="Courier New" panose="02070309020205020404" pitchFamily="49" charset="0"/>
            </a:endParaRPr>
          </a:p>
          <a:p>
            <a:pPr indent="-457200">
              <a:lnSpc>
                <a:spcPct val="100000"/>
              </a:lnSpc>
              <a:buNone/>
            </a:pPr>
            <a:r>
              <a:rPr lang="en-SG" sz="1000" dirty="0">
                <a:latin typeface="Courier New" panose="02070309020205020404" pitchFamily="49" charset="0"/>
                <a:cs typeface="Courier New" panose="02070309020205020404" pitchFamily="49" charset="0"/>
              </a:rPr>
              <a:t>    if (cur == NULL) return;</a:t>
            </a:r>
            <a:endParaRPr lang="en-SG" sz="300" dirty="0">
              <a:latin typeface="Courier New" panose="02070309020205020404" pitchFamily="49" charset="0"/>
              <a:cs typeface="Courier New" panose="02070309020205020404" pitchFamily="49" charset="0"/>
            </a:endParaRPr>
          </a:p>
          <a:p>
            <a:pPr indent="-457200">
              <a:lnSpc>
                <a:spcPct val="100000"/>
              </a:lnSpc>
              <a:buNone/>
            </a:pPr>
            <a:r>
              <a:rPr lang="en-SG" sz="1000" dirty="0">
                <a:latin typeface="Courier New" panose="02070309020205020404" pitchFamily="49" charset="0"/>
                <a:cs typeface="Courier New" panose="02070309020205020404" pitchFamily="49" charset="0"/>
              </a:rPr>
              <a:t>    if (c==cur-&gt;item){ </a:t>
            </a:r>
          </a:p>
          <a:p>
            <a:pPr indent="-457200">
              <a:lnSpc>
                <a:spcPct val="100000"/>
              </a:lnSpc>
              <a:buNone/>
            </a:pPr>
            <a:r>
              <a:rPr lang="en-SG" sz="1000" dirty="0">
                <a:latin typeface="Courier New" panose="02070309020205020404" pitchFamily="49" charset="0"/>
                <a:cs typeface="Courier New" panose="02070309020205020404" pitchFamily="49" charset="0"/>
              </a:rPr>
              <a:t>        </a:t>
            </a:r>
            <a:r>
              <a:rPr lang="en-SG" sz="1000" dirty="0" err="1">
                <a:latin typeface="Courier New" panose="02070309020205020404" pitchFamily="49" charset="0"/>
                <a:cs typeface="Courier New" panose="02070309020205020404" pitchFamily="49" charset="0"/>
              </a:rPr>
              <a:t>printf</a:t>
            </a:r>
            <a:r>
              <a:rPr lang="en-SG" sz="1000" dirty="0">
                <a:latin typeface="Courier New" panose="02070309020205020404" pitchFamily="49" charset="0"/>
                <a:cs typeface="Courier New" panose="02070309020205020404" pitchFamily="49" charset="0"/>
              </a:rPr>
              <a:t>(“found!\n”); return;</a:t>
            </a:r>
          </a:p>
          <a:p>
            <a:pPr indent="-457200">
              <a:lnSpc>
                <a:spcPct val="100000"/>
              </a:lnSpc>
              <a:buNone/>
            </a:pPr>
            <a:r>
              <a:rPr lang="en-SG" sz="1000" dirty="0">
                <a:latin typeface="Courier New" panose="02070309020205020404" pitchFamily="49" charset="0"/>
                <a:cs typeface="Courier New" panose="02070309020205020404" pitchFamily="49" charset="0"/>
              </a:rPr>
              <a:t>    }</a:t>
            </a:r>
          </a:p>
          <a:p>
            <a:pPr indent="-457200">
              <a:lnSpc>
                <a:spcPct val="100000"/>
              </a:lnSpc>
              <a:buNone/>
            </a:pPr>
            <a:r>
              <a:rPr lang="en-SG" sz="1000" dirty="0">
                <a:latin typeface="Courier New" panose="02070309020205020404" pitchFamily="49" charset="0"/>
                <a:cs typeface="Courier New" panose="02070309020205020404" pitchFamily="49" charset="0"/>
              </a:rPr>
              <a:t>    if (c &lt; cur-&gt;item) </a:t>
            </a:r>
          </a:p>
          <a:p>
            <a:pPr indent="-457200">
              <a:lnSpc>
                <a:spcPct val="100000"/>
              </a:lnSpc>
              <a:buNone/>
            </a:pPr>
            <a:r>
              <a:rPr lang="en-SG" sz="1000" dirty="0">
                <a:solidFill>
                  <a:schemeClr val="accent2"/>
                </a:solidFill>
                <a:latin typeface="Courier New" panose="02070309020205020404" pitchFamily="49" charset="0"/>
                <a:cs typeface="Courier New" panose="02070309020205020404" pitchFamily="49" charset="0"/>
              </a:rPr>
              <a:t>       </a:t>
            </a:r>
            <a:r>
              <a:rPr lang="en-SG" sz="1000" b="1" dirty="0">
                <a:solidFill>
                  <a:schemeClr val="accent2"/>
                </a:solidFill>
                <a:latin typeface="Courier New" panose="02070309020205020404" pitchFamily="49" charset="0"/>
                <a:cs typeface="Courier New" panose="02070309020205020404" pitchFamily="49" charset="0"/>
              </a:rPr>
              <a:t>BSTT(cur-&gt;</a:t>
            </a:r>
            <a:r>
              <a:rPr lang="en-SG" sz="1000" b="1" dirty="0" err="1">
                <a:solidFill>
                  <a:schemeClr val="accent2"/>
                </a:solidFill>
                <a:latin typeface="Courier New" panose="02070309020205020404" pitchFamily="49" charset="0"/>
                <a:cs typeface="Courier New" panose="02070309020205020404" pitchFamily="49" charset="0"/>
              </a:rPr>
              <a:t>left,c</a:t>
            </a:r>
            <a:r>
              <a:rPr lang="en-SG" sz="1000" b="1" dirty="0">
                <a:solidFill>
                  <a:schemeClr val="accent2"/>
                </a:solidFill>
                <a:latin typeface="Courier New" panose="02070309020205020404" pitchFamily="49" charset="0"/>
                <a:cs typeface="Courier New" panose="02070309020205020404" pitchFamily="49" charset="0"/>
              </a:rPr>
              <a:t>);</a:t>
            </a:r>
          </a:p>
          <a:p>
            <a:pPr indent="-457200">
              <a:lnSpc>
                <a:spcPct val="100000"/>
              </a:lnSpc>
              <a:buNone/>
            </a:pPr>
            <a:r>
              <a:rPr lang="en-SG" sz="1000" dirty="0">
                <a:latin typeface="Courier New" panose="02070309020205020404" pitchFamily="49" charset="0"/>
                <a:cs typeface="Courier New" panose="02070309020205020404" pitchFamily="49" charset="0"/>
              </a:rPr>
              <a:t>    else</a:t>
            </a:r>
          </a:p>
          <a:p>
            <a:pPr indent="-457200">
              <a:lnSpc>
                <a:spcPct val="100000"/>
              </a:lnSpc>
              <a:buNone/>
            </a:pPr>
            <a:r>
              <a:rPr lang="en-SG" sz="1000" dirty="0">
                <a:solidFill>
                  <a:schemeClr val="tx1"/>
                </a:solidFill>
                <a:latin typeface="Courier New" panose="02070309020205020404" pitchFamily="49" charset="0"/>
                <a:cs typeface="Courier New" panose="02070309020205020404" pitchFamily="49" charset="0"/>
              </a:rPr>
              <a:t>       </a:t>
            </a:r>
            <a:r>
              <a:rPr lang="en-SG" sz="1000" b="1" dirty="0">
                <a:solidFill>
                  <a:schemeClr val="tx1"/>
                </a:solidFill>
                <a:latin typeface="Courier New" panose="02070309020205020404" pitchFamily="49" charset="0"/>
                <a:cs typeface="Courier New" panose="02070309020205020404" pitchFamily="49" charset="0"/>
              </a:rPr>
              <a:t>BSTT(cur-&gt;</a:t>
            </a:r>
            <a:r>
              <a:rPr lang="en-SG" sz="1000" b="1" dirty="0" err="1">
                <a:solidFill>
                  <a:schemeClr val="tx1"/>
                </a:solidFill>
                <a:latin typeface="Courier New" panose="02070309020205020404" pitchFamily="49" charset="0"/>
                <a:cs typeface="Courier New" panose="02070309020205020404" pitchFamily="49" charset="0"/>
              </a:rPr>
              <a:t>right,c</a:t>
            </a:r>
            <a:r>
              <a:rPr lang="en-SG" sz="1000" b="1" dirty="0">
                <a:solidFill>
                  <a:schemeClr val="tx1"/>
                </a:solidFill>
                <a:latin typeface="Courier New" panose="02070309020205020404" pitchFamily="49" charset="0"/>
                <a:cs typeface="Courier New" panose="02070309020205020404" pitchFamily="49" charset="0"/>
              </a:rPr>
              <a:t>);</a:t>
            </a:r>
          </a:p>
          <a:p>
            <a:pPr>
              <a:lnSpc>
                <a:spcPct val="100000"/>
              </a:lnSpc>
              <a:spcBef>
                <a:spcPts val="300"/>
              </a:spcBef>
              <a:buNone/>
            </a:pPr>
            <a:r>
              <a:rPr lang="en-SG" sz="1000" dirty="0">
                <a:solidFill>
                  <a:prstClr val="black"/>
                </a:solidFill>
                <a:latin typeface="Courier New" panose="02070309020205020404" pitchFamily="49" charset="0"/>
                <a:cs typeface="Courier New" panose="02070309020205020404" pitchFamily="49" charset="0"/>
              </a:rPr>
              <a:t>}</a:t>
            </a:r>
          </a:p>
        </p:txBody>
      </p:sp>
      <p:cxnSp>
        <p:nvCxnSpPr>
          <p:cNvPr id="60" name="Straight Arrow Connector 59">
            <a:extLst>
              <a:ext uri="{FF2B5EF4-FFF2-40B4-BE49-F238E27FC236}">
                <a16:creationId xmlns:a16="http://schemas.microsoft.com/office/drawing/2014/main" id="{A94F7065-5CEC-4DB8-993E-337199C8B7DB}"/>
              </a:ext>
            </a:extLst>
          </p:cNvPr>
          <p:cNvCxnSpPr/>
          <p:nvPr/>
        </p:nvCxnSpPr>
        <p:spPr>
          <a:xfrm flipH="1">
            <a:off x="3047586" y="2541251"/>
            <a:ext cx="47326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430E27A-84B7-49E2-9205-32D01BB52B29}"/>
              </a:ext>
            </a:extLst>
          </p:cNvPr>
          <p:cNvCxnSpPr>
            <a:cxnSpLocks/>
          </p:cNvCxnSpPr>
          <p:nvPr/>
        </p:nvCxnSpPr>
        <p:spPr>
          <a:xfrm>
            <a:off x="970694" y="1773039"/>
            <a:ext cx="0" cy="6606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6221D2D5-9522-4FC3-A7D8-5D6F8DBDECDD}"/>
              </a:ext>
            </a:extLst>
          </p:cNvPr>
          <p:cNvSpPr/>
          <p:nvPr/>
        </p:nvSpPr>
        <p:spPr>
          <a:xfrm>
            <a:off x="402332" y="4210939"/>
            <a:ext cx="3579998" cy="1669688"/>
          </a:xfrm>
          <a:prstGeom prst="rect">
            <a:avLst/>
          </a:prstGeom>
          <a:solidFill>
            <a:schemeClr val="bg1"/>
          </a:solidFill>
          <a:ln w="19050">
            <a:solidFill>
              <a:schemeClr val="accent2"/>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00000"/>
              </a:lnSpc>
              <a:buNone/>
            </a:pPr>
            <a:r>
              <a:rPr lang="en-US" sz="1000" dirty="0">
                <a:solidFill>
                  <a:prstClr val="black"/>
                </a:solidFill>
                <a:latin typeface="Courier New" panose="02070309020205020404" pitchFamily="49" charset="0"/>
                <a:cs typeface="Courier New" panose="02070309020205020404" pitchFamily="49" charset="0"/>
              </a:rPr>
              <a:t>void</a:t>
            </a:r>
            <a:r>
              <a:rPr lang="en-US" sz="1000" b="1" dirty="0">
                <a:solidFill>
                  <a:prstClr val="black"/>
                </a:solidFill>
                <a:latin typeface="Courier New" panose="02070309020205020404" pitchFamily="49" charset="0"/>
                <a:cs typeface="Courier New" panose="02070309020205020404" pitchFamily="49" charset="0"/>
              </a:rPr>
              <a:t> </a:t>
            </a:r>
            <a:r>
              <a:rPr lang="en-US" sz="1000" b="1" dirty="0">
                <a:solidFill>
                  <a:schemeClr val="accent2"/>
                </a:solidFill>
                <a:latin typeface="Courier New" panose="02070309020205020404" pitchFamily="49" charset="0"/>
                <a:cs typeface="Courier New" panose="02070309020205020404" pitchFamily="49" charset="0"/>
              </a:rPr>
              <a:t>BSTT</a:t>
            </a:r>
            <a:r>
              <a:rPr lang="en-US" sz="1000" spc="-5" dirty="0">
                <a:solidFill>
                  <a:prstClr val="black"/>
                </a:solidFill>
                <a:latin typeface="Courier New" panose="02070309020205020404" pitchFamily="49" charset="0"/>
                <a:cs typeface="Courier New" panose="02070309020205020404" pitchFamily="49" charset="0"/>
              </a:rPr>
              <a:t>(</a:t>
            </a:r>
            <a:r>
              <a:rPr lang="en-US" sz="1000" spc="-5" dirty="0" err="1">
                <a:solidFill>
                  <a:prstClr val="black"/>
                </a:solidFill>
                <a:latin typeface="Courier New" panose="02070309020205020404" pitchFamily="49" charset="0"/>
                <a:cs typeface="Courier New" panose="02070309020205020404" pitchFamily="49" charset="0"/>
              </a:rPr>
              <a:t>BTNod</a:t>
            </a:r>
            <a:r>
              <a:rPr lang="en-US" sz="1000" dirty="0" err="1">
                <a:solidFill>
                  <a:prstClr val="black"/>
                </a:solidFill>
                <a:latin typeface="Courier New" panose="02070309020205020404" pitchFamily="49" charset="0"/>
                <a:cs typeface="Courier New" panose="02070309020205020404" pitchFamily="49" charset="0"/>
              </a:rPr>
              <a:t>e</a:t>
            </a:r>
            <a:r>
              <a:rPr lang="en-US" sz="1000" dirty="0">
                <a:solidFill>
                  <a:prstClr val="black"/>
                </a:solidFill>
                <a:latin typeface="Courier New" panose="02070309020205020404" pitchFamily="49" charset="0"/>
                <a:cs typeface="Courier New" panose="02070309020205020404" pitchFamily="49" charset="0"/>
              </a:rPr>
              <a:t> </a:t>
            </a:r>
            <a:r>
              <a:rPr lang="en-US" sz="1000" spc="-5" dirty="0">
                <a:solidFill>
                  <a:prstClr val="black"/>
                </a:solidFill>
                <a:latin typeface="Courier New" panose="02070309020205020404" pitchFamily="49" charset="0"/>
                <a:cs typeface="Courier New" panose="02070309020205020404" pitchFamily="49" charset="0"/>
              </a:rPr>
              <a:t>*cur, char c){</a:t>
            </a:r>
            <a:endParaRPr lang="en-US" sz="1000" dirty="0">
              <a:solidFill>
                <a:prstClr val="black"/>
              </a:solidFill>
              <a:latin typeface="Courier New" panose="02070309020205020404" pitchFamily="49" charset="0"/>
              <a:cs typeface="Courier New" panose="02070309020205020404" pitchFamily="49" charset="0"/>
            </a:endParaRPr>
          </a:p>
          <a:p>
            <a:pPr indent="-457200">
              <a:lnSpc>
                <a:spcPct val="100000"/>
              </a:lnSpc>
              <a:buNone/>
            </a:pPr>
            <a:r>
              <a:rPr lang="en-SG" sz="1000" dirty="0">
                <a:latin typeface="Courier New" panose="02070309020205020404" pitchFamily="49" charset="0"/>
                <a:cs typeface="Courier New" panose="02070309020205020404" pitchFamily="49" charset="0"/>
              </a:rPr>
              <a:t>    if (cur == NULL) return;</a:t>
            </a:r>
            <a:endParaRPr lang="en-SG" sz="300" dirty="0">
              <a:latin typeface="Courier New" panose="02070309020205020404" pitchFamily="49" charset="0"/>
              <a:cs typeface="Courier New" panose="02070309020205020404" pitchFamily="49" charset="0"/>
            </a:endParaRPr>
          </a:p>
          <a:p>
            <a:pPr indent="-457200">
              <a:lnSpc>
                <a:spcPct val="100000"/>
              </a:lnSpc>
              <a:buNone/>
            </a:pPr>
            <a:r>
              <a:rPr lang="en-SG" sz="1000" dirty="0">
                <a:latin typeface="Courier New" panose="02070309020205020404" pitchFamily="49" charset="0"/>
                <a:cs typeface="Courier New" panose="02070309020205020404" pitchFamily="49" charset="0"/>
              </a:rPr>
              <a:t>    if (c==cur-&gt;item){ </a:t>
            </a:r>
          </a:p>
          <a:p>
            <a:pPr indent="-457200">
              <a:lnSpc>
                <a:spcPct val="100000"/>
              </a:lnSpc>
              <a:buNone/>
            </a:pPr>
            <a:r>
              <a:rPr lang="en-SG" sz="1000" dirty="0">
                <a:latin typeface="Courier New" panose="02070309020205020404" pitchFamily="49" charset="0"/>
                <a:cs typeface="Courier New" panose="02070309020205020404" pitchFamily="49" charset="0"/>
              </a:rPr>
              <a:t>        </a:t>
            </a:r>
            <a:r>
              <a:rPr lang="en-SG" sz="1000" dirty="0" err="1">
                <a:latin typeface="Courier New" panose="02070309020205020404" pitchFamily="49" charset="0"/>
                <a:cs typeface="Courier New" panose="02070309020205020404" pitchFamily="49" charset="0"/>
              </a:rPr>
              <a:t>printf</a:t>
            </a:r>
            <a:r>
              <a:rPr lang="en-SG" sz="1000" dirty="0">
                <a:latin typeface="Courier New" panose="02070309020205020404" pitchFamily="49" charset="0"/>
                <a:cs typeface="Courier New" panose="02070309020205020404" pitchFamily="49" charset="0"/>
              </a:rPr>
              <a:t>(“found!\n”); return;</a:t>
            </a:r>
          </a:p>
          <a:p>
            <a:pPr indent="-457200">
              <a:lnSpc>
                <a:spcPct val="100000"/>
              </a:lnSpc>
              <a:buNone/>
            </a:pPr>
            <a:r>
              <a:rPr lang="en-SG" sz="1000" dirty="0">
                <a:latin typeface="Courier New" panose="02070309020205020404" pitchFamily="49" charset="0"/>
                <a:cs typeface="Courier New" panose="02070309020205020404" pitchFamily="49" charset="0"/>
              </a:rPr>
              <a:t>    }</a:t>
            </a:r>
          </a:p>
          <a:p>
            <a:pPr indent="-457200">
              <a:lnSpc>
                <a:spcPct val="100000"/>
              </a:lnSpc>
              <a:buNone/>
            </a:pPr>
            <a:r>
              <a:rPr lang="en-SG" sz="1000" dirty="0">
                <a:latin typeface="Courier New" panose="02070309020205020404" pitchFamily="49" charset="0"/>
                <a:cs typeface="Courier New" panose="02070309020205020404" pitchFamily="49" charset="0"/>
              </a:rPr>
              <a:t>    if (c &lt; cur-&gt;item) </a:t>
            </a:r>
          </a:p>
          <a:p>
            <a:pPr indent="-457200">
              <a:lnSpc>
                <a:spcPct val="100000"/>
              </a:lnSpc>
              <a:buNone/>
            </a:pPr>
            <a:r>
              <a:rPr lang="en-SG" sz="1000" dirty="0">
                <a:solidFill>
                  <a:schemeClr val="tx1"/>
                </a:solidFill>
                <a:latin typeface="Courier New" panose="02070309020205020404" pitchFamily="49" charset="0"/>
                <a:cs typeface="Courier New" panose="02070309020205020404" pitchFamily="49" charset="0"/>
              </a:rPr>
              <a:t>       </a:t>
            </a:r>
            <a:r>
              <a:rPr lang="en-SG" sz="1000" b="1" dirty="0">
                <a:solidFill>
                  <a:schemeClr val="tx1"/>
                </a:solidFill>
                <a:latin typeface="Courier New" panose="02070309020205020404" pitchFamily="49" charset="0"/>
                <a:cs typeface="Courier New" panose="02070309020205020404" pitchFamily="49" charset="0"/>
              </a:rPr>
              <a:t>BSTT(cur-&gt;</a:t>
            </a:r>
            <a:r>
              <a:rPr lang="en-SG" sz="1000" b="1" dirty="0" err="1">
                <a:solidFill>
                  <a:schemeClr val="tx1"/>
                </a:solidFill>
                <a:latin typeface="Courier New" panose="02070309020205020404" pitchFamily="49" charset="0"/>
                <a:cs typeface="Courier New" panose="02070309020205020404" pitchFamily="49" charset="0"/>
              </a:rPr>
              <a:t>left,c</a:t>
            </a:r>
            <a:r>
              <a:rPr lang="en-SG" sz="1000" b="1" dirty="0">
                <a:solidFill>
                  <a:schemeClr val="tx1"/>
                </a:solidFill>
                <a:latin typeface="Courier New" panose="02070309020205020404" pitchFamily="49" charset="0"/>
                <a:cs typeface="Courier New" panose="02070309020205020404" pitchFamily="49" charset="0"/>
              </a:rPr>
              <a:t>);</a:t>
            </a:r>
          </a:p>
          <a:p>
            <a:pPr indent="-457200">
              <a:lnSpc>
                <a:spcPct val="100000"/>
              </a:lnSpc>
              <a:buNone/>
            </a:pPr>
            <a:r>
              <a:rPr lang="en-SG" sz="1000" dirty="0">
                <a:latin typeface="Courier New" panose="02070309020205020404" pitchFamily="49" charset="0"/>
                <a:cs typeface="Courier New" panose="02070309020205020404" pitchFamily="49" charset="0"/>
              </a:rPr>
              <a:t>    else</a:t>
            </a:r>
          </a:p>
          <a:p>
            <a:pPr indent="-457200">
              <a:lnSpc>
                <a:spcPct val="100000"/>
              </a:lnSpc>
              <a:buNone/>
            </a:pPr>
            <a:r>
              <a:rPr lang="en-SG" sz="1000" dirty="0">
                <a:solidFill>
                  <a:schemeClr val="tx1"/>
                </a:solidFill>
                <a:latin typeface="Courier New" panose="02070309020205020404" pitchFamily="49" charset="0"/>
                <a:cs typeface="Courier New" panose="02070309020205020404" pitchFamily="49" charset="0"/>
              </a:rPr>
              <a:t>       </a:t>
            </a:r>
            <a:r>
              <a:rPr lang="en-SG" sz="1000" b="1" dirty="0">
                <a:solidFill>
                  <a:schemeClr val="tx1"/>
                </a:solidFill>
                <a:latin typeface="Courier New" panose="02070309020205020404" pitchFamily="49" charset="0"/>
                <a:cs typeface="Courier New" panose="02070309020205020404" pitchFamily="49" charset="0"/>
              </a:rPr>
              <a:t>BSTT(cur-&gt;</a:t>
            </a:r>
            <a:r>
              <a:rPr lang="en-SG" sz="1000" b="1" dirty="0" err="1">
                <a:solidFill>
                  <a:schemeClr val="tx1"/>
                </a:solidFill>
                <a:latin typeface="Courier New" panose="02070309020205020404" pitchFamily="49" charset="0"/>
                <a:cs typeface="Courier New" panose="02070309020205020404" pitchFamily="49" charset="0"/>
              </a:rPr>
              <a:t>right,c</a:t>
            </a:r>
            <a:r>
              <a:rPr lang="en-SG" sz="1000" b="1" dirty="0">
                <a:solidFill>
                  <a:schemeClr val="tx1"/>
                </a:solidFill>
                <a:latin typeface="Courier New" panose="02070309020205020404" pitchFamily="49" charset="0"/>
                <a:cs typeface="Courier New" panose="02070309020205020404" pitchFamily="49" charset="0"/>
              </a:rPr>
              <a:t>);</a:t>
            </a:r>
          </a:p>
          <a:p>
            <a:pPr>
              <a:lnSpc>
                <a:spcPct val="100000"/>
              </a:lnSpc>
              <a:spcBef>
                <a:spcPts val="300"/>
              </a:spcBef>
              <a:buNone/>
            </a:pPr>
            <a:r>
              <a:rPr lang="en-SG" sz="1000" dirty="0">
                <a:solidFill>
                  <a:prstClr val="black"/>
                </a:solidFill>
                <a:latin typeface="Courier New" panose="02070309020205020404" pitchFamily="49" charset="0"/>
                <a:cs typeface="Courier New" panose="02070309020205020404" pitchFamily="49" charset="0"/>
              </a:rPr>
              <a:t>}</a:t>
            </a:r>
          </a:p>
        </p:txBody>
      </p:sp>
      <p:cxnSp>
        <p:nvCxnSpPr>
          <p:cNvPr id="63" name="Straight Arrow Connector 62">
            <a:extLst>
              <a:ext uri="{FF2B5EF4-FFF2-40B4-BE49-F238E27FC236}">
                <a16:creationId xmlns:a16="http://schemas.microsoft.com/office/drawing/2014/main" id="{552DD9D7-7D58-4A4B-99A3-366D1D60B2EC}"/>
              </a:ext>
            </a:extLst>
          </p:cNvPr>
          <p:cNvCxnSpPr/>
          <p:nvPr/>
        </p:nvCxnSpPr>
        <p:spPr>
          <a:xfrm flipH="1">
            <a:off x="3184746" y="4318549"/>
            <a:ext cx="473268"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93A6015C-663C-48CF-8312-4DAB7A1B6FDC}"/>
              </a:ext>
            </a:extLst>
          </p:cNvPr>
          <p:cNvCxnSpPr>
            <a:cxnSpLocks/>
          </p:cNvCxnSpPr>
          <p:nvPr/>
        </p:nvCxnSpPr>
        <p:spPr>
          <a:xfrm>
            <a:off x="1107854" y="3550337"/>
            <a:ext cx="0" cy="6606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B10D4113-4925-4357-8266-9CD5EF87A97D}"/>
              </a:ext>
            </a:extLst>
          </p:cNvPr>
          <p:cNvSpPr/>
          <p:nvPr/>
        </p:nvSpPr>
        <p:spPr>
          <a:xfrm>
            <a:off x="4111503" y="4556760"/>
            <a:ext cx="1552697" cy="4013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rgbClr val="FF0000"/>
                </a:solidFill>
              </a:rPr>
              <a:t>Found!</a:t>
            </a:r>
          </a:p>
        </p:txBody>
      </p:sp>
    </p:spTree>
    <p:extLst>
      <p:ext uri="{BB962C8B-B14F-4D97-AF65-F5344CB8AC3E}">
        <p14:creationId xmlns:p14="http://schemas.microsoft.com/office/powerpoint/2010/main" val="381323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 presetClass="emph" presetSubtype="2" fill="hold" nodeType="withEffect">
                                  <p:stCondLst>
                                    <p:cond delay="0"/>
                                  </p:stCondLst>
                                  <p:childTnLst>
                                    <p:animClr clrSpc="rgb" dir="cw">
                                      <p:cBhvr>
                                        <p:cTn id="9" dur="500" fill="hold"/>
                                        <p:tgtEl>
                                          <p:spTgt spid="7"/>
                                        </p:tgtEl>
                                        <p:attrNameLst>
                                          <p:attrName>fillcolor</p:attrName>
                                        </p:attrNameLst>
                                      </p:cBhvr>
                                      <p:to>
                                        <a:srgbClr val="C00000"/>
                                      </p:to>
                                    </p:animClr>
                                    <p:set>
                                      <p:cBhvr>
                                        <p:cTn id="10" dur="500" fill="hold"/>
                                        <p:tgtEl>
                                          <p:spTgt spid="7"/>
                                        </p:tgtEl>
                                        <p:attrNameLst>
                                          <p:attrName>fill.type</p:attrName>
                                        </p:attrNameLst>
                                      </p:cBhvr>
                                      <p:to>
                                        <p:strVal val="solid"/>
                                      </p:to>
                                    </p:set>
                                    <p:set>
                                      <p:cBhvr>
                                        <p:cTn id="11" dur="500" fill="hold"/>
                                        <p:tgtEl>
                                          <p:spTgt spid="7"/>
                                        </p:tgtEl>
                                        <p:attrNameLst>
                                          <p:attrName>fill.on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nodeType="clickEffect">
                                  <p:stCondLst>
                                    <p:cond delay="0"/>
                                  </p:stCondLst>
                                  <p:childTnLst>
                                    <p:animMotion origin="layout" path="M -4.72222E-6 -2.59259E-6 L -0.10399 0.11343 " pathEditMode="relative" rAng="0" ptsTypes="AA">
                                      <p:cBhvr>
                                        <p:cTn id="15" dur="500" fill="hold"/>
                                        <p:tgtEl>
                                          <p:spTgt spid="46"/>
                                        </p:tgtEl>
                                        <p:attrNameLst>
                                          <p:attrName>ppt_x</p:attrName>
                                          <p:attrName>ppt_y</p:attrName>
                                        </p:attrNameLst>
                                      </p:cBhvr>
                                      <p:rCtr x="-5208" y="5671"/>
                                    </p:animMotion>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nodeType="clickEffect">
                                  <p:stCondLst>
                                    <p:cond delay="0"/>
                                  </p:stCondLst>
                                  <p:childTnLst>
                                    <p:animMotion origin="layout" path="M -0.10399 0.11343 L -0.07552 0.1375 " pathEditMode="relative" rAng="0" ptsTypes="AA">
                                      <p:cBhvr>
                                        <p:cTn id="19" dur="500" fill="hold"/>
                                        <p:tgtEl>
                                          <p:spTgt spid="46"/>
                                        </p:tgtEl>
                                        <p:attrNameLst>
                                          <p:attrName>ppt_x</p:attrName>
                                          <p:attrName>ppt_y</p:attrName>
                                        </p:attrNameLst>
                                      </p:cBhvr>
                                      <p:rCtr x="1441" y="1204"/>
                                    </p:animMotion>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fade">
                                      <p:cBhvr>
                                        <p:cTn id="24" dur="500"/>
                                        <p:tgtEl>
                                          <p:spTgt spid="5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500"/>
                                        <p:tgtEl>
                                          <p:spTgt spid="5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fade">
                                      <p:cBhvr>
                                        <p:cTn id="32" dur="500"/>
                                        <p:tgtEl>
                                          <p:spTgt spid="60"/>
                                        </p:tgtEl>
                                      </p:cBhvr>
                                    </p:animEffect>
                                  </p:childTnLst>
                                </p:cTn>
                              </p:par>
                              <p:par>
                                <p:cTn id="33" presetID="1" presetClass="emph" presetSubtype="2" fill="hold" nodeType="withEffect">
                                  <p:stCondLst>
                                    <p:cond delay="0"/>
                                  </p:stCondLst>
                                  <p:childTnLst>
                                    <p:animClr clrSpc="rgb" dir="cw">
                                      <p:cBhvr>
                                        <p:cTn id="34" dur="500" fill="hold"/>
                                        <p:tgtEl>
                                          <p:spTgt spid="9"/>
                                        </p:tgtEl>
                                        <p:attrNameLst>
                                          <p:attrName>fillcolor</p:attrName>
                                        </p:attrNameLst>
                                      </p:cBhvr>
                                      <p:to>
                                        <a:srgbClr val="00B050"/>
                                      </p:to>
                                    </p:animClr>
                                    <p:set>
                                      <p:cBhvr>
                                        <p:cTn id="35" dur="500" fill="hold"/>
                                        <p:tgtEl>
                                          <p:spTgt spid="9"/>
                                        </p:tgtEl>
                                        <p:attrNameLst>
                                          <p:attrName>fill.type</p:attrName>
                                        </p:attrNameLst>
                                      </p:cBhvr>
                                      <p:to>
                                        <p:strVal val="solid"/>
                                      </p:to>
                                    </p:set>
                                    <p:set>
                                      <p:cBhvr>
                                        <p:cTn id="36" dur="500" fill="hold"/>
                                        <p:tgtEl>
                                          <p:spTgt spid="9"/>
                                        </p:tgtEl>
                                        <p:attrNameLst>
                                          <p:attrName>fill.on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1.38889E-6 -1.85185E-6 L -0.10399 0.11343 " pathEditMode="relative" rAng="0" ptsTypes="AA">
                                      <p:cBhvr>
                                        <p:cTn id="40" dur="500" fill="hold"/>
                                        <p:tgtEl>
                                          <p:spTgt spid="60"/>
                                        </p:tgtEl>
                                        <p:attrNameLst>
                                          <p:attrName>ppt_x</p:attrName>
                                          <p:attrName>ppt_y</p:attrName>
                                        </p:attrNameLst>
                                      </p:cBhvr>
                                      <p:rCtr x="-5208" y="5671"/>
                                    </p:animMotion>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nodeType="clickEffect">
                                  <p:stCondLst>
                                    <p:cond delay="0"/>
                                  </p:stCondLst>
                                  <p:childTnLst>
                                    <p:animMotion origin="layout" path="M -0.10399 0.11343 L -0.07552 0.1375 " pathEditMode="relative" rAng="0" ptsTypes="AA">
                                      <p:cBhvr>
                                        <p:cTn id="44" dur="500" fill="hold"/>
                                        <p:tgtEl>
                                          <p:spTgt spid="60"/>
                                        </p:tgtEl>
                                        <p:attrNameLst>
                                          <p:attrName>ppt_x</p:attrName>
                                          <p:attrName>ppt_y</p:attrName>
                                        </p:attrNameLst>
                                      </p:cBhvr>
                                      <p:rCtr x="1424" y="1204"/>
                                    </p:animMotion>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fade">
                                      <p:cBhvr>
                                        <p:cTn id="49" dur="500"/>
                                        <p:tgtEl>
                                          <p:spTgt spid="6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fade">
                                      <p:cBhvr>
                                        <p:cTn id="52" dur="500"/>
                                        <p:tgtEl>
                                          <p:spTgt spid="6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3"/>
                                        </p:tgtEl>
                                        <p:attrNameLst>
                                          <p:attrName>style.visibility</p:attrName>
                                        </p:attrNameLst>
                                      </p:cBhvr>
                                      <p:to>
                                        <p:strVal val="visible"/>
                                      </p:to>
                                    </p:set>
                                    <p:animEffect transition="in" filter="fade">
                                      <p:cBhvr>
                                        <p:cTn id="57" dur="500"/>
                                        <p:tgtEl>
                                          <p:spTgt spid="63"/>
                                        </p:tgtEl>
                                      </p:cBhvr>
                                    </p:animEffect>
                                  </p:childTnLst>
                                </p:cTn>
                              </p:par>
                              <p:par>
                                <p:cTn id="58" presetID="1" presetClass="emph" presetSubtype="2" fill="hold" nodeType="withEffect">
                                  <p:stCondLst>
                                    <p:cond delay="0"/>
                                  </p:stCondLst>
                                  <p:childTnLst>
                                    <p:animClr clrSpc="rgb" dir="cw">
                                      <p:cBhvr>
                                        <p:cTn id="59" dur="500" fill="hold"/>
                                        <p:tgtEl>
                                          <p:spTgt spid="11"/>
                                        </p:tgtEl>
                                        <p:attrNameLst>
                                          <p:attrName>fillcolor</p:attrName>
                                        </p:attrNameLst>
                                      </p:cBhvr>
                                      <p:to>
                                        <a:schemeClr val="accent2"/>
                                      </p:to>
                                    </p:animClr>
                                    <p:set>
                                      <p:cBhvr>
                                        <p:cTn id="60" dur="500" fill="hold"/>
                                        <p:tgtEl>
                                          <p:spTgt spid="11"/>
                                        </p:tgtEl>
                                        <p:attrNameLst>
                                          <p:attrName>fill.type</p:attrName>
                                        </p:attrNameLst>
                                      </p:cBhvr>
                                      <p:to>
                                        <p:strVal val="solid"/>
                                      </p:to>
                                    </p:set>
                                    <p:set>
                                      <p:cBhvr>
                                        <p:cTn id="61" dur="500" fill="hold"/>
                                        <p:tgtEl>
                                          <p:spTgt spid="11"/>
                                        </p:tgtEl>
                                        <p:attrNameLst>
                                          <p:attrName>fill.on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42" presetClass="path" presetSubtype="0" accel="50000" decel="50000" fill="hold" nodeType="clickEffect">
                                  <p:stCondLst>
                                    <p:cond delay="0"/>
                                  </p:stCondLst>
                                  <p:childTnLst>
                                    <p:animMotion origin="layout" path="M -1.94444E-6 3.7037E-7 L 0.00052 0.07037 " pathEditMode="relative" rAng="0" ptsTypes="AA">
                                      <p:cBhvr>
                                        <p:cTn id="65" dur="500" fill="hold"/>
                                        <p:tgtEl>
                                          <p:spTgt spid="63"/>
                                        </p:tgtEl>
                                        <p:attrNameLst>
                                          <p:attrName>ppt_x</p:attrName>
                                          <p:attrName>ppt_y</p:attrName>
                                        </p:attrNameLst>
                                      </p:cBhvr>
                                      <p:rCtr x="17" y="3519"/>
                                    </p:animMotion>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67"/>
                                        </p:tgtEl>
                                        <p:attrNameLst>
                                          <p:attrName>style.visibility</p:attrName>
                                        </p:attrNameLst>
                                      </p:cBhvr>
                                      <p:to>
                                        <p:strVal val="visible"/>
                                      </p:to>
                                    </p:set>
                                    <p:animEffect transition="in" filter="fade">
                                      <p:cBhvr>
                                        <p:cTn id="70"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2" grpId="0" animBg="1"/>
      <p:bldP spid="6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Content Placeholder 1"/>
          <p:cNvSpPr txBox="1">
            <a:spLocks/>
          </p:cNvSpPr>
          <p:nvPr/>
        </p:nvSpPr>
        <p:spPr>
          <a:xfrm>
            <a:off x="943117" y="1487637"/>
            <a:ext cx="6974399" cy="458808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400" indent="0">
              <a:lnSpc>
                <a:spcPct val="100000"/>
              </a:lnSpc>
              <a:buNone/>
            </a:pPr>
            <a:r>
              <a:rPr lang="en-US" sz="1600" dirty="0">
                <a:solidFill>
                  <a:prstClr val="black"/>
                </a:solidFill>
                <a:latin typeface="Courier New" panose="02070309020205020404" pitchFamily="49" charset="0"/>
                <a:cs typeface="Courier New" panose="02070309020205020404" pitchFamily="49" charset="0"/>
              </a:rPr>
              <a:t>void</a:t>
            </a:r>
            <a:r>
              <a:rPr lang="en-US" sz="1600" b="1" dirty="0">
                <a:solidFill>
                  <a:prstClr val="black"/>
                </a:solidFill>
                <a:latin typeface="Courier New" panose="02070309020205020404" pitchFamily="49" charset="0"/>
                <a:cs typeface="Courier New" panose="02070309020205020404" pitchFamily="49" charset="0"/>
              </a:rPr>
              <a:t> </a:t>
            </a:r>
            <a:r>
              <a:rPr lang="en-US" sz="1600" dirty="0">
                <a:solidFill>
                  <a:prstClr val="black"/>
                </a:solidFill>
                <a:latin typeface="Courier New" panose="02070309020205020404" pitchFamily="49" charset="0"/>
                <a:cs typeface="Courier New" panose="02070309020205020404" pitchFamily="49" charset="0"/>
              </a:rPr>
              <a:t>BSTT</a:t>
            </a:r>
            <a:r>
              <a:rPr lang="en-US" sz="1600" spc="-5" dirty="0">
                <a:solidFill>
                  <a:prstClr val="black"/>
                </a:solidFill>
                <a:latin typeface="Courier New" panose="02070309020205020404" pitchFamily="49" charset="0"/>
                <a:cs typeface="Courier New" panose="02070309020205020404" pitchFamily="49" charset="0"/>
              </a:rPr>
              <a:t>(</a:t>
            </a:r>
            <a:r>
              <a:rPr lang="en-US" sz="1600" spc="-5" dirty="0" err="1">
                <a:solidFill>
                  <a:prstClr val="black"/>
                </a:solidFill>
                <a:latin typeface="Courier New" panose="02070309020205020404" pitchFamily="49" charset="0"/>
                <a:cs typeface="Courier New" panose="02070309020205020404" pitchFamily="49" charset="0"/>
              </a:rPr>
              <a:t>BTNod</a:t>
            </a:r>
            <a:r>
              <a:rPr lang="en-US" sz="1600" dirty="0" err="1">
                <a:solidFill>
                  <a:prstClr val="black"/>
                </a:solidFill>
                <a:latin typeface="Courier New" panose="02070309020205020404" pitchFamily="49" charset="0"/>
                <a:cs typeface="Courier New" panose="02070309020205020404" pitchFamily="49" charset="0"/>
              </a:rPr>
              <a:t>e</a:t>
            </a:r>
            <a:r>
              <a:rPr lang="en-US" sz="1600" dirty="0">
                <a:solidFill>
                  <a:prstClr val="black"/>
                </a:solidFill>
                <a:latin typeface="Courier New" panose="02070309020205020404" pitchFamily="49" charset="0"/>
                <a:cs typeface="Courier New" panose="02070309020205020404" pitchFamily="49" charset="0"/>
              </a:rPr>
              <a:t> </a:t>
            </a:r>
            <a:r>
              <a:rPr lang="en-US" sz="1600" spc="-5" dirty="0">
                <a:solidFill>
                  <a:prstClr val="black"/>
                </a:solidFill>
                <a:latin typeface="Courier New" panose="02070309020205020404" pitchFamily="49" charset="0"/>
                <a:cs typeface="Courier New" panose="02070309020205020404" pitchFamily="49" charset="0"/>
              </a:rPr>
              <a:t>*cur, char c){</a:t>
            </a:r>
            <a:endParaRPr lang="en-US" sz="1600" dirty="0">
              <a:solidFill>
                <a:prstClr val="black"/>
              </a:solidFill>
              <a:latin typeface="Courier New" panose="02070309020205020404" pitchFamily="49" charset="0"/>
              <a:cs typeface="Courier New" panose="02070309020205020404" pitchFamily="49" charset="0"/>
            </a:endParaRPr>
          </a:p>
          <a:p>
            <a:pPr marL="230400" indent="0">
              <a:lnSpc>
                <a:spcPct val="100000"/>
              </a:lnSpc>
              <a:buNone/>
            </a:pPr>
            <a:r>
              <a:rPr lang="en-SG" sz="1600" dirty="0">
                <a:latin typeface="Courier New" panose="02070309020205020404" pitchFamily="49" charset="0"/>
                <a:cs typeface="Courier New" panose="02070309020205020404" pitchFamily="49" charset="0"/>
              </a:rPr>
              <a:t>    if (cur == NULL) {</a:t>
            </a:r>
          </a:p>
          <a:p>
            <a:pPr marL="230400" indent="0">
              <a:lnSpc>
                <a:spcPct val="100000"/>
              </a:lnSpc>
              <a:buNone/>
            </a:pPr>
            <a:r>
              <a:rPr lang="en-SG" sz="1600" b="1" dirty="0">
                <a:solidFill>
                  <a:srgbClr val="F79646"/>
                </a:solidFill>
                <a:latin typeface="Courier New" panose="02070309020205020404" pitchFamily="49" charset="0"/>
                <a:cs typeface="Courier New" panose="02070309020205020404" pitchFamily="49" charset="0"/>
              </a:rPr>
              <a:t>	</a:t>
            </a:r>
            <a:r>
              <a:rPr lang="en-SG" sz="1600" b="1" dirty="0" err="1">
                <a:solidFill>
                  <a:srgbClr val="F79646"/>
                </a:solidFill>
                <a:latin typeface="Courier New" panose="02070309020205020404" pitchFamily="49" charset="0"/>
                <a:cs typeface="Courier New" panose="02070309020205020404" pitchFamily="49" charset="0"/>
              </a:rPr>
              <a:t>printf</a:t>
            </a:r>
            <a:r>
              <a:rPr lang="en-SG" sz="1600" b="1" dirty="0">
                <a:solidFill>
                  <a:srgbClr val="F79646"/>
                </a:solidFill>
                <a:latin typeface="Courier New" panose="02070309020205020404" pitchFamily="49" charset="0"/>
                <a:cs typeface="Courier New" panose="02070309020205020404" pitchFamily="49" charset="0"/>
              </a:rPr>
              <a:t>(“can’t find!”)</a:t>
            </a:r>
            <a:r>
              <a:rPr lang="en-SG" sz="1600" dirty="0">
                <a:latin typeface="Courier New" panose="02070309020205020404" pitchFamily="49" charset="0"/>
                <a:cs typeface="Courier New" panose="02070309020205020404" pitchFamily="49" charset="0"/>
              </a:rPr>
              <a:t>;</a:t>
            </a:r>
          </a:p>
          <a:p>
            <a:pPr marL="230400" indent="0">
              <a:lnSpc>
                <a:spcPct val="100000"/>
              </a:lnSpc>
              <a:buNone/>
            </a:pPr>
            <a:r>
              <a:rPr lang="en-SG" sz="1600" dirty="0">
                <a:latin typeface="Courier New" panose="02070309020205020404" pitchFamily="49" charset="0"/>
                <a:cs typeface="Courier New" panose="02070309020205020404" pitchFamily="49" charset="0"/>
              </a:rPr>
              <a:t>	return; </a:t>
            </a:r>
          </a:p>
          <a:p>
            <a:pPr marL="230400" indent="0">
              <a:lnSpc>
                <a:spcPct val="100000"/>
              </a:lnSpc>
              <a:buNone/>
            </a:pPr>
            <a:r>
              <a:rPr lang="en-SG" sz="1600" dirty="0">
                <a:latin typeface="Courier New" panose="02070309020205020404" pitchFamily="49" charset="0"/>
                <a:cs typeface="Courier New" panose="02070309020205020404" pitchFamily="49" charset="0"/>
              </a:rPr>
              <a:t>    }</a:t>
            </a:r>
            <a:endParaRPr lang="en-SG" sz="800" dirty="0">
              <a:latin typeface="Courier New" panose="02070309020205020404" pitchFamily="49" charset="0"/>
              <a:cs typeface="Courier New" panose="02070309020205020404" pitchFamily="49" charset="0"/>
            </a:endParaRP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if (c==cur-&gt;item)</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 </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a:t>
            </a:r>
            <a:r>
              <a:rPr lang="en-SG" sz="1600" dirty="0" err="1">
                <a:latin typeface="Courier New" panose="02070309020205020404" pitchFamily="49" charset="0"/>
                <a:cs typeface="Courier New" panose="02070309020205020404" pitchFamily="49" charset="0"/>
              </a:rPr>
              <a:t>printf</a:t>
            </a:r>
            <a:r>
              <a:rPr lang="en-SG" sz="1600" dirty="0">
                <a:latin typeface="Courier New" panose="02070309020205020404" pitchFamily="49" charset="0"/>
                <a:cs typeface="Courier New" panose="02070309020205020404" pitchFamily="49" charset="0"/>
              </a:rPr>
              <a:t>(“found!\n”); </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return;</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if (c &lt; cur-&gt;item) </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BSTT(cur-&gt;</a:t>
            </a:r>
            <a:r>
              <a:rPr lang="en-SG" sz="1600" dirty="0" err="1">
                <a:latin typeface="Courier New" panose="02070309020205020404" pitchFamily="49" charset="0"/>
                <a:cs typeface="Courier New" panose="02070309020205020404" pitchFamily="49" charset="0"/>
              </a:rPr>
              <a:t>left,c</a:t>
            </a:r>
            <a:r>
              <a:rPr lang="en-SG" sz="1600" dirty="0">
                <a:latin typeface="Courier New" panose="02070309020205020404" pitchFamily="49" charset="0"/>
                <a:cs typeface="Courier New" panose="02070309020205020404" pitchFamily="49" charset="0"/>
              </a:rPr>
              <a:t>);</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else</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BSTT(cur-&gt;</a:t>
            </a:r>
            <a:r>
              <a:rPr lang="en-SG" sz="1600" dirty="0" err="1">
                <a:latin typeface="Courier New" panose="02070309020205020404" pitchFamily="49" charset="0"/>
                <a:cs typeface="Courier New" panose="02070309020205020404" pitchFamily="49" charset="0"/>
              </a:rPr>
              <a:t>right,c</a:t>
            </a:r>
            <a:r>
              <a:rPr lang="en-SG" sz="1600" dirty="0">
                <a:latin typeface="Courier New" panose="02070309020205020404" pitchFamily="49" charset="0"/>
                <a:cs typeface="Courier New" panose="02070309020205020404" pitchFamily="49" charset="0"/>
              </a:rPr>
              <a:t>);</a:t>
            </a:r>
          </a:p>
          <a:p>
            <a:pPr marL="230400" indent="0">
              <a:lnSpc>
                <a:spcPct val="100000"/>
              </a:lnSpc>
              <a:spcBef>
                <a:spcPts val="300"/>
              </a:spcBef>
              <a:buNone/>
            </a:pPr>
            <a:r>
              <a:rPr lang="en-SG" sz="1600" dirty="0">
                <a:solidFill>
                  <a:prstClr val="black"/>
                </a:solidFill>
                <a:latin typeface="Courier New" panose="02070309020205020404" pitchFamily="49" charset="0"/>
                <a:cs typeface="Courier New" panose="02070309020205020404" pitchFamily="49" charset="0"/>
              </a:rPr>
              <a:t>}</a:t>
            </a:r>
          </a:p>
          <a:p>
            <a:pPr marL="0" indent="0">
              <a:lnSpc>
                <a:spcPct val="150000"/>
              </a:lnSpc>
              <a:buNone/>
            </a:pPr>
            <a:endParaRPr lang="en-SG" sz="1600" dirty="0"/>
          </a:p>
        </p:txBody>
      </p:sp>
      <p:grpSp>
        <p:nvGrpSpPr>
          <p:cNvPr id="52" name="Group 51"/>
          <p:cNvGrpSpPr/>
          <p:nvPr/>
        </p:nvGrpSpPr>
        <p:grpSpPr>
          <a:xfrm>
            <a:off x="5037141" y="1487637"/>
            <a:ext cx="2880375" cy="1934562"/>
            <a:chOff x="4905146" y="2397660"/>
            <a:chExt cx="3476854" cy="2335179"/>
          </a:xfrm>
        </p:grpSpPr>
        <p:sp>
          <p:nvSpPr>
            <p:cNvPr id="53"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54"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5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5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5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62"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3"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64"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5"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66"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7"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68"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9"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70"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71"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72"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73"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74"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75"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76"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77"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78"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79"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cxnSp>
          <p:nvCxnSpPr>
            <p:cNvPr id="82" name="直接箭头连接符 31"/>
            <p:cNvCxnSpPr>
              <a:stCxn id="53" idx="5"/>
              <a:endCxn id="64"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3" name="直接箭头连接符 32"/>
            <p:cNvCxnSpPr>
              <a:stCxn id="53" idx="3"/>
              <a:endCxn id="5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4" name="直接箭头连接符 33"/>
            <p:cNvCxnSpPr>
              <a:stCxn id="57" idx="4"/>
              <a:endCxn id="5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5" name="直接箭头连接符 34"/>
            <p:cNvCxnSpPr>
              <a:stCxn id="64" idx="3"/>
              <a:endCxn id="66"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6" name="直接箭头连接符 35"/>
            <p:cNvCxnSpPr>
              <a:stCxn id="57" idx="4"/>
              <a:endCxn id="62"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7" name="直接箭头连接符 36"/>
            <p:cNvCxnSpPr>
              <a:stCxn id="64" idx="5"/>
              <a:endCxn id="68"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8" name="直接箭头连接符 37"/>
            <p:cNvCxnSpPr>
              <a:stCxn id="59" idx="4"/>
              <a:endCxn id="76"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9" name="直接箭头连接符 38"/>
            <p:cNvCxnSpPr>
              <a:stCxn id="59" idx="4"/>
              <a:endCxn id="78"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90" name="直接箭头连接符 39"/>
            <p:cNvCxnSpPr>
              <a:stCxn id="66" idx="4"/>
              <a:endCxn id="74"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91" name="直接箭头连接符 40"/>
            <p:cNvCxnSpPr>
              <a:stCxn id="62" idx="4"/>
              <a:endCxn id="70"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92" name="直接箭头连接符 41"/>
            <p:cNvCxnSpPr>
              <a:stCxn id="66" idx="4"/>
              <a:endCxn id="72"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grpSp>
      <p:sp>
        <p:nvSpPr>
          <p:cNvPr id="94" name="文本框 129"/>
          <p:cNvSpPr txBox="1"/>
          <p:nvPr/>
        </p:nvSpPr>
        <p:spPr>
          <a:xfrm>
            <a:off x="5616234" y="1591064"/>
            <a:ext cx="878377" cy="307777"/>
          </a:xfrm>
          <a:prstGeom prst="rect">
            <a:avLst/>
          </a:prstGeom>
          <a:noFill/>
        </p:spPr>
        <p:txBody>
          <a:bodyPr wrap="square" rtlCol="0">
            <a:spAutoFit/>
          </a:bodyPr>
          <a:lstStyle/>
          <a:p>
            <a:r>
              <a:rPr lang="en-US" altLang="zh-CN" sz="1400" spc="-150" dirty="0">
                <a:solidFill>
                  <a:srgbClr val="C00000"/>
                </a:solidFill>
              </a:rPr>
              <a:t>‘D’ &lt; ‘H’</a:t>
            </a:r>
            <a:endParaRPr lang="zh-CN" altLang="en-US" sz="1400" spc="-150" dirty="0">
              <a:solidFill>
                <a:srgbClr val="C00000"/>
              </a:solidFill>
            </a:endParaRPr>
          </a:p>
        </p:txBody>
      </p:sp>
      <p:sp>
        <p:nvSpPr>
          <p:cNvPr id="95" name="文本框 130"/>
          <p:cNvSpPr txBox="1"/>
          <p:nvPr/>
        </p:nvSpPr>
        <p:spPr>
          <a:xfrm>
            <a:off x="5019465" y="2195617"/>
            <a:ext cx="878377" cy="307777"/>
          </a:xfrm>
          <a:prstGeom prst="rect">
            <a:avLst/>
          </a:prstGeom>
          <a:noFill/>
        </p:spPr>
        <p:txBody>
          <a:bodyPr wrap="square" rtlCol="0">
            <a:spAutoFit/>
          </a:bodyPr>
          <a:lstStyle/>
          <a:p>
            <a:r>
              <a:rPr lang="en-US" altLang="zh-CN" sz="1400" spc="-150" dirty="0">
                <a:solidFill>
                  <a:srgbClr val="C00000"/>
                </a:solidFill>
              </a:rPr>
              <a:t>‘D’ &lt; ‘E’</a:t>
            </a:r>
            <a:endParaRPr lang="zh-CN" altLang="en-US" sz="1400" spc="-150" dirty="0">
              <a:solidFill>
                <a:srgbClr val="C00000"/>
              </a:solidFill>
            </a:endParaRPr>
          </a:p>
        </p:txBody>
      </p:sp>
      <p:sp>
        <p:nvSpPr>
          <p:cNvPr id="96" name="文本框 131"/>
          <p:cNvSpPr txBox="1"/>
          <p:nvPr/>
        </p:nvSpPr>
        <p:spPr>
          <a:xfrm>
            <a:off x="5531833" y="2733423"/>
            <a:ext cx="878377" cy="307777"/>
          </a:xfrm>
          <a:prstGeom prst="rect">
            <a:avLst/>
          </a:prstGeom>
          <a:noFill/>
        </p:spPr>
        <p:txBody>
          <a:bodyPr wrap="square" rtlCol="0">
            <a:spAutoFit/>
          </a:bodyPr>
          <a:lstStyle/>
          <a:p>
            <a:r>
              <a:rPr lang="en-US" altLang="zh-CN" sz="1400" spc="-150" dirty="0">
                <a:solidFill>
                  <a:srgbClr val="C00000"/>
                </a:solidFill>
              </a:rPr>
              <a:t>‘D’ &gt; ‘B’</a:t>
            </a:r>
            <a:endParaRPr lang="zh-CN" altLang="en-US" sz="1400" spc="-150" dirty="0">
              <a:solidFill>
                <a:srgbClr val="C00000"/>
              </a:solidFill>
            </a:endParaRPr>
          </a:p>
        </p:txBody>
      </p:sp>
      <p:sp>
        <p:nvSpPr>
          <p:cNvPr id="2" name="Title 1"/>
          <p:cNvSpPr>
            <a:spLocks noGrp="1"/>
          </p:cNvSpPr>
          <p:nvPr>
            <p:ph type="title"/>
          </p:nvPr>
        </p:nvSpPr>
        <p:spPr/>
        <p:txBody>
          <a:bodyPr/>
          <a:lstStyle/>
          <a:p>
            <a:r>
              <a:rPr lang="en-SG"/>
              <a:t>BST Traversal (BSTT)</a:t>
            </a:r>
          </a:p>
        </p:txBody>
      </p:sp>
      <p:sp>
        <p:nvSpPr>
          <p:cNvPr id="3" name="Content Placeholder 1"/>
          <p:cNvSpPr txBox="1">
            <a:spLocks/>
          </p:cNvSpPr>
          <p:nvPr/>
        </p:nvSpPr>
        <p:spPr>
          <a:xfrm>
            <a:off x="4644617" y="4160314"/>
            <a:ext cx="4108006" cy="221909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400" marR="5080" indent="-230400">
              <a:lnSpc>
                <a:spcPct val="150000"/>
              </a:lnSpc>
              <a:buFont typeface="Arial"/>
              <a:buChar char="•"/>
              <a:tabLst>
                <a:tab pos="355600" algn="l"/>
              </a:tabLst>
            </a:pPr>
            <a:r>
              <a:rPr lang="en-SG" sz="1600" spc="-15" dirty="0">
                <a:latin typeface="Verdana (Body)"/>
                <a:cs typeface="Calibri"/>
              </a:rPr>
              <a:t>What if the item doesn’t exist?</a:t>
            </a:r>
          </a:p>
          <a:p>
            <a:pPr marL="230400" marR="5080" indent="-230400">
              <a:lnSpc>
                <a:spcPct val="150000"/>
              </a:lnSpc>
              <a:buFont typeface="Arial"/>
              <a:buChar char="•"/>
              <a:tabLst>
                <a:tab pos="355600" algn="l"/>
              </a:tabLst>
            </a:pPr>
            <a:r>
              <a:rPr lang="en-SG" sz="1600" spc="-15" dirty="0">
                <a:latin typeface="Verdana (Body)"/>
                <a:cs typeface="Calibri"/>
              </a:rPr>
              <a:t>If we remove node ‘D’, and then </a:t>
            </a:r>
            <a:br>
              <a:rPr lang="en-SG" sz="1600" spc="-15" dirty="0">
                <a:latin typeface="Verdana (Body)"/>
                <a:cs typeface="Calibri"/>
              </a:rPr>
            </a:br>
            <a:r>
              <a:rPr lang="en-SG" sz="1600" spc="-15" dirty="0">
                <a:latin typeface="Verdana (Body)"/>
                <a:cs typeface="Calibri"/>
              </a:rPr>
              <a:t>check the traversal pattern</a:t>
            </a:r>
            <a:br>
              <a:rPr lang="en-SG" sz="1800" spc="-15" dirty="0">
                <a:latin typeface="Verdana (Body)"/>
                <a:cs typeface="Calibri"/>
              </a:rPr>
            </a:br>
            <a:endParaRPr lang="en-SG" sz="1800" b="1" spc="-15" dirty="0">
              <a:latin typeface="Verdana (Body)"/>
              <a:cs typeface="Calibri"/>
            </a:endParaRPr>
          </a:p>
          <a:p>
            <a:pPr marL="230400" marR="5080" indent="-230400">
              <a:lnSpc>
                <a:spcPct val="150000"/>
              </a:lnSpc>
              <a:buFont typeface="Arial"/>
              <a:buChar char="•"/>
              <a:tabLst>
                <a:tab pos="355600" algn="l"/>
              </a:tabLst>
            </a:pPr>
            <a:endParaRPr lang="en-SG" sz="1800" spc="-15" dirty="0">
              <a:latin typeface="Verdana (Body)"/>
              <a:cs typeface="Calibri"/>
            </a:endParaRPr>
          </a:p>
        </p:txBody>
      </p:sp>
      <p:sp>
        <p:nvSpPr>
          <p:cNvPr id="98" name="圆角矩形 134"/>
          <p:cNvSpPr/>
          <p:nvPr/>
        </p:nvSpPr>
        <p:spPr>
          <a:xfrm>
            <a:off x="5308452" y="3455294"/>
            <a:ext cx="1254053" cy="144028"/>
          </a:xfrm>
          <a:prstGeom prst="round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3" name="直接箭头连接符 42"/>
          <p:cNvCxnSpPr/>
          <p:nvPr/>
        </p:nvCxnSpPr>
        <p:spPr>
          <a:xfrm>
            <a:off x="5753182" y="3422199"/>
            <a:ext cx="183423" cy="206982"/>
          </a:xfrm>
          <a:prstGeom prst="straightConnector1">
            <a:avLst/>
          </a:prstGeom>
          <a:noFill/>
          <a:ln w="38100" cap="flat" cmpd="sng" algn="ctr">
            <a:solidFill>
              <a:srgbClr val="4F81BD">
                <a:shade val="95000"/>
                <a:satMod val="105000"/>
              </a:srgbClr>
            </a:solidFill>
            <a:prstDash val="solid"/>
            <a:tailEnd type="triangle"/>
          </a:ln>
          <a:effectLst/>
        </p:spPr>
      </p:cxnSp>
      <p:sp>
        <p:nvSpPr>
          <p:cNvPr id="97" name="文本框 132"/>
          <p:cNvSpPr txBox="1"/>
          <p:nvPr/>
        </p:nvSpPr>
        <p:spPr>
          <a:xfrm>
            <a:off x="5806245" y="3360419"/>
            <a:ext cx="878377" cy="307777"/>
          </a:xfrm>
          <a:prstGeom prst="rect">
            <a:avLst/>
          </a:prstGeom>
          <a:noFill/>
        </p:spPr>
        <p:txBody>
          <a:bodyPr wrap="square" rtlCol="0">
            <a:spAutoFit/>
          </a:bodyPr>
          <a:lstStyle/>
          <a:p>
            <a:r>
              <a:rPr lang="en-US" altLang="zh-CN" sz="1400" spc="-150" dirty="0">
                <a:solidFill>
                  <a:srgbClr val="C00000"/>
                </a:solidFill>
              </a:rPr>
              <a:t>‘D’ &gt; ‘C’</a:t>
            </a:r>
            <a:endParaRPr lang="zh-CN" altLang="en-US" sz="1400" spc="-150" dirty="0">
              <a:solidFill>
                <a:srgbClr val="C00000"/>
              </a:solidFill>
            </a:endParaRPr>
          </a:p>
        </p:txBody>
      </p:sp>
    </p:spTree>
    <p:extLst>
      <p:ext uri="{BB962C8B-B14F-4D97-AF65-F5344CB8AC3E}">
        <p14:creationId xmlns:p14="http://schemas.microsoft.com/office/powerpoint/2010/main" val="1998990312"/>
      </p:ext>
    </p:extLst>
  </p:cSld>
  <p:clrMapOvr>
    <a:masterClrMapping/>
  </p:clrMapOvr>
  <p:transition>
    <p:wipe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3BF2F-FEED-4B93-B888-F88706916FC0}"/>
              </a:ext>
            </a:extLst>
          </p:cNvPr>
          <p:cNvSpPr>
            <a:spLocks noGrp="1"/>
          </p:cNvSpPr>
          <p:nvPr>
            <p:ph type="title"/>
          </p:nvPr>
        </p:nvSpPr>
        <p:spPr/>
        <p:txBody>
          <a:bodyPr/>
          <a:lstStyle/>
          <a:p>
            <a:r>
              <a:rPr lang="en-SG" dirty="0"/>
              <a:t>BST Traversal (BSTT) – finding ‘A’</a:t>
            </a:r>
          </a:p>
        </p:txBody>
      </p:sp>
      <p:sp>
        <p:nvSpPr>
          <p:cNvPr id="3" name="Rectangle 2">
            <a:extLst>
              <a:ext uri="{FF2B5EF4-FFF2-40B4-BE49-F238E27FC236}">
                <a16:creationId xmlns:a16="http://schemas.microsoft.com/office/drawing/2014/main" id="{93B73C1E-C2EE-4A2F-A13E-64E16D8C13CC}"/>
              </a:ext>
            </a:extLst>
          </p:cNvPr>
          <p:cNvSpPr/>
          <p:nvPr/>
        </p:nvSpPr>
        <p:spPr>
          <a:xfrm>
            <a:off x="112772" y="656343"/>
            <a:ext cx="3579998" cy="1977464"/>
          </a:xfrm>
          <a:prstGeom prst="rect">
            <a:avLst/>
          </a:prstGeom>
          <a:solidFill>
            <a:schemeClr val="bg1"/>
          </a:solidFill>
          <a:ln w="19050">
            <a:solidFill>
              <a:srgbClr val="C00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00000"/>
              </a:lnSpc>
              <a:buNone/>
            </a:pPr>
            <a:r>
              <a:rPr lang="en-US" sz="1000" dirty="0">
                <a:solidFill>
                  <a:prstClr val="black"/>
                </a:solidFill>
                <a:latin typeface="Courier New" panose="02070309020205020404" pitchFamily="49" charset="0"/>
                <a:cs typeface="Courier New" panose="02070309020205020404" pitchFamily="49" charset="0"/>
              </a:rPr>
              <a:t>void</a:t>
            </a:r>
            <a:r>
              <a:rPr lang="en-US" sz="1000" b="1" dirty="0">
                <a:solidFill>
                  <a:prstClr val="black"/>
                </a:solidFill>
                <a:latin typeface="Courier New" panose="02070309020205020404" pitchFamily="49" charset="0"/>
                <a:cs typeface="Courier New" panose="02070309020205020404" pitchFamily="49" charset="0"/>
              </a:rPr>
              <a:t> </a:t>
            </a:r>
            <a:r>
              <a:rPr lang="en-US" sz="1000" b="1" dirty="0">
                <a:solidFill>
                  <a:srgbClr val="C00000"/>
                </a:solidFill>
                <a:latin typeface="Courier New" panose="02070309020205020404" pitchFamily="49" charset="0"/>
                <a:cs typeface="Courier New" panose="02070309020205020404" pitchFamily="49" charset="0"/>
              </a:rPr>
              <a:t>BSTT</a:t>
            </a:r>
            <a:r>
              <a:rPr lang="en-US" sz="1000" spc="-5" dirty="0">
                <a:solidFill>
                  <a:prstClr val="black"/>
                </a:solidFill>
                <a:latin typeface="Courier New" panose="02070309020205020404" pitchFamily="49" charset="0"/>
                <a:cs typeface="Courier New" panose="02070309020205020404" pitchFamily="49" charset="0"/>
              </a:rPr>
              <a:t>(</a:t>
            </a:r>
            <a:r>
              <a:rPr lang="en-US" sz="1000" spc="-5" dirty="0" err="1">
                <a:solidFill>
                  <a:prstClr val="black"/>
                </a:solidFill>
                <a:latin typeface="Courier New" panose="02070309020205020404" pitchFamily="49" charset="0"/>
                <a:cs typeface="Courier New" panose="02070309020205020404" pitchFamily="49" charset="0"/>
              </a:rPr>
              <a:t>BTNod</a:t>
            </a:r>
            <a:r>
              <a:rPr lang="en-US" sz="1000" dirty="0" err="1">
                <a:solidFill>
                  <a:prstClr val="black"/>
                </a:solidFill>
                <a:latin typeface="Courier New" panose="02070309020205020404" pitchFamily="49" charset="0"/>
                <a:cs typeface="Courier New" panose="02070309020205020404" pitchFamily="49" charset="0"/>
              </a:rPr>
              <a:t>e</a:t>
            </a:r>
            <a:r>
              <a:rPr lang="en-US" sz="1000" dirty="0">
                <a:solidFill>
                  <a:prstClr val="black"/>
                </a:solidFill>
                <a:latin typeface="Courier New" panose="02070309020205020404" pitchFamily="49" charset="0"/>
                <a:cs typeface="Courier New" panose="02070309020205020404" pitchFamily="49" charset="0"/>
              </a:rPr>
              <a:t> </a:t>
            </a:r>
            <a:r>
              <a:rPr lang="en-US" sz="1000" spc="-5" dirty="0">
                <a:solidFill>
                  <a:prstClr val="black"/>
                </a:solidFill>
                <a:latin typeface="Courier New" panose="02070309020205020404" pitchFamily="49" charset="0"/>
                <a:cs typeface="Courier New" panose="02070309020205020404" pitchFamily="49" charset="0"/>
              </a:rPr>
              <a:t>*cur, char c){</a:t>
            </a:r>
            <a:endParaRPr lang="en-US" sz="1000" dirty="0">
              <a:solidFill>
                <a:prstClr val="black"/>
              </a:solidFill>
              <a:latin typeface="Courier New" panose="02070309020205020404" pitchFamily="49" charset="0"/>
              <a:cs typeface="Courier New" panose="02070309020205020404" pitchFamily="49" charset="0"/>
            </a:endParaRPr>
          </a:p>
          <a:p>
            <a:pPr indent="-457200">
              <a:lnSpc>
                <a:spcPct val="100000"/>
              </a:lnSpc>
              <a:buNone/>
            </a:pPr>
            <a:r>
              <a:rPr lang="en-SG" sz="1000" dirty="0">
                <a:latin typeface="Courier New" panose="02070309020205020404" pitchFamily="49" charset="0"/>
                <a:cs typeface="Courier New" panose="02070309020205020404" pitchFamily="49" charset="0"/>
              </a:rPr>
              <a:t>    if (cur == NULL){</a:t>
            </a:r>
          </a:p>
          <a:p>
            <a:pPr indent="-457200"/>
            <a:r>
              <a:rPr lang="en-SG" sz="1000" dirty="0">
                <a:latin typeface="Courier New" panose="02070309020205020404" pitchFamily="49" charset="0"/>
                <a:cs typeface="Courier New" panose="02070309020205020404" pitchFamily="49" charset="0"/>
              </a:rPr>
              <a:t>        </a:t>
            </a:r>
            <a:r>
              <a:rPr lang="en-SG" sz="1000" dirty="0" err="1">
                <a:latin typeface="Courier New" panose="02070309020205020404" pitchFamily="49" charset="0"/>
                <a:cs typeface="Courier New" panose="02070309020205020404" pitchFamily="49" charset="0"/>
              </a:rPr>
              <a:t>printf</a:t>
            </a:r>
            <a:r>
              <a:rPr lang="en-SG" sz="1000" dirty="0">
                <a:latin typeface="Courier New" panose="02070309020205020404" pitchFamily="49" charset="0"/>
                <a:cs typeface="Courier New" panose="02070309020205020404" pitchFamily="49" charset="0"/>
              </a:rPr>
              <a:t>(“not found!\n”); return;</a:t>
            </a:r>
          </a:p>
          <a:p>
            <a:pPr indent="-457200"/>
            <a:r>
              <a:rPr lang="en-SG" sz="1000" dirty="0">
                <a:latin typeface="Courier New" panose="02070309020205020404" pitchFamily="49" charset="0"/>
                <a:cs typeface="Courier New" panose="02070309020205020404" pitchFamily="49" charset="0"/>
              </a:rPr>
              <a:t>    }</a:t>
            </a:r>
          </a:p>
          <a:p>
            <a:pPr indent="-457200">
              <a:lnSpc>
                <a:spcPct val="100000"/>
              </a:lnSpc>
              <a:buNone/>
            </a:pPr>
            <a:r>
              <a:rPr lang="en-SG" sz="1000" dirty="0">
                <a:latin typeface="Courier New" panose="02070309020205020404" pitchFamily="49" charset="0"/>
                <a:cs typeface="Courier New" panose="02070309020205020404" pitchFamily="49" charset="0"/>
              </a:rPr>
              <a:t>    if (c==cur-&gt;item){ </a:t>
            </a:r>
          </a:p>
          <a:p>
            <a:pPr indent="-457200">
              <a:lnSpc>
                <a:spcPct val="100000"/>
              </a:lnSpc>
              <a:buNone/>
            </a:pPr>
            <a:r>
              <a:rPr lang="en-SG" sz="1000" dirty="0">
                <a:latin typeface="Courier New" panose="02070309020205020404" pitchFamily="49" charset="0"/>
                <a:cs typeface="Courier New" panose="02070309020205020404" pitchFamily="49" charset="0"/>
              </a:rPr>
              <a:t>        </a:t>
            </a:r>
            <a:r>
              <a:rPr lang="en-SG" sz="1000" dirty="0" err="1">
                <a:latin typeface="Courier New" panose="02070309020205020404" pitchFamily="49" charset="0"/>
                <a:cs typeface="Courier New" panose="02070309020205020404" pitchFamily="49" charset="0"/>
              </a:rPr>
              <a:t>printf</a:t>
            </a:r>
            <a:r>
              <a:rPr lang="en-SG" sz="1000" dirty="0">
                <a:latin typeface="Courier New" panose="02070309020205020404" pitchFamily="49" charset="0"/>
                <a:cs typeface="Courier New" panose="02070309020205020404" pitchFamily="49" charset="0"/>
              </a:rPr>
              <a:t>(“found!\n”); return;</a:t>
            </a:r>
          </a:p>
          <a:p>
            <a:pPr indent="-457200">
              <a:lnSpc>
                <a:spcPct val="100000"/>
              </a:lnSpc>
              <a:buNone/>
            </a:pPr>
            <a:r>
              <a:rPr lang="en-SG" sz="1000" dirty="0">
                <a:latin typeface="Courier New" panose="02070309020205020404" pitchFamily="49" charset="0"/>
                <a:cs typeface="Courier New" panose="02070309020205020404" pitchFamily="49" charset="0"/>
              </a:rPr>
              <a:t>    }</a:t>
            </a:r>
          </a:p>
          <a:p>
            <a:pPr indent="-457200">
              <a:lnSpc>
                <a:spcPct val="100000"/>
              </a:lnSpc>
              <a:buNone/>
            </a:pPr>
            <a:r>
              <a:rPr lang="en-SG" sz="1000" dirty="0">
                <a:latin typeface="Courier New" panose="02070309020205020404" pitchFamily="49" charset="0"/>
                <a:cs typeface="Courier New" panose="02070309020205020404" pitchFamily="49" charset="0"/>
              </a:rPr>
              <a:t>    if (c &lt; cur-&gt;item) </a:t>
            </a:r>
          </a:p>
          <a:p>
            <a:pPr indent="-457200">
              <a:lnSpc>
                <a:spcPct val="100000"/>
              </a:lnSpc>
              <a:buNone/>
            </a:pPr>
            <a:r>
              <a:rPr lang="en-SG" sz="1000" dirty="0">
                <a:latin typeface="Courier New" panose="02070309020205020404" pitchFamily="49" charset="0"/>
                <a:cs typeface="Courier New" panose="02070309020205020404" pitchFamily="49" charset="0"/>
              </a:rPr>
              <a:t>       </a:t>
            </a:r>
            <a:r>
              <a:rPr lang="en-SG" sz="1000" b="1" dirty="0">
                <a:solidFill>
                  <a:srgbClr val="00B050"/>
                </a:solidFill>
                <a:latin typeface="Courier New" panose="02070309020205020404" pitchFamily="49" charset="0"/>
                <a:cs typeface="Courier New" panose="02070309020205020404" pitchFamily="49" charset="0"/>
              </a:rPr>
              <a:t>BSTT(cur-&gt;</a:t>
            </a:r>
            <a:r>
              <a:rPr lang="en-SG" sz="1000" b="1" dirty="0" err="1">
                <a:solidFill>
                  <a:srgbClr val="00B050"/>
                </a:solidFill>
                <a:latin typeface="Courier New" panose="02070309020205020404" pitchFamily="49" charset="0"/>
                <a:cs typeface="Courier New" panose="02070309020205020404" pitchFamily="49" charset="0"/>
              </a:rPr>
              <a:t>left,c</a:t>
            </a:r>
            <a:r>
              <a:rPr lang="en-SG" sz="1000" b="1" dirty="0">
                <a:solidFill>
                  <a:srgbClr val="00B050"/>
                </a:solidFill>
                <a:latin typeface="Courier New" panose="02070309020205020404" pitchFamily="49" charset="0"/>
                <a:cs typeface="Courier New" panose="02070309020205020404" pitchFamily="49" charset="0"/>
              </a:rPr>
              <a:t>);</a:t>
            </a:r>
          </a:p>
          <a:p>
            <a:pPr indent="-457200">
              <a:lnSpc>
                <a:spcPct val="100000"/>
              </a:lnSpc>
              <a:buNone/>
            </a:pPr>
            <a:r>
              <a:rPr lang="en-SG" sz="1000" dirty="0">
                <a:latin typeface="Courier New" panose="02070309020205020404" pitchFamily="49" charset="0"/>
                <a:cs typeface="Courier New" panose="02070309020205020404" pitchFamily="49" charset="0"/>
              </a:rPr>
              <a:t>    else</a:t>
            </a:r>
          </a:p>
          <a:p>
            <a:pPr indent="-457200">
              <a:lnSpc>
                <a:spcPct val="100000"/>
              </a:lnSpc>
              <a:buNone/>
            </a:pPr>
            <a:r>
              <a:rPr lang="en-SG" sz="1000" dirty="0">
                <a:solidFill>
                  <a:schemeClr val="tx1"/>
                </a:solidFill>
                <a:latin typeface="Courier New" panose="02070309020205020404" pitchFamily="49" charset="0"/>
                <a:cs typeface="Courier New" panose="02070309020205020404" pitchFamily="49" charset="0"/>
              </a:rPr>
              <a:t>       </a:t>
            </a:r>
            <a:r>
              <a:rPr lang="en-SG" sz="1000" b="1" dirty="0">
                <a:solidFill>
                  <a:schemeClr val="tx1"/>
                </a:solidFill>
                <a:latin typeface="Courier New" panose="02070309020205020404" pitchFamily="49" charset="0"/>
                <a:cs typeface="Courier New" panose="02070309020205020404" pitchFamily="49" charset="0"/>
              </a:rPr>
              <a:t>BSTT(cur-&gt;</a:t>
            </a:r>
            <a:r>
              <a:rPr lang="en-SG" sz="1000" b="1" dirty="0" err="1">
                <a:solidFill>
                  <a:schemeClr val="tx1"/>
                </a:solidFill>
                <a:latin typeface="Courier New" panose="02070309020205020404" pitchFamily="49" charset="0"/>
                <a:cs typeface="Courier New" panose="02070309020205020404" pitchFamily="49" charset="0"/>
              </a:rPr>
              <a:t>right,c</a:t>
            </a:r>
            <a:r>
              <a:rPr lang="en-SG" sz="1000" b="1" dirty="0">
                <a:solidFill>
                  <a:schemeClr val="tx1"/>
                </a:solidFill>
                <a:latin typeface="Courier New" panose="02070309020205020404" pitchFamily="49" charset="0"/>
                <a:cs typeface="Courier New" panose="02070309020205020404" pitchFamily="49" charset="0"/>
              </a:rPr>
              <a:t>);</a:t>
            </a:r>
          </a:p>
          <a:p>
            <a:pPr>
              <a:lnSpc>
                <a:spcPct val="100000"/>
              </a:lnSpc>
              <a:spcBef>
                <a:spcPts val="300"/>
              </a:spcBef>
              <a:buNone/>
            </a:pPr>
            <a:r>
              <a:rPr lang="en-SG" sz="1000" dirty="0">
                <a:solidFill>
                  <a:prstClr val="black"/>
                </a:solidFill>
                <a:latin typeface="Courier New" panose="02070309020205020404" pitchFamily="49" charset="0"/>
                <a:cs typeface="Courier New" panose="02070309020205020404" pitchFamily="49" charset="0"/>
              </a:rPr>
              <a:t>}</a:t>
            </a:r>
          </a:p>
        </p:txBody>
      </p:sp>
      <p:sp>
        <p:nvSpPr>
          <p:cNvPr id="7" name="object 8">
            <a:extLst>
              <a:ext uri="{FF2B5EF4-FFF2-40B4-BE49-F238E27FC236}">
                <a16:creationId xmlns:a16="http://schemas.microsoft.com/office/drawing/2014/main" id="{4E2CE230-92D2-47F6-B325-A18B2C123FFA}"/>
              </a:ext>
            </a:extLst>
          </p:cNvPr>
          <p:cNvSpPr/>
          <p:nvPr/>
        </p:nvSpPr>
        <p:spPr>
          <a:xfrm>
            <a:off x="7349619" y="745957"/>
            <a:ext cx="423206" cy="365471"/>
          </a:xfrm>
          <a:prstGeom prst="ellipse">
            <a:avLst/>
          </a:prstGeom>
          <a:solidFill>
            <a:schemeClr val="bg1">
              <a:lumMod val="65000"/>
            </a:schemeClr>
          </a:solidFill>
          <a:ln w="25399">
            <a:solidFill>
              <a:srgbClr val="839950"/>
            </a:solidFill>
          </a:ln>
        </p:spPr>
        <p:txBody>
          <a:bodyPr wrap="square" lIns="0" tIns="0" rIns="0" bIns="0" rtlCol="0"/>
          <a:lstStyle/>
          <a:p>
            <a:endParaRPr sz="1400" b="1">
              <a:solidFill>
                <a:schemeClr val="bg1"/>
              </a:solidFill>
              <a:latin typeface="Verdana (Body)"/>
            </a:endParaRPr>
          </a:p>
        </p:txBody>
      </p:sp>
      <p:sp>
        <p:nvSpPr>
          <p:cNvPr id="8" name="object 9">
            <a:extLst>
              <a:ext uri="{FF2B5EF4-FFF2-40B4-BE49-F238E27FC236}">
                <a16:creationId xmlns:a16="http://schemas.microsoft.com/office/drawing/2014/main" id="{0E444FB0-A255-4274-B174-FA6B4ABE464C}"/>
              </a:ext>
            </a:extLst>
          </p:cNvPr>
          <p:cNvSpPr txBox="1"/>
          <p:nvPr/>
        </p:nvSpPr>
        <p:spPr>
          <a:xfrm>
            <a:off x="7465684" y="788083"/>
            <a:ext cx="160672" cy="302955"/>
          </a:xfrm>
          <a:prstGeom prst="ellipse">
            <a:avLst/>
          </a:prstGeom>
          <a:noFill/>
        </p:spPr>
        <p:txBody>
          <a:bodyPr vert="horz" wrap="square" lIns="0" tIns="0" rIns="0" bIns="0" rtlCol="0">
            <a:spAutoFit/>
          </a:bodyPr>
          <a:lstStyle/>
          <a:p>
            <a:pPr marL="12700"/>
            <a:r>
              <a:rPr sz="1400" b="1" dirty="0">
                <a:solidFill>
                  <a:schemeClr val="bg1"/>
                </a:solidFill>
                <a:latin typeface="Verdana (Body)"/>
                <a:cs typeface="Calibri"/>
              </a:rPr>
              <a:t>H</a:t>
            </a:r>
          </a:p>
        </p:txBody>
      </p:sp>
      <p:sp>
        <p:nvSpPr>
          <p:cNvPr id="9" name="object 11">
            <a:extLst>
              <a:ext uri="{FF2B5EF4-FFF2-40B4-BE49-F238E27FC236}">
                <a16:creationId xmlns:a16="http://schemas.microsoft.com/office/drawing/2014/main" id="{A85361FD-B1DA-4873-B140-B1730096809F}"/>
              </a:ext>
            </a:extLst>
          </p:cNvPr>
          <p:cNvSpPr/>
          <p:nvPr/>
        </p:nvSpPr>
        <p:spPr>
          <a:xfrm>
            <a:off x="6615978" y="1207870"/>
            <a:ext cx="423206" cy="365471"/>
          </a:xfrm>
          <a:prstGeom prst="ellipse">
            <a:avLst/>
          </a:prstGeom>
          <a:solidFill>
            <a:schemeClr val="bg1">
              <a:lumMod val="65000"/>
            </a:schemeClr>
          </a:solidFill>
          <a:ln w="25399">
            <a:solidFill>
              <a:srgbClr val="839950"/>
            </a:solidFill>
          </a:ln>
        </p:spPr>
        <p:txBody>
          <a:bodyPr wrap="square" lIns="0" tIns="0" rIns="0" bIns="0" rtlCol="0"/>
          <a:lstStyle/>
          <a:p>
            <a:endParaRPr sz="1400" b="1">
              <a:solidFill>
                <a:schemeClr val="bg1"/>
              </a:solidFill>
              <a:latin typeface="Verdana (Body)"/>
            </a:endParaRPr>
          </a:p>
        </p:txBody>
      </p:sp>
      <p:sp>
        <p:nvSpPr>
          <p:cNvPr id="10" name="object 12">
            <a:extLst>
              <a:ext uri="{FF2B5EF4-FFF2-40B4-BE49-F238E27FC236}">
                <a16:creationId xmlns:a16="http://schemas.microsoft.com/office/drawing/2014/main" id="{9098C7CB-72BE-4C88-BC8C-5741E52AE2F5}"/>
              </a:ext>
            </a:extLst>
          </p:cNvPr>
          <p:cNvSpPr txBox="1"/>
          <p:nvPr/>
        </p:nvSpPr>
        <p:spPr>
          <a:xfrm>
            <a:off x="6744779" y="1238350"/>
            <a:ext cx="130964" cy="302955"/>
          </a:xfrm>
          <a:prstGeom prst="ellipse">
            <a:avLst/>
          </a:prstGeom>
          <a:noFill/>
        </p:spPr>
        <p:txBody>
          <a:bodyPr vert="horz" wrap="square" lIns="0" tIns="0" rIns="0" bIns="0" rtlCol="0">
            <a:spAutoFit/>
          </a:bodyPr>
          <a:lstStyle/>
          <a:p>
            <a:pPr marL="12700"/>
            <a:r>
              <a:rPr sz="1400" b="1" dirty="0">
                <a:solidFill>
                  <a:schemeClr val="bg1"/>
                </a:solidFill>
                <a:latin typeface="Verdana (Body)"/>
                <a:cs typeface="Calibri"/>
              </a:rPr>
              <a:t>E</a:t>
            </a:r>
            <a:endParaRPr sz="1400" b="1">
              <a:solidFill>
                <a:schemeClr val="bg1"/>
              </a:solidFill>
              <a:latin typeface="Verdana (Body)"/>
              <a:cs typeface="Calibri"/>
            </a:endParaRPr>
          </a:p>
        </p:txBody>
      </p:sp>
      <p:sp>
        <p:nvSpPr>
          <p:cNvPr id="11" name="object 14">
            <a:extLst>
              <a:ext uri="{FF2B5EF4-FFF2-40B4-BE49-F238E27FC236}">
                <a16:creationId xmlns:a16="http://schemas.microsoft.com/office/drawing/2014/main" id="{76C36217-C672-45A2-9440-D4D626E21B54}"/>
              </a:ext>
            </a:extLst>
          </p:cNvPr>
          <p:cNvSpPr/>
          <p:nvPr/>
        </p:nvSpPr>
        <p:spPr>
          <a:xfrm>
            <a:off x="6249132" y="1742559"/>
            <a:ext cx="423206" cy="365471"/>
          </a:xfrm>
          <a:prstGeom prst="ellipse">
            <a:avLst/>
          </a:prstGeom>
          <a:solidFill>
            <a:schemeClr val="bg1">
              <a:lumMod val="65000"/>
            </a:schemeClr>
          </a:solidFill>
          <a:ln w="25399">
            <a:solidFill>
              <a:srgbClr val="839950"/>
            </a:solidFill>
          </a:ln>
        </p:spPr>
        <p:txBody>
          <a:bodyPr wrap="square" lIns="0" tIns="0" rIns="0" bIns="0" rtlCol="0"/>
          <a:lstStyle/>
          <a:p>
            <a:endParaRPr sz="1400" b="1">
              <a:solidFill>
                <a:schemeClr val="bg1"/>
              </a:solidFill>
              <a:latin typeface="Verdana (Body)"/>
            </a:endParaRPr>
          </a:p>
        </p:txBody>
      </p:sp>
      <p:sp>
        <p:nvSpPr>
          <p:cNvPr id="12" name="object 15">
            <a:extLst>
              <a:ext uri="{FF2B5EF4-FFF2-40B4-BE49-F238E27FC236}">
                <a16:creationId xmlns:a16="http://schemas.microsoft.com/office/drawing/2014/main" id="{38602F98-06D4-407E-AF4D-D5BE1A5AE357}"/>
              </a:ext>
            </a:extLst>
          </p:cNvPr>
          <p:cNvSpPr txBox="1"/>
          <p:nvPr/>
        </p:nvSpPr>
        <p:spPr>
          <a:xfrm>
            <a:off x="6372685" y="1773039"/>
            <a:ext cx="143089" cy="302955"/>
          </a:xfrm>
          <a:prstGeom prst="ellipse">
            <a:avLst/>
          </a:prstGeom>
          <a:noFill/>
        </p:spPr>
        <p:txBody>
          <a:bodyPr vert="horz" wrap="square" lIns="0" tIns="0" rIns="0" bIns="0" rtlCol="0">
            <a:spAutoFit/>
          </a:bodyPr>
          <a:lstStyle/>
          <a:p>
            <a:pPr marL="12700"/>
            <a:r>
              <a:rPr sz="1400" b="1" spc="-10" dirty="0">
                <a:solidFill>
                  <a:schemeClr val="bg1"/>
                </a:solidFill>
                <a:latin typeface="Verdana (Body)"/>
                <a:cs typeface="Calibri"/>
              </a:rPr>
              <a:t>B</a:t>
            </a:r>
            <a:endParaRPr sz="1400" b="1">
              <a:solidFill>
                <a:schemeClr val="bg1"/>
              </a:solidFill>
              <a:latin typeface="Verdana (Body)"/>
              <a:cs typeface="Calibri"/>
            </a:endParaRPr>
          </a:p>
        </p:txBody>
      </p:sp>
      <p:sp>
        <p:nvSpPr>
          <p:cNvPr id="13" name="object 17">
            <a:extLst>
              <a:ext uri="{FF2B5EF4-FFF2-40B4-BE49-F238E27FC236}">
                <a16:creationId xmlns:a16="http://schemas.microsoft.com/office/drawing/2014/main" id="{0C64EAEA-F814-4E1F-A111-99FF3C88DFB0}"/>
              </a:ext>
            </a:extLst>
          </p:cNvPr>
          <p:cNvSpPr/>
          <p:nvPr/>
        </p:nvSpPr>
        <p:spPr>
          <a:xfrm>
            <a:off x="6982799" y="1742559"/>
            <a:ext cx="423206" cy="365471"/>
          </a:xfrm>
          <a:prstGeom prst="ellipse">
            <a:avLst/>
          </a:prstGeom>
          <a:solidFill>
            <a:schemeClr val="bg1">
              <a:lumMod val="65000"/>
            </a:schemeClr>
          </a:solidFill>
          <a:ln w="25399">
            <a:solidFill>
              <a:srgbClr val="839950"/>
            </a:solidFill>
          </a:ln>
        </p:spPr>
        <p:txBody>
          <a:bodyPr wrap="square" lIns="0" tIns="0" rIns="0" bIns="0" rtlCol="0"/>
          <a:lstStyle/>
          <a:p>
            <a:endParaRPr sz="1400" b="1">
              <a:solidFill>
                <a:schemeClr val="bg1"/>
              </a:solidFill>
              <a:latin typeface="Verdana (Body)"/>
            </a:endParaRPr>
          </a:p>
        </p:txBody>
      </p:sp>
      <p:sp>
        <p:nvSpPr>
          <p:cNvPr id="14" name="object 18">
            <a:extLst>
              <a:ext uri="{FF2B5EF4-FFF2-40B4-BE49-F238E27FC236}">
                <a16:creationId xmlns:a16="http://schemas.microsoft.com/office/drawing/2014/main" id="{E60CDA7B-A65E-449D-A445-FC31F49679CA}"/>
              </a:ext>
            </a:extLst>
          </p:cNvPr>
          <p:cNvSpPr txBox="1"/>
          <p:nvPr/>
        </p:nvSpPr>
        <p:spPr>
          <a:xfrm>
            <a:off x="7114337" y="1773039"/>
            <a:ext cx="124900" cy="302955"/>
          </a:xfrm>
          <a:prstGeom prst="ellipse">
            <a:avLst/>
          </a:prstGeom>
          <a:noFill/>
        </p:spPr>
        <p:txBody>
          <a:bodyPr vert="horz" wrap="square" lIns="0" tIns="0" rIns="0" bIns="0" rtlCol="0">
            <a:spAutoFit/>
          </a:bodyPr>
          <a:lstStyle/>
          <a:p>
            <a:pPr marL="12700"/>
            <a:r>
              <a:rPr sz="1400" b="1" dirty="0">
                <a:solidFill>
                  <a:schemeClr val="bg1"/>
                </a:solidFill>
                <a:latin typeface="Verdana (Body)"/>
                <a:cs typeface="Calibri"/>
              </a:rPr>
              <a:t>F</a:t>
            </a:r>
            <a:endParaRPr sz="1400" b="1">
              <a:solidFill>
                <a:schemeClr val="bg1"/>
              </a:solidFill>
              <a:latin typeface="Verdana (Body)"/>
              <a:cs typeface="Calibri"/>
            </a:endParaRPr>
          </a:p>
        </p:txBody>
      </p:sp>
      <p:sp>
        <p:nvSpPr>
          <p:cNvPr id="15" name="object 20">
            <a:extLst>
              <a:ext uri="{FF2B5EF4-FFF2-40B4-BE49-F238E27FC236}">
                <a16:creationId xmlns:a16="http://schemas.microsoft.com/office/drawing/2014/main" id="{CB814ABD-7034-43DF-9959-394B1D8A58B2}"/>
              </a:ext>
            </a:extLst>
          </p:cNvPr>
          <p:cNvSpPr/>
          <p:nvPr/>
        </p:nvSpPr>
        <p:spPr>
          <a:xfrm>
            <a:off x="8083285" y="1207870"/>
            <a:ext cx="423206" cy="365471"/>
          </a:xfrm>
          <a:prstGeom prst="ellipse">
            <a:avLst/>
          </a:prstGeom>
          <a:solidFill>
            <a:schemeClr val="bg1">
              <a:lumMod val="65000"/>
            </a:schemeClr>
          </a:solidFill>
          <a:ln w="25399">
            <a:solidFill>
              <a:srgbClr val="839950"/>
            </a:solidFill>
          </a:ln>
        </p:spPr>
        <p:txBody>
          <a:bodyPr wrap="square" lIns="0" tIns="0" rIns="0" bIns="0" rtlCol="0"/>
          <a:lstStyle/>
          <a:p>
            <a:endParaRPr sz="1400" b="1">
              <a:solidFill>
                <a:schemeClr val="bg1"/>
              </a:solidFill>
              <a:latin typeface="Verdana (Body)"/>
            </a:endParaRPr>
          </a:p>
        </p:txBody>
      </p:sp>
      <p:sp>
        <p:nvSpPr>
          <p:cNvPr id="16" name="object 21">
            <a:extLst>
              <a:ext uri="{FF2B5EF4-FFF2-40B4-BE49-F238E27FC236}">
                <a16:creationId xmlns:a16="http://schemas.microsoft.com/office/drawing/2014/main" id="{F3E395FE-1161-4D92-81F3-62BC49DBD02D}"/>
              </a:ext>
            </a:extLst>
          </p:cNvPr>
          <p:cNvSpPr txBox="1"/>
          <p:nvPr/>
        </p:nvSpPr>
        <p:spPr>
          <a:xfrm>
            <a:off x="8218520" y="1238350"/>
            <a:ext cx="116413" cy="302955"/>
          </a:xfrm>
          <a:prstGeom prst="ellipse">
            <a:avLst/>
          </a:prstGeom>
          <a:noFill/>
        </p:spPr>
        <p:txBody>
          <a:bodyPr vert="horz" wrap="square" lIns="0" tIns="0" rIns="0" bIns="0" rtlCol="0">
            <a:spAutoFit/>
          </a:bodyPr>
          <a:lstStyle/>
          <a:p>
            <a:pPr marL="12700"/>
            <a:r>
              <a:rPr sz="1400" b="1" dirty="0">
                <a:solidFill>
                  <a:schemeClr val="bg1"/>
                </a:solidFill>
                <a:latin typeface="Verdana (Body)"/>
                <a:cs typeface="Calibri"/>
              </a:rPr>
              <a:t>L</a:t>
            </a:r>
            <a:endParaRPr sz="1400" b="1">
              <a:solidFill>
                <a:schemeClr val="bg1"/>
              </a:solidFill>
              <a:latin typeface="Verdana (Body)"/>
              <a:cs typeface="Calibri"/>
            </a:endParaRPr>
          </a:p>
        </p:txBody>
      </p:sp>
      <p:sp>
        <p:nvSpPr>
          <p:cNvPr id="17" name="object 23">
            <a:extLst>
              <a:ext uri="{FF2B5EF4-FFF2-40B4-BE49-F238E27FC236}">
                <a16:creationId xmlns:a16="http://schemas.microsoft.com/office/drawing/2014/main" id="{828E6829-134B-42C4-8C34-1EE206DE728C}"/>
              </a:ext>
            </a:extLst>
          </p:cNvPr>
          <p:cNvSpPr/>
          <p:nvPr/>
        </p:nvSpPr>
        <p:spPr>
          <a:xfrm>
            <a:off x="7716464" y="1742559"/>
            <a:ext cx="423206" cy="365471"/>
          </a:xfrm>
          <a:prstGeom prst="ellipse">
            <a:avLst/>
          </a:prstGeom>
          <a:solidFill>
            <a:schemeClr val="bg1">
              <a:lumMod val="65000"/>
            </a:schemeClr>
          </a:solidFill>
          <a:ln w="25399">
            <a:solidFill>
              <a:srgbClr val="839950"/>
            </a:solidFill>
          </a:ln>
        </p:spPr>
        <p:txBody>
          <a:bodyPr wrap="square" lIns="0" tIns="0" rIns="0" bIns="0" rtlCol="0"/>
          <a:lstStyle/>
          <a:p>
            <a:endParaRPr sz="1400" b="1">
              <a:solidFill>
                <a:schemeClr val="bg1"/>
              </a:solidFill>
              <a:latin typeface="Verdana (Body)"/>
            </a:endParaRPr>
          </a:p>
        </p:txBody>
      </p:sp>
      <p:sp>
        <p:nvSpPr>
          <p:cNvPr id="18" name="object 24">
            <a:extLst>
              <a:ext uri="{FF2B5EF4-FFF2-40B4-BE49-F238E27FC236}">
                <a16:creationId xmlns:a16="http://schemas.microsoft.com/office/drawing/2014/main" id="{BC07D610-5C75-49BD-8340-14204C3C2AFC}"/>
              </a:ext>
            </a:extLst>
          </p:cNvPr>
          <p:cNvSpPr txBox="1"/>
          <p:nvPr/>
        </p:nvSpPr>
        <p:spPr>
          <a:xfrm>
            <a:off x="7861313" y="1773039"/>
            <a:ext cx="93979" cy="302955"/>
          </a:xfrm>
          <a:prstGeom prst="ellipse">
            <a:avLst/>
          </a:prstGeom>
          <a:noFill/>
        </p:spPr>
        <p:txBody>
          <a:bodyPr vert="horz" wrap="square" lIns="0" tIns="0" rIns="0" bIns="0" rtlCol="0">
            <a:spAutoFit/>
          </a:bodyPr>
          <a:lstStyle/>
          <a:p>
            <a:pPr marL="12700"/>
            <a:r>
              <a:rPr sz="1400" b="1" spc="-10" dirty="0">
                <a:solidFill>
                  <a:schemeClr val="bg1"/>
                </a:solidFill>
                <a:latin typeface="Verdana (Body)"/>
                <a:cs typeface="Calibri"/>
              </a:rPr>
              <a:t>J</a:t>
            </a:r>
            <a:endParaRPr sz="1400" b="1">
              <a:solidFill>
                <a:schemeClr val="bg1"/>
              </a:solidFill>
              <a:latin typeface="Verdana (Body)"/>
              <a:cs typeface="Calibri"/>
            </a:endParaRPr>
          </a:p>
        </p:txBody>
      </p:sp>
      <p:sp>
        <p:nvSpPr>
          <p:cNvPr id="19" name="object 26">
            <a:extLst>
              <a:ext uri="{FF2B5EF4-FFF2-40B4-BE49-F238E27FC236}">
                <a16:creationId xmlns:a16="http://schemas.microsoft.com/office/drawing/2014/main" id="{B40D2FBF-F303-4C4A-A1D9-77565560EB91}"/>
              </a:ext>
            </a:extLst>
          </p:cNvPr>
          <p:cNvSpPr/>
          <p:nvPr/>
        </p:nvSpPr>
        <p:spPr>
          <a:xfrm>
            <a:off x="8450105" y="1742559"/>
            <a:ext cx="423206" cy="365471"/>
          </a:xfrm>
          <a:prstGeom prst="ellipse">
            <a:avLst/>
          </a:prstGeom>
          <a:solidFill>
            <a:schemeClr val="bg1">
              <a:lumMod val="65000"/>
            </a:schemeClr>
          </a:solidFill>
          <a:ln w="25399">
            <a:solidFill>
              <a:srgbClr val="839950"/>
            </a:solidFill>
          </a:ln>
        </p:spPr>
        <p:txBody>
          <a:bodyPr wrap="square" lIns="0" tIns="0" rIns="0" bIns="0" rtlCol="0"/>
          <a:lstStyle/>
          <a:p>
            <a:endParaRPr sz="1400" b="1">
              <a:solidFill>
                <a:schemeClr val="bg1"/>
              </a:solidFill>
              <a:latin typeface="Verdana (Body)"/>
            </a:endParaRPr>
          </a:p>
        </p:txBody>
      </p:sp>
      <p:sp>
        <p:nvSpPr>
          <p:cNvPr id="20" name="object 27">
            <a:extLst>
              <a:ext uri="{FF2B5EF4-FFF2-40B4-BE49-F238E27FC236}">
                <a16:creationId xmlns:a16="http://schemas.microsoft.com/office/drawing/2014/main" id="{FB5CC1C0-DCEC-47F7-9D8A-35F83DF9D6BC}"/>
              </a:ext>
            </a:extLst>
          </p:cNvPr>
          <p:cNvSpPr txBox="1"/>
          <p:nvPr/>
        </p:nvSpPr>
        <p:spPr>
          <a:xfrm>
            <a:off x="8544205" y="1773039"/>
            <a:ext cx="210995" cy="302955"/>
          </a:xfrm>
          <a:prstGeom prst="ellipse">
            <a:avLst/>
          </a:prstGeom>
          <a:noFill/>
        </p:spPr>
        <p:txBody>
          <a:bodyPr vert="horz" wrap="square" lIns="0" tIns="0" rIns="0" bIns="0" rtlCol="0">
            <a:spAutoFit/>
          </a:bodyPr>
          <a:lstStyle/>
          <a:p>
            <a:pPr marL="12700"/>
            <a:r>
              <a:rPr sz="1400" b="1" spc="-20" dirty="0">
                <a:solidFill>
                  <a:schemeClr val="bg1"/>
                </a:solidFill>
                <a:latin typeface="Verdana (Body)"/>
                <a:cs typeface="Calibri"/>
              </a:rPr>
              <a:t>M</a:t>
            </a:r>
            <a:endParaRPr sz="1400" b="1">
              <a:solidFill>
                <a:schemeClr val="bg1"/>
              </a:solidFill>
              <a:latin typeface="Verdana (Body)"/>
              <a:cs typeface="Calibri"/>
            </a:endParaRPr>
          </a:p>
        </p:txBody>
      </p:sp>
      <p:cxnSp>
        <p:nvCxnSpPr>
          <p:cNvPr id="33" name="直接箭头连接符 31">
            <a:extLst>
              <a:ext uri="{FF2B5EF4-FFF2-40B4-BE49-F238E27FC236}">
                <a16:creationId xmlns:a16="http://schemas.microsoft.com/office/drawing/2014/main" id="{45F410A1-0DE8-45CA-9C35-D056161AEB44}"/>
              </a:ext>
            </a:extLst>
          </p:cNvPr>
          <p:cNvCxnSpPr>
            <a:stCxn id="7" idx="5"/>
            <a:endCxn id="15" idx="1"/>
          </p:cNvCxnSpPr>
          <p:nvPr/>
        </p:nvCxnSpPr>
        <p:spPr>
          <a:xfrm>
            <a:off x="7710847" y="1057903"/>
            <a:ext cx="434415" cy="203490"/>
          </a:xfrm>
          <a:prstGeom prst="straightConnector1">
            <a:avLst/>
          </a:prstGeom>
          <a:solidFill>
            <a:schemeClr val="bg1">
              <a:lumMod val="65000"/>
            </a:schemeClr>
          </a:solidFill>
          <a:ln w="38100" cap="flat" cmpd="sng" algn="ctr">
            <a:solidFill>
              <a:srgbClr val="4F81BD">
                <a:shade val="95000"/>
                <a:satMod val="105000"/>
              </a:srgbClr>
            </a:solidFill>
            <a:prstDash val="solid"/>
            <a:tailEnd type="triangle"/>
          </a:ln>
          <a:effectLst/>
        </p:spPr>
      </p:cxnSp>
      <p:cxnSp>
        <p:nvCxnSpPr>
          <p:cNvPr id="34" name="直接箭头连接符 32">
            <a:extLst>
              <a:ext uri="{FF2B5EF4-FFF2-40B4-BE49-F238E27FC236}">
                <a16:creationId xmlns:a16="http://schemas.microsoft.com/office/drawing/2014/main" id="{E1D1E5A0-7206-4DF2-B629-FF10860EC397}"/>
              </a:ext>
            </a:extLst>
          </p:cNvPr>
          <p:cNvCxnSpPr>
            <a:stCxn id="7" idx="3"/>
            <a:endCxn id="9" idx="7"/>
          </p:cNvCxnSpPr>
          <p:nvPr/>
        </p:nvCxnSpPr>
        <p:spPr>
          <a:xfrm flipH="1">
            <a:off x="6977207" y="1057903"/>
            <a:ext cx="434390" cy="203490"/>
          </a:xfrm>
          <a:prstGeom prst="straightConnector1">
            <a:avLst/>
          </a:prstGeom>
          <a:solidFill>
            <a:schemeClr val="bg1">
              <a:lumMod val="65000"/>
            </a:schemeClr>
          </a:solidFill>
          <a:ln w="38100" cap="flat" cmpd="sng" algn="ctr">
            <a:solidFill>
              <a:srgbClr val="4F81BD">
                <a:shade val="95000"/>
                <a:satMod val="105000"/>
              </a:srgbClr>
            </a:solidFill>
            <a:prstDash val="solid"/>
            <a:tailEnd type="triangle"/>
          </a:ln>
          <a:effectLst/>
        </p:spPr>
      </p:cxnSp>
      <p:cxnSp>
        <p:nvCxnSpPr>
          <p:cNvPr id="35" name="直接箭头连接符 33">
            <a:extLst>
              <a:ext uri="{FF2B5EF4-FFF2-40B4-BE49-F238E27FC236}">
                <a16:creationId xmlns:a16="http://schemas.microsoft.com/office/drawing/2014/main" id="{E1D42E99-467E-4F7B-9DA9-FE2C16329F44}"/>
              </a:ext>
            </a:extLst>
          </p:cNvPr>
          <p:cNvCxnSpPr>
            <a:stCxn id="9" idx="4"/>
            <a:endCxn id="11" idx="7"/>
          </p:cNvCxnSpPr>
          <p:nvPr/>
        </p:nvCxnSpPr>
        <p:spPr>
          <a:xfrm flipH="1">
            <a:off x="6610360" y="1573341"/>
            <a:ext cx="217221" cy="222740"/>
          </a:xfrm>
          <a:prstGeom prst="straightConnector1">
            <a:avLst/>
          </a:prstGeom>
          <a:solidFill>
            <a:schemeClr val="bg1">
              <a:lumMod val="65000"/>
            </a:schemeClr>
          </a:solidFill>
          <a:ln w="38100" cap="flat" cmpd="sng" algn="ctr">
            <a:solidFill>
              <a:srgbClr val="4F81BD">
                <a:shade val="95000"/>
                <a:satMod val="105000"/>
              </a:srgbClr>
            </a:solidFill>
            <a:prstDash val="solid"/>
            <a:tailEnd type="triangle"/>
          </a:ln>
          <a:effectLst/>
        </p:spPr>
      </p:cxnSp>
      <p:cxnSp>
        <p:nvCxnSpPr>
          <p:cNvPr id="36" name="直接箭头连接符 34">
            <a:extLst>
              <a:ext uri="{FF2B5EF4-FFF2-40B4-BE49-F238E27FC236}">
                <a16:creationId xmlns:a16="http://schemas.microsoft.com/office/drawing/2014/main" id="{9511B687-9DDF-4A2A-97DB-E8E1048542FB}"/>
              </a:ext>
            </a:extLst>
          </p:cNvPr>
          <p:cNvCxnSpPr>
            <a:stCxn id="15" idx="3"/>
            <a:endCxn id="17" idx="0"/>
          </p:cNvCxnSpPr>
          <p:nvPr/>
        </p:nvCxnSpPr>
        <p:spPr>
          <a:xfrm flipH="1">
            <a:off x="7928068" y="1519818"/>
            <a:ext cx="217195" cy="222740"/>
          </a:xfrm>
          <a:prstGeom prst="straightConnector1">
            <a:avLst/>
          </a:prstGeom>
          <a:solidFill>
            <a:schemeClr val="bg1">
              <a:lumMod val="65000"/>
            </a:schemeClr>
          </a:solidFill>
          <a:ln w="38100" cap="flat" cmpd="sng" algn="ctr">
            <a:solidFill>
              <a:srgbClr val="4F81BD">
                <a:shade val="95000"/>
                <a:satMod val="105000"/>
              </a:srgbClr>
            </a:solidFill>
            <a:prstDash val="solid"/>
            <a:tailEnd type="triangle"/>
          </a:ln>
          <a:effectLst/>
        </p:spPr>
      </p:cxnSp>
      <p:cxnSp>
        <p:nvCxnSpPr>
          <p:cNvPr id="37" name="直接箭头连接符 35">
            <a:extLst>
              <a:ext uri="{FF2B5EF4-FFF2-40B4-BE49-F238E27FC236}">
                <a16:creationId xmlns:a16="http://schemas.microsoft.com/office/drawing/2014/main" id="{D9285835-5FFB-49F4-AF89-972DF857E05D}"/>
              </a:ext>
            </a:extLst>
          </p:cNvPr>
          <p:cNvCxnSpPr>
            <a:stCxn id="9" idx="4"/>
            <a:endCxn id="13" idx="1"/>
          </p:cNvCxnSpPr>
          <p:nvPr/>
        </p:nvCxnSpPr>
        <p:spPr>
          <a:xfrm>
            <a:off x="6827581" y="1573341"/>
            <a:ext cx="217195" cy="222740"/>
          </a:xfrm>
          <a:prstGeom prst="straightConnector1">
            <a:avLst/>
          </a:prstGeom>
          <a:solidFill>
            <a:schemeClr val="bg1">
              <a:lumMod val="65000"/>
            </a:schemeClr>
          </a:solidFill>
          <a:ln w="38100" cap="flat" cmpd="sng" algn="ctr">
            <a:solidFill>
              <a:srgbClr val="4F81BD">
                <a:shade val="95000"/>
                <a:satMod val="105000"/>
              </a:srgbClr>
            </a:solidFill>
            <a:prstDash val="solid"/>
            <a:tailEnd type="triangle"/>
          </a:ln>
          <a:effectLst/>
        </p:spPr>
      </p:cxnSp>
      <p:cxnSp>
        <p:nvCxnSpPr>
          <p:cNvPr id="38" name="直接箭头连接符 36">
            <a:extLst>
              <a:ext uri="{FF2B5EF4-FFF2-40B4-BE49-F238E27FC236}">
                <a16:creationId xmlns:a16="http://schemas.microsoft.com/office/drawing/2014/main" id="{270E37CD-5609-4CE7-A1C0-A0892E72AAD3}"/>
              </a:ext>
            </a:extLst>
          </p:cNvPr>
          <p:cNvCxnSpPr>
            <a:stCxn id="15" idx="5"/>
            <a:endCxn id="19" idx="0"/>
          </p:cNvCxnSpPr>
          <p:nvPr/>
        </p:nvCxnSpPr>
        <p:spPr>
          <a:xfrm>
            <a:off x="8444513" y="1519818"/>
            <a:ext cx="217195" cy="222740"/>
          </a:xfrm>
          <a:prstGeom prst="straightConnector1">
            <a:avLst/>
          </a:prstGeom>
          <a:solidFill>
            <a:schemeClr val="bg1">
              <a:lumMod val="65000"/>
            </a:schemeClr>
          </a:solidFill>
          <a:ln w="38100" cap="flat" cmpd="sng" algn="ctr">
            <a:solidFill>
              <a:srgbClr val="4F81BD">
                <a:shade val="95000"/>
                <a:satMod val="105000"/>
              </a:srgbClr>
            </a:solidFill>
            <a:prstDash val="solid"/>
            <a:tailEnd type="triangle"/>
          </a:ln>
          <a:effectLst/>
        </p:spPr>
      </p:cxnSp>
      <p:cxnSp>
        <p:nvCxnSpPr>
          <p:cNvPr id="46" name="Straight Arrow Connector 45">
            <a:extLst>
              <a:ext uri="{FF2B5EF4-FFF2-40B4-BE49-F238E27FC236}">
                <a16:creationId xmlns:a16="http://schemas.microsoft.com/office/drawing/2014/main" id="{BA0B593A-285E-4C1F-A165-47AC318101E5}"/>
              </a:ext>
            </a:extLst>
          </p:cNvPr>
          <p:cNvCxnSpPr/>
          <p:nvPr/>
        </p:nvCxnSpPr>
        <p:spPr>
          <a:xfrm flipH="1">
            <a:off x="2895186" y="763953"/>
            <a:ext cx="47326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D7255785-3BEA-4147-A99C-0974F71266C6}"/>
              </a:ext>
            </a:extLst>
          </p:cNvPr>
          <p:cNvSpPr/>
          <p:nvPr/>
        </p:nvSpPr>
        <p:spPr>
          <a:xfrm>
            <a:off x="244852" y="2741417"/>
            <a:ext cx="3579998" cy="2023631"/>
          </a:xfrm>
          <a:prstGeom prst="rect">
            <a:avLst/>
          </a:prstGeom>
          <a:solidFill>
            <a:schemeClr val="bg1"/>
          </a:solidFill>
          <a:ln w="19050">
            <a:solidFill>
              <a:srgbClr val="00B050"/>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00000"/>
              </a:lnSpc>
              <a:buNone/>
            </a:pPr>
            <a:r>
              <a:rPr lang="en-US" sz="1000" dirty="0">
                <a:solidFill>
                  <a:prstClr val="black"/>
                </a:solidFill>
                <a:latin typeface="Courier New" panose="02070309020205020404" pitchFamily="49" charset="0"/>
                <a:cs typeface="Courier New" panose="02070309020205020404" pitchFamily="49" charset="0"/>
              </a:rPr>
              <a:t>void</a:t>
            </a:r>
            <a:r>
              <a:rPr lang="en-US" sz="1000" b="1" dirty="0">
                <a:solidFill>
                  <a:prstClr val="black"/>
                </a:solidFill>
                <a:latin typeface="Courier New" panose="02070309020205020404" pitchFamily="49" charset="0"/>
                <a:cs typeface="Courier New" panose="02070309020205020404" pitchFamily="49" charset="0"/>
              </a:rPr>
              <a:t> </a:t>
            </a:r>
            <a:r>
              <a:rPr lang="en-US" sz="1000" b="1" dirty="0">
                <a:solidFill>
                  <a:srgbClr val="00B050"/>
                </a:solidFill>
                <a:latin typeface="Courier New" panose="02070309020205020404" pitchFamily="49" charset="0"/>
                <a:cs typeface="Courier New" panose="02070309020205020404" pitchFamily="49" charset="0"/>
              </a:rPr>
              <a:t>BSTT</a:t>
            </a:r>
            <a:r>
              <a:rPr lang="en-US" sz="1000" spc="-5" dirty="0">
                <a:solidFill>
                  <a:prstClr val="black"/>
                </a:solidFill>
                <a:latin typeface="Courier New" panose="02070309020205020404" pitchFamily="49" charset="0"/>
                <a:cs typeface="Courier New" panose="02070309020205020404" pitchFamily="49" charset="0"/>
              </a:rPr>
              <a:t>(</a:t>
            </a:r>
            <a:r>
              <a:rPr lang="en-US" sz="1000" spc="-5" dirty="0" err="1">
                <a:solidFill>
                  <a:prstClr val="black"/>
                </a:solidFill>
                <a:latin typeface="Courier New" panose="02070309020205020404" pitchFamily="49" charset="0"/>
                <a:cs typeface="Courier New" panose="02070309020205020404" pitchFamily="49" charset="0"/>
              </a:rPr>
              <a:t>BTNod</a:t>
            </a:r>
            <a:r>
              <a:rPr lang="en-US" sz="1000" dirty="0" err="1">
                <a:solidFill>
                  <a:prstClr val="black"/>
                </a:solidFill>
                <a:latin typeface="Courier New" panose="02070309020205020404" pitchFamily="49" charset="0"/>
                <a:cs typeface="Courier New" panose="02070309020205020404" pitchFamily="49" charset="0"/>
              </a:rPr>
              <a:t>e</a:t>
            </a:r>
            <a:r>
              <a:rPr lang="en-US" sz="1000" dirty="0">
                <a:solidFill>
                  <a:prstClr val="black"/>
                </a:solidFill>
                <a:latin typeface="Courier New" panose="02070309020205020404" pitchFamily="49" charset="0"/>
                <a:cs typeface="Courier New" panose="02070309020205020404" pitchFamily="49" charset="0"/>
              </a:rPr>
              <a:t> </a:t>
            </a:r>
            <a:r>
              <a:rPr lang="en-US" sz="1000" spc="-5" dirty="0">
                <a:solidFill>
                  <a:prstClr val="black"/>
                </a:solidFill>
                <a:latin typeface="Courier New" panose="02070309020205020404" pitchFamily="49" charset="0"/>
                <a:cs typeface="Courier New" panose="02070309020205020404" pitchFamily="49" charset="0"/>
              </a:rPr>
              <a:t>*cur, char c){</a:t>
            </a:r>
            <a:endParaRPr lang="en-US" sz="1000" dirty="0">
              <a:solidFill>
                <a:prstClr val="black"/>
              </a:solidFill>
              <a:latin typeface="Courier New" panose="02070309020205020404" pitchFamily="49" charset="0"/>
              <a:cs typeface="Courier New" panose="02070309020205020404" pitchFamily="49" charset="0"/>
            </a:endParaRPr>
          </a:p>
          <a:p>
            <a:pPr indent="-457200">
              <a:lnSpc>
                <a:spcPct val="100000"/>
              </a:lnSpc>
              <a:buNone/>
            </a:pPr>
            <a:r>
              <a:rPr lang="en-SG" sz="1000" dirty="0">
                <a:latin typeface="Courier New" panose="02070309020205020404" pitchFamily="49" charset="0"/>
                <a:cs typeface="Courier New" panose="02070309020205020404" pitchFamily="49" charset="0"/>
              </a:rPr>
              <a:t>    if (cur == NULL){</a:t>
            </a:r>
          </a:p>
          <a:p>
            <a:pPr indent="-457200"/>
            <a:r>
              <a:rPr lang="en-SG" sz="1000" dirty="0">
                <a:latin typeface="Courier New" panose="02070309020205020404" pitchFamily="49" charset="0"/>
                <a:cs typeface="Courier New" panose="02070309020205020404" pitchFamily="49" charset="0"/>
              </a:rPr>
              <a:t>        </a:t>
            </a:r>
            <a:r>
              <a:rPr lang="en-SG" sz="1000" dirty="0" err="1">
                <a:latin typeface="Courier New" panose="02070309020205020404" pitchFamily="49" charset="0"/>
                <a:cs typeface="Courier New" panose="02070309020205020404" pitchFamily="49" charset="0"/>
              </a:rPr>
              <a:t>printf</a:t>
            </a:r>
            <a:r>
              <a:rPr lang="en-SG" sz="1000" dirty="0">
                <a:latin typeface="Courier New" panose="02070309020205020404" pitchFamily="49" charset="0"/>
                <a:cs typeface="Courier New" panose="02070309020205020404" pitchFamily="49" charset="0"/>
              </a:rPr>
              <a:t>(“not found!\n”); return;</a:t>
            </a:r>
          </a:p>
          <a:p>
            <a:pPr indent="-457200"/>
            <a:r>
              <a:rPr lang="en-SG" sz="1000" dirty="0">
                <a:latin typeface="Courier New" panose="02070309020205020404" pitchFamily="49" charset="0"/>
                <a:cs typeface="Courier New" panose="02070309020205020404" pitchFamily="49" charset="0"/>
              </a:rPr>
              <a:t>    }</a:t>
            </a:r>
          </a:p>
          <a:p>
            <a:pPr indent="-457200">
              <a:lnSpc>
                <a:spcPct val="100000"/>
              </a:lnSpc>
              <a:buNone/>
            </a:pPr>
            <a:endParaRPr lang="en-SG" sz="300" dirty="0">
              <a:latin typeface="Courier New" panose="02070309020205020404" pitchFamily="49" charset="0"/>
              <a:cs typeface="Courier New" panose="02070309020205020404" pitchFamily="49" charset="0"/>
            </a:endParaRPr>
          </a:p>
          <a:p>
            <a:pPr indent="-457200">
              <a:lnSpc>
                <a:spcPct val="100000"/>
              </a:lnSpc>
              <a:buNone/>
            </a:pPr>
            <a:r>
              <a:rPr lang="en-SG" sz="1000" dirty="0">
                <a:latin typeface="Courier New" panose="02070309020205020404" pitchFamily="49" charset="0"/>
                <a:cs typeface="Courier New" panose="02070309020205020404" pitchFamily="49" charset="0"/>
              </a:rPr>
              <a:t>    if (c==cur-&gt;item){ </a:t>
            </a:r>
          </a:p>
          <a:p>
            <a:pPr indent="-457200">
              <a:lnSpc>
                <a:spcPct val="100000"/>
              </a:lnSpc>
              <a:buNone/>
            </a:pPr>
            <a:r>
              <a:rPr lang="en-SG" sz="1000" dirty="0">
                <a:latin typeface="Courier New" panose="02070309020205020404" pitchFamily="49" charset="0"/>
                <a:cs typeface="Courier New" panose="02070309020205020404" pitchFamily="49" charset="0"/>
              </a:rPr>
              <a:t>        </a:t>
            </a:r>
            <a:r>
              <a:rPr lang="en-SG" sz="1000" dirty="0" err="1">
                <a:latin typeface="Courier New" panose="02070309020205020404" pitchFamily="49" charset="0"/>
                <a:cs typeface="Courier New" panose="02070309020205020404" pitchFamily="49" charset="0"/>
              </a:rPr>
              <a:t>printf</a:t>
            </a:r>
            <a:r>
              <a:rPr lang="en-SG" sz="1000" dirty="0">
                <a:latin typeface="Courier New" panose="02070309020205020404" pitchFamily="49" charset="0"/>
                <a:cs typeface="Courier New" panose="02070309020205020404" pitchFamily="49" charset="0"/>
              </a:rPr>
              <a:t>(“found!\n”); return;</a:t>
            </a:r>
          </a:p>
          <a:p>
            <a:pPr indent="-457200">
              <a:lnSpc>
                <a:spcPct val="100000"/>
              </a:lnSpc>
              <a:buNone/>
            </a:pPr>
            <a:r>
              <a:rPr lang="en-SG" sz="1000" dirty="0">
                <a:latin typeface="Courier New" panose="02070309020205020404" pitchFamily="49" charset="0"/>
                <a:cs typeface="Courier New" panose="02070309020205020404" pitchFamily="49" charset="0"/>
              </a:rPr>
              <a:t>    }</a:t>
            </a:r>
          </a:p>
          <a:p>
            <a:pPr indent="-457200">
              <a:lnSpc>
                <a:spcPct val="100000"/>
              </a:lnSpc>
              <a:buNone/>
            </a:pPr>
            <a:r>
              <a:rPr lang="en-SG" sz="1000" dirty="0">
                <a:latin typeface="Courier New" panose="02070309020205020404" pitchFamily="49" charset="0"/>
                <a:cs typeface="Courier New" panose="02070309020205020404" pitchFamily="49" charset="0"/>
              </a:rPr>
              <a:t>    if (c &lt; cur-&gt;item) </a:t>
            </a:r>
          </a:p>
          <a:p>
            <a:pPr indent="-457200">
              <a:lnSpc>
                <a:spcPct val="100000"/>
              </a:lnSpc>
              <a:buNone/>
            </a:pPr>
            <a:r>
              <a:rPr lang="en-SG" sz="1000" dirty="0">
                <a:solidFill>
                  <a:schemeClr val="accent2"/>
                </a:solidFill>
                <a:latin typeface="Courier New" panose="02070309020205020404" pitchFamily="49" charset="0"/>
                <a:cs typeface="Courier New" panose="02070309020205020404" pitchFamily="49" charset="0"/>
              </a:rPr>
              <a:t>       </a:t>
            </a:r>
            <a:r>
              <a:rPr lang="en-SG" sz="1000" b="1" dirty="0">
                <a:solidFill>
                  <a:schemeClr val="accent2"/>
                </a:solidFill>
                <a:latin typeface="Courier New" panose="02070309020205020404" pitchFamily="49" charset="0"/>
                <a:cs typeface="Courier New" panose="02070309020205020404" pitchFamily="49" charset="0"/>
              </a:rPr>
              <a:t>BSTT(cur-&gt;</a:t>
            </a:r>
            <a:r>
              <a:rPr lang="en-SG" sz="1000" b="1" dirty="0" err="1">
                <a:solidFill>
                  <a:schemeClr val="accent2"/>
                </a:solidFill>
                <a:latin typeface="Courier New" panose="02070309020205020404" pitchFamily="49" charset="0"/>
                <a:cs typeface="Courier New" panose="02070309020205020404" pitchFamily="49" charset="0"/>
              </a:rPr>
              <a:t>left,c</a:t>
            </a:r>
            <a:r>
              <a:rPr lang="en-SG" sz="1000" b="1" dirty="0">
                <a:solidFill>
                  <a:schemeClr val="accent2"/>
                </a:solidFill>
                <a:latin typeface="Courier New" panose="02070309020205020404" pitchFamily="49" charset="0"/>
                <a:cs typeface="Courier New" panose="02070309020205020404" pitchFamily="49" charset="0"/>
              </a:rPr>
              <a:t>);</a:t>
            </a:r>
          </a:p>
          <a:p>
            <a:pPr indent="-457200">
              <a:lnSpc>
                <a:spcPct val="100000"/>
              </a:lnSpc>
              <a:buNone/>
            </a:pPr>
            <a:r>
              <a:rPr lang="en-SG" sz="1000" dirty="0">
                <a:latin typeface="Courier New" panose="02070309020205020404" pitchFamily="49" charset="0"/>
                <a:cs typeface="Courier New" panose="02070309020205020404" pitchFamily="49" charset="0"/>
              </a:rPr>
              <a:t>    else</a:t>
            </a:r>
          </a:p>
          <a:p>
            <a:pPr indent="-457200">
              <a:lnSpc>
                <a:spcPct val="100000"/>
              </a:lnSpc>
              <a:buNone/>
            </a:pPr>
            <a:r>
              <a:rPr lang="en-SG" sz="1000" dirty="0">
                <a:solidFill>
                  <a:schemeClr val="tx1"/>
                </a:solidFill>
                <a:latin typeface="Courier New" panose="02070309020205020404" pitchFamily="49" charset="0"/>
                <a:cs typeface="Courier New" panose="02070309020205020404" pitchFamily="49" charset="0"/>
              </a:rPr>
              <a:t>       </a:t>
            </a:r>
            <a:r>
              <a:rPr lang="en-SG" sz="1000" b="1" dirty="0">
                <a:solidFill>
                  <a:schemeClr val="tx1"/>
                </a:solidFill>
                <a:latin typeface="Courier New" panose="02070309020205020404" pitchFamily="49" charset="0"/>
                <a:cs typeface="Courier New" panose="02070309020205020404" pitchFamily="49" charset="0"/>
              </a:rPr>
              <a:t>BSTT(cur-&gt;</a:t>
            </a:r>
            <a:r>
              <a:rPr lang="en-SG" sz="1000" b="1" dirty="0" err="1">
                <a:solidFill>
                  <a:schemeClr val="tx1"/>
                </a:solidFill>
                <a:latin typeface="Courier New" panose="02070309020205020404" pitchFamily="49" charset="0"/>
                <a:cs typeface="Courier New" panose="02070309020205020404" pitchFamily="49" charset="0"/>
              </a:rPr>
              <a:t>right,c</a:t>
            </a:r>
            <a:r>
              <a:rPr lang="en-SG" sz="1000" b="1" dirty="0">
                <a:solidFill>
                  <a:schemeClr val="tx1"/>
                </a:solidFill>
                <a:latin typeface="Courier New" panose="02070309020205020404" pitchFamily="49" charset="0"/>
                <a:cs typeface="Courier New" panose="02070309020205020404" pitchFamily="49" charset="0"/>
              </a:rPr>
              <a:t>);</a:t>
            </a:r>
          </a:p>
          <a:p>
            <a:pPr>
              <a:lnSpc>
                <a:spcPct val="100000"/>
              </a:lnSpc>
              <a:spcBef>
                <a:spcPts val="300"/>
              </a:spcBef>
              <a:buNone/>
            </a:pPr>
            <a:r>
              <a:rPr lang="en-SG" sz="1000" dirty="0">
                <a:solidFill>
                  <a:prstClr val="black"/>
                </a:solidFill>
                <a:latin typeface="Courier New" panose="02070309020205020404" pitchFamily="49" charset="0"/>
                <a:cs typeface="Courier New" panose="02070309020205020404" pitchFamily="49" charset="0"/>
              </a:rPr>
              <a:t>}</a:t>
            </a:r>
          </a:p>
        </p:txBody>
      </p:sp>
      <p:cxnSp>
        <p:nvCxnSpPr>
          <p:cNvPr id="57" name="Straight Arrow Connector 56">
            <a:extLst>
              <a:ext uri="{FF2B5EF4-FFF2-40B4-BE49-F238E27FC236}">
                <a16:creationId xmlns:a16="http://schemas.microsoft.com/office/drawing/2014/main" id="{9430E27A-84B7-49E2-9205-32D01BB52B29}"/>
              </a:ext>
            </a:extLst>
          </p:cNvPr>
          <p:cNvCxnSpPr>
            <a:cxnSpLocks/>
          </p:cNvCxnSpPr>
          <p:nvPr/>
        </p:nvCxnSpPr>
        <p:spPr>
          <a:xfrm>
            <a:off x="950374" y="2080815"/>
            <a:ext cx="0" cy="6606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6221D2D5-9522-4FC3-A7D8-5D6F8DBDECDD}"/>
              </a:ext>
            </a:extLst>
          </p:cNvPr>
          <p:cNvSpPr/>
          <p:nvPr/>
        </p:nvSpPr>
        <p:spPr>
          <a:xfrm>
            <a:off x="412492" y="4860002"/>
            <a:ext cx="3579998" cy="1977464"/>
          </a:xfrm>
          <a:prstGeom prst="rect">
            <a:avLst/>
          </a:prstGeom>
          <a:solidFill>
            <a:schemeClr val="bg1"/>
          </a:solidFill>
          <a:ln w="19050">
            <a:solidFill>
              <a:schemeClr val="accent2"/>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00000"/>
              </a:lnSpc>
              <a:buNone/>
            </a:pPr>
            <a:r>
              <a:rPr lang="en-US" sz="1000" dirty="0">
                <a:solidFill>
                  <a:prstClr val="black"/>
                </a:solidFill>
                <a:latin typeface="Courier New" panose="02070309020205020404" pitchFamily="49" charset="0"/>
                <a:cs typeface="Courier New" panose="02070309020205020404" pitchFamily="49" charset="0"/>
              </a:rPr>
              <a:t>void</a:t>
            </a:r>
            <a:r>
              <a:rPr lang="en-US" sz="1000" b="1" dirty="0">
                <a:solidFill>
                  <a:prstClr val="black"/>
                </a:solidFill>
                <a:latin typeface="Courier New" panose="02070309020205020404" pitchFamily="49" charset="0"/>
                <a:cs typeface="Courier New" panose="02070309020205020404" pitchFamily="49" charset="0"/>
              </a:rPr>
              <a:t> </a:t>
            </a:r>
            <a:r>
              <a:rPr lang="en-US" sz="1000" b="1" dirty="0">
                <a:solidFill>
                  <a:schemeClr val="accent2"/>
                </a:solidFill>
                <a:latin typeface="Courier New" panose="02070309020205020404" pitchFamily="49" charset="0"/>
                <a:cs typeface="Courier New" panose="02070309020205020404" pitchFamily="49" charset="0"/>
              </a:rPr>
              <a:t>BSTT</a:t>
            </a:r>
            <a:r>
              <a:rPr lang="en-US" sz="1000" spc="-5" dirty="0">
                <a:solidFill>
                  <a:prstClr val="black"/>
                </a:solidFill>
                <a:latin typeface="Courier New" panose="02070309020205020404" pitchFamily="49" charset="0"/>
                <a:cs typeface="Courier New" panose="02070309020205020404" pitchFamily="49" charset="0"/>
              </a:rPr>
              <a:t>(</a:t>
            </a:r>
            <a:r>
              <a:rPr lang="en-US" sz="1000" spc="-5" dirty="0" err="1">
                <a:solidFill>
                  <a:prstClr val="black"/>
                </a:solidFill>
                <a:latin typeface="Courier New" panose="02070309020205020404" pitchFamily="49" charset="0"/>
                <a:cs typeface="Courier New" panose="02070309020205020404" pitchFamily="49" charset="0"/>
              </a:rPr>
              <a:t>BTNod</a:t>
            </a:r>
            <a:r>
              <a:rPr lang="en-US" sz="1000" dirty="0" err="1">
                <a:solidFill>
                  <a:prstClr val="black"/>
                </a:solidFill>
                <a:latin typeface="Courier New" panose="02070309020205020404" pitchFamily="49" charset="0"/>
                <a:cs typeface="Courier New" panose="02070309020205020404" pitchFamily="49" charset="0"/>
              </a:rPr>
              <a:t>e</a:t>
            </a:r>
            <a:r>
              <a:rPr lang="en-US" sz="1000" dirty="0">
                <a:solidFill>
                  <a:prstClr val="black"/>
                </a:solidFill>
                <a:latin typeface="Courier New" panose="02070309020205020404" pitchFamily="49" charset="0"/>
                <a:cs typeface="Courier New" panose="02070309020205020404" pitchFamily="49" charset="0"/>
              </a:rPr>
              <a:t> </a:t>
            </a:r>
            <a:r>
              <a:rPr lang="en-US" sz="1000" spc="-5" dirty="0">
                <a:solidFill>
                  <a:prstClr val="black"/>
                </a:solidFill>
                <a:latin typeface="Courier New" panose="02070309020205020404" pitchFamily="49" charset="0"/>
                <a:cs typeface="Courier New" panose="02070309020205020404" pitchFamily="49" charset="0"/>
              </a:rPr>
              <a:t>*cur, char c){</a:t>
            </a:r>
            <a:endParaRPr lang="en-US" sz="1000" dirty="0">
              <a:solidFill>
                <a:prstClr val="black"/>
              </a:solidFill>
              <a:latin typeface="Courier New" panose="02070309020205020404" pitchFamily="49" charset="0"/>
              <a:cs typeface="Courier New" panose="02070309020205020404" pitchFamily="49" charset="0"/>
            </a:endParaRPr>
          </a:p>
          <a:p>
            <a:pPr indent="-457200">
              <a:lnSpc>
                <a:spcPct val="100000"/>
              </a:lnSpc>
              <a:buNone/>
            </a:pPr>
            <a:r>
              <a:rPr lang="en-SG" sz="1000" dirty="0">
                <a:latin typeface="Courier New" panose="02070309020205020404" pitchFamily="49" charset="0"/>
                <a:cs typeface="Courier New" panose="02070309020205020404" pitchFamily="49" charset="0"/>
              </a:rPr>
              <a:t>    if (cur == NULL){</a:t>
            </a:r>
          </a:p>
          <a:p>
            <a:pPr indent="-457200"/>
            <a:r>
              <a:rPr lang="en-SG" sz="1000" dirty="0">
                <a:latin typeface="Courier New" panose="02070309020205020404" pitchFamily="49" charset="0"/>
                <a:cs typeface="Courier New" panose="02070309020205020404" pitchFamily="49" charset="0"/>
              </a:rPr>
              <a:t>        </a:t>
            </a:r>
            <a:r>
              <a:rPr lang="en-SG" sz="1000" dirty="0" err="1">
                <a:latin typeface="Courier New" panose="02070309020205020404" pitchFamily="49" charset="0"/>
                <a:cs typeface="Courier New" panose="02070309020205020404" pitchFamily="49" charset="0"/>
              </a:rPr>
              <a:t>printf</a:t>
            </a:r>
            <a:r>
              <a:rPr lang="en-SG" sz="1000" dirty="0">
                <a:latin typeface="Courier New" panose="02070309020205020404" pitchFamily="49" charset="0"/>
                <a:cs typeface="Courier New" panose="02070309020205020404" pitchFamily="49" charset="0"/>
              </a:rPr>
              <a:t>(“not found!\n”); return;</a:t>
            </a:r>
          </a:p>
          <a:p>
            <a:pPr indent="-457200"/>
            <a:r>
              <a:rPr lang="en-SG" sz="1000" dirty="0">
                <a:latin typeface="Courier New" panose="02070309020205020404" pitchFamily="49" charset="0"/>
                <a:cs typeface="Courier New" panose="02070309020205020404" pitchFamily="49" charset="0"/>
              </a:rPr>
              <a:t>    }</a:t>
            </a:r>
          </a:p>
          <a:p>
            <a:pPr indent="-457200">
              <a:lnSpc>
                <a:spcPct val="100000"/>
              </a:lnSpc>
              <a:buNone/>
            </a:pPr>
            <a:r>
              <a:rPr lang="en-SG" sz="1000" dirty="0">
                <a:latin typeface="Courier New" panose="02070309020205020404" pitchFamily="49" charset="0"/>
                <a:cs typeface="Courier New" panose="02070309020205020404" pitchFamily="49" charset="0"/>
              </a:rPr>
              <a:t>    if (c==cur-&gt;item){ </a:t>
            </a:r>
          </a:p>
          <a:p>
            <a:pPr indent="-457200">
              <a:lnSpc>
                <a:spcPct val="100000"/>
              </a:lnSpc>
              <a:buNone/>
            </a:pPr>
            <a:r>
              <a:rPr lang="en-SG" sz="1000" dirty="0">
                <a:latin typeface="Courier New" panose="02070309020205020404" pitchFamily="49" charset="0"/>
                <a:cs typeface="Courier New" panose="02070309020205020404" pitchFamily="49" charset="0"/>
              </a:rPr>
              <a:t>        </a:t>
            </a:r>
            <a:r>
              <a:rPr lang="en-SG" sz="1000" dirty="0" err="1">
                <a:latin typeface="Courier New" panose="02070309020205020404" pitchFamily="49" charset="0"/>
                <a:cs typeface="Courier New" panose="02070309020205020404" pitchFamily="49" charset="0"/>
              </a:rPr>
              <a:t>printf</a:t>
            </a:r>
            <a:r>
              <a:rPr lang="en-SG" sz="1000" dirty="0">
                <a:latin typeface="Courier New" panose="02070309020205020404" pitchFamily="49" charset="0"/>
                <a:cs typeface="Courier New" panose="02070309020205020404" pitchFamily="49" charset="0"/>
              </a:rPr>
              <a:t>(“found!\n”); return;</a:t>
            </a:r>
          </a:p>
          <a:p>
            <a:pPr indent="-457200">
              <a:lnSpc>
                <a:spcPct val="100000"/>
              </a:lnSpc>
              <a:buNone/>
            </a:pPr>
            <a:r>
              <a:rPr lang="en-SG" sz="1000" dirty="0">
                <a:latin typeface="Courier New" panose="02070309020205020404" pitchFamily="49" charset="0"/>
                <a:cs typeface="Courier New" panose="02070309020205020404" pitchFamily="49" charset="0"/>
              </a:rPr>
              <a:t>    }</a:t>
            </a:r>
          </a:p>
          <a:p>
            <a:pPr indent="-457200">
              <a:lnSpc>
                <a:spcPct val="100000"/>
              </a:lnSpc>
              <a:buNone/>
            </a:pPr>
            <a:r>
              <a:rPr lang="en-SG" sz="1000" dirty="0">
                <a:latin typeface="Courier New" panose="02070309020205020404" pitchFamily="49" charset="0"/>
                <a:cs typeface="Courier New" panose="02070309020205020404" pitchFamily="49" charset="0"/>
              </a:rPr>
              <a:t>    if (c &lt; cur-&gt;item) </a:t>
            </a:r>
          </a:p>
          <a:p>
            <a:pPr indent="-457200">
              <a:lnSpc>
                <a:spcPct val="100000"/>
              </a:lnSpc>
              <a:buNone/>
            </a:pPr>
            <a:r>
              <a:rPr lang="en-SG" sz="1000" dirty="0">
                <a:solidFill>
                  <a:srgbClr val="0070C0"/>
                </a:solidFill>
                <a:latin typeface="Courier New" panose="02070309020205020404" pitchFamily="49" charset="0"/>
                <a:cs typeface="Courier New" panose="02070309020205020404" pitchFamily="49" charset="0"/>
              </a:rPr>
              <a:t>       </a:t>
            </a:r>
            <a:r>
              <a:rPr lang="en-SG" sz="1000" b="1" dirty="0">
                <a:solidFill>
                  <a:srgbClr val="0070C0"/>
                </a:solidFill>
                <a:latin typeface="Courier New" panose="02070309020205020404" pitchFamily="49" charset="0"/>
                <a:cs typeface="Courier New" panose="02070309020205020404" pitchFamily="49" charset="0"/>
              </a:rPr>
              <a:t>BSTT(cur-&gt;</a:t>
            </a:r>
            <a:r>
              <a:rPr lang="en-SG" sz="1000" b="1" dirty="0" err="1">
                <a:solidFill>
                  <a:srgbClr val="0070C0"/>
                </a:solidFill>
                <a:latin typeface="Courier New" panose="02070309020205020404" pitchFamily="49" charset="0"/>
                <a:cs typeface="Courier New" panose="02070309020205020404" pitchFamily="49" charset="0"/>
              </a:rPr>
              <a:t>left,c</a:t>
            </a:r>
            <a:r>
              <a:rPr lang="en-SG" sz="1000" b="1" dirty="0">
                <a:solidFill>
                  <a:srgbClr val="0070C0"/>
                </a:solidFill>
                <a:latin typeface="Courier New" panose="02070309020205020404" pitchFamily="49" charset="0"/>
                <a:cs typeface="Courier New" panose="02070309020205020404" pitchFamily="49" charset="0"/>
              </a:rPr>
              <a:t>);</a:t>
            </a:r>
          </a:p>
          <a:p>
            <a:pPr indent="-457200">
              <a:lnSpc>
                <a:spcPct val="100000"/>
              </a:lnSpc>
              <a:buNone/>
            </a:pPr>
            <a:r>
              <a:rPr lang="en-SG" sz="1000" dirty="0">
                <a:latin typeface="Courier New" panose="02070309020205020404" pitchFamily="49" charset="0"/>
                <a:cs typeface="Courier New" panose="02070309020205020404" pitchFamily="49" charset="0"/>
              </a:rPr>
              <a:t>    else</a:t>
            </a:r>
          </a:p>
          <a:p>
            <a:pPr indent="-457200">
              <a:lnSpc>
                <a:spcPct val="100000"/>
              </a:lnSpc>
              <a:buNone/>
            </a:pPr>
            <a:r>
              <a:rPr lang="en-SG" sz="1000" dirty="0">
                <a:solidFill>
                  <a:schemeClr val="tx1"/>
                </a:solidFill>
                <a:latin typeface="Courier New" panose="02070309020205020404" pitchFamily="49" charset="0"/>
                <a:cs typeface="Courier New" panose="02070309020205020404" pitchFamily="49" charset="0"/>
              </a:rPr>
              <a:t>       </a:t>
            </a:r>
            <a:r>
              <a:rPr lang="en-SG" sz="1000" b="1" dirty="0">
                <a:solidFill>
                  <a:schemeClr val="tx1"/>
                </a:solidFill>
                <a:latin typeface="Courier New" panose="02070309020205020404" pitchFamily="49" charset="0"/>
                <a:cs typeface="Courier New" panose="02070309020205020404" pitchFamily="49" charset="0"/>
              </a:rPr>
              <a:t>BSTT(cur-&gt;</a:t>
            </a:r>
            <a:r>
              <a:rPr lang="en-SG" sz="1000" b="1" dirty="0" err="1">
                <a:solidFill>
                  <a:schemeClr val="tx1"/>
                </a:solidFill>
                <a:latin typeface="Courier New" panose="02070309020205020404" pitchFamily="49" charset="0"/>
                <a:cs typeface="Courier New" panose="02070309020205020404" pitchFamily="49" charset="0"/>
              </a:rPr>
              <a:t>right,c</a:t>
            </a:r>
            <a:r>
              <a:rPr lang="en-SG" sz="1000" b="1" dirty="0">
                <a:solidFill>
                  <a:schemeClr val="tx1"/>
                </a:solidFill>
                <a:latin typeface="Courier New" panose="02070309020205020404" pitchFamily="49" charset="0"/>
                <a:cs typeface="Courier New" panose="02070309020205020404" pitchFamily="49" charset="0"/>
              </a:rPr>
              <a:t>);</a:t>
            </a:r>
          </a:p>
          <a:p>
            <a:pPr>
              <a:lnSpc>
                <a:spcPct val="100000"/>
              </a:lnSpc>
              <a:spcBef>
                <a:spcPts val="300"/>
              </a:spcBef>
              <a:buNone/>
            </a:pPr>
            <a:r>
              <a:rPr lang="en-SG" sz="1000" dirty="0">
                <a:solidFill>
                  <a:prstClr val="black"/>
                </a:solidFill>
                <a:latin typeface="Courier New" panose="02070309020205020404" pitchFamily="49" charset="0"/>
                <a:cs typeface="Courier New" panose="02070309020205020404" pitchFamily="49" charset="0"/>
              </a:rPr>
              <a:t>}</a:t>
            </a:r>
          </a:p>
        </p:txBody>
      </p:sp>
      <p:cxnSp>
        <p:nvCxnSpPr>
          <p:cNvPr id="64" name="Straight Arrow Connector 63">
            <a:extLst>
              <a:ext uri="{FF2B5EF4-FFF2-40B4-BE49-F238E27FC236}">
                <a16:creationId xmlns:a16="http://schemas.microsoft.com/office/drawing/2014/main" id="{93A6015C-663C-48CF-8312-4DAB7A1B6FDC}"/>
              </a:ext>
            </a:extLst>
          </p:cNvPr>
          <p:cNvCxnSpPr>
            <a:cxnSpLocks/>
          </p:cNvCxnSpPr>
          <p:nvPr/>
        </p:nvCxnSpPr>
        <p:spPr>
          <a:xfrm>
            <a:off x="1118014" y="4199400"/>
            <a:ext cx="0" cy="6606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B10D4113-4925-4357-8266-9CD5EF87A97D}"/>
              </a:ext>
            </a:extLst>
          </p:cNvPr>
          <p:cNvSpPr/>
          <p:nvPr/>
        </p:nvSpPr>
        <p:spPr>
          <a:xfrm>
            <a:off x="6494018" y="2541251"/>
            <a:ext cx="2261182" cy="4013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rgbClr val="FF0000"/>
                </a:solidFill>
              </a:rPr>
              <a:t>Not Found!</a:t>
            </a:r>
          </a:p>
        </p:txBody>
      </p:sp>
      <p:cxnSp>
        <p:nvCxnSpPr>
          <p:cNvPr id="76" name="Straight Arrow Connector 75">
            <a:extLst>
              <a:ext uri="{FF2B5EF4-FFF2-40B4-BE49-F238E27FC236}">
                <a16:creationId xmlns:a16="http://schemas.microsoft.com/office/drawing/2014/main" id="{F6E4B5D0-4A43-460D-B6D7-538E50905BE7}"/>
              </a:ext>
            </a:extLst>
          </p:cNvPr>
          <p:cNvCxnSpPr/>
          <p:nvPr/>
        </p:nvCxnSpPr>
        <p:spPr>
          <a:xfrm flipH="1">
            <a:off x="2971386" y="2882313"/>
            <a:ext cx="47326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8399602-A0CD-4622-859C-52CCF79F5E45}"/>
              </a:ext>
            </a:extLst>
          </p:cNvPr>
          <p:cNvCxnSpPr/>
          <p:nvPr/>
        </p:nvCxnSpPr>
        <p:spPr>
          <a:xfrm flipH="1">
            <a:off x="3119120" y="4990513"/>
            <a:ext cx="473268"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9B4EED5A-408F-4DA5-BA2B-4EC81C9F70AD}"/>
              </a:ext>
            </a:extLst>
          </p:cNvPr>
          <p:cNvSpPr/>
          <p:nvPr/>
        </p:nvSpPr>
        <p:spPr>
          <a:xfrm>
            <a:off x="4559672" y="4860002"/>
            <a:ext cx="3579998" cy="1977464"/>
          </a:xfrm>
          <a:prstGeom prst="rect">
            <a:avLst/>
          </a:prstGeom>
          <a:solidFill>
            <a:schemeClr val="bg1"/>
          </a:solidFill>
          <a:ln w="19050">
            <a:solidFill>
              <a:srgbClr val="0070C0"/>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00000"/>
              </a:lnSpc>
              <a:buNone/>
            </a:pPr>
            <a:r>
              <a:rPr lang="en-US" sz="1000" dirty="0">
                <a:solidFill>
                  <a:prstClr val="black"/>
                </a:solidFill>
                <a:latin typeface="Courier New" panose="02070309020205020404" pitchFamily="49" charset="0"/>
                <a:cs typeface="Courier New" panose="02070309020205020404" pitchFamily="49" charset="0"/>
              </a:rPr>
              <a:t>void</a:t>
            </a:r>
            <a:r>
              <a:rPr lang="en-US" sz="1000" b="1" dirty="0">
                <a:solidFill>
                  <a:prstClr val="black"/>
                </a:solidFill>
                <a:latin typeface="Courier New" panose="02070309020205020404" pitchFamily="49" charset="0"/>
                <a:cs typeface="Courier New" panose="02070309020205020404" pitchFamily="49" charset="0"/>
              </a:rPr>
              <a:t> </a:t>
            </a:r>
            <a:r>
              <a:rPr lang="en-US" sz="1000" b="1" dirty="0">
                <a:solidFill>
                  <a:srgbClr val="0070C0"/>
                </a:solidFill>
                <a:latin typeface="Courier New" panose="02070309020205020404" pitchFamily="49" charset="0"/>
                <a:cs typeface="Courier New" panose="02070309020205020404" pitchFamily="49" charset="0"/>
              </a:rPr>
              <a:t>BSTT</a:t>
            </a:r>
            <a:r>
              <a:rPr lang="en-US" sz="1000" spc="-5" dirty="0">
                <a:solidFill>
                  <a:prstClr val="black"/>
                </a:solidFill>
                <a:latin typeface="Courier New" panose="02070309020205020404" pitchFamily="49" charset="0"/>
                <a:cs typeface="Courier New" panose="02070309020205020404" pitchFamily="49" charset="0"/>
              </a:rPr>
              <a:t>(</a:t>
            </a:r>
            <a:r>
              <a:rPr lang="en-US" sz="1000" spc="-5" dirty="0" err="1">
                <a:solidFill>
                  <a:prstClr val="black"/>
                </a:solidFill>
                <a:latin typeface="Courier New" panose="02070309020205020404" pitchFamily="49" charset="0"/>
                <a:cs typeface="Courier New" panose="02070309020205020404" pitchFamily="49" charset="0"/>
              </a:rPr>
              <a:t>BTNod</a:t>
            </a:r>
            <a:r>
              <a:rPr lang="en-US" sz="1000" dirty="0" err="1">
                <a:solidFill>
                  <a:prstClr val="black"/>
                </a:solidFill>
                <a:latin typeface="Courier New" panose="02070309020205020404" pitchFamily="49" charset="0"/>
                <a:cs typeface="Courier New" panose="02070309020205020404" pitchFamily="49" charset="0"/>
              </a:rPr>
              <a:t>e</a:t>
            </a:r>
            <a:r>
              <a:rPr lang="en-US" sz="1000" dirty="0">
                <a:solidFill>
                  <a:prstClr val="black"/>
                </a:solidFill>
                <a:latin typeface="Courier New" panose="02070309020205020404" pitchFamily="49" charset="0"/>
                <a:cs typeface="Courier New" panose="02070309020205020404" pitchFamily="49" charset="0"/>
              </a:rPr>
              <a:t> </a:t>
            </a:r>
            <a:r>
              <a:rPr lang="en-US" sz="1000" spc="-5" dirty="0">
                <a:solidFill>
                  <a:prstClr val="black"/>
                </a:solidFill>
                <a:latin typeface="Courier New" panose="02070309020205020404" pitchFamily="49" charset="0"/>
                <a:cs typeface="Courier New" panose="02070309020205020404" pitchFamily="49" charset="0"/>
              </a:rPr>
              <a:t>*cur, char c){</a:t>
            </a:r>
            <a:endParaRPr lang="en-US" sz="1000" dirty="0">
              <a:solidFill>
                <a:prstClr val="black"/>
              </a:solidFill>
              <a:latin typeface="Courier New" panose="02070309020205020404" pitchFamily="49" charset="0"/>
              <a:cs typeface="Courier New" panose="02070309020205020404" pitchFamily="49" charset="0"/>
            </a:endParaRPr>
          </a:p>
          <a:p>
            <a:pPr indent="-457200">
              <a:lnSpc>
                <a:spcPct val="100000"/>
              </a:lnSpc>
              <a:buNone/>
            </a:pPr>
            <a:r>
              <a:rPr lang="en-SG" sz="1000" dirty="0">
                <a:latin typeface="Courier New" panose="02070309020205020404" pitchFamily="49" charset="0"/>
                <a:cs typeface="Courier New" panose="02070309020205020404" pitchFamily="49" charset="0"/>
              </a:rPr>
              <a:t>    if (cur == NULL){</a:t>
            </a:r>
          </a:p>
          <a:p>
            <a:pPr indent="-457200"/>
            <a:r>
              <a:rPr lang="en-SG" sz="1000" dirty="0">
                <a:latin typeface="Courier New" panose="02070309020205020404" pitchFamily="49" charset="0"/>
                <a:cs typeface="Courier New" panose="02070309020205020404" pitchFamily="49" charset="0"/>
              </a:rPr>
              <a:t>        </a:t>
            </a:r>
            <a:r>
              <a:rPr lang="en-SG" sz="1000" dirty="0" err="1">
                <a:latin typeface="Courier New" panose="02070309020205020404" pitchFamily="49" charset="0"/>
                <a:cs typeface="Courier New" panose="02070309020205020404" pitchFamily="49" charset="0"/>
              </a:rPr>
              <a:t>printf</a:t>
            </a:r>
            <a:r>
              <a:rPr lang="en-SG" sz="1000" dirty="0">
                <a:latin typeface="Courier New" panose="02070309020205020404" pitchFamily="49" charset="0"/>
                <a:cs typeface="Courier New" panose="02070309020205020404" pitchFamily="49" charset="0"/>
              </a:rPr>
              <a:t>(“not found!\n”); return;</a:t>
            </a:r>
          </a:p>
          <a:p>
            <a:pPr indent="-457200"/>
            <a:r>
              <a:rPr lang="en-SG" sz="1000" dirty="0">
                <a:latin typeface="Courier New" panose="02070309020205020404" pitchFamily="49" charset="0"/>
                <a:cs typeface="Courier New" panose="02070309020205020404" pitchFamily="49" charset="0"/>
              </a:rPr>
              <a:t>    }</a:t>
            </a:r>
          </a:p>
          <a:p>
            <a:pPr indent="-457200">
              <a:lnSpc>
                <a:spcPct val="100000"/>
              </a:lnSpc>
              <a:buNone/>
            </a:pPr>
            <a:r>
              <a:rPr lang="en-SG" sz="1000" dirty="0">
                <a:latin typeface="Courier New" panose="02070309020205020404" pitchFamily="49" charset="0"/>
                <a:cs typeface="Courier New" panose="02070309020205020404" pitchFamily="49" charset="0"/>
              </a:rPr>
              <a:t>    if (c==cur-&gt;item){ </a:t>
            </a:r>
          </a:p>
          <a:p>
            <a:pPr indent="-457200">
              <a:lnSpc>
                <a:spcPct val="100000"/>
              </a:lnSpc>
              <a:buNone/>
            </a:pPr>
            <a:r>
              <a:rPr lang="en-SG" sz="1000" dirty="0">
                <a:latin typeface="Courier New" panose="02070309020205020404" pitchFamily="49" charset="0"/>
                <a:cs typeface="Courier New" panose="02070309020205020404" pitchFamily="49" charset="0"/>
              </a:rPr>
              <a:t>        </a:t>
            </a:r>
            <a:r>
              <a:rPr lang="en-SG" sz="1000" dirty="0" err="1">
                <a:latin typeface="Courier New" panose="02070309020205020404" pitchFamily="49" charset="0"/>
                <a:cs typeface="Courier New" panose="02070309020205020404" pitchFamily="49" charset="0"/>
              </a:rPr>
              <a:t>printf</a:t>
            </a:r>
            <a:r>
              <a:rPr lang="en-SG" sz="1000" dirty="0">
                <a:latin typeface="Courier New" panose="02070309020205020404" pitchFamily="49" charset="0"/>
                <a:cs typeface="Courier New" panose="02070309020205020404" pitchFamily="49" charset="0"/>
              </a:rPr>
              <a:t>(“found!\n”); return;</a:t>
            </a:r>
          </a:p>
          <a:p>
            <a:pPr indent="-457200">
              <a:lnSpc>
                <a:spcPct val="100000"/>
              </a:lnSpc>
              <a:buNone/>
            </a:pPr>
            <a:r>
              <a:rPr lang="en-SG" sz="1000" dirty="0">
                <a:latin typeface="Courier New" panose="02070309020205020404" pitchFamily="49" charset="0"/>
                <a:cs typeface="Courier New" panose="02070309020205020404" pitchFamily="49" charset="0"/>
              </a:rPr>
              <a:t>    }</a:t>
            </a:r>
          </a:p>
          <a:p>
            <a:pPr indent="-457200">
              <a:lnSpc>
                <a:spcPct val="100000"/>
              </a:lnSpc>
              <a:buNone/>
            </a:pPr>
            <a:r>
              <a:rPr lang="en-SG" sz="1000" dirty="0">
                <a:latin typeface="Courier New" panose="02070309020205020404" pitchFamily="49" charset="0"/>
                <a:cs typeface="Courier New" panose="02070309020205020404" pitchFamily="49" charset="0"/>
              </a:rPr>
              <a:t>    if (c &lt; cur-&gt;item) </a:t>
            </a:r>
          </a:p>
          <a:p>
            <a:pPr indent="-457200">
              <a:lnSpc>
                <a:spcPct val="100000"/>
              </a:lnSpc>
              <a:buNone/>
            </a:pPr>
            <a:r>
              <a:rPr lang="en-SG" sz="1000" dirty="0">
                <a:solidFill>
                  <a:schemeClr val="tx1"/>
                </a:solidFill>
                <a:latin typeface="Courier New" panose="02070309020205020404" pitchFamily="49" charset="0"/>
                <a:cs typeface="Courier New" panose="02070309020205020404" pitchFamily="49" charset="0"/>
              </a:rPr>
              <a:t>       </a:t>
            </a:r>
            <a:r>
              <a:rPr lang="en-SG" sz="1000" b="1" dirty="0">
                <a:solidFill>
                  <a:schemeClr val="tx1"/>
                </a:solidFill>
                <a:latin typeface="Courier New" panose="02070309020205020404" pitchFamily="49" charset="0"/>
                <a:cs typeface="Courier New" panose="02070309020205020404" pitchFamily="49" charset="0"/>
              </a:rPr>
              <a:t>BSTT(cur-&gt;</a:t>
            </a:r>
            <a:r>
              <a:rPr lang="en-SG" sz="1000" b="1" dirty="0" err="1">
                <a:solidFill>
                  <a:schemeClr val="tx1"/>
                </a:solidFill>
                <a:latin typeface="Courier New" panose="02070309020205020404" pitchFamily="49" charset="0"/>
                <a:cs typeface="Courier New" panose="02070309020205020404" pitchFamily="49" charset="0"/>
              </a:rPr>
              <a:t>left,c</a:t>
            </a:r>
            <a:r>
              <a:rPr lang="en-SG" sz="1000" b="1" dirty="0">
                <a:solidFill>
                  <a:schemeClr val="tx1"/>
                </a:solidFill>
                <a:latin typeface="Courier New" panose="02070309020205020404" pitchFamily="49" charset="0"/>
                <a:cs typeface="Courier New" panose="02070309020205020404" pitchFamily="49" charset="0"/>
              </a:rPr>
              <a:t>);</a:t>
            </a:r>
          </a:p>
          <a:p>
            <a:pPr indent="-457200">
              <a:lnSpc>
                <a:spcPct val="100000"/>
              </a:lnSpc>
              <a:buNone/>
            </a:pPr>
            <a:r>
              <a:rPr lang="en-SG" sz="1000" dirty="0">
                <a:latin typeface="Courier New" panose="02070309020205020404" pitchFamily="49" charset="0"/>
                <a:cs typeface="Courier New" panose="02070309020205020404" pitchFamily="49" charset="0"/>
              </a:rPr>
              <a:t>    else</a:t>
            </a:r>
          </a:p>
          <a:p>
            <a:pPr indent="-457200">
              <a:lnSpc>
                <a:spcPct val="100000"/>
              </a:lnSpc>
              <a:buNone/>
            </a:pPr>
            <a:r>
              <a:rPr lang="en-SG" sz="1000" dirty="0">
                <a:solidFill>
                  <a:schemeClr val="tx1"/>
                </a:solidFill>
                <a:latin typeface="Courier New" panose="02070309020205020404" pitchFamily="49" charset="0"/>
                <a:cs typeface="Courier New" panose="02070309020205020404" pitchFamily="49" charset="0"/>
              </a:rPr>
              <a:t>       </a:t>
            </a:r>
            <a:r>
              <a:rPr lang="en-SG" sz="1000" b="1" dirty="0">
                <a:solidFill>
                  <a:schemeClr val="tx1"/>
                </a:solidFill>
                <a:latin typeface="Courier New" panose="02070309020205020404" pitchFamily="49" charset="0"/>
                <a:cs typeface="Courier New" panose="02070309020205020404" pitchFamily="49" charset="0"/>
              </a:rPr>
              <a:t>BSTT(cur-&gt;</a:t>
            </a:r>
            <a:r>
              <a:rPr lang="en-SG" sz="1000" b="1" dirty="0" err="1">
                <a:solidFill>
                  <a:schemeClr val="tx1"/>
                </a:solidFill>
                <a:latin typeface="Courier New" panose="02070309020205020404" pitchFamily="49" charset="0"/>
                <a:cs typeface="Courier New" panose="02070309020205020404" pitchFamily="49" charset="0"/>
              </a:rPr>
              <a:t>right,c</a:t>
            </a:r>
            <a:r>
              <a:rPr lang="en-SG" sz="1000" b="1" dirty="0">
                <a:solidFill>
                  <a:schemeClr val="tx1"/>
                </a:solidFill>
                <a:latin typeface="Courier New" panose="02070309020205020404" pitchFamily="49" charset="0"/>
                <a:cs typeface="Courier New" panose="02070309020205020404" pitchFamily="49" charset="0"/>
              </a:rPr>
              <a:t>);</a:t>
            </a:r>
          </a:p>
          <a:p>
            <a:pPr>
              <a:lnSpc>
                <a:spcPct val="100000"/>
              </a:lnSpc>
              <a:spcBef>
                <a:spcPts val="300"/>
              </a:spcBef>
              <a:buNone/>
            </a:pPr>
            <a:r>
              <a:rPr lang="en-SG" sz="1000" dirty="0">
                <a:solidFill>
                  <a:prstClr val="black"/>
                </a:solidFill>
                <a:latin typeface="Courier New" panose="02070309020205020404" pitchFamily="49" charset="0"/>
                <a:cs typeface="Courier New" panose="02070309020205020404" pitchFamily="49" charset="0"/>
              </a:rPr>
              <a:t>}</a:t>
            </a:r>
          </a:p>
        </p:txBody>
      </p:sp>
      <p:cxnSp>
        <p:nvCxnSpPr>
          <p:cNvPr id="79" name="Straight Arrow Connector 78">
            <a:extLst>
              <a:ext uri="{FF2B5EF4-FFF2-40B4-BE49-F238E27FC236}">
                <a16:creationId xmlns:a16="http://schemas.microsoft.com/office/drawing/2014/main" id="{04C8707F-74E0-49B8-BB97-6076638CC66C}"/>
              </a:ext>
            </a:extLst>
          </p:cNvPr>
          <p:cNvCxnSpPr/>
          <p:nvPr/>
        </p:nvCxnSpPr>
        <p:spPr>
          <a:xfrm flipH="1">
            <a:off x="7266300" y="4990513"/>
            <a:ext cx="473268"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E44B951D-FB4E-45F1-B12B-3A8ACC97685D}"/>
              </a:ext>
            </a:extLst>
          </p:cNvPr>
          <p:cNvCxnSpPr>
            <a:cxnSpLocks/>
          </p:cNvCxnSpPr>
          <p:nvPr/>
        </p:nvCxnSpPr>
        <p:spPr>
          <a:xfrm flipV="1">
            <a:off x="2580640" y="6201656"/>
            <a:ext cx="2047240" cy="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6" name="object 14">
            <a:extLst>
              <a:ext uri="{FF2B5EF4-FFF2-40B4-BE49-F238E27FC236}">
                <a16:creationId xmlns:a16="http://schemas.microsoft.com/office/drawing/2014/main" id="{84941DEF-4311-4D33-A996-AF76BA282CA7}"/>
              </a:ext>
            </a:extLst>
          </p:cNvPr>
          <p:cNvSpPr/>
          <p:nvPr/>
        </p:nvSpPr>
        <p:spPr>
          <a:xfrm>
            <a:off x="5727068" y="2245212"/>
            <a:ext cx="423206" cy="365471"/>
          </a:xfrm>
          <a:prstGeom prst="ellipse">
            <a:avLst/>
          </a:prstGeom>
          <a:noFill/>
          <a:ln w="25399">
            <a:solidFill>
              <a:srgbClr val="839950"/>
            </a:solidFill>
            <a:prstDash val="dash"/>
          </a:ln>
        </p:spPr>
        <p:txBody>
          <a:bodyPr wrap="square" lIns="0" tIns="0" rIns="0" bIns="0" rtlCol="0"/>
          <a:lstStyle/>
          <a:p>
            <a:endParaRPr sz="1400" b="1">
              <a:solidFill>
                <a:schemeClr val="bg1"/>
              </a:solidFill>
              <a:latin typeface="Verdana (Body)"/>
            </a:endParaRPr>
          </a:p>
        </p:txBody>
      </p:sp>
      <p:cxnSp>
        <p:nvCxnSpPr>
          <p:cNvPr id="87" name="直接箭头连接符 33">
            <a:extLst>
              <a:ext uri="{FF2B5EF4-FFF2-40B4-BE49-F238E27FC236}">
                <a16:creationId xmlns:a16="http://schemas.microsoft.com/office/drawing/2014/main" id="{9780F4F7-3E0E-49FA-8E2E-1A5E5C03B605}"/>
              </a:ext>
            </a:extLst>
          </p:cNvPr>
          <p:cNvCxnSpPr>
            <a:endCxn id="86" idx="7"/>
          </p:cNvCxnSpPr>
          <p:nvPr/>
        </p:nvCxnSpPr>
        <p:spPr>
          <a:xfrm flipH="1">
            <a:off x="6088296" y="2075994"/>
            <a:ext cx="217221" cy="222740"/>
          </a:xfrm>
          <a:prstGeom prst="straightConnector1">
            <a:avLst/>
          </a:prstGeom>
          <a:solidFill>
            <a:schemeClr val="bg1">
              <a:lumMod val="65000"/>
            </a:schemeClr>
          </a:solidFill>
          <a:ln w="38100" cap="flat" cmpd="sng" algn="ctr">
            <a:solidFill>
              <a:srgbClr val="4F81BD">
                <a:shade val="95000"/>
                <a:satMod val="105000"/>
              </a:srgbClr>
            </a:solidFill>
            <a:prstDash val="solid"/>
            <a:tailEnd type="triangle"/>
          </a:ln>
          <a:effectLst/>
        </p:spPr>
      </p:cxnSp>
    </p:spTree>
    <p:extLst>
      <p:ext uri="{BB962C8B-B14F-4D97-AF65-F5344CB8AC3E}">
        <p14:creationId xmlns:p14="http://schemas.microsoft.com/office/powerpoint/2010/main" val="190920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 presetClass="emph" presetSubtype="2" fill="hold" nodeType="withEffect">
                                  <p:stCondLst>
                                    <p:cond delay="0"/>
                                  </p:stCondLst>
                                  <p:childTnLst>
                                    <p:animClr clrSpc="rgb" dir="cw">
                                      <p:cBhvr>
                                        <p:cTn id="9" dur="500" fill="hold"/>
                                        <p:tgtEl>
                                          <p:spTgt spid="7"/>
                                        </p:tgtEl>
                                        <p:attrNameLst>
                                          <p:attrName>fillcolor</p:attrName>
                                        </p:attrNameLst>
                                      </p:cBhvr>
                                      <p:to>
                                        <a:srgbClr val="C00000"/>
                                      </p:to>
                                    </p:animClr>
                                    <p:set>
                                      <p:cBhvr>
                                        <p:cTn id="10" dur="500" fill="hold"/>
                                        <p:tgtEl>
                                          <p:spTgt spid="7"/>
                                        </p:tgtEl>
                                        <p:attrNameLst>
                                          <p:attrName>fill.type</p:attrName>
                                        </p:attrNameLst>
                                      </p:cBhvr>
                                      <p:to>
                                        <p:strVal val="solid"/>
                                      </p:to>
                                    </p:set>
                                    <p:set>
                                      <p:cBhvr>
                                        <p:cTn id="11" dur="500" fill="hold"/>
                                        <p:tgtEl>
                                          <p:spTgt spid="7"/>
                                        </p:tgtEl>
                                        <p:attrNameLst>
                                          <p:attrName>fill.on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nodeType="clickEffect">
                                  <p:stCondLst>
                                    <p:cond delay="0"/>
                                  </p:stCondLst>
                                  <p:childTnLst>
                                    <p:animMotion origin="layout" path="M -4.72222E-6 -2.59259E-6 L -0.10295 0.15764 " pathEditMode="relative" rAng="0" ptsTypes="AA">
                                      <p:cBhvr>
                                        <p:cTn id="15" dur="500" fill="hold"/>
                                        <p:tgtEl>
                                          <p:spTgt spid="46"/>
                                        </p:tgtEl>
                                        <p:attrNameLst>
                                          <p:attrName>ppt_x</p:attrName>
                                          <p:attrName>ppt_y</p:attrName>
                                        </p:attrNameLst>
                                      </p:cBhvr>
                                      <p:rCtr x="-5156" y="7870"/>
                                    </p:animMotion>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nodeType="clickEffect">
                                  <p:stCondLst>
                                    <p:cond delay="0"/>
                                  </p:stCondLst>
                                  <p:childTnLst>
                                    <p:animMotion origin="layout" path="M -0.10295 0.15764 L -0.07256 0.17801 " pathEditMode="relative" rAng="0" ptsTypes="AA">
                                      <p:cBhvr>
                                        <p:cTn id="19" dur="500" fill="hold"/>
                                        <p:tgtEl>
                                          <p:spTgt spid="46"/>
                                        </p:tgtEl>
                                        <p:attrNameLst>
                                          <p:attrName>ppt_x</p:attrName>
                                          <p:attrName>ppt_y</p:attrName>
                                        </p:attrNameLst>
                                      </p:cBhvr>
                                      <p:rCtr x="1510" y="1019"/>
                                    </p:animMotion>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fade">
                                      <p:cBhvr>
                                        <p:cTn id="24" dur="500"/>
                                        <p:tgtEl>
                                          <p:spTgt spid="5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500"/>
                                        <p:tgtEl>
                                          <p:spTgt spid="59"/>
                                        </p:tgtEl>
                                      </p:cBhvr>
                                    </p:animEffect>
                                  </p:childTnLst>
                                </p:cTn>
                              </p:par>
                              <p:par>
                                <p:cTn id="28" presetID="1" presetClass="emph" presetSubtype="2" fill="hold" nodeType="withEffect">
                                  <p:stCondLst>
                                    <p:cond delay="0"/>
                                  </p:stCondLst>
                                  <p:childTnLst>
                                    <p:animClr clrSpc="rgb" dir="cw">
                                      <p:cBhvr>
                                        <p:cTn id="29" dur="500" fill="hold"/>
                                        <p:tgtEl>
                                          <p:spTgt spid="9"/>
                                        </p:tgtEl>
                                        <p:attrNameLst>
                                          <p:attrName>fillcolor</p:attrName>
                                        </p:attrNameLst>
                                      </p:cBhvr>
                                      <p:to>
                                        <a:srgbClr val="00B050"/>
                                      </p:to>
                                    </p:animClr>
                                    <p:set>
                                      <p:cBhvr>
                                        <p:cTn id="30" dur="500" fill="hold"/>
                                        <p:tgtEl>
                                          <p:spTgt spid="9"/>
                                        </p:tgtEl>
                                        <p:attrNameLst>
                                          <p:attrName>fill.type</p:attrName>
                                        </p:attrNameLst>
                                      </p:cBhvr>
                                      <p:to>
                                        <p:strVal val="solid"/>
                                      </p:to>
                                    </p:set>
                                    <p:set>
                                      <p:cBhvr>
                                        <p:cTn id="31" dur="500" fill="hold"/>
                                        <p:tgtEl>
                                          <p:spTgt spid="9"/>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6"/>
                                        </p:tgtEl>
                                        <p:attrNameLst>
                                          <p:attrName>style.visibility</p:attrName>
                                        </p:attrNameLst>
                                      </p:cBhvr>
                                      <p:to>
                                        <p:strVal val="visible"/>
                                      </p:to>
                                    </p:set>
                                    <p:animEffect transition="in" filter="fade">
                                      <p:cBhvr>
                                        <p:cTn id="36" dur="500"/>
                                        <p:tgtEl>
                                          <p:spTgt spid="76"/>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1.94444E-6 -3.7037E-7 L -0.10295 0.15764 " pathEditMode="relative" rAng="0" ptsTypes="AA">
                                      <p:cBhvr>
                                        <p:cTn id="40" dur="500" fill="hold"/>
                                        <p:tgtEl>
                                          <p:spTgt spid="76"/>
                                        </p:tgtEl>
                                        <p:attrNameLst>
                                          <p:attrName>ppt_x</p:attrName>
                                          <p:attrName>ppt_y</p:attrName>
                                        </p:attrNameLst>
                                      </p:cBhvr>
                                      <p:rCtr x="-5156" y="7870"/>
                                    </p:animMotion>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nodeType="clickEffect">
                                  <p:stCondLst>
                                    <p:cond delay="0"/>
                                  </p:stCondLst>
                                  <p:childTnLst>
                                    <p:animMotion origin="layout" path="M -0.10295 0.15764 L -0.07257 0.17801 " pathEditMode="relative" rAng="0" ptsTypes="AA">
                                      <p:cBhvr>
                                        <p:cTn id="44" dur="500" fill="hold"/>
                                        <p:tgtEl>
                                          <p:spTgt spid="76"/>
                                        </p:tgtEl>
                                        <p:attrNameLst>
                                          <p:attrName>ppt_x</p:attrName>
                                          <p:attrName>ppt_y</p:attrName>
                                        </p:attrNameLst>
                                      </p:cBhvr>
                                      <p:rCtr x="1510" y="1019"/>
                                    </p:animMotion>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fade">
                                      <p:cBhvr>
                                        <p:cTn id="49" dur="500"/>
                                        <p:tgtEl>
                                          <p:spTgt spid="6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fade">
                                      <p:cBhvr>
                                        <p:cTn id="52" dur="500"/>
                                        <p:tgtEl>
                                          <p:spTgt spid="6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7"/>
                                        </p:tgtEl>
                                        <p:attrNameLst>
                                          <p:attrName>style.visibility</p:attrName>
                                        </p:attrNameLst>
                                      </p:cBhvr>
                                      <p:to>
                                        <p:strVal val="visible"/>
                                      </p:to>
                                    </p:set>
                                    <p:animEffect transition="in" filter="fade">
                                      <p:cBhvr>
                                        <p:cTn id="57" dur="500"/>
                                        <p:tgtEl>
                                          <p:spTgt spid="77"/>
                                        </p:tgtEl>
                                      </p:cBhvr>
                                    </p:animEffect>
                                  </p:childTnLst>
                                </p:cTn>
                              </p:par>
                              <p:par>
                                <p:cTn id="58" presetID="1" presetClass="emph" presetSubtype="2" fill="hold" nodeType="withEffect">
                                  <p:stCondLst>
                                    <p:cond delay="0"/>
                                  </p:stCondLst>
                                  <p:childTnLst>
                                    <p:animClr clrSpc="rgb" dir="cw">
                                      <p:cBhvr>
                                        <p:cTn id="59" dur="500" fill="hold"/>
                                        <p:tgtEl>
                                          <p:spTgt spid="11"/>
                                        </p:tgtEl>
                                        <p:attrNameLst>
                                          <p:attrName>fillcolor</p:attrName>
                                        </p:attrNameLst>
                                      </p:cBhvr>
                                      <p:to>
                                        <a:schemeClr val="accent2"/>
                                      </p:to>
                                    </p:animClr>
                                    <p:set>
                                      <p:cBhvr>
                                        <p:cTn id="60" dur="500" fill="hold"/>
                                        <p:tgtEl>
                                          <p:spTgt spid="11"/>
                                        </p:tgtEl>
                                        <p:attrNameLst>
                                          <p:attrName>fill.type</p:attrName>
                                        </p:attrNameLst>
                                      </p:cBhvr>
                                      <p:to>
                                        <p:strVal val="solid"/>
                                      </p:to>
                                    </p:set>
                                    <p:set>
                                      <p:cBhvr>
                                        <p:cTn id="61" dur="500" fill="hold"/>
                                        <p:tgtEl>
                                          <p:spTgt spid="11"/>
                                        </p:tgtEl>
                                        <p:attrNameLst>
                                          <p:attrName>fill.on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42" presetClass="path" presetSubtype="0" accel="50000" decel="50000" fill="hold" nodeType="clickEffect">
                                  <p:stCondLst>
                                    <p:cond delay="0"/>
                                  </p:stCondLst>
                                  <p:childTnLst>
                                    <p:animMotion origin="layout" path="M -3.88889E-6 2.22222E-6 L -0.10295 0.15764 " pathEditMode="relative" rAng="0" ptsTypes="AA">
                                      <p:cBhvr>
                                        <p:cTn id="65" dur="500" fill="hold"/>
                                        <p:tgtEl>
                                          <p:spTgt spid="77"/>
                                        </p:tgtEl>
                                        <p:attrNameLst>
                                          <p:attrName>ppt_x</p:attrName>
                                          <p:attrName>ppt_y</p:attrName>
                                        </p:attrNameLst>
                                      </p:cBhvr>
                                      <p:rCtr x="-5156" y="7870"/>
                                    </p:animMotion>
                                  </p:childTnLst>
                                </p:cTn>
                              </p:par>
                            </p:childTnLst>
                          </p:cTn>
                        </p:par>
                      </p:childTnLst>
                    </p:cTn>
                  </p:par>
                  <p:par>
                    <p:cTn id="66" fill="hold">
                      <p:stCondLst>
                        <p:cond delay="indefinite"/>
                      </p:stCondLst>
                      <p:childTnLst>
                        <p:par>
                          <p:cTn id="67" fill="hold">
                            <p:stCondLst>
                              <p:cond delay="0"/>
                            </p:stCondLst>
                            <p:childTnLst>
                              <p:par>
                                <p:cTn id="68" presetID="42" presetClass="path" presetSubtype="0" accel="50000" decel="50000" fill="hold" nodeType="clickEffect">
                                  <p:stCondLst>
                                    <p:cond delay="0"/>
                                  </p:stCondLst>
                                  <p:childTnLst>
                                    <p:animMotion origin="layout" path="M -0.10295 0.15764 L -0.07257 0.17801 " pathEditMode="relative" rAng="0" ptsTypes="AA">
                                      <p:cBhvr>
                                        <p:cTn id="69" dur="500" fill="hold"/>
                                        <p:tgtEl>
                                          <p:spTgt spid="77"/>
                                        </p:tgtEl>
                                        <p:attrNameLst>
                                          <p:attrName>ppt_x</p:attrName>
                                          <p:attrName>ppt_y</p:attrName>
                                        </p:attrNameLst>
                                      </p:cBhvr>
                                      <p:rCtr x="1510" y="1019"/>
                                    </p:animMotion>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82"/>
                                        </p:tgtEl>
                                        <p:attrNameLst>
                                          <p:attrName>style.visibility</p:attrName>
                                        </p:attrNameLst>
                                      </p:cBhvr>
                                      <p:to>
                                        <p:strVal val="visible"/>
                                      </p:to>
                                    </p:set>
                                    <p:animEffect transition="in" filter="fade">
                                      <p:cBhvr>
                                        <p:cTn id="74" dur="500"/>
                                        <p:tgtEl>
                                          <p:spTgt spid="8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78"/>
                                        </p:tgtEl>
                                        <p:attrNameLst>
                                          <p:attrName>style.visibility</p:attrName>
                                        </p:attrNameLst>
                                      </p:cBhvr>
                                      <p:to>
                                        <p:strVal val="visible"/>
                                      </p:to>
                                    </p:set>
                                    <p:animEffect transition="in" filter="fade">
                                      <p:cBhvr>
                                        <p:cTn id="77" dur="500"/>
                                        <p:tgtEl>
                                          <p:spTgt spid="78"/>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79"/>
                                        </p:tgtEl>
                                        <p:attrNameLst>
                                          <p:attrName>style.visibility</p:attrName>
                                        </p:attrNameLst>
                                      </p:cBhvr>
                                      <p:to>
                                        <p:strVal val="visible"/>
                                      </p:to>
                                    </p:set>
                                    <p:animEffect transition="in" filter="fade">
                                      <p:cBhvr>
                                        <p:cTn id="82" dur="500"/>
                                        <p:tgtEl>
                                          <p:spTgt spid="79"/>
                                        </p:tgtEl>
                                      </p:cBhvr>
                                    </p:animEffect>
                                  </p:childTnLst>
                                </p:cTn>
                              </p:par>
                              <p:par>
                                <p:cTn id="83" presetID="10" presetClass="entr" presetSubtype="0" fill="hold" nodeType="withEffect">
                                  <p:stCondLst>
                                    <p:cond delay="0"/>
                                  </p:stCondLst>
                                  <p:childTnLst>
                                    <p:set>
                                      <p:cBhvr>
                                        <p:cTn id="84" dur="1" fill="hold">
                                          <p:stCondLst>
                                            <p:cond delay="0"/>
                                          </p:stCondLst>
                                        </p:cTn>
                                        <p:tgtEl>
                                          <p:spTgt spid="87"/>
                                        </p:tgtEl>
                                        <p:attrNameLst>
                                          <p:attrName>style.visibility</p:attrName>
                                        </p:attrNameLst>
                                      </p:cBhvr>
                                      <p:to>
                                        <p:strVal val="visible"/>
                                      </p:to>
                                    </p:set>
                                    <p:animEffect transition="in" filter="fade">
                                      <p:cBhvr>
                                        <p:cTn id="85" dur="500"/>
                                        <p:tgtEl>
                                          <p:spTgt spid="8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86"/>
                                        </p:tgtEl>
                                        <p:attrNameLst>
                                          <p:attrName>style.visibility</p:attrName>
                                        </p:attrNameLst>
                                      </p:cBhvr>
                                      <p:to>
                                        <p:strVal val="visible"/>
                                      </p:to>
                                    </p:set>
                                    <p:animEffect transition="in" filter="fade">
                                      <p:cBhvr>
                                        <p:cTn id="88" dur="500"/>
                                        <p:tgtEl>
                                          <p:spTgt spid="86"/>
                                        </p:tgtEl>
                                      </p:cBhvr>
                                    </p:animEffect>
                                  </p:childTnLst>
                                </p:cTn>
                              </p:par>
                            </p:childTnLst>
                          </p:cTn>
                        </p:par>
                      </p:childTnLst>
                    </p:cTn>
                  </p:par>
                  <p:par>
                    <p:cTn id="89" fill="hold">
                      <p:stCondLst>
                        <p:cond delay="indefinite"/>
                      </p:stCondLst>
                      <p:childTnLst>
                        <p:par>
                          <p:cTn id="90" fill="hold">
                            <p:stCondLst>
                              <p:cond delay="0"/>
                            </p:stCondLst>
                            <p:childTnLst>
                              <p:par>
                                <p:cTn id="91" presetID="42" presetClass="path" presetSubtype="0" accel="50000" decel="50000" fill="hold" nodeType="clickEffect">
                                  <p:stCondLst>
                                    <p:cond delay="0"/>
                                  </p:stCondLst>
                                  <p:childTnLst>
                                    <p:animMotion origin="layout" path="M 3.88889E-6 2.22222E-6 L 0.04948 0.04282 " pathEditMode="relative" rAng="0" ptsTypes="AA">
                                      <p:cBhvr>
                                        <p:cTn id="92" dur="500" fill="hold"/>
                                        <p:tgtEl>
                                          <p:spTgt spid="79"/>
                                        </p:tgtEl>
                                        <p:attrNameLst>
                                          <p:attrName>ppt_x</p:attrName>
                                          <p:attrName>ppt_y</p:attrName>
                                        </p:attrNameLst>
                                      </p:cBhvr>
                                      <p:rCtr x="2465" y="2130"/>
                                    </p:animMotion>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67"/>
                                        </p:tgtEl>
                                        <p:attrNameLst>
                                          <p:attrName>style.visibility</p:attrName>
                                        </p:attrNameLst>
                                      </p:cBhvr>
                                      <p:to>
                                        <p:strVal val="visible"/>
                                      </p:to>
                                    </p:set>
                                    <p:animEffect transition="in" filter="fade">
                                      <p:cBhvr>
                                        <p:cTn id="9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2" grpId="0" animBg="1"/>
      <p:bldP spid="67" grpId="0" animBg="1"/>
      <p:bldP spid="78" grpId="0" animBg="1"/>
      <p:bldP spid="8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649" y="3434517"/>
            <a:ext cx="2330026" cy="359288"/>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Item Search</a:t>
            </a:r>
          </a:p>
          <a:p>
            <a:pPr>
              <a:lnSpc>
                <a:spcPct val="150000"/>
              </a:lnSpc>
            </a:pPr>
            <a:r>
              <a:rPr lang="en-SG" sz="1800"/>
              <a:t>Binary Search Trees (BST)</a:t>
            </a:r>
          </a:p>
          <a:p>
            <a:pPr>
              <a:lnSpc>
                <a:spcPct val="150000"/>
              </a:lnSpc>
            </a:pPr>
            <a:r>
              <a:rPr lang="en-SG" sz="1800"/>
              <a:t>BST Operations:</a:t>
            </a:r>
          </a:p>
          <a:p>
            <a:pPr lvl="1">
              <a:lnSpc>
                <a:spcPct val="150000"/>
              </a:lnSpc>
              <a:buFont typeface="Verdana" panose="020B0604030504040204" pitchFamily="34" charset="0"/>
              <a:buChar char="-"/>
            </a:pPr>
            <a:r>
              <a:rPr lang="en-SG" sz="1600"/>
              <a:t>Traversal</a:t>
            </a:r>
          </a:p>
          <a:p>
            <a:pPr lvl="1">
              <a:lnSpc>
                <a:spcPct val="150000"/>
              </a:lnSpc>
              <a:buFont typeface="Verdana" panose="020B0604030504040204" pitchFamily="34" charset="0"/>
              <a:buChar char="-"/>
            </a:pPr>
            <a:r>
              <a:rPr lang="en-SG" sz="1600" b="1"/>
              <a:t>Inserting a node</a:t>
            </a:r>
          </a:p>
          <a:p>
            <a:pPr lvl="1">
              <a:lnSpc>
                <a:spcPct val="150000"/>
              </a:lnSpc>
              <a:buFont typeface="Verdana" panose="020B0604030504040204" pitchFamily="34" charset="0"/>
              <a:buChar char="-"/>
            </a:pPr>
            <a:r>
              <a:rPr lang="en-SG" sz="1600"/>
              <a:t>Removing a node</a:t>
            </a:r>
          </a:p>
        </p:txBody>
      </p:sp>
      <p:sp>
        <p:nvSpPr>
          <p:cNvPr id="2" name="Title 1"/>
          <p:cNvSpPr>
            <a:spLocks noGrp="1"/>
          </p:cNvSpPr>
          <p:nvPr>
            <p:ph type="title"/>
          </p:nvPr>
        </p:nvSpPr>
        <p:spPr/>
        <p:txBody>
          <a:bodyPr/>
          <a:lstStyle/>
          <a:p>
            <a:r>
              <a:rPr lang="en-SG"/>
              <a:t>OUTLINE</a:t>
            </a:r>
          </a:p>
        </p:txBody>
      </p:sp>
      <p:grpSp>
        <p:nvGrpSpPr>
          <p:cNvPr id="6" name="Group 5"/>
          <p:cNvGrpSpPr/>
          <p:nvPr/>
        </p:nvGrpSpPr>
        <p:grpSpPr>
          <a:xfrm>
            <a:off x="4915976" y="1967697"/>
            <a:ext cx="2880375" cy="2507015"/>
            <a:chOff x="4905146" y="2397660"/>
            <a:chExt cx="3476854" cy="3026178"/>
          </a:xfrm>
        </p:grpSpPr>
        <p:sp>
          <p:nvSpPr>
            <p:cNvPr id="7"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9"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11"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3"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5"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7"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9"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21"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3"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5"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7"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9"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31"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2" name="object 78"/>
            <p:cNvSpPr txBox="1"/>
            <p:nvPr/>
          </p:nvSpPr>
          <p:spPr>
            <a:xfrm>
              <a:off x="5876426" y="5033534"/>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3" name="直接箭头连接符 31"/>
            <p:cNvCxnSpPr>
              <a:stCxn id="7" idx="5"/>
              <a:endCxn id="15"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2"/>
            <p:cNvCxnSpPr>
              <a:stCxn id="7" idx="3"/>
              <a:endCxn id="9"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3"/>
            <p:cNvCxnSpPr>
              <a:stCxn id="9" idx="4"/>
              <a:endCxn id="11"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4"/>
            <p:cNvCxnSpPr>
              <a:stCxn id="15" idx="3"/>
              <a:endCxn id="17"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5"/>
            <p:cNvCxnSpPr>
              <a:stCxn id="9" idx="4"/>
              <a:endCxn id="13"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6"/>
            <p:cNvCxnSpPr>
              <a:stCxn id="15" idx="5"/>
              <a:endCxn id="19"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7"/>
            <p:cNvCxnSpPr>
              <a:stCxn id="11" idx="4"/>
              <a:endCxn id="27"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38"/>
            <p:cNvCxnSpPr>
              <a:stCxn id="11" idx="4"/>
              <a:endCxn id="29"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39"/>
            <p:cNvCxnSpPr>
              <a:stCxn id="17" idx="4"/>
              <a:endCxn id="25"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2" name="直接箭头连接符 40"/>
            <p:cNvCxnSpPr>
              <a:stCxn id="13" idx="4"/>
              <a:endCxn id="21"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3" name="直接箭头连接符 41"/>
            <p:cNvCxnSpPr>
              <a:stCxn id="17" idx="4"/>
              <a:endCxn id="23"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4" name="直接箭头连接符 42"/>
            <p:cNvCxnSpPr>
              <a:stCxn id="27" idx="4"/>
              <a:endCxn id="31" idx="0"/>
            </p:cNvCxnSpPr>
            <p:nvPr/>
          </p:nvCxnSpPr>
          <p:spPr>
            <a:xfrm>
              <a:off x="5769468" y="4732839"/>
              <a:ext cx="221407" cy="249845"/>
            </a:xfrm>
            <a:prstGeom prst="straightConnector1">
              <a:avLst/>
            </a:prstGeom>
            <a:noFill/>
            <a:ln w="38100" cap="flat" cmpd="sng" algn="ctr">
              <a:solidFill>
                <a:srgbClr val="4F81BD">
                  <a:shade val="95000"/>
                  <a:satMod val="105000"/>
                </a:srgbClr>
              </a:solidFill>
              <a:prstDash val="solid"/>
              <a:tailEnd type="triangle"/>
            </a:ln>
            <a:effectLst/>
          </p:spPr>
        </p:cxnSp>
      </p:grpSp>
    </p:spTree>
    <p:extLst>
      <p:ext uri="{BB962C8B-B14F-4D97-AF65-F5344CB8AC3E}">
        <p14:creationId xmlns:p14="http://schemas.microsoft.com/office/powerpoint/2010/main" val="343335333"/>
      </p:ext>
    </p:extLst>
  </p:cSld>
  <p:clrMapOvr>
    <a:masterClrMapping/>
  </p:clrMapOvr>
  <p:transition>
    <p:wipe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Inserting a node into a BST</a:t>
            </a:r>
          </a:p>
        </p:txBody>
      </p:sp>
      <p:sp>
        <p:nvSpPr>
          <p:cNvPr id="3" name="Content Placeholder 1"/>
          <p:cNvSpPr txBox="1">
            <a:spLocks/>
          </p:cNvSpPr>
          <p:nvPr/>
        </p:nvSpPr>
        <p:spPr>
          <a:xfrm>
            <a:off x="1084801"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Given an existing BST, an insertion operation must result in a BST</a:t>
            </a:r>
          </a:p>
          <a:p>
            <a:pPr>
              <a:lnSpc>
                <a:spcPct val="150000"/>
              </a:lnSpc>
            </a:pPr>
            <a:r>
              <a:rPr lang="en-SG" sz="1800"/>
              <a:t>How do we know where to place a new node ‘D’?</a:t>
            </a:r>
          </a:p>
          <a:p>
            <a:pPr>
              <a:lnSpc>
                <a:spcPct val="150000"/>
              </a:lnSpc>
            </a:pPr>
            <a:endParaRPr lang="en-SG" sz="1800"/>
          </a:p>
        </p:txBody>
      </p:sp>
      <p:grpSp>
        <p:nvGrpSpPr>
          <p:cNvPr id="4" name="Group 3"/>
          <p:cNvGrpSpPr/>
          <p:nvPr/>
        </p:nvGrpSpPr>
        <p:grpSpPr>
          <a:xfrm>
            <a:off x="3131813" y="3065077"/>
            <a:ext cx="2880375" cy="2507015"/>
            <a:chOff x="4905146" y="2397660"/>
            <a:chExt cx="3476854" cy="3026178"/>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29"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8"/>
            <p:cNvSpPr txBox="1"/>
            <p:nvPr/>
          </p:nvSpPr>
          <p:spPr>
            <a:xfrm>
              <a:off x="5876426" y="5021271"/>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grpSp>
      <mc:AlternateContent xmlns:mc="http://schemas.openxmlformats.org/markup-compatibility/2006" xmlns:p14="http://schemas.microsoft.com/office/powerpoint/2010/main">
        <mc:Choice Requires="p14">
          <p:contentPart p14:bwMode="auto" r:id="rId3">
            <p14:nvContentPartPr>
              <p14:cNvPr id="42" name="Ink 41">
                <a:extLst>
                  <a:ext uri="{FF2B5EF4-FFF2-40B4-BE49-F238E27FC236}">
                    <a16:creationId xmlns:a16="http://schemas.microsoft.com/office/drawing/2014/main" id="{8FAE3937-E844-6447-B6F3-EAF728A43045}"/>
                  </a:ext>
                </a:extLst>
              </p14:cNvPr>
              <p14:cNvContentPartPr/>
              <p14:nvPr/>
            </p14:nvContentPartPr>
            <p14:xfrm>
              <a:off x="2164931" y="162550"/>
              <a:ext cx="4658040" cy="191880"/>
            </p14:xfrm>
          </p:contentPart>
        </mc:Choice>
        <mc:Fallback xmlns="">
          <p:pic>
            <p:nvPicPr>
              <p:cNvPr id="42" name="Ink 41">
                <a:extLst>
                  <a:ext uri="{FF2B5EF4-FFF2-40B4-BE49-F238E27FC236}">
                    <a16:creationId xmlns:a16="http://schemas.microsoft.com/office/drawing/2014/main" id="{8FAE3937-E844-6447-B6F3-EAF728A43045}"/>
                  </a:ext>
                </a:extLst>
              </p:cNvPr>
              <p:cNvPicPr/>
              <p:nvPr/>
            </p:nvPicPr>
            <p:blipFill>
              <a:blip r:embed="rId4"/>
              <a:stretch>
                <a:fillRect/>
              </a:stretch>
            </p:blipFill>
            <p:spPr>
              <a:xfrm>
                <a:off x="2111291" y="54550"/>
                <a:ext cx="4765680" cy="407520"/>
              </a:xfrm>
              <a:prstGeom prst="rect">
                <a:avLst/>
              </a:prstGeom>
            </p:spPr>
          </p:pic>
        </mc:Fallback>
      </mc:AlternateContent>
    </p:spTree>
    <p:extLst>
      <p:ext uri="{BB962C8B-B14F-4D97-AF65-F5344CB8AC3E}">
        <p14:creationId xmlns:p14="http://schemas.microsoft.com/office/powerpoint/2010/main" val="3602052334"/>
      </p:ext>
    </p:extLst>
  </p:cSld>
  <p:clrMapOvr>
    <a:masterClrMapping/>
  </p:clrMapOvr>
  <p:transition>
    <p:wipe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Inserting a node into a BST</a:t>
            </a:r>
          </a:p>
        </p:txBody>
      </p:sp>
      <p:sp>
        <p:nvSpPr>
          <p:cNvPr id="3" name="Content Placeholder 1"/>
          <p:cNvSpPr txBox="1">
            <a:spLocks/>
          </p:cNvSpPr>
          <p:nvPr/>
        </p:nvSpPr>
        <p:spPr>
          <a:xfrm>
            <a:off x="1084801"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Key point:</a:t>
            </a:r>
          </a:p>
          <a:p>
            <a:pPr lvl="1">
              <a:lnSpc>
                <a:spcPct val="150000"/>
              </a:lnSpc>
              <a:buFont typeface="Verdana" panose="020B0604030504040204" pitchFamily="34" charset="0"/>
              <a:buChar char="-"/>
            </a:pPr>
            <a:r>
              <a:rPr lang="en-SG" sz="1600"/>
              <a:t>Given an existing BST and a new value to store, there is always a unique position for the new value</a:t>
            </a:r>
          </a:p>
        </p:txBody>
      </p:sp>
      <p:grpSp>
        <p:nvGrpSpPr>
          <p:cNvPr id="4" name="Group 3"/>
          <p:cNvGrpSpPr/>
          <p:nvPr/>
        </p:nvGrpSpPr>
        <p:grpSpPr>
          <a:xfrm>
            <a:off x="3131813" y="3065077"/>
            <a:ext cx="2880375" cy="2507015"/>
            <a:chOff x="4905146" y="2397660"/>
            <a:chExt cx="3476854" cy="3026178"/>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29"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8"/>
            <p:cNvSpPr txBox="1"/>
            <p:nvPr/>
          </p:nvSpPr>
          <p:spPr>
            <a:xfrm>
              <a:off x="5876426" y="5021271"/>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grpSp>
    </p:spTree>
    <p:extLst>
      <p:ext uri="{BB962C8B-B14F-4D97-AF65-F5344CB8AC3E}">
        <p14:creationId xmlns:p14="http://schemas.microsoft.com/office/powerpoint/2010/main" val="2707146217"/>
      </p:ext>
    </p:extLst>
  </p:cSld>
  <p:clrMapOvr>
    <a:masterClrMapping/>
  </p:clrMapOvr>
  <p:transition>
    <p:wipe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Inserting a node into a BST</a:t>
            </a:r>
          </a:p>
        </p:txBody>
      </p:sp>
      <p:sp>
        <p:nvSpPr>
          <p:cNvPr id="3" name="Content Placeholder 1"/>
          <p:cNvSpPr txBox="1">
            <a:spLocks/>
          </p:cNvSpPr>
          <p:nvPr/>
        </p:nvSpPr>
        <p:spPr>
          <a:xfrm>
            <a:off x="1084801"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buFont typeface="+mj-lt"/>
              <a:buAutoNum type="arabicPeriod"/>
            </a:pPr>
            <a:r>
              <a:rPr lang="en-SG" sz="1800"/>
              <a:t>Use BSTT() to get to the correct empty location</a:t>
            </a:r>
          </a:p>
          <a:p>
            <a:pPr marL="342900" indent="-342900">
              <a:lnSpc>
                <a:spcPct val="150000"/>
              </a:lnSpc>
              <a:buFont typeface="+mj-lt"/>
              <a:buAutoNum type="arabicPeriod"/>
            </a:pPr>
            <a:r>
              <a:rPr lang="en-SG" sz="1800"/>
              <a:t>Add the new node</a:t>
            </a:r>
          </a:p>
        </p:txBody>
      </p:sp>
      <p:grpSp>
        <p:nvGrpSpPr>
          <p:cNvPr id="4" name="Group 3"/>
          <p:cNvGrpSpPr/>
          <p:nvPr/>
        </p:nvGrpSpPr>
        <p:grpSpPr>
          <a:xfrm>
            <a:off x="3131813" y="3065077"/>
            <a:ext cx="2880375" cy="2507015"/>
            <a:chOff x="4905146" y="2397660"/>
            <a:chExt cx="3476854" cy="3026178"/>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29"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8"/>
            <p:cNvSpPr txBox="1"/>
            <p:nvPr/>
          </p:nvSpPr>
          <p:spPr>
            <a:xfrm>
              <a:off x="5876426" y="5021271"/>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grpSp>
      <mc:AlternateContent xmlns:mc="http://schemas.openxmlformats.org/markup-compatibility/2006" xmlns:p14="http://schemas.microsoft.com/office/powerpoint/2010/main">
        <mc:Choice Requires="p14">
          <p:contentPart p14:bwMode="auto" r:id="rId3">
            <p14:nvContentPartPr>
              <p14:cNvPr id="42" name="Ink 41">
                <a:extLst>
                  <a:ext uri="{FF2B5EF4-FFF2-40B4-BE49-F238E27FC236}">
                    <a16:creationId xmlns:a16="http://schemas.microsoft.com/office/drawing/2014/main" id="{B1C89CE5-DF27-F760-179A-BB00B062AAF9}"/>
                  </a:ext>
                </a:extLst>
              </p14:cNvPr>
              <p14:cNvContentPartPr/>
              <p14:nvPr/>
            </p14:nvContentPartPr>
            <p14:xfrm>
              <a:off x="1543931" y="1612270"/>
              <a:ext cx="1207080" cy="27000"/>
            </p14:xfrm>
          </p:contentPart>
        </mc:Choice>
        <mc:Fallback xmlns="">
          <p:pic>
            <p:nvPicPr>
              <p:cNvPr id="42" name="Ink 41">
                <a:extLst>
                  <a:ext uri="{FF2B5EF4-FFF2-40B4-BE49-F238E27FC236}">
                    <a16:creationId xmlns:a16="http://schemas.microsoft.com/office/drawing/2014/main" id="{B1C89CE5-DF27-F760-179A-BB00B062AAF9}"/>
                  </a:ext>
                </a:extLst>
              </p:cNvPr>
              <p:cNvPicPr/>
              <p:nvPr/>
            </p:nvPicPr>
            <p:blipFill>
              <a:blip r:embed="rId4"/>
              <a:stretch>
                <a:fillRect/>
              </a:stretch>
            </p:blipFill>
            <p:spPr>
              <a:xfrm>
                <a:off x="1489931" y="1504630"/>
                <a:ext cx="131472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3" name="Ink 42">
                <a:extLst>
                  <a:ext uri="{FF2B5EF4-FFF2-40B4-BE49-F238E27FC236}">
                    <a16:creationId xmlns:a16="http://schemas.microsoft.com/office/drawing/2014/main" id="{3DA539C0-2E06-51F1-315B-F6F82AFFD777}"/>
                  </a:ext>
                </a:extLst>
              </p14:cNvPr>
              <p14:cNvContentPartPr/>
              <p14:nvPr/>
            </p14:nvContentPartPr>
            <p14:xfrm>
              <a:off x="3122531" y="1636750"/>
              <a:ext cx="732600" cy="29160"/>
            </p14:xfrm>
          </p:contentPart>
        </mc:Choice>
        <mc:Fallback xmlns="">
          <p:pic>
            <p:nvPicPr>
              <p:cNvPr id="43" name="Ink 42">
                <a:extLst>
                  <a:ext uri="{FF2B5EF4-FFF2-40B4-BE49-F238E27FC236}">
                    <a16:creationId xmlns:a16="http://schemas.microsoft.com/office/drawing/2014/main" id="{3DA539C0-2E06-51F1-315B-F6F82AFFD777}"/>
                  </a:ext>
                </a:extLst>
              </p:cNvPr>
              <p:cNvPicPr/>
              <p:nvPr/>
            </p:nvPicPr>
            <p:blipFill>
              <a:blip r:embed="rId6"/>
              <a:stretch>
                <a:fillRect/>
              </a:stretch>
            </p:blipFill>
            <p:spPr>
              <a:xfrm>
                <a:off x="3068531" y="1528750"/>
                <a:ext cx="84024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4" name="Ink 43">
                <a:extLst>
                  <a:ext uri="{FF2B5EF4-FFF2-40B4-BE49-F238E27FC236}">
                    <a16:creationId xmlns:a16="http://schemas.microsoft.com/office/drawing/2014/main" id="{7CB91F7C-FFA1-5AB8-8EFE-AC8C7D2F93E2}"/>
                  </a:ext>
                </a:extLst>
              </p14:cNvPr>
              <p14:cNvContentPartPr/>
              <p14:nvPr/>
            </p14:nvContentPartPr>
            <p14:xfrm>
              <a:off x="4528691" y="1603270"/>
              <a:ext cx="2579400" cy="52200"/>
            </p14:xfrm>
          </p:contentPart>
        </mc:Choice>
        <mc:Fallback xmlns="">
          <p:pic>
            <p:nvPicPr>
              <p:cNvPr id="44" name="Ink 43">
                <a:extLst>
                  <a:ext uri="{FF2B5EF4-FFF2-40B4-BE49-F238E27FC236}">
                    <a16:creationId xmlns:a16="http://schemas.microsoft.com/office/drawing/2014/main" id="{7CB91F7C-FFA1-5AB8-8EFE-AC8C7D2F93E2}"/>
                  </a:ext>
                </a:extLst>
              </p:cNvPr>
              <p:cNvPicPr/>
              <p:nvPr/>
            </p:nvPicPr>
            <p:blipFill>
              <a:blip r:embed="rId8"/>
              <a:stretch>
                <a:fillRect/>
              </a:stretch>
            </p:blipFill>
            <p:spPr>
              <a:xfrm>
                <a:off x="4475051" y="1495630"/>
                <a:ext cx="268704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5" name="Ink 44">
                <a:extLst>
                  <a:ext uri="{FF2B5EF4-FFF2-40B4-BE49-F238E27FC236}">
                    <a16:creationId xmlns:a16="http://schemas.microsoft.com/office/drawing/2014/main" id="{71A0AEEB-CA60-AD44-5CEF-C3A6AC96C50D}"/>
                  </a:ext>
                </a:extLst>
              </p14:cNvPr>
              <p14:cNvContentPartPr/>
              <p14:nvPr/>
            </p14:nvContentPartPr>
            <p14:xfrm>
              <a:off x="1526651" y="2147230"/>
              <a:ext cx="2190600" cy="9720"/>
            </p14:xfrm>
          </p:contentPart>
        </mc:Choice>
        <mc:Fallback xmlns="">
          <p:pic>
            <p:nvPicPr>
              <p:cNvPr id="45" name="Ink 44">
                <a:extLst>
                  <a:ext uri="{FF2B5EF4-FFF2-40B4-BE49-F238E27FC236}">
                    <a16:creationId xmlns:a16="http://schemas.microsoft.com/office/drawing/2014/main" id="{71A0AEEB-CA60-AD44-5CEF-C3A6AC96C50D}"/>
                  </a:ext>
                </a:extLst>
              </p:cNvPr>
              <p:cNvPicPr/>
              <p:nvPr/>
            </p:nvPicPr>
            <p:blipFill>
              <a:blip r:embed="rId10"/>
              <a:stretch>
                <a:fillRect/>
              </a:stretch>
            </p:blipFill>
            <p:spPr>
              <a:xfrm>
                <a:off x="1472651" y="2039230"/>
                <a:ext cx="2298240" cy="225360"/>
              </a:xfrm>
              <a:prstGeom prst="rect">
                <a:avLst/>
              </a:prstGeom>
            </p:spPr>
          </p:pic>
        </mc:Fallback>
      </mc:AlternateContent>
    </p:spTree>
    <p:extLst>
      <p:ext uri="{BB962C8B-B14F-4D97-AF65-F5344CB8AC3E}">
        <p14:creationId xmlns:p14="http://schemas.microsoft.com/office/powerpoint/2010/main" val="382257874"/>
      </p:ext>
    </p:extLst>
  </p:cSld>
  <p:clrMapOvr>
    <a:masterClrMapping/>
  </p:clrMapOvr>
  <p:transition>
    <p:wipe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Inserting a node into a BST</a:t>
            </a:r>
          </a:p>
        </p:txBody>
      </p:sp>
      <p:sp>
        <p:nvSpPr>
          <p:cNvPr id="3" name="Content Placeholder 1"/>
          <p:cNvSpPr txBox="1">
            <a:spLocks/>
          </p:cNvSpPr>
          <p:nvPr/>
        </p:nvSpPr>
        <p:spPr>
          <a:xfrm>
            <a:off x="1084801"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buFont typeface="+mj-lt"/>
              <a:buAutoNum type="arabicPeriod"/>
            </a:pPr>
            <a:r>
              <a:rPr lang="en-SG" sz="1800"/>
              <a:t>Use BSTT(root, ‘D’) to get to the correct empty location to insert ‘D’</a:t>
            </a:r>
          </a:p>
          <a:p>
            <a:pPr marL="342900" indent="-342900">
              <a:lnSpc>
                <a:spcPct val="150000"/>
              </a:lnSpc>
              <a:buFont typeface="+mj-lt"/>
              <a:buAutoNum type="arabicPeriod"/>
            </a:pPr>
            <a:r>
              <a:rPr lang="en-SG" sz="1800"/>
              <a:t>Add the new node ‘D’</a:t>
            </a:r>
          </a:p>
        </p:txBody>
      </p:sp>
      <p:grpSp>
        <p:nvGrpSpPr>
          <p:cNvPr id="4" name="Group 3"/>
          <p:cNvGrpSpPr/>
          <p:nvPr/>
        </p:nvGrpSpPr>
        <p:grpSpPr>
          <a:xfrm>
            <a:off x="3131813" y="3065077"/>
            <a:ext cx="2880375" cy="2507015"/>
            <a:chOff x="4905146" y="2397660"/>
            <a:chExt cx="3476854" cy="3026178"/>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29"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8"/>
            <p:cNvSpPr txBox="1"/>
            <p:nvPr/>
          </p:nvSpPr>
          <p:spPr>
            <a:xfrm>
              <a:off x="5876426" y="5021271"/>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grpSp>
      <p:cxnSp>
        <p:nvCxnSpPr>
          <p:cNvPr id="42" name="直接箭头连接符 42"/>
          <p:cNvCxnSpPr/>
          <p:nvPr/>
        </p:nvCxnSpPr>
        <p:spPr>
          <a:xfrm>
            <a:off x="3847854" y="4999639"/>
            <a:ext cx="183423" cy="206982"/>
          </a:xfrm>
          <a:prstGeom prst="straightConnector1">
            <a:avLst/>
          </a:prstGeom>
          <a:noFill/>
          <a:ln w="38100" cap="flat" cmpd="sng" algn="ctr">
            <a:solidFill>
              <a:srgbClr val="4F81BD">
                <a:shade val="95000"/>
                <a:satMod val="105000"/>
              </a:srgbClr>
            </a:solidFill>
            <a:prstDash val="solid"/>
            <a:tailEnd type="triangle"/>
          </a:ln>
          <a:effectLst/>
        </p:spPr>
      </p:cxnSp>
      <p:sp>
        <p:nvSpPr>
          <p:cNvPr id="43" name="文本框 129"/>
          <p:cNvSpPr txBox="1"/>
          <p:nvPr/>
        </p:nvSpPr>
        <p:spPr>
          <a:xfrm>
            <a:off x="3710906" y="3168504"/>
            <a:ext cx="878377" cy="307777"/>
          </a:xfrm>
          <a:prstGeom prst="rect">
            <a:avLst/>
          </a:prstGeom>
          <a:noFill/>
        </p:spPr>
        <p:txBody>
          <a:bodyPr wrap="square" rtlCol="0">
            <a:spAutoFit/>
          </a:bodyPr>
          <a:lstStyle/>
          <a:p>
            <a:r>
              <a:rPr lang="en-US" altLang="zh-CN" sz="1400" spc="-150" dirty="0">
                <a:solidFill>
                  <a:srgbClr val="C00000"/>
                </a:solidFill>
              </a:rPr>
              <a:t>‘D’ &lt; ‘H’</a:t>
            </a:r>
            <a:endParaRPr lang="zh-CN" altLang="en-US" sz="1400" spc="-150" dirty="0">
              <a:solidFill>
                <a:srgbClr val="C00000"/>
              </a:solidFill>
            </a:endParaRPr>
          </a:p>
        </p:txBody>
      </p:sp>
      <p:sp>
        <p:nvSpPr>
          <p:cNvPr id="44" name="文本框 130"/>
          <p:cNvSpPr txBox="1"/>
          <p:nvPr/>
        </p:nvSpPr>
        <p:spPr>
          <a:xfrm>
            <a:off x="3114137" y="3773057"/>
            <a:ext cx="878377" cy="307777"/>
          </a:xfrm>
          <a:prstGeom prst="rect">
            <a:avLst/>
          </a:prstGeom>
          <a:noFill/>
        </p:spPr>
        <p:txBody>
          <a:bodyPr wrap="square" rtlCol="0">
            <a:spAutoFit/>
          </a:bodyPr>
          <a:lstStyle/>
          <a:p>
            <a:r>
              <a:rPr lang="en-US" altLang="zh-CN" sz="1400" spc="-150" dirty="0">
                <a:solidFill>
                  <a:srgbClr val="C00000"/>
                </a:solidFill>
              </a:rPr>
              <a:t>‘D’ &lt; ‘E’</a:t>
            </a:r>
            <a:endParaRPr lang="zh-CN" altLang="en-US" sz="1400" spc="-150" dirty="0">
              <a:solidFill>
                <a:srgbClr val="C00000"/>
              </a:solidFill>
            </a:endParaRPr>
          </a:p>
        </p:txBody>
      </p:sp>
      <p:sp>
        <p:nvSpPr>
          <p:cNvPr id="45" name="文本框 131"/>
          <p:cNvSpPr txBox="1"/>
          <p:nvPr/>
        </p:nvSpPr>
        <p:spPr>
          <a:xfrm>
            <a:off x="3626505" y="4310863"/>
            <a:ext cx="878377" cy="307777"/>
          </a:xfrm>
          <a:prstGeom prst="rect">
            <a:avLst/>
          </a:prstGeom>
          <a:noFill/>
        </p:spPr>
        <p:txBody>
          <a:bodyPr wrap="square" rtlCol="0">
            <a:spAutoFit/>
          </a:bodyPr>
          <a:lstStyle/>
          <a:p>
            <a:r>
              <a:rPr lang="en-US" altLang="zh-CN" sz="1400" spc="-150" dirty="0">
                <a:solidFill>
                  <a:srgbClr val="C00000"/>
                </a:solidFill>
              </a:rPr>
              <a:t>‘D’ &gt; ‘B’</a:t>
            </a:r>
            <a:endParaRPr lang="zh-CN" altLang="en-US" sz="1400" spc="-150" dirty="0">
              <a:solidFill>
                <a:srgbClr val="C00000"/>
              </a:solidFill>
            </a:endParaRPr>
          </a:p>
        </p:txBody>
      </p:sp>
      <p:sp>
        <p:nvSpPr>
          <p:cNvPr id="46" name="文本框 132"/>
          <p:cNvSpPr txBox="1"/>
          <p:nvPr/>
        </p:nvSpPr>
        <p:spPr>
          <a:xfrm>
            <a:off x="3900917" y="4937859"/>
            <a:ext cx="878377" cy="307777"/>
          </a:xfrm>
          <a:prstGeom prst="rect">
            <a:avLst/>
          </a:prstGeom>
          <a:noFill/>
        </p:spPr>
        <p:txBody>
          <a:bodyPr wrap="square" rtlCol="0">
            <a:spAutoFit/>
          </a:bodyPr>
          <a:lstStyle/>
          <a:p>
            <a:r>
              <a:rPr lang="en-US" altLang="zh-CN" sz="1400" spc="-150" dirty="0">
                <a:solidFill>
                  <a:srgbClr val="C00000"/>
                </a:solidFill>
              </a:rPr>
              <a:t>‘D’ &gt; ‘C’</a:t>
            </a:r>
            <a:endParaRPr lang="zh-CN" altLang="en-US" sz="1400" spc="-150" dirty="0">
              <a:solidFill>
                <a:srgbClr val="C00000"/>
              </a:solidFill>
            </a:endParaRPr>
          </a:p>
        </p:txBody>
      </p:sp>
    </p:spTree>
    <p:extLst>
      <p:ext uri="{BB962C8B-B14F-4D97-AF65-F5344CB8AC3E}">
        <p14:creationId xmlns:p14="http://schemas.microsoft.com/office/powerpoint/2010/main" val="3388937991"/>
      </p:ext>
    </p:extLst>
  </p:cSld>
  <p:clrMapOvr>
    <a:masterClrMapping/>
  </p:clrMapOvr>
  <p:transition>
    <p:wipe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Inserting a node into a BST</a:t>
            </a:r>
          </a:p>
        </p:txBody>
      </p:sp>
      <p:sp>
        <p:nvSpPr>
          <p:cNvPr id="3" name="Content Placeholder 1"/>
          <p:cNvSpPr txBox="1">
            <a:spLocks/>
          </p:cNvSpPr>
          <p:nvPr/>
        </p:nvSpPr>
        <p:spPr>
          <a:xfrm>
            <a:off x="1084801"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Node insertion is relatively simple!</a:t>
            </a:r>
          </a:p>
          <a:p>
            <a:pPr>
              <a:lnSpc>
                <a:spcPct val="150000"/>
              </a:lnSpc>
            </a:pPr>
            <a:r>
              <a:rPr lang="en-SG" sz="1800"/>
              <a:t>Further exercise: Try Inserting ‘Z’</a:t>
            </a:r>
          </a:p>
        </p:txBody>
      </p:sp>
      <p:grpSp>
        <p:nvGrpSpPr>
          <p:cNvPr id="4" name="Group 3"/>
          <p:cNvGrpSpPr/>
          <p:nvPr/>
        </p:nvGrpSpPr>
        <p:grpSpPr>
          <a:xfrm>
            <a:off x="3131813" y="3065077"/>
            <a:ext cx="2880375" cy="1934562"/>
            <a:chOff x="4905146" y="2397660"/>
            <a:chExt cx="3476854" cy="2335179"/>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grpSp>
      <p:sp>
        <p:nvSpPr>
          <p:cNvPr id="53" name="object 77"/>
          <p:cNvSpPr/>
          <p:nvPr/>
        </p:nvSpPr>
        <p:spPr>
          <a:xfrm>
            <a:off x="6009580" y="5182527"/>
            <a:ext cx="422807" cy="365127"/>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54" name="object 78"/>
          <p:cNvSpPr txBox="1"/>
          <p:nvPr/>
        </p:nvSpPr>
        <p:spPr>
          <a:xfrm>
            <a:off x="6126259" y="5224614"/>
            <a:ext cx="158704" cy="302955"/>
          </a:xfrm>
          <a:prstGeom prst="ellipse">
            <a:avLst/>
          </a:prstGeom>
        </p:spPr>
        <p:txBody>
          <a:bodyPr vert="horz" wrap="square" lIns="0" tIns="0" rIns="0" bIns="0" rtlCol="0">
            <a:spAutoFit/>
          </a:bodyPr>
          <a:lstStyle/>
          <a:p>
            <a:pPr marL="12700"/>
            <a:r>
              <a:rPr lang="en-US" sz="1400" dirty="0">
                <a:solidFill>
                  <a:prstClr val="black"/>
                </a:solidFill>
                <a:latin typeface="Verdana (Body)"/>
                <a:cs typeface="Calibri"/>
              </a:rPr>
              <a:t>Z</a:t>
            </a:r>
            <a:endParaRPr sz="1400" dirty="0">
              <a:solidFill>
                <a:prstClr val="black"/>
              </a:solidFill>
              <a:latin typeface="Verdana (Body)"/>
              <a:cs typeface="Calibri"/>
            </a:endParaRPr>
          </a:p>
        </p:txBody>
      </p:sp>
      <p:cxnSp>
        <p:nvCxnSpPr>
          <p:cNvPr id="55" name="直接箭头连接符 47"/>
          <p:cNvCxnSpPr>
            <a:stCxn id="17" idx="4"/>
            <a:endCxn id="53" idx="0"/>
          </p:cNvCxnSpPr>
          <p:nvPr/>
        </p:nvCxnSpPr>
        <p:spPr>
          <a:xfrm>
            <a:off x="5800585" y="4427150"/>
            <a:ext cx="420399" cy="755377"/>
          </a:xfrm>
          <a:prstGeom prst="straightConnector1">
            <a:avLst/>
          </a:prstGeom>
          <a:noFill/>
          <a:ln w="38100" cap="flat" cmpd="sng" algn="ctr">
            <a:solidFill>
              <a:srgbClr val="4F81BD">
                <a:shade val="95000"/>
                <a:satMod val="105000"/>
              </a:srgbClr>
            </a:solidFill>
            <a:prstDash val="solid"/>
            <a:tailEnd type="triangle"/>
          </a:ln>
          <a:effectLst/>
        </p:spPr>
      </p:cxnSp>
    </p:spTree>
    <p:extLst>
      <p:ext uri="{BB962C8B-B14F-4D97-AF65-F5344CB8AC3E}">
        <p14:creationId xmlns:p14="http://schemas.microsoft.com/office/powerpoint/2010/main" val="215424236"/>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up)">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Item Search-linked list</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altLang="zh-CN" sz="1800"/>
              <a:t>Given a linked list of names, how do we check whether a given name(e.g., </a:t>
            </a:r>
            <a:r>
              <a:rPr lang="en-US" altLang="zh-CN" sz="1800">
                <a:solidFill>
                  <a:srgbClr val="3366FF"/>
                </a:solidFill>
              </a:rPr>
              <a:t>Irit</a:t>
            </a:r>
            <a:r>
              <a:rPr lang="en-US" altLang="zh-CN" sz="1800"/>
              <a:t>) is in the list?</a:t>
            </a:r>
            <a:endParaRPr lang="zh-CN" altLang="en-US" sz="1800"/>
          </a:p>
          <a:p>
            <a:pPr algn="just">
              <a:lnSpc>
                <a:spcPct val="150000"/>
              </a:lnSpc>
            </a:pPr>
            <a:endParaRPr lang="en-SG" sz="1800"/>
          </a:p>
        </p:txBody>
      </p:sp>
      <p:sp>
        <p:nvSpPr>
          <p:cNvPr id="4" name="Rectangle 13"/>
          <p:cNvSpPr>
            <a:spLocks noChangeArrowheads="1"/>
          </p:cNvSpPr>
          <p:nvPr/>
        </p:nvSpPr>
        <p:spPr bwMode="auto">
          <a:xfrm>
            <a:off x="4216677" y="2598186"/>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latin typeface="Verdana (Body)"/>
              </a:rPr>
              <a:t>Jane</a:t>
            </a:r>
          </a:p>
        </p:txBody>
      </p:sp>
      <p:sp>
        <p:nvSpPr>
          <p:cNvPr id="5" name="Rectangle 14"/>
          <p:cNvSpPr>
            <a:spLocks noChangeArrowheads="1"/>
          </p:cNvSpPr>
          <p:nvPr/>
        </p:nvSpPr>
        <p:spPr bwMode="auto">
          <a:xfrm>
            <a:off x="2723634" y="2596587"/>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latin typeface="Verdana (Body)"/>
              </a:rPr>
              <a:t> Anna</a:t>
            </a:r>
          </a:p>
        </p:txBody>
      </p:sp>
      <p:sp>
        <p:nvSpPr>
          <p:cNvPr id="6" name="Rectangle 15"/>
          <p:cNvSpPr>
            <a:spLocks noChangeArrowheads="1"/>
          </p:cNvSpPr>
          <p:nvPr/>
        </p:nvSpPr>
        <p:spPr bwMode="auto">
          <a:xfrm>
            <a:off x="1935367" y="2596587"/>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dirty="0">
                <a:latin typeface="Verdana (Body)"/>
              </a:rPr>
              <a:t>John</a:t>
            </a:r>
          </a:p>
        </p:txBody>
      </p:sp>
      <p:sp>
        <p:nvSpPr>
          <p:cNvPr id="7" name="Rectangle 16"/>
          <p:cNvSpPr>
            <a:spLocks noChangeArrowheads="1"/>
          </p:cNvSpPr>
          <p:nvPr/>
        </p:nvSpPr>
        <p:spPr bwMode="auto">
          <a:xfrm>
            <a:off x="5729649" y="2596587"/>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latin typeface="Verdana (Body)"/>
              </a:rPr>
              <a:t>Brian</a:t>
            </a:r>
          </a:p>
        </p:txBody>
      </p:sp>
      <p:sp>
        <p:nvSpPr>
          <p:cNvPr id="8" name="Rectangle 17"/>
          <p:cNvSpPr>
            <a:spLocks noChangeArrowheads="1"/>
          </p:cNvSpPr>
          <p:nvPr/>
        </p:nvSpPr>
        <p:spPr bwMode="auto">
          <a:xfrm>
            <a:off x="4959700" y="2596587"/>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latin typeface="Verdana (Body)"/>
              </a:rPr>
              <a:t>Irit</a:t>
            </a:r>
          </a:p>
        </p:txBody>
      </p:sp>
      <p:sp>
        <p:nvSpPr>
          <p:cNvPr id="9" name="Rectangle 18"/>
          <p:cNvSpPr>
            <a:spLocks noChangeArrowheads="1"/>
          </p:cNvSpPr>
          <p:nvPr/>
        </p:nvSpPr>
        <p:spPr bwMode="auto">
          <a:xfrm>
            <a:off x="6468319" y="2596587"/>
            <a:ext cx="609600" cy="457200"/>
          </a:xfrm>
          <a:prstGeom prst="rect">
            <a:avLst/>
          </a:prstGeom>
          <a:solidFill>
            <a:srgbClr val="8BB4FF"/>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dirty="0">
                <a:latin typeface="Verdana (Body)"/>
              </a:rPr>
              <a:t>Simon</a:t>
            </a:r>
          </a:p>
        </p:txBody>
      </p:sp>
      <p:sp>
        <p:nvSpPr>
          <p:cNvPr id="10" name="Rectangle 19"/>
          <p:cNvSpPr>
            <a:spLocks noChangeArrowheads="1"/>
          </p:cNvSpPr>
          <p:nvPr/>
        </p:nvSpPr>
        <p:spPr bwMode="auto">
          <a:xfrm>
            <a:off x="3473654" y="2596587"/>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latin typeface="Verdana (Body)"/>
              </a:rPr>
              <a:t>Peter</a:t>
            </a:r>
          </a:p>
        </p:txBody>
      </p:sp>
      <p:cxnSp>
        <p:nvCxnSpPr>
          <p:cNvPr id="11" name="直接箭头连接符 11"/>
          <p:cNvCxnSpPr>
            <a:stCxn id="6" idx="3"/>
            <a:endCxn id="5" idx="1"/>
          </p:cNvCxnSpPr>
          <p:nvPr/>
        </p:nvCxnSpPr>
        <p:spPr>
          <a:xfrm>
            <a:off x="2544967" y="2825187"/>
            <a:ext cx="17866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2"/>
          <p:cNvCxnSpPr/>
          <p:nvPr/>
        </p:nvCxnSpPr>
        <p:spPr>
          <a:xfrm>
            <a:off x="3317852" y="2825187"/>
            <a:ext cx="17866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3"/>
          <p:cNvCxnSpPr/>
          <p:nvPr/>
        </p:nvCxnSpPr>
        <p:spPr>
          <a:xfrm>
            <a:off x="4079852" y="2825187"/>
            <a:ext cx="17866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4"/>
          <p:cNvCxnSpPr/>
          <p:nvPr/>
        </p:nvCxnSpPr>
        <p:spPr>
          <a:xfrm>
            <a:off x="4813716" y="2825187"/>
            <a:ext cx="17866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5"/>
          <p:cNvCxnSpPr/>
          <p:nvPr/>
        </p:nvCxnSpPr>
        <p:spPr>
          <a:xfrm>
            <a:off x="5569856" y="2825187"/>
            <a:ext cx="17866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6"/>
          <p:cNvCxnSpPr/>
          <p:nvPr/>
        </p:nvCxnSpPr>
        <p:spPr>
          <a:xfrm>
            <a:off x="6315919" y="2825187"/>
            <a:ext cx="17866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7" name="组合 21"/>
          <p:cNvGrpSpPr/>
          <p:nvPr/>
        </p:nvGrpSpPr>
        <p:grpSpPr>
          <a:xfrm>
            <a:off x="2010619" y="3070044"/>
            <a:ext cx="735733" cy="898267"/>
            <a:chOff x="1589315" y="4343400"/>
            <a:chExt cx="735733" cy="898267"/>
          </a:xfrm>
        </p:grpSpPr>
        <p:cxnSp>
          <p:nvCxnSpPr>
            <p:cNvPr id="18" name="直接箭头连接符 18"/>
            <p:cNvCxnSpPr/>
            <p:nvPr/>
          </p:nvCxnSpPr>
          <p:spPr>
            <a:xfrm flipV="1">
              <a:off x="1905000" y="43434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9"/>
            <p:cNvSpPr txBox="1"/>
            <p:nvPr/>
          </p:nvSpPr>
          <p:spPr>
            <a:xfrm>
              <a:off x="1589315" y="4872335"/>
              <a:ext cx="735733" cy="369332"/>
            </a:xfrm>
            <a:prstGeom prst="rect">
              <a:avLst/>
            </a:prstGeom>
            <a:noFill/>
          </p:spPr>
          <p:txBody>
            <a:bodyPr wrap="square" rtlCol="0">
              <a:spAutoFit/>
            </a:bodyPr>
            <a:lstStyle/>
            <a:p>
              <a:r>
                <a:rPr lang="en-US" altLang="zh-CN" dirty="0">
                  <a:solidFill>
                    <a:srgbClr val="3366FF"/>
                  </a:solidFill>
                  <a:latin typeface="Verdana (Body)"/>
                </a:rPr>
                <a:t>cur</a:t>
              </a:r>
              <a:endParaRPr lang="zh-CN" altLang="en-US" dirty="0">
                <a:solidFill>
                  <a:srgbClr val="3366FF"/>
                </a:solidFill>
                <a:latin typeface="Verdana (Body)"/>
              </a:endParaRPr>
            </a:p>
          </p:txBody>
        </p:sp>
      </p:grpSp>
      <p:grpSp>
        <p:nvGrpSpPr>
          <p:cNvPr id="20" name="组合 22"/>
          <p:cNvGrpSpPr/>
          <p:nvPr/>
        </p:nvGrpSpPr>
        <p:grpSpPr>
          <a:xfrm>
            <a:off x="2734519" y="3053787"/>
            <a:ext cx="735733" cy="898267"/>
            <a:chOff x="1589315" y="4343400"/>
            <a:chExt cx="735733" cy="898267"/>
          </a:xfrm>
        </p:grpSpPr>
        <p:cxnSp>
          <p:nvCxnSpPr>
            <p:cNvPr id="21" name="直接箭头连接符 23"/>
            <p:cNvCxnSpPr/>
            <p:nvPr/>
          </p:nvCxnSpPr>
          <p:spPr>
            <a:xfrm flipV="1">
              <a:off x="1905000" y="43434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4"/>
            <p:cNvSpPr txBox="1"/>
            <p:nvPr/>
          </p:nvSpPr>
          <p:spPr>
            <a:xfrm>
              <a:off x="1589315" y="4872335"/>
              <a:ext cx="735733" cy="369332"/>
            </a:xfrm>
            <a:prstGeom prst="rect">
              <a:avLst/>
            </a:prstGeom>
            <a:noFill/>
          </p:spPr>
          <p:txBody>
            <a:bodyPr wrap="square" rtlCol="0">
              <a:spAutoFit/>
            </a:bodyPr>
            <a:lstStyle/>
            <a:p>
              <a:r>
                <a:rPr lang="en-US" altLang="zh-CN" dirty="0">
                  <a:solidFill>
                    <a:srgbClr val="3366FF"/>
                  </a:solidFill>
                  <a:latin typeface="Verdana (Body)"/>
                </a:rPr>
                <a:t>cur</a:t>
              </a:r>
              <a:endParaRPr lang="zh-CN" altLang="en-US" dirty="0">
                <a:solidFill>
                  <a:srgbClr val="3366FF"/>
                </a:solidFill>
                <a:latin typeface="Verdana (Body)"/>
              </a:endParaRPr>
            </a:p>
          </p:txBody>
        </p:sp>
      </p:grpSp>
      <p:grpSp>
        <p:nvGrpSpPr>
          <p:cNvPr id="23" name="组合 25"/>
          <p:cNvGrpSpPr/>
          <p:nvPr/>
        </p:nvGrpSpPr>
        <p:grpSpPr>
          <a:xfrm>
            <a:off x="3446586" y="3053787"/>
            <a:ext cx="735733" cy="898267"/>
            <a:chOff x="1589315" y="4343400"/>
            <a:chExt cx="735733" cy="898267"/>
          </a:xfrm>
        </p:grpSpPr>
        <p:cxnSp>
          <p:nvCxnSpPr>
            <p:cNvPr id="24" name="直接箭头连接符 26"/>
            <p:cNvCxnSpPr/>
            <p:nvPr/>
          </p:nvCxnSpPr>
          <p:spPr>
            <a:xfrm flipV="1">
              <a:off x="1905000" y="43434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本框 27"/>
            <p:cNvSpPr txBox="1"/>
            <p:nvPr/>
          </p:nvSpPr>
          <p:spPr>
            <a:xfrm>
              <a:off x="1589315" y="4872335"/>
              <a:ext cx="735733" cy="369332"/>
            </a:xfrm>
            <a:prstGeom prst="rect">
              <a:avLst/>
            </a:prstGeom>
            <a:noFill/>
          </p:spPr>
          <p:txBody>
            <a:bodyPr wrap="square" rtlCol="0">
              <a:spAutoFit/>
            </a:bodyPr>
            <a:lstStyle/>
            <a:p>
              <a:r>
                <a:rPr lang="en-US" altLang="zh-CN" dirty="0">
                  <a:solidFill>
                    <a:srgbClr val="3366FF"/>
                  </a:solidFill>
                  <a:latin typeface="Verdana (Body)"/>
                </a:rPr>
                <a:t>cur</a:t>
              </a:r>
              <a:endParaRPr lang="zh-CN" altLang="en-US" dirty="0">
                <a:solidFill>
                  <a:srgbClr val="3366FF"/>
                </a:solidFill>
                <a:latin typeface="Verdana (Body)"/>
              </a:endParaRPr>
            </a:p>
          </p:txBody>
        </p:sp>
      </p:grpSp>
      <p:grpSp>
        <p:nvGrpSpPr>
          <p:cNvPr id="26" name="组合 28"/>
          <p:cNvGrpSpPr/>
          <p:nvPr/>
        </p:nvGrpSpPr>
        <p:grpSpPr>
          <a:xfrm>
            <a:off x="4208586" y="3053787"/>
            <a:ext cx="735733" cy="898267"/>
            <a:chOff x="1589315" y="4343400"/>
            <a:chExt cx="735733" cy="898267"/>
          </a:xfrm>
        </p:grpSpPr>
        <p:cxnSp>
          <p:nvCxnSpPr>
            <p:cNvPr id="27" name="直接箭头连接符 29"/>
            <p:cNvCxnSpPr/>
            <p:nvPr/>
          </p:nvCxnSpPr>
          <p:spPr>
            <a:xfrm flipV="1">
              <a:off x="1905000" y="43434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文本框 30"/>
            <p:cNvSpPr txBox="1"/>
            <p:nvPr/>
          </p:nvSpPr>
          <p:spPr>
            <a:xfrm>
              <a:off x="1589315" y="4872335"/>
              <a:ext cx="735733" cy="369332"/>
            </a:xfrm>
            <a:prstGeom prst="rect">
              <a:avLst/>
            </a:prstGeom>
            <a:noFill/>
          </p:spPr>
          <p:txBody>
            <a:bodyPr wrap="square" rtlCol="0">
              <a:spAutoFit/>
            </a:bodyPr>
            <a:lstStyle/>
            <a:p>
              <a:r>
                <a:rPr lang="en-US" altLang="zh-CN" dirty="0">
                  <a:solidFill>
                    <a:srgbClr val="3366FF"/>
                  </a:solidFill>
                  <a:latin typeface="Verdana (Body)"/>
                </a:rPr>
                <a:t>cur</a:t>
              </a:r>
              <a:endParaRPr lang="zh-CN" altLang="en-US" dirty="0">
                <a:solidFill>
                  <a:srgbClr val="3366FF"/>
                </a:solidFill>
                <a:latin typeface="Verdana (Body)"/>
              </a:endParaRPr>
            </a:p>
          </p:txBody>
        </p:sp>
      </p:grpSp>
      <p:grpSp>
        <p:nvGrpSpPr>
          <p:cNvPr id="29" name="组合 31"/>
          <p:cNvGrpSpPr/>
          <p:nvPr/>
        </p:nvGrpSpPr>
        <p:grpSpPr>
          <a:xfrm>
            <a:off x="4970586" y="3053787"/>
            <a:ext cx="735733" cy="898267"/>
            <a:chOff x="1589315" y="4343400"/>
            <a:chExt cx="735733" cy="898267"/>
          </a:xfrm>
        </p:grpSpPr>
        <p:cxnSp>
          <p:nvCxnSpPr>
            <p:cNvPr id="30" name="直接箭头连接符 32"/>
            <p:cNvCxnSpPr/>
            <p:nvPr/>
          </p:nvCxnSpPr>
          <p:spPr>
            <a:xfrm flipV="1">
              <a:off x="1905000" y="43434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3"/>
            <p:cNvSpPr txBox="1"/>
            <p:nvPr/>
          </p:nvSpPr>
          <p:spPr>
            <a:xfrm>
              <a:off x="1589315" y="4872335"/>
              <a:ext cx="735733" cy="369332"/>
            </a:xfrm>
            <a:prstGeom prst="rect">
              <a:avLst/>
            </a:prstGeom>
            <a:noFill/>
          </p:spPr>
          <p:txBody>
            <a:bodyPr wrap="square" rtlCol="0">
              <a:spAutoFit/>
            </a:bodyPr>
            <a:lstStyle/>
            <a:p>
              <a:r>
                <a:rPr lang="en-US" altLang="zh-CN" dirty="0">
                  <a:solidFill>
                    <a:srgbClr val="3366FF"/>
                  </a:solidFill>
                  <a:latin typeface="Verdana (Body)"/>
                </a:rPr>
                <a:t>cur</a:t>
              </a:r>
              <a:endParaRPr lang="zh-CN" altLang="en-US" dirty="0">
                <a:solidFill>
                  <a:srgbClr val="3366FF"/>
                </a:solidFill>
                <a:latin typeface="Verdana (Body)"/>
              </a:endParaRPr>
            </a:p>
          </p:txBody>
        </p:sp>
      </p:grpSp>
      <p:sp>
        <p:nvSpPr>
          <p:cNvPr id="33" name="文本框 20"/>
          <p:cNvSpPr txBox="1"/>
          <p:nvPr/>
        </p:nvSpPr>
        <p:spPr>
          <a:xfrm>
            <a:off x="1162008" y="4480989"/>
            <a:ext cx="2765918" cy="1169551"/>
          </a:xfrm>
          <a:prstGeom prst="rect">
            <a:avLst/>
          </a:prstGeom>
          <a:noFill/>
          <a:ln>
            <a:solidFill>
              <a:sysClr val="window" lastClr="FFFFFF">
                <a:lumMod val="50000"/>
              </a:sysClr>
            </a:solidFill>
          </a:ln>
          <a:effectLst>
            <a:glow rad="139700">
              <a:srgbClr val="9BBB59">
                <a:satMod val="175000"/>
                <a:alpha val="40000"/>
              </a:srgbClr>
            </a:glow>
          </a:effectLst>
        </p:spPr>
        <p:txBody>
          <a:bodyPr wrap="square" rtlCol="0">
            <a:spAutoFit/>
          </a:bodyPr>
          <a:lstStyle>
            <a:defPPr>
              <a:defRPr lang="zh-CN"/>
            </a:defPPr>
            <a:lvl1pPr marL="12700">
              <a:defRPr spc="-5">
                <a:solidFill>
                  <a:prstClr val="black"/>
                </a:solidFill>
                <a:latin typeface="Courier New"/>
                <a:cs typeface="Courier New"/>
              </a:defRPr>
            </a:lvl1pPr>
          </a:lstStyle>
          <a:p>
            <a:pPr marL="0" marR="0" lvl="1" indent="-45720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Calibri"/>
                <a:ea typeface="宋体" panose="02010600030101010101" pitchFamily="2" charset="-122"/>
              </a:rPr>
              <a:t>while (cur!=NULL) {</a:t>
            </a:r>
          </a:p>
          <a:p>
            <a:pPr marL="457200" lvl="2"/>
            <a:r>
              <a:rPr kumimoji="0" lang="en-US" altLang="zh-CN" sz="1400" b="0" i="0" u="none" strike="noStrike" kern="0" cap="none" spc="0" normalizeH="0" baseline="0" noProof="0" dirty="0">
                <a:ln>
                  <a:noFill/>
                </a:ln>
                <a:solidFill>
                  <a:prstClr val="black"/>
                </a:solidFill>
                <a:effectLst/>
                <a:uLnTx/>
                <a:uFillTx/>
                <a:latin typeface="Calibri"/>
                <a:ea typeface="宋体" panose="02010600030101010101" pitchFamily="2" charset="-122"/>
              </a:rPr>
              <a:t>if cur-&gt;item == “</a:t>
            </a:r>
            <a:r>
              <a:rPr kumimoji="0" lang="en-US" altLang="zh-CN" sz="1400" b="0" i="0" u="none" strike="noStrike" kern="0" cap="none" spc="0" normalizeH="0" baseline="0" noProof="0" dirty="0" err="1">
                <a:ln>
                  <a:noFill/>
                </a:ln>
                <a:solidFill>
                  <a:prstClr val="black"/>
                </a:solidFill>
                <a:effectLst/>
                <a:uLnTx/>
                <a:uFillTx/>
                <a:latin typeface="Calibri"/>
                <a:ea typeface="宋体" panose="02010600030101010101" pitchFamily="2" charset="-122"/>
              </a:rPr>
              <a:t>Irit</a:t>
            </a:r>
            <a:r>
              <a:rPr kumimoji="0" lang="en-US" altLang="zh-CN" sz="1400" b="0" i="0" u="none" strike="noStrike" kern="0" cap="none" spc="0" normalizeH="0" baseline="0" noProof="0" dirty="0">
                <a:ln>
                  <a:noFill/>
                </a:ln>
                <a:solidFill>
                  <a:prstClr val="black"/>
                </a:solidFill>
                <a:effectLst/>
                <a:uLnTx/>
                <a:uFillTx/>
                <a:latin typeface="Calibri"/>
                <a:ea typeface="宋体" panose="02010600030101010101" pitchFamily="2" charset="-122"/>
              </a:rPr>
              <a:t>”  </a:t>
            </a:r>
          </a:p>
          <a:p>
            <a:pPr marL="457200" lvl="2"/>
            <a:r>
              <a:rPr kumimoji="0" lang="en-US" altLang="zh-CN" sz="1400" b="0" i="0" u="none" strike="noStrike" kern="0" cap="none" spc="0" normalizeH="0" baseline="0" noProof="0" dirty="0">
                <a:ln>
                  <a:noFill/>
                </a:ln>
                <a:solidFill>
                  <a:prstClr val="black"/>
                </a:solidFill>
                <a:effectLst/>
                <a:uLnTx/>
                <a:uFillTx/>
                <a:latin typeface="Calibri"/>
                <a:ea typeface="宋体" panose="02010600030101010101" pitchFamily="2" charset="-122"/>
              </a:rPr>
              <a:t>     found and stop searching;</a:t>
            </a:r>
          </a:p>
          <a:p>
            <a:pPr marL="457200" lvl="2"/>
            <a:r>
              <a:rPr kumimoji="0" lang="en-US" altLang="zh-CN" sz="1400" b="0" i="0" u="none" strike="noStrike" kern="0" cap="none" spc="0" normalizeH="0" baseline="0" noProof="0" dirty="0">
                <a:ln>
                  <a:noFill/>
                </a:ln>
                <a:solidFill>
                  <a:prstClr val="black"/>
                </a:solidFill>
                <a:effectLst/>
                <a:uLnTx/>
                <a:uFillTx/>
                <a:latin typeface="Calibri"/>
                <a:ea typeface="宋体" panose="02010600030101010101" pitchFamily="2" charset="-122"/>
              </a:rPr>
              <a:t>else</a:t>
            </a:r>
          </a:p>
          <a:p>
            <a:pPr marL="457200" lvl="2"/>
            <a:r>
              <a:rPr kumimoji="0" lang="en-US" altLang="zh-CN" sz="1400" b="0" i="0" u="none" strike="noStrike" kern="0" cap="none" spc="0" normalizeH="0" baseline="0" noProof="0" dirty="0">
                <a:ln>
                  <a:noFill/>
                </a:ln>
                <a:solidFill>
                  <a:prstClr val="black"/>
                </a:solidFill>
                <a:effectLst/>
                <a:uLnTx/>
                <a:uFillTx/>
                <a:latin typeface="Calibri"/>
                <a:ea typeface="宋体" panose="02010600030101010101" pitchFamily="2" charset="-122"/>
              </a:rPr>
              <a:t>     cur = cur-&gt;next</a:t>
            </a:r>
            <a:r>
              <a:rPr kumimoji="0" lang="en-US" altLang="zh-CN" sz="1400" b="0" i="0" u="none" strike="noStrike" kern="0" cap="none" spc="0" normalizeH="0" baseline="0" noProof="0">
                <a:ln>
                  <a:noFill/>
                </a:ln>
                <a:solidFill>
                  <a:prstClr val="black"/>
                </a:solidFill>
                <a:effectLst/>
                <a:uLnTx/>
                <a:uFillTx/>
                <a:latin typeface="Calibri"/>
                <a:ea typeface="宋体" panose="02010600030101010101" pitchFamily="2" charset="-122"/>
              </a:rPr>
              <a:t>; }</a:t>
            </a:r>
            <a:endParaRPr kumimoji="0" lang="zh-CN" altLang="en-US" sz="1400" b="0" i="0" u="none" strike="noStrike" kern="0" cap="none" spc="0" normalizeH="0" baseline="0" noProof="0" dirty="0">
              <a:ln>
                <a:noFill/>
              </a:ln>
              <a:solidFill>
                <a:prstClr val="black"/>
              </a:solidFill>
              <a:effectLst/>
              <a:uLnTx/>
              <a:uFillTx/>
              <a:latin typeface="Calibri"/>
              <a:ea typeface="宋体" panose="02010600030101010101" pitchFamily="2" charset="-122"/>
            </a:endParaRPr>
          </a:p>
        </p:txBody>
      </p:sp>
      <p:sp>
        <p:nvSpPr>
          <p:cNvPr id="35" name="文本框 34"/>
          <p:cNvSpPr txBox="1"/>
          <p:nvPr/>
        </p:nvSpPr>
        <p:spPr>
          <a:xfrm>
            <a:off x="4169185" y="4479390"/>
            <a:ext cx="3861492" cy="954107"/>
          </a:xfrm>
          <a:prstGeom prst="rect">
            <a:avLst/>
          </a:prstGeom>
          <a:solidFill>
            <a:srgbClr val="9BBB59">
              <a:lumMod val="20000"/>
              <a:lumOff val="80000"/>
            </a:srgb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prstClr val="black"/>
                </a:solidFill>
                <a:effectLst/>
                <a:uLnTx/>
                <a:uFillTx/>
                <a:latin typeface="Verdana (Body)"/>
                <a:ea typeface="宋体" panose="02010600030101010101" pitchFamily="2" charset="-122"/>
              </a:rPr>
              <a:t>How many nodes are visited during search?</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a:ln>
                  <a:noFill/>
                </a:ln>
                <a:solidFill>
                  <a:prstClr val="black"/>
                </a:solidFill>
                <a:effectLst/>
                <a:uLnTx/>
                <a:uFillTx/>
                <a:latin typeface="Verdana (Body)"/>
                <a:ea typeface="宋体" panose="02010600030101010101" pitchFamily="2" charset="-122"/>
              </a:rPr>
              <a:t>--</a:t>
            </a:r>
            <a:r>
              <a:rPr kumimoji="0" lang="en-US" altLang="zh-CN" sz="1400" b="1" i="0" u="none" strike="noStrike" kern="0" cap="none" spc="0" normalizeH="0" baseline="0" noProof="0" dirty="0">
                <a:ln>
                  <a:noFill/>
                </a:ln>
                <a:solidFill>
                  <a:prstClr val="black"/>
                </a:solidFill>
                <a:effectLst/>
                <a:uLnTx/>
                <a:uFillTx/>
                <a:latin typeface="Verdana (Body)"/>
                <a:ea typeface="宋体" panose="02010600030101010101" pitchFamily="2" charset="-122"/>
              </a:rPr>
              <a:t>best case: 1 node  (John)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prstClr val="black"/>
                </a:solidFill>
                <a:effectLst/>
                <a:uLnTx/>
                <a:uFillTx/>
                <a:latin typeface="Verdana (Body)"/>
                <a:ea typeface="宋体" panose="02010600030101010101" pitchFamily="2" charset="-122"/>
              </a:rPr>
              <a:t>--worst case: 7 nodes (Simon)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a:ln>
                  <a:noFill/>
                </a:ln>
                <a:solidFill>
                  <a:prstClr val="black"/>
                </a:solidFill>
                <a:effectLst/>
                <a:uLnTx/>
                <a:uFillTx/>
                <a:latin typeface="Verdana (Body)"/>
                <a:ea typeface="宋体" panose="02010600030101010101" pitchFamily="2" charset="-122"/>
              </a:rPr>
              <a:t>--avg</a:t>
            </a:r>
            <a:r>
              <a:rPr kumimoji="0" lang="en-US" altLang="zh-CN" sz="1400" b="1" i="0" u="none" strike="noStrike" kern="0" cap="none" spc="0" normalizeH="0" baseline="0" noProof="0" dirty="0">
                <a:ln>
                  <a:noFill/>
                </a:ln>
                <a:solidFill>
                  <a:prstClr val="black"/>
                </a:solidFill>
                <a:effectLst/>
                <a:uLnTx/>
                <a:uFillTx/>
                <a:latin typeface="Verdana (Body)"/>
                <a:ea typeface="宋体" panose="02010600030101010101" pitchFamily="2" charset="-122"/>
              </a:rPr>
              <a:t>. case:  (1+2+3+…+7)/7=4 nodes</a:t>
            </a:r>
            <a:endParaRPr kumimoji="0" lang="zh-CN" altLang="en-US" sz="1400" b="1" i="0" u="none" strike="noStrike" kern="0" cap="none" spc="0" normalizeH="0" baseline="0" noProof="0" dirty="0">
              <a:ln>
                <a:noFill/>
              </a:ln>
              <a:solidFill>
                <a:prstClr val="black"/>
              </a:solidFill>
              <a:effectLst/>
              <a:uLnTx/>
              <a:uFillTx/>
              <a:latin typeface="Verdana (Body)"/>
              <a:ea typeface="宋体" panose="02010600030101010101" pitchFamily="2" charset="-122"/>
            </a:endParaRPr>
          </a:p>
        </p:txBody>
      </p:sp>
      <p:sp>
        <p:nvSpPr>
          <p:cNvPr id="37" name="文本框 35"/>
          <p:cNvSpPr txBox="1"/>
          <p:nvPr/>
        </p:nvSpPr>
        <p:spPr>
          <a:xfrm rot="1200195">
            <a:off x="6787630" y="952733"/>
            <a:ext cx="2036087" cy="510778"/>
          </a:xfrm>
          <a:prstGeom prst="roundRect">
            <a:avLst/>
          </a:prstGeom>
          <a:solidFill>
            <a:sysClr val="window" lastClr="FFFFFF"/>
          </a:solidFill>
          <a:ln w="38100">
            <a:solidFill>
              <a:srgbClr val="FFC000"/>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rPr>
              <a:t>inefficient</a:t>
            </a:r>
            <a:endParaRPr kumimoji="0" lang="zh-CN" altLang="en-US"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endParaRPr>
          </a:p>
        </p:txBody>
      </p:sp>
      <mc:AlternateContent xmlns:mc="http://schemas.openxmlformats.org/markup-compatibility/2006" xmlns:p14="http://schemas.microsoft.com/office/powerpoint/2010/main">
        <mc:Choice Requires="p14">
          <p:contentPart p14:bwMode="auto" r:id="rId3">
            <p14:nvContentPartPr>
              <p14:cNvPr id="34" name="Ink 33">
                <a:extLst>
                  <a:ext uri="{FF2B5EF4-FFF2-40B4-BE49-F238E27FC236}">
                    <a16:creationId xmlns:a16="http://schemas.microsoft.com/office/drawing/2014/main" id="{A87313AC-D007-D3BB-00B6-EDDC1E3480E1}"/>
                  </a:ext>
                </a:extLst>
              </p14:cNvPr>
              <p14:cNvContentPartPr/>
              <p14:nvPr/>
            </p14:nvContentPartPr>
            <p14:xfrm>
              <a:off x="2516291" y="223030"/>
              <a:ext cx="4164840" cy="199800"/>
            </p14:xfrm>
          </p:contentPart>
        </mc:Choice>
        <mc:Fallback xmlns="">
          <p:pic>
            <p:nvPicPr>
              <p:cNvPr id="34" name="Ink 33">
                <a:extLst>
                  <a:ext uri="{FF2B5EF4-FFF2-40B4-BE49-F238E27FC236}">
                    <a16:creationId xmlns:a16="http://schemas.microsoft.com/office/drawing/2014/main" id="{A87313AC-D007-D3BB-00B6-EDDC1E3480E1}"/>
                  </a:ext>
                </a:extLst>
              </p:cNvPr>
              <p:cNvPicPr/>
              <p:nvPr/>
            </p:nvPicPr>
            <p:blipFill>
              <a:blip r:embed="rId4"/>
              <a:stretch>
                <a:fillRect/>
              </a:stretch>
            </p:blipFill>
            <p:spPr>
              <a:xfrm>
                <a:off x="2462651" y="115390"/>
                <a:ext cx="4272480" cy="415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6" name="Ink 35">
                <a:extLst>
                  <a:ext uri="{FF2B5EF4-FFF2-40B4-BE49-F238E27FC236}">
                    <a16:creationId xmlns:a16="http://schemas.microsoft.com/office/drawing/2014/main" id="{9983F3D6-8A62-67BD-37DF-F2E08CD8619C}"/>
                  </a:ext>
                </a:extLst>
              </p14:cNvPr>
              <p14:cNvContentPartPr/>
              <p14:nvPr/>
            </p14:nvContentPartPr>
            <p14:xfrm>
              <a:off x="6883811" y="806950"/>
              <a:ext cx="1786680" cy="752400"/>
            </p14:xfrm>
          </p:contentPart>
        </mc:Choice>
        <mc:Fallback xmlns="">
          <p:pic>
            <p:nvPicPr>
              <p:cNvPr id="36" name="Ink 35">
                <a:extLst>
                  <a:ext uri="{FF2B5EF4-FFF2-40B4-BE49-F238E27FC236}">
                    <a16:creationId xmlns:a16="http://schemas.microsoft.com/office/drawing/2014/main" id="{9983F3D6-8A62-67BD-37DF-F2E08CD8619C}"/>
                  </a:ext>
                </a:extLst>
              </p:cNvPr>
              <p:cNvPicPr/>
              <p:nvPr/>
            </p:nvPicPr>
            <p:blipFill>
              <a:blip r:embed="rId6"/>
              <a:stretch>
                <a:fillRect/>
              </a:stretch>
            </p:blipFill>
            <p:spPr>
              <a:xfrm>
                <a:off x="6829811" y="698950"/>
                <a:ext cx="1894320" cy="968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8" name="Ink 37">
                <a:extLst>
                  <a:ext uri="{FF2B5EF4-FFF2-40B4-BE49-F238E27FC236}">
                    <a16:creationId xmlns:a16="http://schemas.microsoft.com/office/drawing/2014/main" id="{D46E7B7E-8C36-1A48-E14B-E832EA800B5B}"/>
                  </a:ext>
                </a:extLst>
              </p14:cNvPr>
              <p14:cNvContentPartPr/>
              <p14:nvPr/>
            </p14:nvContentPartPr>
            <p14:xfrm>
              <a:off x="1173131" y="4630150"/>
              <a:ext cx="1405440" cy="54360"/>
            </p14:xfrm>
          </p:contentPart>
        </mc:Choice>
        <mc:Fallback xmlns="">
          <p:pic>
            <p:nvPicPr>
              <p:cNvPr id="38" name="Ink 37">
                <a:extLst>
                  <a:ext uri="{FF2B5EF4-FFF2-40B4-BE49-F238E27FC236}">
                    <a16:creationId xmlns:a16="http://schemas.microsoft.com/office/drawing/2014/main" id="{D46E7B7E-8C36-1A48-E14B-E832EA800B5B}"/>
                  </a:ext>
                </a:extLst>
              </p:cNvPr>
              <p:cNvPicPr/>
              <p:nvPr/>
            </p:nvPicPr>
            <p:blipFill>
              <a:blip r:embed="rId8"/>
              <a:stretch>
                <a:fillRect/>
              </a:stretch>
            </p:blipFill>
            <p:spPr>
              <a:xfrm>
                <a:off x="1119491" y="4522510"/>
                <a:ext cx="151308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9" name="Ink 38">
                <a:extLst>
                  <a:ext uri="{FF2B5EF4-FFF2-40B4-BE49-F238E27FC236}">
                    <a16:creationId xmlns:a16="http://schemas.microsoft.com/office/drawing/2014/main" id="{3A5D6287-ED4F-5449-98F8-CE6DAEA8D36C}"/>
                  </a:ext>
                </a:extLst>
              </p14:cNvPr>
              <p14:cNvContentPartPr/>
              <p14:nvPr/>
            </p14:nvContentPartPr>
            <p14:xfrm>
              <a:off x="1673171" y="4847950"/>
              <a:ext cx="888120" cy="34920"/>
            </p14:xfrm>
          </p:contentPart>
        </mc:Choice>
        <mc:Fallback xmlns="">
          <p:pic>
            <p:nvPicPr>
              <p:cNvPr id="39" name="Ink 38">
                <a:extLst>
                  <a:ext uri="{FF2B5EF4-FFF2-40B4-BE49-F238E27FC236}">
                    <a16:creationId xmlns:a16="http://schemas.microsoft.com/office/drawing/2014/main" id="{3A5D6287-ED4F-5449-98F8-CE6DAEA8D36C}"/>
                  </a:ext>
                </a:extLst>
              </p:cNvPr>
              <p:cNvPicPr/>
              <p:nvPr/>
            </p:nvPicPr>
            <p:blipFill>
              <a:blip r:embed="rId10"/>
              <a:stretch>
                <a:fillRect/>
              </a:stretch>
            </p:blipFill>
            <p:spPr>
              <a:xfrm>
                <a:off x="1619531" y="4740310"/>
                <a:ext cx="99576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0" name="Ink 39">
                <a:extLst>
                  <a:ext uri="{FF2B5EF4-FFF2-40B4-BE49-F238E27FC236}">
                    <a16:creationId xmlns:a16="http://schemas.microsoft.com/office/drawing/2014/main" id="{3784F1A4-CB4A-A07C-5168-9503B8049537}"/>
                  </a:ext>
                </a:extLst>
              </p14:cNvPr>
              <p14:cNvContentPartPr/>
              <p14:nvPr/>
            </p14:nvContentPartPr>
            <p14:xfrm>
              <a:off x="1880171" y="5045230"/>
              <a:ext cx="439200" cy="27720"/>
            </p14:xfrm>
          </p:contentPart>
        </mc:Choice>
        <mc:Fallback xmlns="">
          <p:pic>
            <p:nvPicPr>
              <p:cNvPr id="40" name="Ink 39">
                <a:extLst>
                  <a:ext uri="{FF2B5EF4-FFF2-40B4-BE49-F238E27FC236}">
                    <a16:creationId xmlns:a16="http://schemas.microsoft.com/office/drawing/2014/main" id="{3784F1A4-CB4A-A07C-5168-9503B8049537}"/>
                  </a:ext>
                </a:extLst>
              </p:cNvPr>
              <p:cNvPicPr/>
              <p:nvPr/>
            </p:nvPicPr>
            <p:blipFill>
              <a:blip r:embed="rId12"/>
              <a:stretch>
                <a:fillRect/>
              </a:stretch>
            </p:blipFill>
            <p:spPr>
              <a:xfrm>
                <a:off x="1826531" y="4937590"/>
                <a:ext cx="54684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1" name="Ink 40">
                <a:extLst>
                  <a:ext uri="{FF2B5EF4-FFF2-40B4-BE49-F238E27FC236}">
                    <a16:creationId xmlns:a16="http://schemas.microsoft.com/office/drawing/2014/main" id="{13C831C8-23EA-E35C-5C32-25E6123DCCDB}"/>
                  </a:ext>
                </a:extLst>
              </p14:cNvPr>
              <p14:cNvContentPartPr/>
              <p14:nvPr/>
            </p14:nvContentPartPr>
            <p14:xfrm>
              <a:off x="2717171" y="5053150"/>
              <a:ext cx="1052280" cy="44640"/>
            </p14:xfrm>
          </p:contentPart>
        </mc:Choice>
        <mc:Fallback xmlns="">
          <p:pic>
            <p:nvPicPr>
              <p:cNvPr id="41" name="Ink 40">
                <a:extLst>
                  <a:ext uri="{FF2B5EF4-FFF2-40B4-BE49-F238E27FC236}">
                    <a16:creationId xmlns:a16="http://schemas.microsoft.com/office/drawing/2014/main" id="{13C831C8-23EA-E35C-5C32-25E6123DCCDB}"/>
                  </a:ext>
                </a:extLst>
              </p:cNvPr>
              <p:cNvPicPr/>
              <p:nvPr/>
            </p:nvPicPr>
            <p:blipFill>
              <a:blip r:embed="rId14"/>
              <a:stretch>
                <a:fillRect/>
              </a:stretch>
            </p:blipFill>
            <p:spPr>
              <a:xfrm>
                <a:off x="2663531" y="4945150"/>
                <a:ext cx="115992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2" name="Ink 41">
                <a:extLst>
                  <a:ext uri="{FF2B5EF4-FFF2-40B4-BE49-F238E27FC236}">
                    <a16:creationId xmlns:a16="http://schemas.microsoft.com/office/drawing/2014/main" id="{BBFAB57B-259F-012A-077F-97CF6259759E}"/>
                  </a:ext>
                </a:extLst>
              </p14:cNvPr>
              <p14:cNvContentPartPr/>
              <p14:nvPr/>
            </p14:nvContentPartPr>
            <p14:xfrm>
              <a:off x="1647611" y="5246470"/>
              <a:ext cx="329040" cy="6840"/>
            </p14:xfrm>
          </p:contentPart>
        </mc:Choice>
        <mc:Fallback xmlns="">
          <p:pic>
            <p:nvPicPr>
              <p:cNvPr id="42" name="Ink 41">
                <a:extLst>
                  <a:ext uri="{FF2B5EF4-FFF2-40B4-BE49-F238E27FC236}">
                    <a16:creationId xmlns:a16="http://schemas.microsoft.com/office/drawing/2014/main" id="{BBFAB57B-259F-012A-077F-97CF6259759E}"/>
                  </a:ext>
                </a:extLst>
              </p:cNvPr>
              <p:cNvPicPr/>
              <p:nvPr/>
            </p:nvPicPr>
            <p:blipFill>
              <a:blip r:embed="rId16"/>
              <a:stretch>
                <a:fillRect/>
              </a:stretch>
            </p:blipFill>
            <p:spPr>
              <a:xfrm>
                <a:off x="1593611" y="5138830"/>
                <a:ext cx="43668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3" name="Ink 42">
                <a:extLst>
                  <a:ext uri="{FF2B5EF4-FFF2-40B4-BE49-F238E27FC236}">
                    <a16:creationId xmlns:a16="http://schemas.microsoft.com/office/drawing/2014/main" id="{DB65E195-1D9A-89F9-FDB1-241925336F72}"/>
                  </a:ext>
                </a:extLst>
              </p14:cNvPr>
              <p14:cNvContentPartPr/>
              <p14:nvPr/>
            </p14:nvContentPartPr>
            <p14:xfrm>
              <a:off x="1932011" y="5486230"/>
              <a:ext cx="1034640" cy="360"/>
            </p14:xfrm>
          </p:contentPart>
        </mc:Choice>
        <mc:Fallback xmlns="">
          <p:pic>
            <p:nvPicPr>
              <p:cNvPr id="43" name="Ink 42">
                <a:extLst>
                  <a:ext uri="{FF2B5EF4-FFF2-40B4-BE49-F238E27FC236}">
                    <a16:creationId xmlns:a16="http://schemas.microsoft.com/office/drawing/2014/main" id="{DB65E195-1D9A-89F9-FDB1-241925336F72}"/>
                  </a:ext>
                </a:extLst>
              </p:cNvPr>
              <p:cNvPicPr/>
              <p:nvPr/>
            </p:nvPicPr>
            <p:blipFill>
              <a:blip r:embed="rId18"/>
              <a:stretch>
                <a:fillRect/>
              </a:stretch>
            </p:blipFill>
            <p:spPr>
              <a:xfrm>
                <a:off x="1878371" y="5378590"/>
                <a:ext cx="1142280" cy="216000"/>
              </a:xfrm>
              <a:prstGeom prst="rect">
                <a:avLst/>
              </a:prstGeom>
            </p:spPr>
          </p:pic>
        </mc:Fallback>
      </mc:AlternateContent>
    </p:spTree>
    <p:extLst>
      <p:ext uri="{BB962C8B-B14F-4D97-AF65-F5344CB8AC3E}">
        <p14:creationId xmlns:p14="http://schemas.microsoft.com/office/powerpoint/2010/main" val="825584991"/>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17"/>
                                        </p:tgtEl>
                                        <p:attrNameLst>
                                          <p:attrName>ppt_w</p:attrName>
                                        </p:attrNameLst>
                                      </p:cBhvr>
                                      <p:tavLst>
                                        <p:tav tm="0">
                                          <p:val>
                                            <p:strVal val="ppt_w"/>
                                          </p:val>
                                        </p:tav>
                                        <p:tav tm="100000">
                                          <p:val>
                                            <p:fltVal val="0"/>
                                          </p:val>
                                        </p:tav>
                                      </p:tavLst>
                                    </p:anim>
                                    <p:anim calcmode="lin" valueType="num">
                                      <p:cBhvr>
                                        <p:cTn id="14" dur="500"/>
                                        <p:tgtEl>
                                          <p:spTgt spid="17"/>
                                        </p:tgtEl>
                                        <p:attrNameLst>
                                          <p:attrName>ppt_h</p:attrName>
                                        </p:attrNameLst>
                                      </p:cBhvr>
                                      <p:tavLst>
                                        <p:tav tm="0">
                                          <p:val>
                                            <p:strVal val="ppt_h"/>
                                          </p:val>
                                        </p:tav>
                                        <p:tav tm="100000">
                                          <p:val>
                                            <p:fltVal val="0"/>
                                          </p:val>
                                        </p:tav>
                                      </p:tavLst>
                                    </p:anim>
                                    <p:animEffect transition="out" filter="fade">
                                      <p:cBhvr>
                                        <p:cTn id="15" dur="500"/>
                                        <p:tgtEl>
                                          <p:spTgt spid="17"/>
                                        </p:tgtEl>
                                      </p:cBhvr>
                                    </p:animEffect>
                                    <p:set>
                                      <p:cBhvr>
                                        <p:cTn id="16" dur="1" fill="hold">
                                          <p:stCondLst>
                                            <p:cond delay="499"/>
                                          </p:stCondLst>
                                        </p:cTn>
                                        <p:tgtEl>
                                          <p:spTgt spid="1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p:cTn id="21" dur="500" fill="hold"/>
                                        <p:tgtEl>
                                          <p:spTgt spid="20"/>
                                        </p:tgtEl>
                                        <p:attrNameLst>
                                          <p:attrName>ppt_w</p:attrName>
                                        </p:attrNameLst>
                                      </p:cBhvr>
                                      <p:tavLst>
                                        <p:tav tm="0">
                                          <p:val>
                                            <p:fltVal val="0"/>
                                          </p:val>
                                        </p:tav>
                                        <p:tav tm="100000">
                                          <p:val>
                                            <p:strVal val="#ppt_w"/>
                                          </p:val>
                                        </p:tav>
                                      </p:tavLst>
                                    </p:anim>
                                    <p:anim calcmode="lin" valueType="num">
                                      <p:cBhvr>
                                        <p:cTn id="22" dur="500" fill="hold"/>
                                        <p:tgtEl>
                                          <p:spTgt spid="20"/>
                                        </p:tgtEl>
                                        <p:attrNameLst>
                                          <p:attrName>ppt_h</p:attrName>
                                        </p:attrNameLst>
                                      </p:cBhvr>
                                      <p:tavLst>
                                        <p:tav tm="0">
                                          <p:val>
                                            <p:fltVal val="0"/>
                                          </p:val>
                                        </p:tav>
                                        <p:tav tm="100000">
                                          <p:val>
                                            <p:strVal val="#ppt_h"/>
                                          </p:val>
                                        </p:tav>
                                      </p:tavLst>
                                    </p:anim>
                                    <p:animEffect transition="in" filter="fad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xit" presetSubtype="32" fill="hold" nodeType="clickEffect">
                                  <p:stCondLst>
                                    <p:cond delay="0"/>
                                  </p:stCondLst>
                                  <p:childTnLst>
                                    <p:anim calcmode="lin" valueType="num">
                                      <p:cBhvr>
                                        <p:cTn id="27" dur="500"/>
                                        <p:tgtEl>
                                          <p:spTgt spid="20"/>
                                        </p:tgtEl>
                                        <p:attrNameLst>
                                          <p:attrName>ppt_w</p:attrName>
                                        </p:attrNameLst>
                                      </p:cBhvr>
                                      <p:tavLst>
                                        <p:tav tm="0">
                                          <p:val>
                                            <p:strVal val="ppt_w"/>
                                          </p:val>
                                        </p:tav>
                                        <p:tav tm="100000">
                                          <p:val>
                                            <p:fltVal val="0"/>
                                          </p:val>
                                        </p:tav>
                                      </p:tavLst>
                                    </p:anim>
                                    <p:anim calcmode="lin" valueType="num">
                                      <p:cBhvr>
                                        <p:cTn id="28" dur="500"/>
                                        <p:tgtEl>
                                          <p:spTgt spid="20"/>
                                        </p:tgtEl>
                                        <p:attrNameLst>
                                          <p:attrName>ppt_h</p:attrName>
                                        </p:attrNameLst>
                                      </p:cBhvr>
                                      <p:tavLst>
                                        <p:tav tm="0">
                                          <p:val>
                                            <p:strVal val="ppt_h"/>
                                          </p:val>
                                        </p:tav>
                                        <p:tav tm="100000">
                                          <p:val>
                                            <p:fltVal val="0"/>
                                          </p:val>
                                        </p:tav>
                                      </p:tavLst>
                                    </p:anim>
                                    <p:animEffect transition="out" filter="fade">
                                      <p:cBhvr>
                                        <p:cTn id="29" dur="500"/>
                                        <p:tgtEl>
                                          <p:spTgt spid="20"/>
                                        </p:tgtEl>
                                      </p:cBhvr>
                                    </p:animEffect>
                                    <p:set>
                                      <p:cBhvr>
                                        <p:cTn id="30" dur="1" fill="hold">
                                          <p:stCondLst>
                                            <p:cond delay="499"/>
                                          </p:stCondLst>
                                        </p:cTn>
                                        <p:tgtEl>
                                          <p:spTgt spid="2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p:cTn id="35" dur="500" fill="hold"/>
                                        <p:tgtEl>
                                          <p:spTgt spid="23"/>
                                        </p:tgtEl>
                                        <p:attrNameLst>
                                          <p:attrName>ppt_w</p:attrName>
                                        </p:attrNameLst>
                                      </p:cBhvr>
                                      <p:tavLst>
                                        <p:tav tm="0">
                                          <p:val>
                                            <p:fltVal val="0"/>
                                          </p:val>
                                        </p:tav>
                                        <p:tav tm="100000">
                                          <p:val>
                                            <p:strVal val="#ppt_w"/>
                                          </p:val>
                                        </p:tav>
                                      </p:tavLst>
                                    </p:anim>
                                    <p:anim calcmode="lin" valueType="num">
                                      <p:cBhvr>
                                        <p:cTn id="36" dur="500" fill="hold"/>
                                        <p:tgtEl>
                                          <p:spTgt spid="23"/>
                                        </p:tgtEl>
                                        <p:attrNameLst>
                                          <p:attrName>ppt_h</p:attrName>
                                        </p:attrNameLst>
                                      </p:cBhvr>
                                      <p:tavLst>
                                        <p:tav tm="0">
                                          <p:val>
                                            <p:fltVal val="0"/>
                                          </p:val>
                                        </p:tav>
                                        <p:tav tm="100000">
                                          <p:val>
                                            <p:strVal val="#ppt_h"/>
                                          </p:val>
                                        </p:tav>
                                      </p:tavLst>
                                    </p:anim>
                                    <p:animEffect transition="in" filter="fade">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xit" presetSubtype="32" fill="hold" nodeType="clickEffect">
                                  <p:stCondLst>
                                    <p:cond delay="0"/>
                                  </p:stCondLst>
                                  <p:childTnLst>
                                    <p:anim calcmode="lin" valueType="num">
                                      <p:cBhvr>
                                        <p:cTn id="41" dur="500"/>
                                        <p:tgtEl>
                                          <p:spTgt spid="23"/>
                                        </p:tgtEl>
                                        <p:attrNameLst>
                                          <p:attrName>ppt_w</p:attrName>
                                        </p:attrNameLst>
                                      </p:cBhvr>
                                      <p:tavLst>
                                        <p:tav tm="0">
                                          <p:val>
                                            <p:strVal val="ppt_w"/>
                                          </p:val>
                                        </p:tav>
                                        <p:tav tm="100000">
                                          <p:val>
                                            <p:fltVal val="0"/>
                                          </p:val>
                                        </p:tav>
                                      </p:tavLst>
                                    </p:anim>
                                    <p:anim calcmode="lin" valueType="num">
                                      <p:cBhvr>
                                        <p:cTn id="42" dur="500"/>
                                        <p:tgtEl>
                                          <p:spTgt spid="23"/>
                                        </p:tgtEl>
                                        <p:attrNameLst>
                                          <p:attrName>ppt_h</p:attrName>
                                        </p:attrNameLst>
                                      </p:cBhvr>
                                      <p:tavLst>
                                        <p:tav tm="0">
                                          <p:val>
                                            <p:strVal val="ppt_h"/>
                                          </p:val>
                                        </p:tav>
                                        <p:tav tm="100000">
                                          <p:val>
                                            <p:fltVal val="0"/>
                                          </p:val>
                                        </p:tav>
                                      </p:tavLst>
                                    </p:anim>
                                    <p:animEffect transition="out" filter="fade">
                                      <p:cBhvr>
                                        <p:cTn id="43" dur="500"/>
                                        <p:tgtEl>
                                          <p:spTgt spid="23"/>
                                        </p:tgtEl>
                                      </p:cBhvr>
                                    </p:animEffect>
                                    <p:set>
                                      <p:cBhvr>
                                        <p:cTn id="44" dur="1" fill="hold">
                                          <p:stCondLst>
                                            <p:cond delay="499"/>
                                          </p:stCondLst>
                                        </p:cTn>
                                        <p:tgtEl>
                                          <p:spTgt spid="2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p:cTn id="49" dur="500" fill="hold"/>
                                        <p:tgtEl>
                                          <p:spTgt spid="26"/>
                                        </p:tgtEl>
                                        <p:attrNameLst>
                                          <p:attrName>ppt_w</p:attrName>
                                        </p:attrNameLst>
                                      </p:cBhvr>
                                      <p:tavLst>
                                        <p:tav tm="0">
                                          <p:val>
                                            <p:fltVal val="0"/>
                                          </p:val>
                                        </p:tav>
                                        <p:tav tm="100000">
                                          <p:val>
                                            <p:strVal val="#ppt_w"/>
                                          </p:val>
                                        </p:tav>
                                      </p:tavLst>
                                    </p:anim>
                                    <p:anim calcmode="lin" valueType="num">
                                      <p:cBhvr>
                                        <p:cTn id="50" dur="500" fill="hold"/>
                                        <p:tgtEl>
                                          <p:spTgt spid="26"/>
                                        </p:tgtEl>
                                        <p:attrNameLst>
                                          <p:attrName>ppt_h</p:attrName>
                                        </p:attrNameLst>
                                      </p:cBhvr>
                                      <p:tavLst>
                                        <p:tav tm="0">
                                          <p:val>
                                            <p:fltVal val="0"/>
                                          </p:val>
                                        </p:tav>
                                        <p:tav tm="100000">
                                          <p:val>
                                            <p:strVal val="#ppt_h"/>
                                          </p:val>
                                        </p:tav>
                                      </p:tavLst>
                                    </p:anim>
                                    <p:animEffect transition="in" filter="fade">
                                      <p:cBhvr>
                                        <p:cTn id="51" dur="500"/>
                                        <p:tgtEl>
                                          <p:spTgt spid="26"/>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xit" presetSubtype="32" fill="hold" nodeType="clickEffect">
                                  <p:stCondLst>
                                    <p:cond delay="0"/>
                                  </p:stCondLst>
                                  <p:childTnLst>
                                    <p:anim calcmode="lin" valueType="num">
                                      <p:cBhvr>
                                        <p:cTn id="55" dur="500"/>
                                        <p:tgtEl>
                                          <p:spTgt spid="26"/>
                                        </p:tgtEl>
                                        <p:attrNameLst>
                                          <p:attrName>ppt_w</p:attrName>
                                        </p:attrNameLst>
                                      </p:cBhvr>
                                      <p:tavLst>
                                        <p:tav tm="0">
                                          <p:val>
                                            <p:strVal val="ppt_w"/>
                                          </p:val>
                                        </p:tav>
                                        <p:tav tm="100000">
                                          <p:val>
                                            <p:fltVal val="0"/>
                                          </p:val>
                                        </p:tav>
                                      </p:tavLst>
                                    </p:anim>
                                    <p:anim calcmode="lin" valueType="num">
                                      <p:cBhvr>
                                        <p:cTn id="56" dur="500"/>
                                        <p:tgtEl>
                                          <p:spTgt spid="26"/>
                                        </p:tgtEl>
                                        <p:attrNameLst>
                                          <p:attrName>ppt_h</p:attrName>
                                        </p:attrNameLst>
                                      </p:cBhvr>
                                      <p:tavLst>
                                        <p:tav tm="0">
                                          <p:val>
                                            <p:strVal val="ppt_h"/>
                                          </p:val>
                                        </p:tav>
                                        <p:tav tm="100000">
                                          <p:val>
                                            <p:fltVal val="0"/>
                                          </p:val>
                                        </p:tav>
                                      </p:tavLst>
                                    </p:anim>
                                    <p:animEffect transition="out" filter="fade">
                                      <p:cBhvr>
                                        <p:cTn id="57" dur="500"/>
                                        <p:tgtEl>
                                          <p:spTgt spid="26"/>
                                        </p:tgtEl>
                                      </p:cBhvr>
                                    </p:animEffect>
                                    <p:set>
                                      <p:cBhvr>
                                        <p:cTn id="58" dur="1" fill="hold">
                                          <p:stCondLst>
                                            <p:cond delay="499"/>
                                          </p:stCondLst>
                                        </p:cTn>
                                        <p:tgtEl>
                                          <p:spTgt spid="2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29"/>
                                        </p:tgtEl>
                                        <p:attrNameLst>
                                          <p:attrName>style.visibility</p:attrName>
                                        </p:attrNameLst>
                                      </p:cBhvr>
                                      <p:to>
                                        <p:strVal val="visible"/>
                                      </p:to>
                                    </p:set>
                                    <p:anim calcmode="lin" valueType="num">
                                      <p:cBhvr>
                                        <p:cTn id="63" dur="500" fill="hold"/>
                                        <p:tgtEl>
                                          <p:spTgt spid="29"/>
                                        </p:tgtEl>
                                        <p:attrNameLst>
                                          <p:attrName>ppt_w</p:attrName>
                                        </p:attrNameLst>
                                      </p:cBhvr>
                                      <p:tavLst>
                                        <p:tav tm="0">
                                          <p:val>
                                            <p:fltVal val="0"/>
                                          </p:val>
                                        </p:tav>
                                        <p:tav tm="100000">
                                          <p:val>
                                            <p:strVal val="#ppt_w"/>
                                          </p:val>
                                        </p:tav>
                                      </p:tavLst>
                                    </p:anim>
                                    <p:anim calcmode="lin" valueType="num">
                                      <p:cBhvr>
                                        <p:cTn id="64" dur="500" fill="hold"/>
                                        <p:tgtEl>
                                          <p:spTgt spid="29"/>
                                        </p:tgtEl>
                                        <p:attrNameLst>
                                          <p:attrName>ppt_h</p:attrName>
                                        </p:attrNameLst>
                                      </p:cBhvr>
                                      <p:tavLst>
                                        <p:tav tm="0">
                                          <p:val>
                                            <p:fltVal val="0"/>
                                          </p:val>
                                        </p:tav>
                                        <p:tav tm="100000">
                                          <p:val>
                                            <p:strVal val="#ppt_h"/>
                                          </p:val>
                                        </p:tav>
                                      </p:tavLst>
                                    </p:anim>
                                    <p:animEffect transition="in" filter="fade">
                                      <p:cBhvr>
                                        <p:cTn id="65" dur="500"/>
                                        <p:tgtEl>
                                          <p:spTgt spid="29"/>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37"/>
                                        </p:tgtEl>
                                        <p:attrNameLst>
                                          <p:attrName>style.visibility</p:attrName>
                                        </p:attrNameLst>
                                      </p:cBhvr>
                                      <p:to>
                                        <p:strVal val="visible"/>
                                      </p:to>
                                    </p:set>
                                    <p:anim calcmode="lin" valueType="num">
                                      <p:cBhvr>
                                        <p:cTn id="70" dur="500" fill="hold"/>
                                        <p:tgtEl>
                                          <p:spTgt spid="37"/>
                                        </p:tgtEl>
                                        <p:attrNameLst>
                                          <p:attrName>ppt_w</p:attrName>
                                        </p:attrNameLst>
                                      </p:cBhvr>
                                      <p:tavLst>
                                        <p:tav tm="0">
                                          <p:val>
                                            <p:fltVal val="0"/>
                                          </p:val>
                                        </p:tav>
                                        <p:tav tm="100000">
                                          <p:val>
                                            <p:strVal val="#ppt_w"/>
                                          </p:val>
                                        </p:tav>
                                      </p:tavLst>
                                    </p:anim>
                                    <p:anim calcmode="lin" valueType="num">
                                      <p:cBhvr>
                                        <p:cTn id="71" dur="500" fill="hold"/>
                                        <p:tgtEl>
                                          <p:spTgt spid="37"/>
                                        </p:tgtEl>
                                        <p:attrNameLst>
                                          <p:attrName>ppt_h</p:attrName>
                                        </p:attrNameLst>
                                      </p:cBhvr>
                                      <p:tavLst>
                                        <p:tav tm="0">
                                          <p:val>
                                            <p:fltVal val="0"/>
                                          </p:val>
                                        </p:tav>
                                        <p:tav tm="100000">
                                          <p:val>
                                            <p:strVal val="#ppt_h"/>
                                          </p:val>
                                        </p:tav>
                                      </p:tavLst>
                                    </p:anim>
                                    <p:animEffect transition="in" filter="fade">
                                      <p:cBhvr>
                                        <p:cTn id="7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Inserting a node into a BST</a:t>
            </a:r>
          </a:p>
        </p:txBody>
      </p:sp>
      <p:sp>
        <p:nvSpPr>
          <p:cNvPr id="3" name="Content Placeholder 1"/>
          <p:cNvSpPr txBox="1">
            <a:spLocks/>
          </p:cNvSpPr>
          <p:nvPr/>
        </p:nvSpPr>
        <p:spPr>
          <a:xfrm>
            <a:off x="690861" y="1419264"/>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Node insertion is relatively simple!</a:t>
            </a:r>
          </a:p>
          <a:p>
            <a:pPr>
              <a:lnSpc>
                <a:spcPct val="150000"/>
              </a:lnSpc>
            </a:pPr>
            <a:r>
              <a:rPr lang="en-SG" sz="1800"/>
              <a:t>Further exercise: Try Inserting ‘Z’</a:t>
            </a:r>
          </a:p>
        </p:txBody>
      </p:sp>
      <p:grpSp>
        <p:nvGrpSpPr>
          <p:cNvPr id="4" name="Group 3"/>
          <p:cNvGrpSpPr/>
          <p:nvPr/>
        </p:nvGrpSpPr>
        <p:grpSpPr>
          <a:xfrm>
            <a:off x="3131813" y="3065077"/>
            <a:ext cx="2880375" cy="1934562"/>
            <a:chOff x="4905146" y="2397660"/>
            <a:chExt cx="3476854" cy="2335179"/>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dirty="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grpSp>
      <p:sp>
        <p:nvSpPr>
          <p:cNvPr id="53" name="object 77"/>
          <p:cNvSpPr/>
          <p:nvPr/>
        </p:nvSpPr>
        <p:spPr>
          <a:xfrm>
            <a:off x="5411582" y="5418797"/>
            <a:ext cx="422807" cy="365127"/>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54" name="object 78"/>
          <p:cNvSpPr txBox="1"/>
          <p:nvPr/>
        </p:nvSpPr>
        <p:spPr>
          <a:xfrm>
            <a:off x="5983577" y="4670586"/>
            <a:ext cx="158704" cy="302955"/>
          </a:xfrm>
          <a:prstGeom prst="ellipse">
            <a:avLst/>
          </a:prstGeom>
        </p:spPr>
        <p:txBody>
          <a:bodyPr vert="horz" wrap="square" lIns="0" tIns="0" rIns="0" bIns="0" rtlCol="0">
            <a:spAutoFit/>
          </a:bodyPr>
          <a:lstStyle/>
          <a:p>
            <a:pPr marL="12700"/>
            <a:r>
              <a:rPr lang="en-US" sz="1400" dirty="0">
                <a:solidFill>
                  <a:prstClr val="black"/>
                </a:solidFill>
                <a:latin typeface="Verdana (Body)"/>
                <a:cs typeface="Calibri"/>
              </a:rPr>
              <a:t>Z</a:t>
            </a:r>
            <a:endParaRPr sz="1400" dirty="0">
              <a:solidFill>
                <a:prstClr val="black"/>
              </a:solidFill>
              <a:latin typeface="Verdana (Body)"/>
              <a:cs typeface="Calibri"/>
            </a:endParaRPr>
          </a:p>
        </p:txBody>
      </p:sp>
      <p:cxnSp>
        <p:nvCxnSpPr>
          <p:cNvPr id="55" name="直接箭头连接符 47"/>
          <p:cNvCxnSpPr>
            <a:cxnSpLocks/>
          </p:cNvCxnSpPr>
          <p:nvPr/>
        </p:nvCxnSpPr>
        <p:spPr>
          <a:xfrm flipH="1">
            <a:off x="5702285" y="4974203"/>
            <a:ext cx="356395" cy="464533"/>
          </a:xfrm>
          <a:prstGeom prst="straightConnector1">
            <a:avLst/>
          </a:prstGeom>
          <a:noFill/>
          <a:ln w="38100" cap="flat" cmpd="sng" algn="ctr">
            <a:solidFill>
              <a:srgbClr val="4F81BD">
                <a:shade val="95000"/>
                <a:satMod val="105000"/>
              </a:srgbClr>
            </a:solidFill>
            <a:prstDash val="solid"/>
            <a:tailEnd type="triangle"/>
          </a:ln>
          <a:effectLst/>
        </p:spPr>
      </p:cxnSp>
      <p:sp>
        <p:nvSpPr>
          <p:cNvPr id="83" name="object 26">
            <a:extLst>
              <a:ext uri="{FF2B5EF4-FFF2-40B4-BE49-F238E27FC236}">
                <a16:creationId xmlns:a16="http://schemas.microsoft.com/office/drawing/2014/main" id="{566A871C-A125-4F74-94A6-8EC45DD6634D}"/>
              </a:ext>
            </a:extLst>
          </p:cNvPr>
          <p:cNvSpPr/>
          <p:nvPr/>
        </p:nvSpPr>
        <p:spPr>
          <a:xfrm>
            <a:off x="5848966" y="4621234"/>
            <a:ext cx="423206" cy="36547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cxnSp>
        <p:nvCxnSpPr>
          <p:cNvPr id="84" name="直接箭头连接符 36">
            <a:extLst>
              <a:ext uri="{FF2B5EF4-FFF2-40B4-BE49-F238E27FC236}">
                <a16:creationId xmlns:a16="http://schemas.microsoft.com/office/drawing/2014/main" id="{3EA6D377-3BED-4BD8-8EC4-9F7861ADC51C}"/>
              </a:ext>
            </a:extLst>
          </p:cNvPr>
          <p:cNvCxnSpPr/>
          <p:nvPr/>
        </p:nvCxnSpPr>
        <p:spPr>
          <a:xfrm>
            <a:off x="5865506" y="4427149"/>
            <a:ext cx="217195" cy="222740"/>
          </a:xfrm>
          <a:prstGeom prst="straightConnector1">
            <a:avLst/>
          </a:prstGeom>
          <a:noFill/>
          <a:ln w="38100" cap="flat" cmpd="sng" algn="ctr">
            <a:solidFill>
              <a:srgbClr val="4F81BD">
                <a:shade val="95000"/>
                <a:satMod val="105000"/>
              </a:srgbClr>
            </a:solidFill>
            <a:prstDash val="solid"/>
            <a:tailEnd type="triangle"/>
          </a:ln>
          <a:effectLst/>
        </p:spPr>
      </p:cxnSp>
      <p:sp>
        <p:nvSpPr>
          <p:cNvPr id="85" name="object 27">
            <a:extLst>
              <a:ext uri="{FF2B5EF4-FFF2-40B4-BE49-F238E27FC236}">
                <a16:creationId xmlns:a16="http://schemas.microsoft.com/office/drawing/2014/main" id="{A3FD878D-B1B3-4F55-9B9D-B5DECC4D9A4E}"/>
              </a:ext>
            </a:extLst>
          </p:cNvPr>
          <p:cNvSpPr txBox="1"/>
          <p:nvPr/>
        </p:nvSpPr>
        <p:spPr>
          <a:xfrm>
            <a:off x="5517487" y="5438736"/>
            <a:ext cx="210995" cy="302955"/>
          </a:xfrm>
          <a:prstGeom prst="ellipse">
            <a:avLst/>
          </a:prstGeom>
        </p:spPr>
        <p:txBody>
          <a:bodyPr vert="horz" wrap="square" lIns="0" tIns="0" rIns="0" bIns="0" rtlCol="0">
            <a:spAutoFit/>
          </a:bodyPr>
          <a:lstStyle/>
          <a:p>
            <a:pPr marL="12700"/>
            <a:r>
              <a:rPr lang="en-SG" sz="1400" spc="-20" dirty="0">
                <a:solidFill>
                  <a:prstClr val="black"/>
                </a:solidFill>
                <a:latin typeface="Verdana (Body)"/>
                <a:cs typeface="Calibri"/>
              </a:rPr>
              <a:t>Q</a:t>
            </a:r>
            <a:endParaRPr sz="1400" dirty="0">
              <a:solidFill>
                <a:prstClr val="black"/>
              </a:solidFill>
              <a:latin typeface="Verdana (Body)"/>
              <a:cs typeface="Calibri"/>
            </a:endParaRPr>
          </a:p>
        </p:txBody>
      </p:sp>
    </p:spTree>
    <p:extLst>
      <p:ext uri="{BB962C8B-B14F-4D97-AF65-F5344CB8AC3E}">
        <p14:creationId xmlns:p14="http://schemas.microsoft.com/office/powerpoint/2010/main" val="2618409792"/>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up)">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647" y="3851213"/>
            <a:ext cx="3092598" cy="1204497"/>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Item Search</a:t>
            </a:r>
          </a:p>
          <a:p>
            <a:pPr>
              <a:lnSpc>
                <a:spcPct val="150000"/>
              </a:lnSpc>
            </a:pPr>
            <a:r>
              <a:rPr lang="en-SG" sz="1800"/>
              <a:t>Binary Search Trees (BST)</a:t>
            </a:r>
          </a:p>
          <a:p>
            <a:pPr>
              <a:lnSpc>
                <a:spcPct val="150000"/>
              </a:lnSpc>
            </a:pPr>
            <a:r>
              <a:rPr lang="en-SG" sz="1800"/>
              <a:t>BST Operations:</a:t>
            </a:r>
          </a:p>
          <a:p>
            <a:pPr lvl="1">
              <a:lnSpc>
                <a:spcPct val="150000"/>
              </a:lnSpc>
              <a:buFont typeface="Verdana" panose="020B0604030504040204" pitchFamily="34" charset="0"/>
              <a:buChar char="-"/>
            </a:pPr>
            <a:r>
              <a:rPr lang="en-SG" sz="1600"/>
              <a:t>Traversal</a:t>
            </a:r>
          </a:p>
          <a:p>
            <a:pPr lvl="1">
              <a:lnSpc>
                <a:spcPct val="150000"/>
              </a:lnSpc>
              <a:buFont typeface="Verdana" panose="020B0604030504040204" pitchFamily="34" charset="0"/>
              <a:buChar char="-"/>
            </a:pPr>
            <a:r>
              <a:rPr lang="en-SG" sz="1600"/>
              <a:t>Inserting a node</a:t>
            </a:r>
          </a:p>
          <a:p>
            <a:pPr lvl="1">
              <a:lnSpc>
                <a:spcPct val="150000"/>
              </a:lnSpc>
              <a:buFont typeface="Verdana" panose="020B0604030504040204" pitchFamily="34" charset="0"/>
              <a:buChar char="-"/>
            </a:pPr>
            <a:r>
              <a:rPr lang="en-SG" sz="1600" b="1"/>
              <a:t>Removing a node</a:t>
            </a:r>
          </a:p>
          <a:p>
            <a:pPr marL="457200" lvl="1" indent="0">
              <a:lnSpc>
                <a:spcPct val="150000"/>
              </a:lnSpc>
              <a:buNone/>
            </a:pPr>
            <a:r>
              <a:rPr lang="en-SG" sz="1600" b="1"/>
              <a:t>After removal, the tree is</a:t>
            </a:r>
            <a:br>
              <a:rPr lang="en-SG" sz="1600" b="1"/>
            </a:br>
            <a:r>
              <a:rPr lang="en-SG" sz="1600" b="1"/>
              <a:t>still a BST</a:t>
            </a:r>
          </a:p>
        </p:txBody>
      </p:sp>
      <p:sp>
        <p:nvSpPr>
          <p:cNvPr id="2" name="Title 1"/>
          <p:cNvSpPr>
            <a:spLocks noGrp="1"/>
          </p:cNvSpPr>
          <p:nvPr>
            <p:ph type="title"/>
          </p:nvPr>
        </p:nvSpPr>
        <p:spPr/>
        <p:txBody>
          <a:bodyPr/>
          <a:lstStyle/>
          <a:p>
            <a:r>
              <a:rPr lang="en-SG"/>
              <a:t>OUTLINE</a:t>
            </a:r>
          </a:p>
        </p:txBody>
      </p:sp>
      <p:grpSp>
        <p:nvGrpSpPr>
          <p:cNvPr id="6" name="Group 5"/>
          <p:cNvGrpSpPr/>
          <p:nvPr/>
        </p:nvGrpSpPr>
        <p:grpSpPr>
          <a:xfrm>
            <a:off x="4915976" y="1967697"/>
            <a:ext cx="2880375" cy="2507015"/>
            <a:chOff x="4905146" y="2397660"/>
            <a:chExt cx="3476854" cy="3026178"/>
          </a:xfrm>
        </p:grpSpPr>
        <p:sp>
          <p:nvSpPr>
            <p:cNvPr id="7"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9"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11"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3"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5"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7"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9"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21"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3"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5"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7"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9"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31"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2" name="object 78"/>
            <p:cNvSpPr txBox="1"/>
            <p:nvPr/>
          </p:nvSpPr>
          <p:spPr>
            <a:xfrm>
              <a:off x="5876426" y="5033534"/>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3" name="直接箭头连接符 31"/>
            <p:cNvCxnSpPr>
              <a:stCxn id="7" idx="5"/>
              <a:endCxn id="15"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2"/>
            <p:cNvCxnSpPr>
              <a:stCxn id="7" idx="3"/>
              <a:endCxn id="9"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3"/>
            <p:cNvCxnSpPr>
              <a:stCxn id="9" idx="4"/>
              <a:endCxn id="11"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4"/>
            <p:cNvCxnSpPr>
              <a:stCxn id="15" idx="3"/>
              <a:endCxn id="17"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5"/>
            <p:cNvCxnSpPr>
              <a:stCxn id="9" idx="4"/>
              <a:endCxn id="13"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6"/>
            <p:cNvCxnSpPr>
              <a:stCxn id="15" idx="5"/>
              <a:endCxn id="19"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7"/>
            <p:cNvCxnSpPr>
              <a:stCxn id="11" idx="4"/>
              <a:endCxn id="27"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38"/>
            <p:cNvCxnSpPr>
              <a:stCxn id="11" idx="4"/>
              <a:endCxn id="29"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39"/>
            <p:cNvCxnSpPr>
              <a:stCxn id="17" idx="4"/>
              <a:endCxn id="25"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2" name="直接箭头连接符 40"/>
            <p:cNvCxnSpPr>
              <a:stCxn id="13" idx="4"/>
              <a:endCxn id="21"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3" name="直接箭头连接符 41"/>
            <p:cNvCxnSpPr>
              <a:stCxn id="17" idx="4"/>
              <a:endCxn id="23"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4" name="直接箭头连接符 42"/>
            <p:cNvCxnSpPr>
              <a:stCxn id="27" idx="4"/>
              <a:endCxn id="31" idx="0"/>
            </p:cNvCxnSpPr>
            <p:nvPr/>
          </p:nvCxnSpPr>
          <p:spPr>
            <a:xfrm>
              <a:off x="5769468" y="4732839"/>
              <a:ext cx="221407" cy="249845"/>
            </a:xfrm>
            <a:prstGeom prst="straightConnector1">
              <a:avLst/>
            </a:prstGeom>
            <a:noFill/>
            <a:ln w="38100" cap="flat" cmpd="sng" algn="ctr">
              <a:solidFill>
                <a:srgbClr val="4F81BD">
                  <a:shade val="95000"/>
                  <a:satMod val="105000"/>
                </a:srgbClr>
              </a:solidFill>
              <a:prstDash val="solid"/>
              <a:tailEnd type="triangle"/>
            </a:ln>
            <a:effectLst/>
          </p:spPr>
        </p:cxnSp>
      </p:grpSp>
    </p:spTree>
    <p:extLst>
      <p:ext uri="{BB962C8B-B14F-4D97-AF65-F5344CB8AC3E}">
        <p14:creationId xmlns:p14="http://schemas.microsoft.com/office/powerpoint/2010/main" val="403758209"/>
      </p:ext>
    </p:extLst>
  </p:cSld>
  <p:clrMapOvr>
    <a:masterClrMapping/>
  </p:clrMapOvr>
  <p:transition>
    <p:wipe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Removing a node from a BST</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t>Node removal is more complicated</a:t>
            </a:r>
          </a:p>
          <a:p>
            <a:pPr algn="just">
              <a:lnSpc>
                <a:spcPct val="150000"/>
              </a:lnSpc>
            </a:pPr>
            <a:r>
              <a:rPr lang="en-SG" sz="1800"/>
              <a:t>Beginning with a BST, the resulting tree after removing a node must still be a BST</a:t>
            </a:r>
          </a:p>
          <a:p>
            <a:pPr marL="230400" indent="0" algn="just">
              <a:lnSpc>
                <a:spcPct val="150000"/>
              </a:lnSpc>
              <a:buNone/>
            </a:pPr>
            <a:r>
              <a:rPr lang="en-SG" sz="1800">
                <a:solidFill>
                  <a:srgbClr val="3366FF"/>
                </a:solidFill>
              </a:rPr>
              <a:t>Obey the BST rule: L &lt; C &lt; R</a:t>
            </a:r>
            <a:endParaRPr lang="en-SG" sz="180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8AC93B3-4C27-6DBE-CB74-BA8C9F0538B2}"/>
                  </a:ext>
                </a:extLst>
              </p14:cNvPr>
              <p14:cNvContentPartPr/>
              <p14:nvPr/>
            </p14:nvContentPartPr>
            <p14:xfrm>
              <a:off x="2277251" y="162910"/>
              <a:ext cx="4538160" cy="172080"/>
            </p14:xfrm>
          </p:contentPart>
        </mc:Choice>
        <mc:Fallback xmlns="">
          <p:pic>
            <p:nvPicPr>
              <p:cNvPr id="4" name="Ink 3">
                <a:extLst>
                  <a:ext uri="{FF2B5EF4-FFF2-40B4-BE49-F238E27FC236}">
                    <a16:creationId xmlns:a16="http://schemas.microsoft.com/office/drawing/2014/main" id="{B8AC93B3-4C27-6DBE-CB74-BA8C9F0538B2}"/>
                  </a:ext>
                </a:extLst>
              </p:cNvPr>
              <p:cNvPicPr/>
              <p:nvPr/>
            </p:nvPicPr>
            <p:blipFill>
              <a:blip r:embed="rId3"/>
              <a:stretch>
                <a:fillRect/>
              </a:stretch>
            </p:blipFill>
            <p:spPr>
              <a:xfrm>
                <a:off x="2223251" y="55270"/>
                <a:ext cx="4645800" cy="387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47132ACB-72F3-0B24-CFBA-22A63527777E}"/>
                  </a:ext>
                </a:extLst>
              </p14:cNvPr>
              <p14:cNvContentPartPr/>
              <p14:nvPr/>
            </p14:nvContentPartPr>
            <p14:xfrm>
              <a:off x="4545971" y="2154790"/>
              <a:ext cx="3420360" cy="63000"/>
            </p14:xfrm>
          </p:contentPart>
        </mc:Choice>
        <mc:Fallback xmlns="">
          <p:pic>
            <p:nvPicPr>
              <p:cNvPr id="5" name="Ink 4">
                <a:extLst>
                  <a:ext uri="{FF2B5EF4-FFF2-40B4-BE49-F238E27FC236}">
                    <a16:creationId xmlns:a16="http://schemas.microsoft.com/office/drawing/2014/main" id="{47132ACB-72F3-0B24-CFBA-22A63527777E}"/>
                  </a:ext>
                </a:extLst>
              </p:cNvPr>
              <p:cNvPicPr/>
              <p:nvPr/>
            </p:nvPicPr>
            <p:blipFill>
              <a:blip r:embed="rId5"/>
              <a:stretch>
                <a:fillRect/>
              </a:stretch>
            </p:blipFill>
            <p:spPr>
              <a:xfrm>
                <a:off x="4492331" y="2046790"/>
                <a:ext cx="352800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1B9C8208-8800-A49B-FD71-20F9E099857D}"/>
                  </a:ext>
                </a:extLst>
              </p14:cNvPr>
              <p14:cNvContentPartPr/>
              <p14:nvPr/>
            </p14:nvContentPartPr>
            <p14:xfrm>
              <a:off x="2337731" y="2631070"/>
              <a:ext cx="2242080" cy="9720"/>
            </p14:xfrm>
          </p:contentPart>
        </mc:Choice>
        <mc:Fallback xmlns="">
          <p:pic>
            <p:nvPicPr>
              <p:cNvPr id="6" name="Ink 5">
                <a:extLst>
                  <a:ext uri="{FF2B5EF4-FFF2-40B4-BE49-F238E27FC236}">
                    <a16:creationId xmlns:a16="http://schemas.microsoft.com/office/drawing/2014/main" id="{1B9C8208-8800-A49B-FD71-20F9E099857D}"/>
                  </a:ext>
                </a:extLst>
              </p:cNvPr>
              <p:cNvPicPr/>
              <p:nvPr/>
            </p:nvPicPr>
            <p:blipFill>
              <a:blip r:embed="rId7"/>
              <a:stretch>
                <a:fillRect/>
              </a:stretch>
            </p:blipFill>
            <p:spPr>
              <a:xfrm>
                <a:off x="2284091" y="2523070"/>
                <a:ext cx="234972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5557D350-FF68-6CF2-C0D4-1AB679D08BED}"/>
                  </a:ext>
                </a:extLst>
              </p14:cNvPr>
              <p14:cNvContentPartPr/>
              <p14:nvPr/>
            </p14:nvContentPartPr>
            <p14:xfrm>
              <a:off x="1388771" y="3070630"/>
              <a:ext cx="3432960" cy="69840"/>
            </p14:xfrm>
          </p:contentPart>
        </mc:Choice>
        <mc:Fallback xmlns="">
          <p:pic>
            <p:nvPicPr>
              <p:cNvPr id="7" name="Ink 6">
                <a:extLst>
                  <a:ext uri="{FF2B5EF4-FFF2-40B4-BE49-F238E27FC236}">
                    <a16:creationId xmlns:a16="http://schemas.microsoft.com/office/drawing/2014/main" id="{5557D350-FF68-6CF2-C0D4-1AB679D08BED}"/>
                  </a:ext>
                </a:extLst>
              </p:cNvPr>
              <p:cNvPicPr/>
              <p:nvPr/>
            </p:nvPicPr>
            <p:blipFill>
              <a:blip r:embed="rId9"/>
              <a:stretch>
                <a:fillRect/>
              </a:stretch>
            </p:blipFill>
            <p:spPr>
              <a:xfrm>
                <a:off x="1334771" y="2962990"/>
                <a:ext cx="3540600" cy="285480"/>
              </a:xfrm>
              <a:prstGeom prst="rect">
                <a:avLst/>
              </a:prstGeom>
            </p:spPr>
          </p:pic>
        </mc:Fallback>
      </mc:AlternateContent>
    </p:spTree>
    <p:extLst>
      <p:ext uri="{BB962C8B-B14F-4D97-AF65-F5344CB8AC3E}">
        <p14:creationId xmlns:p14="http://schemas.microsoft.com/office/powerpoint/2010/main" val="1998584374"/>
      </p:ext>
    </p:extLst>
  </p:cSld>
  <p:clrMapOvr>
    <a:masterClrMapping/>
  </p:clrMapOvr>
  <p:transition>
    <p:wipe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Removing a node from a BST</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t>Remove node X - a bit tricky</a:t>
            </a:r>
          </a:p>
          <a:p>
            <a:pPr algn="just">
              <a:lnSpc>
                <a:spcPct val="150000"/>
              </a:lnSpc>
            </a:pPr>
            <a:r>
              <a:rPr lang="en-SG" sz="1800"/>
              <a:t>3 cases:</a:t>
            </a:r>
          </a:p>
          <a:p>
            <a:pPr marL="800100" lvl="1" indent="-342900" algn="just">
              <a:lnSpc>
                <a:spcPct val="150000"/>
              </a:lnSpc>
              <a:buClr>
                <a:schemeClr val="tx1"/>
              </a:buClr>
              <a:buFont typeface="+mj-lt"/>
              <a:buAutoNum type="arabicPeriod"/>
            </a:pPr>
            <a:r>
              <a:rPr lang="en-SG" sz="1600">
                <a:solidFill>
                  <a:srgbClr val="00B050"/>
                </a:solidFill>
              </a:rPr>
              <a:t>x has no children</a:t>
            </a:r>
            <a:r>
              <a:rPr lang="en-SG" sz="1600"/>
              <a:t>:</a:t>
            </a:r>
            <a:r>
              <a:rPr lang="en-SG" sz="1600">
                <a:solidFill>
                  <a:srgbClr val="00B050"/>
                </a:solidFill>
              </a:rPr>
              <a:t> </a:t>
            </a:r>
          </a:p>
          <a:p>
            <a:pPr lvl="2" algn="just">
              <a:lnSpc>
                <a:spcPct val="150000"/>
              </a:lnSpc>
              <a:buClr>
                <a:schemeClr val="tx1"/>
              </a:buClr>
              <a:buFont typeface="Courier New" panose="02070309020205020404" pitchFamily="49" charset="0"/>
              <a:buChar char="o"/>
            </a:pPr>
            <a:r>
              <a:rPr lang="en-SG" sz="1400">
                <a:solidFill>
                  <a:srgbClr val="00B050"/>
                </a:solidFill>
              </a:rPr>
              <a:t>Remove x</a:t>
            </a:r>
            <a:endParaRPr lang="en-SG" sz="2000" b="1">
              <a:solidFill>
                <a:srgbClr val="68CE68"/>
              </a:solidFill>
            </a:endParaRPr>
          </a:p>
          <a:p>
            <a:pPr marL="800100" lvl="1" indent="-342900" algn="just">
              <a:lnSpc>
                <a:spcPct val="150000"/>
              </a:lnSpc>
              <a:buClr>
                <a:schemeClr val="tx1"/>
              </a:buClr>
              <a:buFont typeface="+mj-lt"/>
              <a:buAutoNum type="arabicPeriod"/>
            </a:pPr>
            <a:r>
              <a:rPr lang="en-SG" sz="1600">
                <a:solidFill>
                  <a:srgbClr val="FE6C76"/>
                </a:solidFill>
              </a:rPr>
              <a:t>x has one child y</a:t>
            </a:r>
            <a:r>
              <a:rPr lang="en-SG" sz="1600"/>
              <a:t>:</a:t>
            </a:r>
            <a:r>
              <a:rPr lang="en-US" altLang="zh-CN" sz="1600">
                <a:solidFill>
                  <a:srgbClr val="FE6C76"/>
                </a:solidFill>
                <a:latin typeface="Calibri" panose="020F0502020204030204" pitchFamily="34" charset="0"/>
                <a:ea typeface="宋体" panose="02010600030101010101" pitchFamily="2" charset="-122"/>
              </a:rPr>
              <a:t> </a:t>
            </a:r>
            <a:endParaRPr lang="en-SG" sz="1600">
              <a:solidFill>
                <a:srgbClr val="FE6C76"/>
              </a:solidFill>
            </a:endParaRPr>
          </a:p>
          <a:p>
            <a:pPr lvl="2" algn="just">
              <a:lnSpc>
                <a:spcPct val="150000"/>
              </a:lnSpc>
              <a:buClr>
                <a:schemeClr val="tx1"/>
              </a:buClr>
              <a:buFont typeface="Courier New" panose="02070309020205020404" pitchFamily="49" charset="0"/>
              <a:buChar char="o"/>
            </a:pPr>
            <a:r>
              <a:rPr lang="en-SG" sz="1400">
                <a:solidFill>
                  <a:srgbClr val="FE6C76"/>
                </a:solidFill>
              </a:rPr>
              <a:t>Replace x with y</a:t>
            </a:r>
            <a:r>
              <a:rPr lang="en-US" altLang="zh-CN" sz="1400">
                <a:solidFill>
                  <a:srgbClr val="FE6C76"/>
                </a:solidFill>
                <a:latin typeface="Calibri" panose="020F0502020204030204" pitchFamily="34" charset="0"/>
                <a:ea typeface="宋体" panose="02010600030101010101" pitchFamily="2" charset="-122"/>
              </a:rPr>
              <a:t> </a:t>
            </a:r>
            <a:endParaRPr lang="en-SG" sz="1400"/>
          </a:p>
          <a:p>
            <a:pPr marL="800100" lvl="1" indent="-342900" algn="just">
              <a:lnSpc>
                <a:spcPct val="150000"/>
              </a:lnSpc>
              <a:buClr>
                <a:schemeClr val="tx1"/>
              </a:buClr>
              <a:buFont typeface="+mj-lt"/>
              <a:buAutoNum type="arabicPeriod"/>
            </a:pPr>
            <a:r>
              <a:rPr lang="en-SG" sz="1600">
                <a:solidFill>
                  <a:srgbClr val="6066C9"/>
                </a:solidFill>
              </a:rPr>
              <a:t>x has two children: </a:t>
            </a:r>
          </a:p>
          <a:p>
            <a:pPr lvl="2" algn="just">
              <a:lnSpc>
                <a:spcPct val="150000"/>
              </a:lnSpc>
              <a:buClr>
                <a:schemeClr val="tx1"/>
              </a:buClr>
              <a:buFont typeface="Courier New" panose="02070309020205020404" pitchFamily="49" charset="0"/>
              <a:buChar char="o"/>
            </a:pPr>
            <a:r>
              <a:rPr lang="en-SG" sz="1400">
                <a:solidFill>
                  <a:srgbClr val="6066C9"/>
                </a:solidFill>
              </a:rPr>
              <a:t>Swap x with successor</a:t>
            </a:r>
          </a:p>
          <a:p>
            <a:pPr lvl="2" algn="just">
              <a:lnSpc>
                <a:spcPct val="150000"/>
              </a:lnSpc>
              <a:buClr>
                <a:schemeClr val="tx1"/>
              </a:buClr>
              <a:buFont typeface="Courier New" panose="02070309020205020404" pitchFamily="49" charset="0"/>
              <a:buChar char="o"/>
            </a:pPr>
            <a:r>
              <a:rPr lang="en-SG" sz="1400">
                <a:solidFill>
                  <a:srgbClr val="6066C9"/>
                </a:solidFill>
              </a:rPr>
              <a:t>Perform case 1 or 2 to remove it</a:t>
            </a:r>
            <a:endParaRPr lang="en-SG" sz="1800"/>
          </a:p>
        </p:txBody>
      </p:sp>
      <p:sp>
        <p:nvSpPr>
          <p:cNvPr id="119" name="object 8"/>
          <p:cNvSpPr/>
          <p:nvPr/>
        </p:nvSpPr>
        <p:spPr>
          <a:xfrm>
            <a:off x="6286726" y="2282488"/>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0" name="object 9"/>
          <p:cNvSpPr txBox="1"/>
          <p:nvPr/>
        </p:nvSpPr>
        <p:spPr>
          <a:xfrm>
            <a:off x="6403617" y="2324917"/>
            <a:ext cx="16181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121" name="object 11"/>
          <p:cNvSpPr/>
          <p:nvPr/>
        </p:nvSpPr>
        <p:spPr>
          <a:xfrm>
            <a:off x="5547863" y="2747692"/>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2" name="object 12"/>
          <p:cNvSpPr txBox="1"/>
          <p:nvPr/>
        </p:nvSpPr>
        <p:spPr>
          <a:xfrm>
            <a:off x="5677581" y="2785792"/>
            <a:ext cx="13189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123" name="object 14"/>
          <p:cNvSpPr/>
          <p:nvPr/>
        </p:nvSpPr>
        <p:spPr>
          <a:xfrm>
            <a:off x="5178406" y="3286186"/>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4" name="object 15"/>
          <p:cNvSpPr txBox="1"/>
          <p:nvPr/>
        </p:nvSpPr>
        <p:spPr>
          <a:xfrm>
            <a:off x="5302838" y="3324286"/>
            <a:ext cx="144108"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25" name="object 17"/>
          <p:cNvSpPr/>
          <p:nvPr/>
        </p:nvSpPr>
        <p:spPr>
          <a:xfrm>
            <a:off x="5917294" y="3286186"/>
            <a:ext cx="426218" cy="368072"/>
          </a:xfrm>
          <a:prstGeom prst="ellipse">
            <a:avLst/>
          </a:prstGeom>
          <a:solidFill>
            <a:srgbClr val="CC0000">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6" name="object 18"/>
          <p:cNvSpPr txBox="1"/>
          <p:nvPr/>
        </p:nvSpPr>
        <p:spPr>
          <a:xfrm>
            <a:off x="6049769" y="3324286"/>
            <a:ext cx="125789"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27" name="object 20"/>
          <p:cNvSpPr/>
          <p:nvPr/>
        </p:nvSpPr>
        <p:spPr>
          <a:xfrm>
            <a:off x="7025613" y="2747692"/>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8" name="object 21"/>
          <p:cNvSpPr txBox="1"/>
          <p:nvPr/>
        </p:nvSpPr>
        <p:spPr>
          <a:xfrm>
            <a:off x="7161811" y="2785792"/>
            <a:ext cx="117241"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29" name="object 23"/>
          <p:cNvSpPr/>
          <p:nvPr/>
        </p:nvSpPr>
        <p:spPr>
          <a:xfrm>
            <a:off x="6656182" y="3286186"/>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0" name="object 24"/>
          <p:cNvSpPr txBox="1"/>
          <p:nvPr/>
        </p:nvSpPr>
        <p:spPr>
          <a:xfrm>
            <a:off x="6802062" y="3324286"/>
            <a:ext cx="94647"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31" name="object 26"/>
          <p:cNvSpPr/>
          <p:nvPr/>
        </p:nvSpPr>
        <p:spPr>
          <a:xfrm>
            <a:off x="7395045" y="3286186"/>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2" name="object 27"/>
          <p:cNvSpPr txBox="1"/>
          <p:nvPr/>
        </p:nvSpPr>
        <p:spPr>
          <a:xfrm>
            <a:off x="7489814" y="3324286"/>
            <a:ext cx="212497" cy="252767"/>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dirty="0">
              <a:solidFill>
                <a:prstClr val="black"/>
              </a:solidFill>
              <a:latin typeface="Verdana (Body)"/>
              <a:cs typeface="Calibri"/>
            </a:endParaRPr>
          </a:p>
        </p:txBody>
      </p:sp>
      <p:sp>
        <p:nvSpPr>
          <p:cNvPr id="133" name="object 47"/>
          <p:cNvSpPr/>
          <p:nvPr/>
        </p:nvSpPr>
        <p:spPr>
          <a:xfrm>
            <a:off x="6032420" y="3858517"/>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4" name="object 48"/>
          <p:cNvSpPr txBox="1"/>
          <p:nvPr/>
        </p:nvSpPr>
        <p:spPr>
          <a:xfrm>
            <a:off x="6148555" y="3896617"/>
            <a:ext cx="163648" cy="252767"/>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135" name="object 50"/>
          <p:cNvSpPr/>
          <p:nvPr/>
        </p:nvSpPr>
        <p:spPr>
          <a:xfrm>
            <a:off x="7007321" y="386182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6" name="object 51"/>
          <p:cNvSpPr txBox="1"/>
          <p:nvPr/>
        </p:nvSpPr>
        <p:spPr>
          <a:xfrm>
            <a:off x="7141763" y="3900851"/>
            <a:ext cx="139223"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137" name="object 59"/>
          <p:cNvSpPr/>
          <p:nvPr/>
        </p:nvSpPr>
        <p:spPr>
          <a:xfrm>
            <a:off x="6522215" y="386275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8" name="object 60"/>
          <p:cNvSpPr txBox="1"/>
          <p:nvPr/>
        </p:nvSpPr>
        <p:spPr>
          <a:xfrm>
            <a:off x="6682107" y="3900851"/>
            <a:ext cx="79992" cy="252767"/>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139" name="object 65"/>
          <p:cNvSpPr/>
          <p:nvPr/>
        </p:nvSpPr>
        <p:spPr>
          <a:xfrm>
            <a:off x="5428415" y="3862751"/>
            <a:ext cx="426218" cy="368072"/>
          </a:xfrm>
          <a:prstGeom prst="ellipse">
            <a:avLst/>
          </a:prstGeom>
          <a:solidFill>
            <a:srgbClr val="CC0000">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0" name="object 66"/>
          <p:cNvSpPr txBox="1"/>
          <p:nvPr/>
        </p:nvSpPr>
        <p:spPr>
          <a:xfrm>
            <a:off x="5553861" y="3900851"/>
            <a:ext cx="14166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141" name="object 71"/>
          <p:cNvSpPr/>
          <p:nvPr/>
        </p:nvSpPr>
        <p:spPr>
          <a:xfrm>
            <a:off x="4920386" y="386275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2" name="object 72"/>
          <p:cNvSpPr txBox="1"/>
          <p:nvPr/>
        </p:nvSpPr>
        <p:spPr>
          <a:xfrm>
            <a:off x="5041496" y="3900851"/>
            <a:ext cx="152047" cy="252767"/>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dirty="0">
              <a:solidFill>
                <a:prstClr val="black"/>
              </a:solidFill>
              <a:latin typeface="Verdana (Body)"/>
              <a:cs typeface="Calibri"/>
            </a:endParaRPr>
          </a:p>
        </p:txBody>
      </p:sp>
      <p:sp>
        <p:nvSpPr>
          <p:cNvPr id="143" name="object 77"/>
          <p:cNvSpPr/>
          <p:nvPr/>
        </p:nvSpPr>
        <p:spPr>
          <a:xfrm>
            <a:off x="5613143" y="4439279"/>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4" name="object 78"/>
          <p:cNvSpPr txBox="1"/>
          <p:nvPr/>
        </p:nvSpPr>
        <p:spPr>
          <a:xfrm>
            <a:off x="5730763" y="4481705"/>
            <a:ext cx="159985"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p>
        </p:txBody>
      </p:sp>
      <p:cxnSp>
        <p:nvCxnSpPr>
          <p:cNvPr id="145" name="直接箭头连接符 51"/>
          <p:cNvCxnSpPr>
            <a:stCxn id="119" idx="5"/>
            <a:endCxn id="127" idx="1"/>
          </p:cNvCxnSpPr>
          <p:nvPr/>
        </p:nvCxnSpPr>
        <p:spPr>
          <a:xfrm>
            <a:off x="6650525" y="2596657"/>
            <a:ext cx="437507" cy="204938"/>
          </a:xfrm>
          <a:prstGeom prst="straightConnector1">
            <a:avLst/>
          </a:prstGeom>
          <a:noFill/>
          <a:ln w="38100" cap="flat" cmpd="sng" algn="ctr">
            <a:solidFill>
              <a:srgbClr val="0033CC"/>
            </a:solidFill>
            <a:prstDash val="solid"/>
            <a:miter lim="800000"/>
            <a:tailEnd type="triangle"/>
          </a:ln>
          <a:effectLst/>
        </p:spPr>
      </p:cxnSp>
      <p:cxnSp>
        <p:nvCxnSpPr>
          <p:cNvPr id="146" name="直接箭头连接符 52"/>
          <p:cNvCxnSpPr>
            <a:stCxn id="119" idx="3"/>
            <a:endCxn id="121" idx="7"/>
          </p:cNvCxnSpPr>
          <p:nvPr/>
        </p:nvCxnSpPr>
        <p:spPr>
          <a:xfrm flipH="1">
            <a:off x="5911662" y="2596657"/>
            <a:ext cx="437482" cy="204938"/>
          </a:xfrm>
          <a:prstGeom prst="straightConnector1">
            <a:avLst/>
          </a:prstGeom>
          <a:noFill/>
          <a:ln w="38100" cap="flat" cmpd="sng" algn="ctr">
            <a:solidFill>
              <a:srgbClr val="0033CC"/>
            </a:solidFill>
            <a:prstDash val="solid"/>
            <a:miter lim="800000"/>
            <a:tailEnd type="triangle"/>
          </a:ln>
          <a:effectLst/>
        </p:spPr>
      </p:cxnSp>
      <p:cxnSp>
        <p:nvCxnSpPr>
          <p:cNvPr id="147" name="直接箭头连接符 53"/>
          <p:cNvCxnSpPr>
            <a:stCxn id="121" idx="4"/>
            <a:endCxn id="123" idx="7"/>
          </p:cNvCxnSpPr>
          <p:nvPr/>
        </p:nvCxnSpPr>
        <p:spPr>
          <a:xfrm flipH="1">
            <a:off x="5542205" y="3115764"/>
            <a:ext cx="218767" cy="224326"/>
          </a:xfrm>
          <a:prstGeom prst="straightConnector1">
            <a:avLst/>
          </a:prstGeom>
          <a:noFill/>
          <a:ln w="38100" cap="flat" cmpd="sng" algn="ctr">
            <a:solidFill>
              <a:srgbClr val="0033CC"/>
            </a:solidFill>
            <a:prstDash val="solid"/>
            <a:miter lim="800000"/>
            <a:tailEnd type="triangle"/>
          </a:ln>
          <a:effectLst/>
        </p:spPr>
      </p:cxnSp>
      <p:cxnSp>
        <p:nvCxnSpPr>
          <p:cNvPr id="148" name="直接箭头连接符 54"/>
          <p:cNvCxnSpPr>
            <a:stCxn id="127" idx="3"/>
            <a:endCxn id="129" idx="0"/>
          </p:cNvCxnSpPr>
          <p:nvPr/>
        </p:nvCxnSpPr>
        <p:spPr>
          <a:xfrm flipH="1">
            <a:off x="6869292" y="3061861"/>
            <a:ext cx="218740" cy="224326"/>
          </a:xfrm>
          <a:prstGeom prst="straightConnector1">
            <a:avLst/>
          </a:prstGeom>
          <a:noFill/>
          <a:ln w="38100" cap="flat" cmpd="sng" algn="ctr">
            <a:solidFill>
              <a:srgbClr val="0033CC"/>
            </a:solidFill>
            <a:prstDash val="solid"/>
            <a:miter lim="800000"/>
            <a:tailEnd type="triangle"/>
          </a:ln>
          <a:effectLst/>
        </p:spPr>
      </p:cxnSp>
      <p:cxnSp>
        <p:nvCxnSpPr>
          <p:cNvPr id="149" name="直接箭头连接符 55"/>
          <p:cNvCxnSpPr>
            <a:stCxn id="121" idx="4"/>
            <a:endCxn id="125" idx="1"/>
          </p:cNvCxnSpPr>
          <p:nvPr/>
        </p:nvCxnSpPr>
        <p:spPr>
          <a:xfrm>
            <a:off x="5760972" y="3115764"/>
            <a:ext cx="218740" cy="224326"/>
          </a:xfrm>
          <a:prstGeom prst="straightConnector1">
            <a:avLst/>
          </a:prstGeom>
          <a:noFill/>
          <a:ln w="38100" cap="flat" cmpd="sng" algn="ctr">
            <a:solidFill>
              <a:srgbClr val="0033CC"/>
            </a:solidFill>
            <a:prstDash val="solid"/>
            <a:miter lim="800000"/>
            <a:tailEnd type="triangle"/>
          </a:ln>
          <a:effectLst/>
        </p:spPr>
      </p:cxnSp>
      <p:cxnSp>
        <p:nvCxnSpPr>
          <p:cNvPr id="150" name="直接箭头连接符 56"/>
          <p:cNvCxnSpPr>
            <a:stCxn id="127" idx="5"/>
            <a:endCxn id="131" idx="0"/>
          </p:cNvCxnSpPr>
          <p:nvPr/>
        </p:nvCxnSpPr>
        <p:spPr>
          <a:xfrm>
            <a:off x="7389413" y="3061861"/>
            <a:ext cx="218741" cy="224326"/>
          </a:xfrm>
          <a:prstGeom prst="straightConnector1">
            <a:avLst/>
          </a:prstGeom>
          <a:noFill/>
          <a:ln w="38100" cap="flat" cmpd="sng" algn="ctr">
            <a:solidFill>
              <a:srgbClr val="0033CC"/>
            </a:solidFill>
            <a:prstDash val="solid"/>
            <a:miter lim="800000"/>
            <a:tailEnd type="triangle"/>
          </a:ln>
          <a:effectLst/>
        </p:spPr>
      </p:cxnSp>
      <p:cxnSp>
        <p:nvCxnSpPr>
          <p:cNvPr id="151" name="直接箭头连接符 57"/>
          <p:cNvCxnSpPr>
            <a:stCxn id="123" idx="4"/>
            <a:endCxn id="139" idx="0"/>
          </p:cNvCxnSpPr>
          <p:nvPr/>
        </p:nvCxnSpPr>
        <p:spPr>
          <a:xfrm>
            <a:off x="5391515" y="3654258"/>
            <a:ext cx="250009" cy="208492"/>
          </a:xfrm>
          <a:prstGeom prst="straightConnector1">
            <a:avLst/>
          </a:prstGeom>
          <a:noFill/>
          <a:ln w="38100" cap="flat" cmpd="sng" algn="ctr">
            <a:solidFill>
              <a:srgbClr val="0033CC"/>
            </a:solidFill>
            <a:prstDash val="solid"/>
            <a:miter lim="800000"/>
            <a:tailEnd type="triangle"/>
          </a:ln>
          <a:effectLst/>
        </p:spPr>
      </p:cxnSp>
      <p:cxnSp>
        <p:nvCxnSpPr>
          <p:cNvPr id="152" name="直接箭头连接符 58"/>
          <p:cNvCxnSpPr>
            <a:stCxn id="123" idx="4"/>
            <a:endCxn id="141" idx="0"/>
          </p:cNvCxnSpPr>
          <p:nvPr/>
        </p:nvCxnSpPr>
        <p:spPr>
          <a:xfrm flipH="1">
            <a:off x="5133496" y="3654258"/>
            <a:ext cx="258020" cy="208492"/>
          </a:xfrm>
          <a:prstGeom prst="straightConnector1">
            <a:avLst/>
          </a:prstGeom>
          <a:noFill/>
          <a:ln w="38100" cap="flat" cmpd="sng" algn="ctr">
            <a:solidFill>
              <a:srgbClr val="0033CC"/>
            </a:solidFill>
            <a:prstDash val="solid"/>
            <a:miter lim="800000"/>
            <a:tailEnd type="triangle"/>
          </a:ln>
          <a:effectLst/>
        </p:spPr>
      </p:cxnSp>
      <p:cxnSp>
        <p:nvCxnSpPr>
          <p:cNvPr id="153" name="直接箭头连接符 59"/>
          <p:cNvCxnSpPr>
            <a:stCxn id="129" idx="4"/>
            <a:endCxn id="137" idx="0"/>
          </p:cNvCxnSpPr>
          <p:nvPr/>
        </p:nvCxnSpPr>
        <p:spPr>
          <a:xfrm flipH="1">
            <a:off x="6735324" y="3654258"/>
            <a:ext cx="133967" cy="208492"/>
          </a:xfrm>
          <a:prstGeom prst="straightConnector1">
            <a:avLst/>
          </a:prstGeom>
          <a:noFill/>
          <a:ln w="38100" cap="flat" cmpd="sng" algn="ctr">
            <a:solidFill>
              <a:srgbClr val="0033CC"/>
            </a:solidFill>
            <a:prstDash val="solid"/>
            <a:miter lim="800000"/>
            <a:tailEnd type="triangle"/>
          </a:ln>
          <a:effectLst/>
        </p:spPr>
      </p:cxnSp>
      <p:cxnSp>
        <p:nvCxnSpPr>
          <p:cNvPr id="154" name="直接箭头连接符 60"/>
          <p:cNvCxnSpPr>
            <a:stCxn id="125" idx="4"/>
            <a:endCxn id="133" idx="0"/>
          </p:cNvCxnSpPr>
          <p:nvPr/>
        </p:nvCxnSpPr>
        <p:spPr>
          <a:xfrm>
            <a:off x="6130404" y="3654258"/>
            <a:ext cx="115126" cy="204259"/>
          </a:xfrm>
          <a:prstGeom prst="straightConnector1">
            <a:avLst/>
          </a:prstGeom>
          <a:noFill/>
          <a:ln w="38100" cap="flat" cmpd="sng" algn="ctr">
            <a:solidFill>
              <a:srgbClr val="0033CC"/>
            </a:solidFill>
            <a:prstDash val="solid"/>
            <a:miter lim="800000"/>
            <a:tailEnd type="triangle"/>
          </a:ln>
          <a:effectLst/>
        </p:spPr>
      </p:cxnSp>
      <p:cxnSp>
        <p:nvCxnSpPr>
          <p:cNvPr id="155" name="直接箭头连接符 61"/>
          <p:cNvCxnSpPr>
            <a:stCxn id="129" idx="4"/>
            <a:endCxn id="135" idx="0"/>
          </p:cNvCxnSpPr>
          <p:nvPr/>
        </p:nvCxnSpPr>
        <p:spPr>
          <a:xfrm>
            <a:off x="6869292" y="3654258"/>
            <a:ext cx="351139" cy="207563"/>
          </a:xfrm>
          <a:prstGeom prst="straightConnector1">
            <a:avLst/>
          </a:prstGeom>
          <a:noFill/>
          <a:ln w="38100" cap="flat" cmpd="sng" algn="ctr">
            <a:solidFill>
              <a:srgbClr val="0033CC"/>
            </a:solidFill>
            <a:prstDash val="solid"/>
            <a:miter lim="800000"/>
            <a:tailEnd type="triangle"/>
          </a:ln>
          <a:effectLst/>
        </p:spPr>
      </p:cxnSp>
      <p:cxnSp>
        <p:nvCxnSpPr>
          <p:cNvPr id="156" name="直接箭头连接符 62"/>
          <p:cNvCxnSpPr>
            <a:stCxn id="139" idx="4"/>
            <a:endCxn id="143" idx="0"/>
          </p:cNvCxnSpPr>
          <p:nvPr/>
        </p:nvCxnSpPr>
        <p:spPr>
          <a:xfrm>
            <a:off x="5641524" y="4230823"/>
            <a:ext cx="184729" cy="208456"/>
          </a:xfrm>
          <a:prstGeom prst="straightConnector1">
            <a:avLst/>
          </a:prstGeom>
          <a:noFill/>
          <a:ln w="38100" cap="flat" cmpd="sng" algn="ctr">
            <a:solidFill>
              <a:srgbClr val="0033CC"/>
            </a:solidFill>
            <a:prstDash val="solid"/>
            <a:miter lim="800000"/>
            <a:tailEnd type="triangle"/>
          </a:ln>
          <a:effectLst/>
        </p:spPr>
      </p:cxn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85C7AA7-6EB2-0CE0-23B2-15A9FC8D34F1}"/>
                  </a:ext>
                </a:extLst>
              </p14:cNvPr>
              <p14:cNvContentPartPr/>
              <p14:nvPr/>
            </p14:nvContentPartPr>
            <p14:xfrm>
              <a:off x="1406051" y="2164870"/>
              <a:ext cx="896400" cy="60840"/>
            </p14:xfrm>
          </p:contentPart>
        </mc:Choice>
        <mc:Fallback xmlns="">
          <p:pic>
            <p:nvPicPr>
              <p:cNvPr id="4" name="Ink 3">
                <a:extLst>
                  <a:ext uri="{FF2B5EF4-FFF2-40B4-BE49-F238E27FC236}">
                    <a16:creationId xmlns:a16="http://schemas.microsoft.com/office/drawing/2014/main" id="{285C7AA7-6EB2-0CE0-23B2-15A9FC8D34F1}"/>
                  </a:ext>
                </a:extLst>
              </p:cNvPr>
              <p:cNvPicPr/>
              <p:nvPr/>
            </p:nvPicPr>
            <p:blipFill>
              <a:blip r:embed="rId4"/>
              <a:stretch>
                <a:fillRect/>
              </a:stretch>
            </p:blipFill>
            <p:spPr>
              <a:xfrm>
                <a:off x="1352051" y="2057230"/>
                <a:ext cx="100404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725EBA21-0C26-89EA-8E99-913810C2C4D1}"/>
                  </a:ext>
                </a:extLst>
              </p14:cNvPr>
              <p14:cNvContentPartPr/>
              <p14:nvPr/>
            </p14:nvContentPartPr>
            <p14:xfrm>
              <a:off x="2561651" y="2673910"/>
              <a:ext cx="1172520" cy="360"/>
            </p14:xfrm>
          </p:contentPart>
        </mc:Choice>
        <mc:Fallback xmlns="">
          <p:pic>
            <p:nvPicPr>
              <p:cNvPr id="5" name="Ink 4">
                <a:extLst>
                  <a:ext uri="{FF2B5EF4-FFF2-40B4-BE49-F238E27FC236}">
                    <a16:creationId xmlns:a16="http://schemas.microsoft.com/office/drawing/2014/main" id="{725EBA21-0C26-89EA-8E99-913810C2C4D1}"/>
                  </a:ext>
                </a:extLst>
              </p:cNvPr>
              <p:cNvPicPr/>
              <p:nvPr/>
            </p:nvPicPr>
            <p:blipFill>
              <a:blip r:embed="rId6"/>
              <a:stretch>
                <a:fillRect/>
              </a:stretch>
            </p:blipFill>
            <p:spPr>
              <a:xfrm>
                <a:off x="2508011" y="2566270"/>
                <a:ext cx="12801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D66B3DD0-EB9C-0C28-B94A-A72C98154F21}"/>
                  </a:ext>
                </a:extLst>
              </p14:cNvPr>
              <p14:cNvContentPartPr/>
              <p14:nvPr/>
            </p14:nvContentPartPr>
            <p14:xfrm>
              <a:off x="2285891" y="3000070"/>
              <a:ext cx="975960" cy="19080"/>
            </p14:xfrm>
          </p:contentPart>
        </mc:Choice>
        <mc:Fallback xmlns="">
          <p:pic>
            <p:nvPicPr>
              <p:cNvPr id="6" name="Ink 5">
                <a:extLst>
                  <a:ext uri="{FF2B5EF4-FFF2-40B4-BE49-F238E27FC236}">
                    <a16:creationId xmlns:a16="http://schemas.microsoft.com/office/drawing/2014/main" id="{D66B3DD0-EB9C-0C28-B94A-A72C98154F21}"/>
                  </a:ext>
                </a:extLst>
              </p:cNvPr>
              <p:cNvPicPr/>
              <p:nvPr/>
            </p:nvPicPr>
            <p:blipFill>
              <a:blip r:embed="rId8"/>
              <a:stretch>
                <a:fillRect/>
              </a:stretch>
            </p:blipFill>
            <p:spPr>
              <a:xfrm>
                <a:off x="2232251" y="2892430"/>
                <a:ext cx="108360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DBF08D13-54C2-2B16-F4C4-AA0B72243077}"/>
                  </a:ext>
                </a:extLst>
              </p14:cNvPr>
              <p14:cNvContentPartPr/>
              <p14:nvPr/>
            </p14:nvContentPartPr>
            <p14:xfrm>
              <a:off x="2613491" y="3415870"/>
              <a:ext cx="1103760" cy="34920"/>
            </p14:xfrm>
          </p:contentPart>
        </mc:Choice>
        <mc:Fallback xmlns="">
          <p:pic>
            <p:nvPicPr>
              <p:cNvPr id="7" name="Ink 6">
                <a:extLst>
                  <a:ext uri="{FF2B5EF4-FFF2-40B4-BE49-F238E27FC236}">
                    <a16:creationId xmlns:a16="http://schemas.microsoft.com/office/drawing/2014/main" id="{DBF08D13-54C2-2B16-F4C4-AA0B72243077}"/>
                  </a:ext>
                </a:extLst>
              </p:cNvPr>
              <p:cNvPicPr/>
              <p:nvPr/>
            </p:nvPicPr>
            <p:blipFill>
              <a:blip r:embed="rId10"/>
              <a:stretch>
                <a:fillRect/>
              </a:stretch>
            </p:blipFill>
            <p:spPr>
              <a:xfrm>
                <a:off x="2559851" y="3307870"/>
                <a:ext cx="121140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2B79B836-FBEB-3D83-63FE-9AD83BB746D1}"/>
                  </a:ext>
                </a:extLst>
              </p14:cNvPr>
              <p14:cNvContentPartPr/>
              <p14:nvPr/>
            </p14:nvContentPartPr>
            <p14:xfrm>
              <a:off x="2311811" y="3812950"/>
              <a:ext cx="1581480" cy="117720"/>
            </p14:xfrm>
          </p:contentPart>
        </mc:Choice>
        <mc:Fallback xmlns="">
          <p:pic>
            <p:nvPicPr>
              <p:cNvPr id="8" name="Ink 7">
                <a:extLst>
                  <a:ext uri="{FF2B5EF4-FFF2-40B4-BE49-F238E27FC236}">
                    <a16:creationId xmlns:a16="http://schemas.microsoft.com/office/drawing/2014/main" id="{2B79B836-FBEB-3D83-63FE-9AD83BB746D1}"/>
                  </a:ext>
                </a:extLst>
              </p:cNvPr>
              <p:cNvPicPr/>
              <p:nvPr/>
            </p:nvPicPr>
            <p:blipFill>
              <a:blip r:embed="rId12"/>
              <a:stretch>
                <a:fillRect/>
              </a:stretch>
            </p:blipFill>
            <p:spPr>
              <a:xfrm>
                <a:off x="2257811" y="3704950"/>
                <a:ext cx="1689120" cy="333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5BB7F913-4E7E-0134-C4C6-BC2D13AA3314}"/>
                  </a:ext>
                </a:extLst>
              </p14:cNvPr>
              <p14:cNvContentPartPr/>
              <p14:nvPr/>
            </p14:nvContentPartPr>
            <p14:xfrm>
              <a:off x="2553371" y="4226950"/>
              <a:ext cx="1305360" cy="39960"/>
            </p14:xfrm>
          </p:contentPart>
        </mc:Choice>
        <mc:Fallback xmlns="">
          <p:pic>
            <p:nvPicPr>
              <p:cNvPr id="9" name="Ink 8">
                <a:extLst>
                  <a:ext uri="{FF2B5EF4-FFF2-40B4-BE49-F238E27FC236}">
                    <a16:creationId xmlns:a16="http://schemas.microsoft.com/office/drawing/2014/main" id="{5BB7F913-4E7E-0134-C4C6-BC2D13AA3314}"/>
                  </a:ext>
                </a:extLst>
              </p:cNvPr>
              <p:cNvPicPr/>
              <p:nvPr/>
            </p:nvPicPr>
            <p:blipFill>
              <a:blip r:embed="rId14"/>
              <a:stretch>
                <a:fillRect/>
              </a:stretch>
            </p:blipFill>
            <p:spPr>
              <a:xfrm>
                <a:off x="2499371" y="4118950"/>
                <a:ext cx="141300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a:extLst>
                  <a:ext uri="{FF2B5EF4-FFF2-40B4-BE49-F238E27FC236}">
                    <a16:creationId xmlns:a16="http://schemas.microsoft.com/office/drawing/2014/main" id="{3F839637-3C5C-18D5-0157-A0F51B1CAFB2}"/>
                  </a:ext>
                </a:extLst>
              </p14:cNvPr>
              <p14:cNvContentPartPr/>
              <p14:nvPr/>
            </p14:nvContentPartPr>
            <p14:xfrm>
              <a:off x="2320451" y="4665790"/>
              <a:ext cx="2026440" cy="87840"/>
            </p14:xfrm>
          </p:contentPart>
        </mc:Choice>
        <mc:Fallback xmlns="">
          <p:pic>
            <p:nvPicPr>
              <p:cNvPr id="10" name="Ink 9">
                <a:extLst>
                  <a:ext uri="{FF2B5EF4-FFF2-40B4-BE49-F238E27FC236}">
                    <a16:creationId xmlns:a16="http://schemas.microsoft.com/office/drawing/2014/main" id="{3F839637-3C5C-18D5-0157-A0F51B1CAFB2}"/>
                  </a:ext>
                </a:extLst>
              </p:cNvPr>
              <p:cNvPicPr/>
              <p:nvPr/>
            </p:nvPicPr>
            <p:blipFill>
              <a:blip r:embed="rId16"/>
              <a:stretch>
                <a:fillRect/>
              </a:stretch>
            </p:blipFill>
            <p:spPr>
              <a:xfrm>
                <a:off x="2266811" y="4558150"/>
                <a:ext cx="213408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Ink 10">
                <a:extLst>
                  <a:ext uri="{FF2B5EF4-FFF2-40B4-BE49-F238E27FC236}">
                    <a16:creationId xmlns:a16="http://schemas.microsoft.com/office/drawing/2014/main" id="{EE524A5B-4517-EA40-405F-40DB2A286C83}"/>
                  </a:ext>
                </a:extLst>
              </p14:cNvPr>
              <p14:cNvContentPartPr/>
              <p14:nvPr/>
            </p14:nvContentPartPr>
            <p14:xfrm>
              <a:off x="2363651" y="5089150"/>
              <a:ext cx="3018600" cy="44640"/>
            </p14:xfrm>
          </p:contentPart>
        </mc:Choice>
        <mc:Fallback xmlns="">
          <p:pic>
            <p:nvPicPr>
              <p:cNvPr id="11" name="Ink 10">
                <a:extLst>
                  <a:ext uri="{FF2B5EF4-FFF2-40B4-BE49-F238E27FC236}">
                    <a16:creationId xmlns:a16="http://schemas.microsoft.com/office/drawing/2014/main" id="{EE524A5B-4517-EA40-405F-40DB2A286C83}"/>
                  </a:ext>
                </a:extLst>
              </p:cNvPr>
              <p:cNvPicPr/>
              <p:nvPr/>
            </p:nvPicPr>
            <p:blipFill>
              <a:blip r:embed="rId18"/>
              <a:stretch>
                <a:fillRect/>
              </a:stretch>
            </p:blipFill>
            <p:spPr>
              <a:xfrm>
                <a:off x="2309651" y="4981510"/>
                <a:ext cx="3126240" cy="260280"/>
              </a:xfrm>
              <a:prstGeom prst="rect">
                <a:avLst/>
              </a:prstGeom>
            </p:spPr>
          </p:pic>
        </mc:Fallback>
      </mc:AlternateContent>
    </p:spTree>
    <p:extLst>
      <p:ext uri="{BB962C8B-B14F-4D97-AF65-F5344CB8AC3E}">
        <p14:creationId xmlns:p14="http://schemas.microsoft.com/office/powerpoint/2010/main" val="3173359019"/>
      </p:ext>
    </p:extLst>
  </p:cSld>
  <p:clrMapOvr>
    <a:masterClrMapping/>
  </p:clrMapOvr>
  <p:transition>
    <p:wipe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Removing a node from a BST</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t>Remove node X - a bit tricky</a:t>
            </a:r>
          </a:p>
          <a:p>
            <a:pPr algn="just">
              <a:lnSpc>
                <a:spcPct val="150000"/>
              </a:lnSpc>
            </a:pPr>
            <a:r>
              <a:rPr lang="en-SG" sz="1800"/>
              <a:t>3 cases:</a:t>
            </a:r>
          </a:p>
          <a:p>
            <a:pPr marL="800100" lvl="1" indent="-342900" algn="just">
              <a:lnSpc>
                <a:spcPct val="150000"/>
              </a:lnSpc>
              <a:buClr>
                <a:schemeClr val="tx1"/>
              </a:buClr>
              <a:buFont typeface="+mj-lt"/>
              <a:buAutoNum type="arabicPeriod"/>
            </a:pPr>
            <a:r>
              <a:rPr lang="en-SG" sz="1600" b="1">
                <a:solidFill>
                  <a:srgbClr val="00B050"/>
                </a:solidFill>
              </a:rPr>
              <a:t>x has no children</a:t>
            </a:r>
            <a:r>
              <a:rPr lang="en-SG" sz="1600" b="1"/>
              <a:t>:</a:t>
            </a:r>
            <a:r>
              <a:rPr lang="en-SG" sz="1600" b="1">
                <a:solidFill>
                  <a:srgbClr val="00B050"/>
                </a:solidFill>
              </a:rPr>
              <a:t> </a:t>
            </a:r>
          </a:p>
          <a:p>
            <a:pPr lvl="2" algn="just">
              <a:lnSpc>
                <a:spcPct val="150000"/>
              </a:lnSpc>
              <a:buClr>
                <a:schemeClr val="tx1"/>
              </a:buClr>
              <a:buFont typeface="Courier New" panose="02070309020205020404" pitchFamily="49" charset="0"/>
              <a:buChar char="o"/>
            </a:pPr>
            <a:r>
              <a:rPr lang="en-SG" sz="1400" b="1">
                <a:solidFill>
                  <a:srgbClr val="00B050"/>
                </a:solidFill>
              </a:rPr>
              <a:t>Remove x</a:t>
            </a:r>
            <a:endParaRPr lang="en-SG" sz="2000" b="1">
              <a:solidFill>
                <a:srgbClr val="68CE68"/>
              </a:solidFill>
            </a:endParaRPr>
          </a:p>
          <a:p>
            <a:pPr marL="800100" lvl="1" indent="-342900" algn="just">
              <a:lnSpc>
                <a:spcPct val="150000"/>
              </a:lnSpc>
              <a:buClr>
                <a:schemeClr val="tx1"/>
              </a:buClr>
              <a:buFont typeface="+mj-lt"/>
              <a:buAutoNum type="arabicPeriod"/>
            </a:pPr>
            <a:r>
              <a:rPr lang="en-SG" sz="1600">
                <a:solidFill>
                  <a:schemeClr val="bg1">
                    <a:lumMod val="65000"/>
                  </a:schemeClr>
                </a:solidFill>
              </a:rPr>
              <a:t>x has one child y:</a:t>
            </a:r>
            <a:r>
              <a:rPr lang="en-US" altLang="zh-CN" sz="1600">
                <a:solidFill>
                  <a:schemeClr val="bg1">
                    <a:lumMod val="65000"/>
                  </a:schemeClr>
                </a:solidFill>
                <a:latin typeface="Calibri" panose="020F0502020204030204" pitchFamily="34" charset="0"/>
                <a:ea typeface="宋体" panose="02010600030101010101" pitchFamily="2" charset="-122"/>
              </a:rPr>
              <a:t> </a:t>
            </a:r>
            <a:endParaRPr lang="en-SG" sz="1600">
              <a:solidFill>
                <a:schemeClr val="bg1">
                  <a:lumMod val="65000"/>
                </a:schemeClr>
              </a:solidFill>
            </a:endParaRPr>
          </a:p>
          <a:p>
            <a:pPr lvl="2" algn="just">
              <a:lnSpc>
                <a:spcPct val="150000"/>
              </a:lnSpc>
              <a:buClr>
                <a:schemeClr val="tx1"/>
              </a:buClr>
              <a:buFont typeface="Courier New" panose="02070309020205020404" pitchFamily="49" charset="0"/>
              <a:buChar char="o"/>
            </a:pPr>
            <a:r>
              <a:rPr lang="en-SG" sz="1400">
                <a:solidFill>
                  <a:schemeClr val="bg1">
                    <a:lumMod val="65000"/>
                  </a:schemeClr>
                </a:solidFill>
              </a:rPr>
              <a:t>Replace x with y</a:t>
            </a:r>
            <a:r>
              <a:rPr lang="en-US" altLang="zh-CN" sz="1400">
                <a:solidFill>
                  <a:schemeClr val="bg1">
                    <a:lumMod val="65000"/>
                  </a:schemeClr>
                </a:solidFill>
                <a:latin typeface="Calibri" panose="020F0502020204030204" pitchFamily="34" charset="0"/>
                <a:ea typeface="宋体" panose="02010600030101010101" pitchFamily="2" charset="-122"/>
              </a:rPr>
              <a:t> </a:t>
            </a:r>
            <a:endParaRPr lang="en-SG" sz="1400">
              <a:solidFill>
                <a:schemeClr val="bg1">
                  <a:lumMod val="65000"/>
                </a:schemeClr>
              </a:solidFill>
            </a:endParaRPr>
          </a:p>
          <a:p>
            <a:pPr marL="800100" lvl="1" indent="-342900" algn="just">
              <a:lnSpc>
                <a:spcPct val="150000"/>
              </a:lnSpc>
              <a:buClr>
                <a:schemeClr val="tx1"/>
              </a:buClr>
              <a:buFont typeface="+mj-lt"/>
              <a:buAutoNum type="arabicPeriod"/>
            </a:pPr>
            <a:r>
              <a:rPr lang="en-SG" sz="1600">
                <a:solidFill>
                  <a:schemeClr val="bg1">
                    <a:lumMod val="65000"/>
                  </a:schemeClr>
                </a:solidFill>
              </a:rPr>
              <a:t>x has two children: </a:t>
            </a:r>
          </a:p>
          <a:p>
            <a:pPr lvl="2" algn="just">
              <a:lnSpc>
                <a:spcPct val="150000"/>
              </a:lnSpc>
              <a:buClr>
                <a:schemeClr val="tx1"/>
              </a:buClr>
              <a:buFont typeface="Courier New" panose="02070309020205020404" pitchFamily="49" charset="0"/>
              <a:buChar char="o"/>
            </a:pPr>
            <a:r>
              <a:rPr lang="en-SG" sz="1400">
                <a:solidFill>
                  <a:schemeClr val="bg1">
                    <a:lumMod val="65000"/>
                  </a:schemeClr>
                </a:solidFill>
              </a:rPr>
              <a:t>Swap x with successor</a:t>
            </a:r>
          </a:p>
          <a:p>
            <a:pPr lvl="2" algn="just">
              <a:lnSpc>
                <a:spcPct val="150000"/>
              </a:lnSpc>
              <a:buClr>
                <a:schemeClr val="tx1"/>
              </a:buClr>
              <a:buFont typeface="Courier New" panose="02070309020205020404" pitchFamily="49" charset="0"/>
              <a:buChar char="o"/>
            </a:pPr>
            <a:r>
              <a:rPr lang="en-SG" sz="1400">
                <a:solidFill>
                  <a:schemeClr val="bg1">
                    <a:lumMod val="65000"/>
                  </a:schemeClr>
                </a:solidFill>
              </a:rPr>
              <a:t>Perform case 1 or 2 to remove it</a:t>
            </a:r>
            <a:endParaRPr lang="en-SG" sz="1800">
              <a:solidFill>
                <a:schemeClr val="bg1">
                  <a:lumMod val="65000"/>
                </a:schemeClr>
              </a:solidFill>
            </a:endParaRPr>
          </a:p>
        </p:txBody>
      </p:sp>
      <p:sp>
        <p:nvSpPr>
          <p:cNvPr id="119" name="object 8"/>
          <p:cNvSpPr/>
          <p:nvPr/>
        </p:nvSpPr>
        <p:spPr>
          <a:xfrm>
            <a:off x="6286726" y="2282488"/>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0" name="object 9"/>
          <p:cNvSpPr txBox="1"/>
          <p:nvPr/>
        </p:nvSpPr>
        <p:spPr>
          <a:xfrm>
            <a:off x="6403617" y="2324917"/>
            <a:ext cx="16181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121" name="object 11"/>
          <p:cNvSpPr/>
          <p:nvPr/>
        </p:nvSpPr>
        <p:spPr>
          <a:xfrm>
            <a:off x="5547863" y="2747692"/>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2" name="object 12"/>
          <p:cNvSpPr txBox="1"/>
          <p:nvPr/>
        </p:nvSpPr>
        <p:spPr>
          <a:xfrm>
            <a:off x="5677581" y="2785792"/>
            <a:ext cx="13189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123" name="object 14"/>
          <p:cNvSpPr/>
          <p:nvPr/>
        </p:nvSpPr>
        <p:spPr>
          <a:xfrm>
            <a:off x="5178406" y="3286186"/>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4" name="object 15"/>
          <p:cNvSpPr txBox="1"/>
          <p:nvPr/>
        </p:nvSpPr>
        <p:spPr>
          <a:xfrm>
            <a:off x="5302838" y="3324286"/>
            <a:ext cx="144108"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25" name="object 17"/>
          <p:cNvSpPr/>
          <p:nvPr/>
        </p:nvSpPr>
        <p:spPr>
          <a:xfrm>
            <a:off x="5917294" y="3286186"/>
            <a:ext cx="426218" cy="368072"/>
          </a:xfrm>
          <a:prstGeom prst="ellipse">
            <a:avLst/>
          </a:prstGeom>
          <a:solidFill>
            <a:srgbClr val="CC0000">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6" name="object 18"/>
          <p:cNvSpPr txBox="1"/>
          <p:nvPr/>
        </p:nvSpPr>
        <p:spPr>
          <a:xfrm>
            <a:off x="6049769" y="3324286"/>
            <a:ext cx="125789"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27" name="object 20"/>
          <p:cNvSpPr/>
          <p:nvPr/>
        </p:nvSpPr>
        <p:spPr>
          <a:xfrm>
            <a:off x="7025613" y="2747692"/>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8" name="object 21"/>
          <p:cNvSpPr txBox="1"/>
          <p:nvPr/>
        </p:nvSpPr>
        <p:spPr>
          <a:xfrm>
            <a:off x="7161811" y="2785792"/>
            <a:ext cx="117241"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29" name="object 23"/>
          <p:cNvSpPr/>
          <p:nvPr/>
        </p:nvSpPr>
        <p:spPr>
          <a:xfrm>
            <a:off x="6656182" y="3286186"/>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0" name="object 24"/>
          <p:cNvSpPr txBox="1"/>
          <p:nvPr/>
        </p:nvSpPr>
        <p:spPr>
          <a:xfrm>
            <a:off x="6802062" y="3324286"/>
            <a:ext cx="94647"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31" name="object 26"/>
          <p:cNvSpPr/>
          <p:nvPr/>
        </p:nvSpPr>
        <p:spPr>
          <a:xfrm>
            <a:off x="7395045" y="3286186"/>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2" name="object 27"/>
          <p:cNvSpPr txBox="1"/>
          <p:nvPr/>
        </p:nvSpPr>
        <p:spPr>
          <a:xfrm>
            <a:off x="7489814" y="3324286"/>
            <a:ext cx="212497" cy="252767"/>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dirty="0">
              <a:solidFill>
                <a:prstClr val="black"/>
              </a:solidFill>
              <a:latin typeface="Verdana (Body)"/>
              <a:cs typeface="Calibri"/>
            </a:endParaRPr>
          </a:p>
        </p:txBody>
      </p:sp>
      <p:sp>
        <p:nvSpPr>
          <p:cNvPr id="133" name="object 47"/>
          <p:cNvSpPr/>
          <p:nvPr/>
        </p:nvSpPr>
        <p:spPr>
          <a:xfrm>
            <a:off x="6032420" y="3858517"/>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4" name="object 48"/>
          <p:cNvSpPr txBox="1"/>
          <p:nvPr/>
        </p:nvSpPr>
        <p:spPr>
          <a:xfrm>
            <a:off x="6148555" y="3896617"/>
            <a:ext cx="163648" cy="252767"/>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135" name="object 50"/>
          <p:cNvSpPr/>
          <p:nvPr/>
        </p:nvSpPr>
        <p:spPr>
          <a:xfrm>
            <a:off x="7007321" y="386182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6" name="object 51"/>
          <p:cNvSpPr txBox="1"/>
          <p:nvPr/>
        </p:nvSpPr>
        <p:spPr>
          <a:xfrm>
            <a:off x="7141763" y="3900851"/>
            <a:ext cx="139223"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137" name="object 59"/>
          <p:cNvSpPr/>
          <p:nvPr/>
        </p:nvSpPr>
        <p:spPr>
          <a:xfrm>
            <a:off x="6522215" y="386275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8" name="object 60"/>
          <p:cNvSpPr txBox="1"/>
          <p:nvPr/>
        </p:nvSpPr>
        <p:spPr>
          <a:xfrm>
            <a:off x="6682107" y="3900851"/>
            <a:ext cx="79992" cy="252767"/>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139" name="object 65"/>
          <p:cNvSpPr/>
          <p:nvPr/>
        </p:nvSpPr>
        <p:spPr>
          <a:xfrm>
            <a:off x="5428415" y="3862751"/>
            <a:ext cx="426218" cy="368072"/>
          </a:xfrm>
          <a:prstGeom prst="ellipse">
            <a:avLst/>
          </a:prstGeom>
          <a:solidFill>
            <a:srgbClr val="CC0000">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0" name="object 66"/>
          <p:cNvSpPr txBox="1"/>
          <p:nvPr/>
        </p:nvSpPr>
        <p:spPr>
          <a:xfrm>
            <a:off x="5553861" y="3900851"/>
            <a:ext cx="14166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141" name="object 71"/>
          <p:cNvSpPr/>
          <p:nvPr/>
        </p:nvSpPr>
        <p:spPr>
          <a:xfrm>
            <a:off x="4920386" y="386275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2" name="object 72"/>
          <p:cNvSpPr txBox="1"/>
          <p:nvPr/>
        </p:nvSpPr>
        <p:spPr>
          <a:xfrm>
            <a:off x="5041496" y="3900851"/>
            <a:ext cx="152047" cy="252767"/>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dirty="0">
              <a:solidFill>
                <a:prstClr val="black"/>
              </a:solidFill>
              <a:latin typeface="Verdana (Body)"/>
              <a:cs typeface="Calibri"/>
            </a:endParaRPr>
          </a:p>
        </p:txBody>
      </p:sp>
      <p:sp>
        <p:nvSpPr>
          <p:cNvPr id="143" name="object 77"/>
          <p:cNvSpPr/>
          <p:nvPr/>
        </p:nvSpPr>
        <p:spPr>
          <a:xfrm>
            <a:off x="5613143" y="4439279"/>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4" name="object 78"/>
          <p:cNvSpPr txBox="1"/>
          <p:nvPr/>
        </p:nvSpPr>
        <p:spPr>
          <a:xfrm>
            <a:off x="5730763" y="4481705"/>
            <a:ext cx="159985"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p>
        </p:txBody>
      </p:sp>
      <p:cxnSp>
        <p:nvCxnSpPr>
          <p:cNvPr id="145" name="直接箭头连接符 51"/>
          <p:cNvCxnSpPr>
            <a:stCxn id="119" idx="5"/>
            <a:endCxn id="127" idx="1"/>
          </p:cNvCxnSpPr>
          <p:nvPr/>
        </p:nvCxnSpPr>
        <p:spPr>
          <a:xfrm>
            <a:off x="6650525" y="2596657"/>
            <a:ext cx="437507" cy="204938"/>
          </a:xfrm>
          <a:prstGeom prst="straightConnector1">
            <a:avLst/>
          </a:prstGeom>
          <a:noFill/>
          <a:ln w="38100" cap="flat" cmpd="sng" algn="ctr">
            <a:solidFill>
              <a:srgbClr val="0033CC"/>
            </a:solidFill>
            <a:prstDash val="solid"/>
            <a:miter lim="800000"/>
            <a:tailEnd type="triangle"/>
          </a:ln>
          <a:effectLst/>
        </p:spPr>
      </p:cxnSp>
      <p:cxnSp>
        <p:nvCxnSpPr>
          <p:cNvPr id="146" name="直接箭头连接符 52"/>
          <p:cNvCxnSpPr>
            <a:stCxn id="119" idx="3"/>
            <a:endCxn id="121" idx="7"/>
          </p:cNvCxnSpPr>
          <p:nvPr/>
        </p:nvCxnSpPr>
        <p:spPr>
          <a:xfrm flipH="1">
            <a:off x="5911662" y="2596657"/>
            <a:ext cx="437482" cy="204938"/>
          </a:xfrm>
          <a:prstGeom prst="straightConnector1">
            <a:avLst/>
          </a:prstGeom>
          <a:noFill/>
          <a:ln w="38100" cap="flat" cmpd="sng" algn="ctr">
            <a:solidFill>
              <a:srgbClr val="0033CC"/>
            </a:solidFill>
            <a:prstDash val="solid"/>
            <a:miter lim="800000"/>
            <a:tailEnd type="triangle"/>
          </a:ln>
          <a:effectLst/>
        </p:spPr>
      </p:cxnSp>
      <p:cxnSp>
        <p:nvCxnSpPr>
          <p:cNvPr id="147" name="直接箭头连接符 53"/>
          <p:cNvCxnSpPr>
            <a:stCxn id="121" idx="4"/>
            <a:endCxn id="123" idx="7"/>
          </p:cNvCxnSpPr>
          <p:nvPr/>
        </p:nvCxnSpPr>
        <p:spPr>
          <a:xfrm flipH="1">
            <a:off x="5542205" y="3115764"/>
            <a:ext cx="218767" cy="224326"/>
          </a:xfrm>
          <a:prstGeom prst="straightConnector1">
            <a:avLst/>
          </a:prstGeom>
          <a:noFill/>
          <a:ln w="38100" cap="flat" cmpd="sng" algn="ctr">
            <a:solidFill>
              <a:srgbClr val="0033CC"/>
            </a:solidFill>
            <a:prstDash val="solid"/>
            <a:miter lim="800000"/>
            <a:tailEnd type="triangle"/>
          </a:ln>
          <a:effectLst/>
        </p:spPr>
      </p:cxnSp>
      <p:cxnSp>
        <p:nvCxnSpPr>
          <p:cNvPr id="148" name="直接箭头连接符 54"/>
          <p:cNvCxnSpPr>
            <a:stCxn id="127" idx="3"/>
            <a:endCxn id="129" idx="0"/>
          </p:cNvCxnSpPr>
          <p:nvPr/>
        </p:nvCxnSpPr>
        <p:spPr>
          <a:xfrm flipH="1">
            <a:off x="6869292" y="3061861"/>
            <a:ext cx="218740" cy="224326"/>
          </a:xfrm>
          <a:prstGeom prst="straightConnector1">
            <a:avLst/>
          </a:prstGeom>
          <a:noFill/>
          <a:ln w="38100" cap="flat" cmpd="sng" algn="ctr">
            <a:solidFill>
              <a:srgbClr val="0033CC"/>
            </a:solidFill>
            <a:prstDash val="solid"/>
            <a:miter lim="800000"/>
            <a:tailEnd type="triangle"/>
          </a:ln>
          <a:effectLst/>
        </p:spPr>
      </p:cxnSp>
      <p:cxnSp>
        <p:nvCxnSpPr>
          <p:cNvPr id="149" name="直接箭头连接符 55"/>
          <p:cNvCxnSpPr>
            <a:stCxn id="121" idx="4"/>
            <a:endCxn id="125" idx="1"/>
          </p:cNvCxnSpPr>
          <p:nvPr/>
        </p:nvCxnSpPr>
        <p:spPr>
          <a:xfrm>
            <a:off x="5760972" y="3115764"/>
            <a:ext cx="218740" cy="224326"/>
          </a:xfrm>
          <a:prstGeom prst="straightConnector1">
            <a:avLst/>
          </a:prstGeom>
          <a:noFill/>
          <a:ln w="38100" cap="flat" cmpd="sng" algn="ctr">
            <a:solidFill>
              <a:srgbClr val="0033CC"/>
            </a:solidFill>
            <a:prstDash val="solid"/>
            <a:miter lim="800000"/>
            <a:tailEnd type="triangle"/>
          </a:ln>
          <a:effectLst/>
        </p:spPr>
      </p:cxnSp>
      <p:cxnSp>
        <p:nvCxnSpPr>
          <p:cNvPr id="150" name="直接箭头连接符 56"/>
          <p:cNvCxnSpPr>
            <a:stCxn id="127" idx="5"/>
            <a:endCxn id="131" idx="0"/>
          </p:cNvCxnSpPr>
          <p:nvPr/>
        </p:nvCxnSpPr>
        <p:spPr>
          <a:xfrm>
            <a:off x="7389413" y="3061861"/>
            <a:ext cx="218741" cy="224326"/>
          </a:xfrm>
          <a:prstGeom prst="straightConnector1">
            <a:avLst/>
          </a:prstGeom>
          <a:noFill/>
          <a:ln w="38100" cap="flat" cmpd="sng" algn="ctr">
            <a:solidFill>
              <a:srgbClr val="0033CC"/>
            </a:solidFill>
            <a:prstDash val="solid"/>
            <a:miter lim="800000"/>
            <a:tailEnd type="triangle"/>
          </a:ln>
          <a:effectLst/>
        </p:spPr>
      </p:cxnSp>
      <p:cxnSp>
        <p:nvCxnSpPr>
          <p:cNvPr id="151" name="直接箭头连接符 57"/>
          <p:cNvCxnSpPr>
            <a:stCxn id="123" idx="4"/>
            <a:endCxn id="139" idx="0"/>
          </p:cNvCxnSpPr>
          <p:nvPr/>
        </p:nvCxnSpPr>
        <p:spPr>
          <a:xfrm>
            <a:off x="5391515" y="3654258"/>
            <a:ext cx="250009" cy="208492"/>
          </a:xfrm>
          <a:prstGeom prst="straightConnector1">
            <a:avLst/>
          </a:prstGeom>
          <a:noFill/>
          <a:ln w="38100" cap="flat" cmpd="sng" algn="ctr">
            <a:solidFill>
              <a:srgbClr val="0033CC"/>
            </a:solidFill>
            <a:prstDash val="solid"/>
            <a:miter lim="800000"/>
            <a:tailEnd type="triangle"/>
          </a:ln>
          <a:effectLst/>
        </p:spPr>
      </p:cxnSp>
      <p:cxnSp>
        <p:nvCxnSpPr>
          <p:cNvPr id="152" name="直接箭头连接符 58"/>
          <p:cNvCxnSpPr>
            <a:stCxn id="123" idx="4"/>
            <a:endCxn id="141" idx="0"/>
          </p:cNvCxnSpPr>
          <p:nvPr/>
        </p:nvCxnSpPr>
        <p:spPr>
          <a:xfrm flipH="1">
            <a:off x="5133496" y="3654258"/>
            <a:ext cx="258020" cy="208492"/>
          </a:xfrm>
          <a:prstGeom prst="straightConnector1">
            <a:avLst/>
          </a:prstGeom>
          <a:noFill/>
          <a:ln w="38100" cap="flat" cmpd="sng" algn="ctr">
            <a:solidFill>
              <a:srgbClr val="0033CC"/>
            </a:solidFill>
            <a:prstDash val="solid"/>
            <a:miter lim="800000"/>
            <a:tailEnd type="triangle"/>
          </a:ln>
          <a:effectLst/>
        </p:spPr>
      </p:cxnSp>
      <p:cxnSp>
        <p:nvCxnSpPr>
          <p:cNvPr id="153" name="直接箭头连接符 59"/>
          <p:cNvCxnSpPr>
            <a:stCxn id="129" idx="4"/>
            <a:endCxn id="137" idx="0"/>
          </p:cNvCxnSpPr>
          <p:nvPr/>
        </p:nvCxnSpPr>
        <p:spPr>
          <a:xfrm flipH="1">
            <a:off x="6735324" y="3654258"/>
            <a:ext cx="133967" cy="208492"/>
          </a:xfrm>
          <a:prstGeom prst="straightConnector1">
            <a:avLst/>
          </a:prstGeom>
          <a:noFill/>
          <a:ln w="38100" cap="flat" cmpd="sng" algn="ctr">
            <a:solidFill>
              <a:srgbClr val="0033CC"/>
            </a:solidFill>
            <a:prstDash val="solid"/>
            <a:miter lim="800000"/>
            <a:tailEnd type="triangle"/>
          </a:ln>
          <a:effectLst/>
        </p:spPr>
      </p:cxnSp>
      <p:cxnSp>
        <p:nvCxnSpPr>
          <p:cNvPr id="154" name="直接箭头连接符 60"/>
          <p:cNvCxnSpPr>
            <a:stCxn id="125" idx="4"/>
            <a:endCxn id="133" idx="0"/>
          </p:cNvCxnSpPr>
          <p:nvPr/>
        </p:nvCxnSpPr>
        <p:spPr>
          <a:xfrm>
            <a:off x="6130404" y="3654258"/>
            <a:ext cx="115126" cy="204259"/>
          </a:xfrm>
          <a:prstGeom prst="straightConnector1">
            <a:avLst/>
          </a:prstGeom>
          <a:noFill/>
          <a:ln w="38100" cap="flat" cmpd="sng" algn="ctr">
            <a:solidFill>
              <a:srgbClr val="0033CC"/>
            </a:solidFill>
            <a:prstDash val="solid"/>
            <a:miter lim="800000"/>
            <a:tailEnd type="triangle"/>
          </a:ln>
          <a:effectLst/>
        </p:spPr>
      </p:cxnSp>
      <p:cxnSp>
        <p:nvCxnSpPr>
          <p:cNvPr id="155" name="直接箭头连接符 61"/>
          <p:cNvCxnSpPr>
            <a:stCxn id="129" idx="4"/>
            <a:endCxn id="135" idx="0"/>
          </p:cNvCxnSpPr>
          <p:nvPr/>
        </p:nvCxnSpPr>
        <p:spPr>
          <a:xfrm>
            <a:off x="6869292" y="3654258"/>
            <a:ext cx="351139" cy="207563"/>
          </a:xfrm>
          <a:prstGeom prst="straightConnector1">
            <a:avLst/>
          </a:prstGeom>
          <a:noFill/>
          <a:ln w="38100" cap="flat" cmpd="sng" algn="ctr">
            <a:solidFill>
              <a:srgbClr val="0033CC"/>
            </a:solidFill>
            <a:prstDash val="solid"/>
            <a:miter lim="800000"/>
            <a:tailEnd type="triangle"/>
          </a:ln>
          <a:effectLst/>
        </p:spPr>
      </p:cxnSp>
      <p:cxnSp>
        <p:nvCxnSpPr>
          <p:cNvPr id="156" name="直接箭头连接符 62"/>
          <p:cNvCxnSpPr>
            <a:stCxn id="139" idx="4"/>
            <a:endCxn id="143" idx="0"/>
          </p:cNvCxnSpPr>
          <p:nvPr/>
        </p:nvCxnSpPr>
        <p:spPr>
          <a:xfrm>
            <a:off x="5641524" y="4230823"/>
            <a:ext cx="184729" cy="208456"/>
          </a:xfrm>
          <a:prstGeom prst="straightConnector1">
            <a:avLst/>
          </a:prstGeom>
          <a:noFill/>
          <a:ln w="38100" cap="flat" cmpd="sng" algn="ctr">
            <a:solidFill>
              <a:srgbClr val="0033CC"/>
            </a:solidFill>
            <a:prstDash val="solid"/>
            <a:miter lim="800000"/>
            <a:tailEnd type="triangle"/>
          </a:ln>
          <a:effectLst/>
        </p:spPr>
      </p:cxnSp>
    </p:spTree>
    <p:extLst>
      <p:ext uri="{BB962C8B-B14F-4D97-AF65-F5344CB8AC3E}">
        <p14:creationId xmlns:p14="http://schemas.microsoft.com/office/powerpoint/2010/main" val="4263575624"/>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152"/>
                                        </p:tgtEl>
                                        <p:attrNameLst>
                                          <p:attrName>ppt_w</p:attrName>
                                        </p:attrNameLst>
                                      </p:cBhvr>
                                      <p:tavLst>
                                        <p:tav tm="0">
                                          <p:val>
                                            <p:strVal val="ppt_w"/>
                                          </p:val>
                                        </p:tav>
                                        <p:tav tm="100000">
                                          <p:val>
                                            <p:fltVal val="0"/>
                                          </p:val>
                                        </p:tav>
                                      </p:tavLst>
                                    </p:anim>
                                    <p:anim calcmode="lin" valueType="num">
                                      <p:cBhvr>
                                        <p:cTn id="7" dur="1000"/>
                                        <p:tgtEl>
                                          <p:spTgt spid="152"/>
                                        </p:tgtEl>
                                        <p:attrNameLst>
                                          <p:attrName>ppt_h</p:attrName>
                                        </p:attrNameLst>
                                      </p:cBhvr>
                                      <p:tavLst>
                                        <p:tav tm="0">
                                          <p:val>
                                            <p:strVal val="ppt_h"/>
                                          </p:val>
                                        </p:tav>
                                        <p:tav tm="100000">
                                          <p:val>
                                            <p:fltVal val="0"/>
                                          </p:val>
                                        </p:tav>
                                      </p:tavLst>
                                    </p:anim>
                                    <p:anim calcmode="lin" valueType="num">
                                      <p:cBhvr>
                                        <p:cTn id="8" dur="1000"/>
                                        <p:tgtEl>
                                          <p:spTgt spid="152"/>
                                        </p:tgtEl>
                                        <p:attrNameLst>
                                          <p:attrName>style.rotation</p:attrName>
                                        </p:attrNameLst>
                                      </p:cBhvr>
                                      <p:tavLst>
                                        <p:tav tm="0">
                                          <p:val>
                                            <p:fltVal val="0"/>
                                          </p:val>
                                        </p:tav>
                                        <p:tav tm="100000">
                                          <p:val>
                                            <p:fltVal val="90"/>
                                          </p:val>
                                        </p:tav>
                                      </p:tavLst>
                                    </p:anim>
                                    <p:animEffect transition="out" filter="fade">
                                      <p:cBhvr>
                                        <p:cTn id="9" dur="1000"/>
                                        <p:tgtEl>
                                          <p:spTgt spid="152"/>
                                        </p:tgtEl>
                                      </p:cBhvr>
                                    </p:animEffect>
                                    <p:set>
                                      <p:cBhvr>
                                        <p:cTn id="10" dur="1" fill="hold">
                                          <p:stCondLst>
                                            <p:cond delay="999"/>
                                          </p:stCondLst>
                                        </p:cTn>
                                        <p:tgtEl>
                                          <p:spTgt spid="152"/>
                                        </p:tgtEl>
                                        <p:attrNameLst>
                                          <p:attrName>style.visibility</p:attrName>
                                        </p:attrNameLst>
                                      </p:cBhvr>
                                      <p:to>
                                        <p:strVal val="hidden"/>
                                      </p:to>
                                    </p:set>
                                  </p:childTnLst>
                                </p:cTn>
                              </p:par>
                              <p:par>
                                <p:cTn id="11" presetID="31" presetClass="exit" presetSubtype="0" fill="hold" grpId="0" nodeType="withEffect">
                                  <p:stCondLst>
                                    <p:cond delay="0"/>
                                  </p:stCondLst>
                                  <p:childTnLst>
                                    <p:anim calcmode="lin" valueType="num">
                                      <p:cBhvr>
                                        <p:cTn id="12" dur="1000"/>
                                        <p:tgtEl>
                                          <p:spTgt spid="142"/>
                                        </p:tgtEl>
                                        <p:attrNameLst>
                                          <p:attrName>ppt_w</p:attrName>
                                        </p:attrNameLst>
                                      </p:cBhvr>
                                      <p:tavLst>
                                        <p:tav tm="0">
                                          <p:val>
                                            <p:strVal val="ppt_w"/>
                                          </p:val>
                                        </p:tav>
                                        <p:tav tm="100000">
                                          <p:val>
                                            <p:fltVal val="0"/>
                                          </p:val>
                                        </p:tav>
                                      </p:tavLst>
                                    </p:anim>
                                    <p:anim calcmode="lin" valueType="num">
                                      <p:cBhvr>
                                        <p:cTn id="13" dur="1000"/>
                                        <p:tgtEl>
                                          <p:spTgt spid="142"/>
                                        </p:tgtEl>
                                        <p:attrNameLst>
                                          <p:attrName>ppt_h</p:attrName>
                                        </p:attrNameLst>
                                      </p:cBhvr>
                                      <p:tavLst>
                                        <p:tav tm="0">
                                          <p:val>
                                            <p:strVal val="ppt_h"/>
                                          </p:val>
                                        </p:tav>
                                        <p:tav tm="100000">
                                          <p:val>
                                            <p:fltVal val="0"/>
                                          </p:val>
                                        </p:tav>
                                      </p:tavLst>
                                    </p:anim>
                                    <p:anim calcmode="lin" valueType="num">
                                      <p:cBhvr>
                                        <p:cTn id="14" dur="1000"/>
                                        <p:tgtEl>
                                          <p:spTgt spid="142"/>
                                        </p:tgtEl>
                                        <p:attrNameLst>
                                          <p:attrName>style.rotation</p:attrName>
                                        </p:attrNameLst>
                                      </p:cBhvr>
                                      <p:tavLst>
                                        <p:tav tm="0">
                                          <p:val>
                                            <p:fltVal val="0"/>
                                          </p:val>
                                        </p:tav>
                                        <p:tav tm="100000">
                                          <p:val>
                                            <p:fltVal val="90"/>
                                          </p:val>
                                        </p:tav>
                                      </p:tavLst>
                                    </p:anim>
                                    <p:animEffect transition="out" filter="fade">
                                      <p:cBhvr>
                                        <p:cTn id="15" dur="1000"/>
                                        <p:tgtEl>
                                          <p:spTgt spid="142"/>
                                        </p:tgtEl>
                                      </p:cBhvr>
                                    </p:animEffect>
                                    <p:set>
                                      <p:cBhvr>
                                        <p:cTn id="16" dur="1" fill="hold">
                                          <p:stCondLst>
                                            <p:cond delay="999"/>
                                          </p:stCondLst>
                                        </p:cTn>
                                        <p:tgtEl>
                                          <p:spTgt spid="142"/>
                                        </p:tgtEl>
                                        <p:attrNameLst>
                                          <p:attrName>style.visibility</p:attrName>
                                        </p:attrNameLst>
                                      </p:cBhvr>
                                      <p:to>
                                        <p:strVal val="hidden"/>
                                      </p:to>
                                    </p:set>
                                  </p:childTnLst>
                                </p:cTn>
                              </p:par>
                              <p:par>
                                <p:cTn id="17" presetID="31" presetClass="exit" presetSubtype="0" fill="hold" grpId="0" nodeType="withEffect">
                                  <p:stCondLst>
                                    <p:cond delay="0"/>
                                  </p:stCondLst>
                                  <p:childTnLst>
                                    <p:anim calcmode="lin" valueType="num">
                                      <p:cBhvr>
                                        <p:cTn id="18" dur="1000"/>
                                        <p:tgtEl>
                                          <p:spTgt spid="141"/>
                                        </p:tgtEl>
                                        <p:attrNameLst>
                                          <p:attrName>ppt_w</p:attrName>
                                        </p:attrNameLst>
                                      </p:cBhvr>
                                      <p:tavLst>
                                        <p:tav tm="0">
                                          <p:val>
                                            <p:strVal val="ppt_w"/>
                                          </p:val>
                                        </p:tav>
                                        <p:tav tm="100000">
                                          <p:val>
                                            <p:fltVal val="0"/>
                                          </p:val>
                                        </p:tav>
                                      </p:tavLst>
                                    </p:anim>
                                    <p:anim calcmode="lin" valueType="num">
                                      <p:cBhvr>
                                        <p:cTn id="19" dur="1000"/>
                                        <p:tgtEl>
                                          <p:spTgt spid="141"/>
                                        </p:tgtEl>
                                        <p:attrNameLst>
                                          <p:attrName>ppt_h</p:attrName>
                                        </p:attrNameLst>
                                      </p:cBhvr>
                                      <p:tavLst>
                                        <p:tav tm="0">
                                          <p:val>
                                            <p:strVal val="ppt_h"/>
                                          </p:val>
                                        </p:tav>
                                        <p:tav tm="100000">
                                          <p:val>
                                            <p:fltVal val="0"/>
                                          </p:val>
                                        </p:tav>
                                      </p:tavLst>
                                    </p:anim>
                                    <p:anim calcmode="lin" valueType="num">
                                      <p:cBhvr>
                                        <p:cTn id="20" dur="1000"/>
                                        <p:tgtEl>
                                          <p:spTgt spid="141"/>
                                        </p:tgtEl>
                                        <p:attrNameLst>
                                          <p:attrName>style.rotation</p:attrName>
                                        </p:attrNameLst>
                                      </p:cBhvr>
                                      <p:tavLst>
                                        <p:tav tm="0">
                                          <p:val>
                                            <p:fltVal val="0"/>
                                          </p:val>
                                        </p:tav>
                                        <p:tav tm="100000">
                                          <p:val>
                                            <p:fltVal val="90"/>
                                          </p:val>
                                        </p:tav>
                                      </p:tavLst>
                                    </p:anim>
                                    <p:animEffect transition="out" filter="fade">
                                      <p:cBhvr>
                                        <p:cTn id="21" dur="1000"/>
                                        <p:tgtEl>
                                          <p:spTgt spid="141"/>
                                        </p:tgtEl>
                                      </p:cBhvr>
                                    </p:animEffect>
                                    <p:set>
                                      <p:cBhvr>
                                        <p:cTn id="22" dur="1" fill="hold">
                                          <p:stCondLst>
                                            <p:cond delay="999"/>
                                          </p:stCondLst>
                                        </p:cTn>
                                        <p:tgtEl>
                                          <p:spTgt spid="14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1" presetClass="exit" presetSubtype="0" fill="hold" nodeType="clickEffect">
                                  <p:stCondLst>
                                    <p:cond delay="0"/>
                                  </p:stCondLst>
                                  <p:childTnLst>
                                    <p:anim calcmode="lin" valueType="num">
                                      <p:cBhvr>
                                        <p:cTn id="26" dur="1000"/>
                                        <p:tgtEl>
                                          <p:spTgt spid="156"/>
                                        </p:tgtEl>
                                        <p:attrNameLst>
                                          <p:attrName>ppt_w</p:attrName>
                                        </p:attrNameLst>
                                      </p:cBhvr>
                                      <p:tavLst>
                                        <p:tav tm="0">
                                          <p:val>
                                            <p:strVal val="ppt_w"/>
                                          </p:val>
                                        </p:tav>
                                        <p:tav tm="100000">
                                          <p:val>
                                            <p:fltVal val="0"/>
                                          </p:val>
                                        </p:tav>
                                      </p:tavLst>
                                    </p:anim>
                                    <p:anim calcmode="lin" valueType="num">
                                      <p:cBhvr>
                                        <p:cTn id="27" dur="1000"/>
                                        <p:tgtEl>
                                          <p:spTgt spid="156"/>
                                        </p:tgtEl>
                                        <p:attrNameLst>
                                          <p:attrName>ppt_h</p:attrName>
                                        </p:attrNameLst>
                                      </p:cBhvr>
                                      <p:tavLst>
                                        <p:tav tm="0">
                                          <p:val>
                                            <p:strVal val="ppt_h"/>
                                          </p:val>
                                        </p:tav>
                                        <p:tav tm="100000">
                                          <p:val>
                                            <p:fltVal val="0"/>
                                          </p:val>
                                        </p:tav>
                                      </p:tavLst>
                                    </p:anim>
                                    <p:anim calcmode="lin" valueType="num">
                                      <p:cBhvr>
                                        <p:cTn id="28" dur="1000"/>
                                        <p:tgtEl>
                                          <p:spTgt spid="156"/>
                                        </p:tgtEl>
                                        <p:attrNameLst>
                                          <p:attrName>style.rotation</p:attrName>
                                        </p:attrNameLst>
                                      </p:cBhvr>
                                      <p:tavLst>
                                        <p:tav tm="0">
                                          <p:val>
                                            <p:fltVal val="0"/>
                                          </p:val>
                                        </p:tav>
                                        <p:tav tm="100000">
                                          <p:val>
                                            <p:fltVal val="90"/>
                                          </p:val>
                                        </p:tav>
                                      </p:tavLst>
                                    </p:anim>
                                    <p:animEffect transition="out" filter="fade">
                                      <p:cBhvr>
                                        <p:cTn id="29" dur="1000"/>
                                        <p:tgtEl>
                                          <p:spTgt spid="156"/>
                                        </p:tgtEl>
                                      </p:cBhvr>
                                    </p:animEffect>
                                    <p:set>
                                      <p:cBhvr>
                                        <p:cTn id="30" dur="1" fill="hold">
                                          <p:stCondLst>
                                            <p:cond delay="999"/>
                                          </p:stCondLst>
                                        </p:cTn>
                                        <p:tgtEl>
                                          <p:spTgt spid="156"/>
                                        </p:tgtEl>
                                        <p:attrNameLst>
                                          <p:attrName>style.visibility</p:attrName>
                                        </p:attrNameLst>
                                      </p:cBhvr>
                                      <p:to>
                                        <p:strVal val="hidden"/>
                                      </p:to>
                                    </p:set>
                                  </p:childTnLst>
                                </p:cTn>
                              </p:par>
                              <p:par>
                                <p:cTn id="31" presetID="31" presetClass="exit" presetSubtype="0" fill="hold" grpId="0" nodeType="withEffect">
                                  <p:stCondLst>
                                    <p:cond delay="0"/>
                                  </p:stCondLst>
                                  <p:childTnLst>
                                    <p:anim calcmode="lin" valueType="num">
                                      <p:cBhvr>
                                        <p:cTn id="32" dur="1000"/>
                                        <p:tgtEl>
                                          <p:spTgt spid="144"/>
                                        </p:tgtEl>
                                        <p:attrNameLst>
                                          <p:attrName>ppt_w</p:attrName>
                                        </p:attrNameLst>
                                      </p:cBhvr>
                                      <p:tavLst>
                                        <p:tav tm="0">
                                          <p:val>
                                            <p:strVal val="ppt_w"/>
                                          </p:val>
                                        </p:tav>
                                        <p:tav tm="100000">
                                          <p:val>
                                            <p:fltVal val="0"/>
                                          </p:val>
                                        </p:tav>
                                      </p:tavLst>
                                    </p:anim>
                                    <p:anim calcmode="lin" valueType="num">
                                      <p:cBhvr>
                                        <p:cTn id="33" dur="1000"/>
                                        <p:tgtEl>
                                          <p:spTgt spid="144"/>
                                        </p:tgtEl>
                                        <p:attrNameLst>
                                          <p:attrName>ppt_h</p:attrName>
                                        </p:attrNameLst>
                                      </p:cBhvr>
                                      <p:tavLst>
                                        <p:tav tm="0">
                                          <p:val>
                                            <p:strVal val="ppt_h"/>
                                          </p:val>
                                        </p:tav>
                                        <p:tav tm="100000">
                                          <p:val>
                                            <p:fltVal val="0"/>
                                          </p:val>
                                        </p:tav>
                                      </p:tavLst>
                                    </p:anim>
                                    <p:anim calcmode="lin" valueType="num">
                                      <p:cBhvr>
                                        <p:cTn id="34" dur="1000"/>
                                        <p:tgtEl>
                                          <p:spTgt spid="144"/>
                                        </p:tgtEl>
                                        <p:attrNameLst>
                                          <p:attrName>style.rotation</p:attrName>
                                        </p:attrNameLst>
                                      </p:cBhvr>
                                      <p:tavLst>
                                        <p:tav tm="0">
                                          <p:val>
                                            <p:fltVal val="0"/>
                                          </p:val>
                                        </p:tav>
                                        <p:tav tm="100000">
                                          <p:val>
                                            <p:fltVal val="90"/>
                                          </p:val>
                                        </p:tav>
                                      </p:tavLst>
                                    </p:anim>
                                    <p:animEffect transition="out" filter="fade">
                                      <p:cBhvr>
                                        <p:cTn id="35" dur="1000"/>
                                        <p:tgtEl>
                                          <p:spTgt spid="144"/>
                                        </p:tgtEl>
                                      </p:cBhvr>
                                    </p:animEffect>
                                    <p:set>
                                      <p:cBhvr>
                                        <p:cTn id="36" dur="1" fill="hold">
                                          <p:stCondLst>
                                            <p:cond delay="999"/>
                                          </p:stCondLst>
                                        </p:cTn>
                                        <p:tgtEl>
                                          <p:spTgt spid="144"/>
                                        </p:tgtEl>
                                        <p:attrNameLst>
                                          <p:attrName>style.visibility</p:attrName>
                                        </p:attrNameLst>
                                      </p:cBhvr>
                                      <p:to>
                                        <p:strVal val="hidden"/>
                                      </p:to>
                                    </p:set>
                                  </p:childTnLst>
                                </p:cTn>
                              </p:par>
                              <p:par>
                                <p:cTn id="37" presetID="31" presetClass="exit" presetSubtype="0" fill="hold" grpId="0" nodeType="withEffect">
                                  <p:stCondLst>
                                    <p:cond delay="0"/>
                                  </p:stCondLst>
                                  <p:childTnLst>
                                    <p:anim calcmode="lin" valueType="num">
                                      <p:cBhvr>
                                        <p:cTn id="38" dur="1000"/>
                                        <p:tgtEl>
                                          <p:spTgt spid="143"/>
                                        </p:tgtEl>
                                        <p:attrNameLst>
                                          <p:attrName>ppt_w</p:attrName>
                                        </p:attrNameLst>
                                      </p:cBhvr>
                                      <p:tavLst>
                                        <p:tav tm="0">
                                          <p:val>
                                            <p:strVal val="ppt_w"/>
                                          </p:val>
                                        </p:tav>
                                        <p:tav tm="100000">
                                          <p:val>
                                            <p:fltVal val="0"/>
                                          </p:val>
                                        </p:tav>
                                      </p:tavLst>
                                    </p:anim>
                                    <p:anim calcmode="lin" valueType="num">
                                      <p:cBhvr>
                                        <p:cTn id="39" dur="1000"/>
                                        <p:tgtEl>
                                          <p:spTgt spid="143"/>
                                        </p:tgtEl>
                                        <p:attrNameLst>
                                          <p:attrName>ppt_h</p:attrName>
                                        </p:attrNameLst>
                                      </p:cBhvr>
                                      <p:tavLst>
                                        <p:tav tm="0">
                                          <p:val>
                                            <p:strVal val="ppt_h"/>
                                          </p:val>
                                        </p:tav>
                                        <p:tav tm="100000">
                                          <p:val>
                                            <p:fltVal val="0"/>
                                          </p:val>
                                        </p:tav>
                                      </p:tavLst>
                                    </p:anim>
                                    <p:anim calcmode="lin" valueType="num">
                                      <p:cBhvr>
                                        <p:cTn id="40" dur="1000"/>
                                        <p:tgtEl>
                                          <p:spTgt spid="143"/>
                                        </p:tgtEl>
                                        <p:attrNameLst>
                                          <p:attrName>style.rotation</p:attrName>
                                        </p:attrNameLst>
                                      </p:cBhvr>
                                      <p:tavLst>
                                        <p:tav tm="0">
                                          <p:val>
                                            <p:fltVal val="0"/>
                                          </p:val>
                                        </p:tav>
                                        <p:tav tm="100000">
                                          <p:val>
                                            <p:fltVal val="90"/>
                                          </p:val>
                                        </p:tav>
                                      </p:tavLst>
                                    </p:anim>
                                    <p:animEffect transition="out" filter="fade">
                                      <p:cBhvr>
                                        <p:cTn id="41" dur="1000"/>
                                        <p:tgtEl>
                                          <p:spTgt spid="143"/>
                                        </p:tgtEl>
                                      </p:cBhvr>
                                    </p:animEffect>
                                    <p:set>
                                      <p:cBhvr>
                                        <p:cTn id="42" dur="1" fill="hold">
                                          <p:stCondLst>
                                            <p:cond delay="999"/>
                                          </p:stCondLst>
                                        </p:cTn>
                                        <p:tgtEl>
                                          <p:spTgt spid="14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1" presetClass="exit" presetSubtype="0" fill="hold" nodeType="clickEffect">
                                  <p:stCondLst>
                                    <p:cond delay="0"/>
                                  </p:stCondLst>
                                  <p:childTnLst>
                                    <p:anim calcmode="lin" valueType="num">
                                      <p:cBhvr>
                                        <p:cTn id="46" dur="1000"/>
                                        <p:tgtEl>
                                          <p:spTgt spid="154"/>
                                        </p:tgtEl>
                                        <p:attrNameLst>
                                          <p:attrName>ppt_w</p:attrName>
                                        </p:attrNameLst>
                                      </p:cBhvr>
                                      <p:tavLst>
                                        <p:tav tm="0">
                                          <p:val>
                                            <p:strVal val="ppt_w"/>
                                          </p:val>
                                        </p:tav>
                                        <p:tav tm="100000">
                                          <p:val>
                                            <p:fltVal val="0"/>
                                          </p:val>
                                        </p:tav>
                                      </p:tavLst>
                                    </p:anim>
                                    <p:anim calcmode="lin" valueType="num">
                                      <p:cBhvr>
                                        <p:cTn id="47" dur="1000"/>
                                        <p:tgtEl>
                                          <p:spTgt spid="154"/>
                                        </p:tgtEl>
                                        <p:attrNameLst>
                                          <p:attrName>ppt_h</p:attrName>
                                        </p:attrNameLst>
                                      </p:cBhvr>
                                      <p:tavLst>
                                        <p:tav tm="0">
                                          <p:val>
                                            <p:strVal val="ppt_h"/>
                                          </p:val>
                                        </p:tav>
                                        <p:tav tm="100000">
                                          <p:val>
                                            <p:fltVal val="0"/>
                                          </p:val>
                                        </p:tav>
                                      </p:tavLst>
                                    </p:anim>
                                    <p:anim calcmode="lin" valueType="num">
                                      <p:cBhvr>
                                        <p:cTn id="48" dur="1000"/>
                                        <p:tgtEl>
                                          <p:spTgt spid="154"/>
                                        </p:tgtEl>
                                        <p:attrNameLst>
                                          <p:attrName>style.rotation</p:attrName>
                                        </p:attrNameLst>
                                      </p:cBhvr>
                                      <p:tavLst>
                                        <p:tav tm="0">
                                          <p:val>
                                            <p:fltVal val="0"/>
                                          </p:val>
                                        </p:tav>
                                        <p:tav tm="100000">
                                          <p:val>
                                            <p:fltVal val="90"/>
                                          </p:val>
                                        </p:tav>
                                      </p:tavLst>
                                    </p:anim>
                                    <p:animEffect transition="out" filter="fade">
                                      <p:cBhvr>
                                        <p:cTn id="49" dur="1000"/>
                                        <p:tgtEl>
                                          <p:spTgt spid="154"/>
                                        </p:tgtEl>
                                      </p:cBhvr>
                                    </p:animEffect>
                                    <p:set>
                                      <p:cBhvr>
                                        <p:cTn id="50" dur="1" fill="hold">
                                          <p:stCondLst>
                                            <p:cond delay="999"/>
                                          </p:stCondLst>
                                        </p:cTn>
                                        <p:tgtEl>
                                          <p:spTgt spid="154"/>
                                        </p:tgtEl>
                                        <p:attrNameLst>
                                          <p:attrName>style.visibility</p:attrName>
                                        </p:attrNameLst>
                                      </p:cBhvr>
                                      <p:to>
                                        <p:strVal val="hidden"/>
                                      </p:to>
                                    </p:set>
                                  </p:childTnLst>
                                </p:cTn>
                              </p:par>
                              <p:par>
                                <p:cTn id="51" presetID="31" presetClass="exit" presetSubtype="0" fill="hold" grpId="0" nodeType="withEffect">
                                  <p:stCondLst>
                                    <p:cond delay="0"/>
                                  </p:stCondLst>
                                  <p:childTnLst>
                                    <p:anim calcmode="lin" valueType="num">
                                      <p:cBhvr>
                                        <p:cTn id="52" dur="1000"/>
                                        <p:tgtEl>
                                          <p:spTgt spid="134"/>
                                        </p:tgtEl>
                                        <p:attrNameLst>
                                          <p:attrName>ppt_w</p:attrName>
                                        </p:attrNameLst>
                                      </p:cBhvr>
                                      <p:tavLst>
                                        <p:tav tm="0">
                                          <p:val>
                                            <p:strVal val="ppt_w"/>
                                          </p:val>
                                        </p:tav>
                                        <p:tav tm="100000">
                                          <p:val>
                                            <p:fltVal val="0"/>
                                          </p:val>
                                        </p:tav>
                                      </p:tavLst>
                                    </p:anim>
                                    <p:anim calcmode="lin" valueType="num">
                                      <p:cBhvr>
                                        <p:cTn id="53" dur="1000"/>
                                        <p:tgtEl>
                                          <p:spTgt spid="134"/>
                                        </p:tgtEl>
                                        <p:attrNameLst>
                                          <p:attrName>ppt_h</p:attrName>
                                        </p:attrNameLst>
                                      </p:cBhvr>
                                      <p:tavLst>
                                        <p:tav tm="0">
                                          <p:val>
                                            <p:strVal val="ppt_h"/>
                                          </p:val>
                                        </p:tav>
                                        <p:tav tm="100000">
                                          <p:val>
                                            <p:fltVal val="0"/>
                                          </p:val>
                                        </p:tav>
                                      </p:tavLst>
                                    </p:anim>
                                    <p:anim calcmode="lin" valueType="num">
                                      <p:cBhvr>
                                        <p:cTn id="54" dur="1000"/>
                                        <p:tgtEl>
                                          <p:spTgt spid="134"/>
                                        </p:tgtEl>
                                        <p:attrNameLst>
                                          <p:attrName>style.rotation</p:attrName>
                                        </p:attrNameLst>
                                      </p:cBhvr>
                                      <p:tavLst>
                                        <p:tav tm="0">
                                          <p:val>
                                            <p:fltVal val="0"/>
                                          </p:val>
                                        </p:tav>
                                        <p:tav tm="100000">
                                          <p:val>
                                            <p:fltVal val="90"/>
                                          </p:val>
                                        </p:tav>
                                      </p:tavLst>
                                    </p:anim>
                                    <p:animEffect transition="out" filter="fade">
                                      <p:cBhvr>
                                        <p:cTn id="55" dur="1000"/>
                                        <p:tgtEl>
                                          <p:spTgt spid="134"/>
                                        </p:tgtEl>
                                      </p:cBhvr>
                                    </p:animEffect>
                                    <p:set>
                                      <p:cBhvr>
                                        <p:cTn id="56" dur="1" fill="hold">
                                          <p:stCondLst>
                                            <p:cond delay="999"/>
                                          </p:stCondLst>
                                        </p:cTn>
                                        <p:tgtEl>
                                          <p:spTgt spid="134"/>
                                        </p:tgtEl>
                                        <p:attrNameLst>
                                          <p:attrName>style.visibility</p:attrName>
                                        </p:attrNameLst>
                                      </p:cBhvr>
                                      <p:to>
                                        <p:strVal val="hidden"/>
                                      </p:to>
                                    </p:set>
                                  </p:childTnLst>
                                </p:cTn>
                              </p:par>
                              <p:par>
                                <p:cTn id="57" presetID="31" presetClass="exit" presetSubtype="0" fill="hold" grpId="0" nodeType="withEffect">
                                  <p:stCondLst>
                                    <p:cond delay="0"/>
                                  </p:stCondLst>
                                  <p:childTnLst>
                                    <p:anim calcmode="lin" valueType="num">
                                      <p:cBhvr>
                                        <p:cTn id="58" dur="1000"/>
                                        <p:tgtEl>
                                          <p:spTgt spid="133"/>
                                        </p:tgtEl>
                                        <p:attrNameLst>
                                          <p:attrName>ppt_w</p:attrName>
                                        </p:attrNameLst>
                                      </p:cBhvr>
                                      <p:tavLst>
                                        <p:tav tm="0">
                                          <p:val>
                                            <p:strVal val="ppt_w"/>
                                          </p:val>
                                        </p:tav>
                                        <p:tav tm="100000">
                                          <p:val>
                                            <p:fltVal val="0"/>
                                          </p:val>
                                        </p:tav>
                                      </p:tavLst>
                                    </p:anim>
                                    <p:anim calcmode="lin" valueType="num">
                                      <p:cBhvr>
                                        <p:cTn id="59" dur="1000"/>
                                        <p:tgtEl>
                                          <p:spTgt spid="133"/>
                                        </p:tgtEl>
                                        <p:attrNameLst>
                                          <p:attrName>ppt_h</p:attrName>
                                        </p:attrNameLst>
                                      </p:cBhvr>
                                      <p:tavLst>
                                        <p:tav tm="0">
                                          <p:val>
                                            <p:strVal val="ppt_h"/>
                                          </p:val>
                                        </p:tav>
                                        <p:tav tm="100000">
                                          <p:val>
                                            <p:fltVal val="0"/>
                                          </p:val>
                                        </p:tav>
                                      </p:tavLst>
                                    </p:anim>
                                    <p:anim calcmode="lin" valueType="num">
                                      <p:cBhvr>
                                        <p:cTn id="60" dur="1000"/>
                                        <p:tgtEl>
                                          <p:spTgt spid="133"/>
                                        </p:tgtEl>
                                        <p:attrNameLst>
                                          <p:attrName>style.rotation</p:attrName>
                                        </p:attrNameLst>
                                      </p:cBhvr>
                                      <p:tavLst>
                                        <p:tav tm="0">
                                          <p:val>
                                            <p:fltVal val="0"/>
                                          </p:val>
                                        </p:tav>
                                        <p:tav tm="100000">
                                          <p:val>
                                            <p:fltVal val="90"/>
                                          </p:val>
                                        </p:tav>
                                      </p:tavLst>
                                    </p:anim>
                                    <p:animEffect transition="out" filter="fade">
                                      <p:cBhvr>
                                        <p:cTn id="61" dur="1000"/>
                                        <p:tgtEl>
                                          <p:spTgt spid="133"/>
                                        </p:tgtEl>
                                      </p:cBhvr>
                                    </p:animEffect>
                                    <p:set>
                                      <p:cBhvr>
                                        <p:cTn id="62" dur="1" fill="hold">
                                          <p:stCondLst>
                                            <p:cond delay="999"/>
                                          </p:stCondLst>
                                        </p:cTn>
                                        <p:tgtEl>
                                          <p:spTgt spid="13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31" presetClass="exit" presetSubtype="0" fill="hold" nodeType="clickEffect">
                                  <p:stCondLst>
                                    <p:cond delay="0"/>
                                  </p:stCondLst>
                                  <p:childTnLst>
                                    <p:anim calcmode="lin" valueType="num">
                                      <p:cBhvr>
                                        <p:cTn id="66" dur="1000"/>
                                        <p:tgtEl>
                                          <p:spTgt spid="155"/>
                                        </p:tgtEl>
                                        <p:attrNameLst>
                                          <p:attrName>ppt_w</p:attrName>
                                        </p:attrNameLst>
                                      </p:cBhvr>
                                      <p:tavLst>
                                        <p:tav tm="0">
                                          <p:val>
                                            <p:strVal val="ppt_w"/>
                                          </p:val>
                                        </p:tav>
                                        <p:tav tm="100000">
                                          <p:val>
                                            <p:fltVal val="0"/>
                                          </p:val>
                                        </p:tav>
                                      </p:tavLst>
                                    </p:anim>
                                    <p:anim calcmode="lin" valueType="num">
                                      <p:cBhvr>
                                        <p:cTn id="67" dur="1000"/>
                                        <p:tgtEl>
                                          <p:spTgt spid="155"/>
                                        </p:tgtEl>
                                        <p:attrNameLst>
                                          <p:attrName>ppt_h</p:attrName>
                                        </p:attrNameLst>
                                      </p:cBhvr>
                                      <p:tavLst>
                                        <p:tav tm="0">
                                          <p:val>
                                            <p:strVal val="ppt_h"/>
                                          </p:val>
                                        </p:tav>
                                        <p:tav tm="100000">
                                          <p:val>
                                            <p:fltVal val="0"/>
                                          </p:val>
                                        </p:tav>
                                      </p:tavLst>
                                    </p:anim>
                                    <p:anim calcmode="lin" valueType="num">
                                      <p:cBhvr>
                                        <p:cTn id="68" dur="1000"/>
                                        <p:tgtEl>
                                          <p:spTgt spid="155"/>
                                        </p:tgtEl>
                                        <p:attrNameLst>
                                          <p:attrName>style.rotation</p:attrName>
                                        </p:attrNameLst>
                                      </p:cBhvr>
                                      <p:tavLst>
                                        <p:tav tm="0">
                                          <p:val>
                                            <p:fltVal val="0"/>
                                          </p:val>
                                        </p:tav>
                                        <p:tav tm="100000">
                                          <p:val>
                                            <p:fltVal val="90"/>
                                          </p:val>
                                        </p:tav>
                                      </p:tavLst>
                                    </p:anim>
                                    <p:animEffect transition="out" filter="fade">
                                      <p:cBhvr>
                                        <p:cTn id="69" dur="1000"/>
                                        <p:tgtEl>
                                          <p:spTgt spid="155"/>
                                        </p:tgtEl>
                                      </p:cBhvr>
                                    </p:animEffect>
                                    <p:set>
                                      <p:cBhvr>
                                        <p:cTn id="70" dur="1" fill="hold">
                                          <p:stCondLst>
                                            <p:cond delay="999"/>
                                          </p:stCondLst>
                                        </p:cTn>
                                        <p:tgtEl>
                                          <p:spTgt spid="155"/>
                                        </p:tgtEl>
                                        <p:attrNameLst>
                                          <p:attrName>style.visibility</p:attrName>
                                        </p:attrNameLst>
                                      </p:cBhvr>
                                      <p:to>
                                        <p:strVal val="hidden"/>
                                      </p:to>
                                    </p:set>
                                  </p:childTnLst>
                                </p:cTn>
                              </p:par>
                              <p:par>
                                <p:cTn id="71" presetID="31" presetClass="exit" presetSubtype="0" fill="hold" grpId="0" nodeType="withEffect">
                                  <p:stCondLst>
                                    <p:cond delay="0"/>
                                  </p:stCondLst>
                                  <p:childTnLst>
                                    <p:anim calcmode="lin" valueType="num">
                                      <p:cBhvr>
                                        <p:cTn id="72" dur="1000"/>
                                        <p:tgtEl>
                                          <p:spTgt spid="136"/>
                                        </p:tgtEl>
                                        <p:attrNameLst>
                                          <p:attrName>ppt_w</p:attrName>
                                        </p:attrNameLst>
                                      </p:cBhvr>
                                      <p:tavLst>
                                        <p:tav tm="0">
                                          <p:val>
                                            <p:strVal val="ppt_w"/>
                                          </p:val>
                                        </p:tav>
                                        <p:tav tm="100000">
                                          <p:val>
                                            <p:fltVal val="0"/>
                                          </p:val>
                                        </p:tav>
                                      </p:tavLst>
                                    </p:anim>
                                    <p:anim calcmode="lin" valueType="num">
                                      <p:cBhvr>
                                        <p:cTn id="73" dur="1000"/>
                                        <p:tgtEl>
                                          <p:spTgt spid="136"/>
                                        </p:tgtEl>
                                        <p:attrNameLst>
                                          <p:attrName>ppt_h</p:attrName>
                                        </p:attrNameLst>
                                      </p:cBhvr>
                                      <p:tavLst>
                                        <p:tav tm="0">
                                          <p:val>
                                            <p:strVal val="ppt_h"/>
                                          </p:val>
                                        </p:tav>
                                        <p:tav tm="100000">
                                          <p:val>
                                            <p:fltVal val="0"/>
                                          </p:val>
                                        </p:tav>
                                      </p:tavLst>
                                    </p:anim>
                                    <p:anim calcmode="lin" valueType="num">
                                      <p:cBhvr>
                                        <p:cTn id="74" dur="1000"/>
                                        <p:tgtEl>
                                          <p:spTgt spid="136"/>
                                        </p:tgtEl>
                                        <p:attrNameLst>
                                          <p:attrName>style.rotation</p:attrName>
                                        </p:attrNameLst>
                                      </p:cBhvr>
                                      <p:tavLst>
                                        <p:tav tm="0">
                                          <p:val>
                                            <p:fltVal val="0"/>
                                          </p:val>
                                        </p:tav>
                                        <p:tav tm="100000">
                                          <p:val>
                                            <p:fltVal val="90"/>
                                          </p:val>
                                        </p:tav>
                                      </p:tavLst>
                                    </p:anim>
                                    <p:animEffect transition="out" filter="fade">
                                      <p:cBhvr>
                                        <p:cTn id="75" dur="1000"/>
                                        <p:tgtEl>
                                          <p:spTgt spid="136"/>
                                        </p:tgtEl>
                                      </p:cBhvr>
                                    </p:animEffect>
                                    <p:set>
                                      <p:cBhvr>
                                        <p:cTn id="76" dur="1" fill="hold">
                                          <p:stCondLst>
                                            <p:cond delay="999"/>
                                          </p:stCondLst>
                                        </p:cTn>
                                        <p:tgtEl>
                                          <p:spTgt spid="136"/>
                                        </p:tgtEl>
                                        <p:attrNameLst>
                                          <p:attrName>style.visibility</p:attrName>
                                        </p:attrNameLst>
                                      </p:cBhvr>
                                      <p:to>
                                        <p:strVal val="hidden"/>
                                      </p:to>
                                    </p:set>
                                  </p:childTnLst>
                                </p:cTn>
                              </p:par>
                              <p:par>
                                <p:cTn id="77" presetID="31" presetClass="exit" presetSubtype="0" fill="hold" grpId="0" nodeType="withEffect">
                                  <p:stCondLst>
                                    <p:cond delay="0"/>
                                  </p:stCondLst>
                                  <p:childTnLst>
                                    <p:anim calcmode="lin" valueType="num">
                                      <p:cBhvr>
                                        <p:cTn id="78" dur="1000"/>
                                        <p:tgtEl>
                                          <p:spTgt spid="135"/>
                                        </p:tgtEl>
                                        <p:attrNameLst>
                                          <p:attrName>ppt_w</p:attrName>
                                        </p:attrNameLst>
                                      </p:cBhvr>
                                      <p:tavLst>
                                        <p:tav tm="0">
                                          <p:val>
                                            <p:strVal val="ppt_w"/>
                                          </p:val>
                                        </p:tav>
                                        <p:tav tm="100000">
                                          <p:val>
                                            <p:fltVal val="0"/>
                                          </p:val>
                                        </p:tav>
                                      </p:tavLst>
                                    </p:anim>
                                    <p:anim calcmode="lin" valueType="num">
                                      <p:cBhvr>
                                        <p:cTn id="79" dur="1000"/>
                                        <p:tgtEl>
                                          <p:spTgt spid="135"/>
                                        </p:tgtEl>
                                        <p:attrNameLst>
                                          <p:attrName>ppt_h</p:attrName>
                                        </p:attrNameLst>
                                      </p:cBhvr>
                                      <p:tavLst>
                                        <p:tav tm="0">
                                          <p:val>
                                            <p:strVal val="ppt_h"/>
                                          </p:val>
                                        </p:tav>
                                        <p:tav tm="100000">
                                          <p:val>
                                            <p:fltVal val="0"/>
                                          </p:val>
                                        </p:tav>
                                      </p:tavLst>
                                    </p:anim>
                                    <p:anim calcmode="lin" valueType="num">
                                      <p:cBhvr>
                                        <p:cTn id="80" dur="1000"/>
                                        <p:tgtEl>
                                          <p:spTgt spid="135"/>
                                        </p:tgtEl>
                                        <p:attrNameLst>
                                          <p:attrName>style.rotation</p:attrName>
                                        </p:attrNameLst>
                                      </p:cBhvr>
                                      <p:tavLst>
                                        <p:tav tm="0">
                                          <p:val>
                                            <p:fltVal val="0"/>
                                          </p:val>
                                        </p:tav>
                                        <p:tav tm="100000">
                                          <p:val>
                                            <p:fltVal val="90"/>
                                          </p:val>
                                        </p:tav>
                                      </p:tavLst>
                                    </p:anim>
                                    <p:animEffect transition="out" filter="fade">
                                      <p:cBhvr>
                                        <p:cTn id="81" dur="1000"/>
                                        <p:tgtEl>
                                          <p:spTgt spid="135"/>
                                        </p:tgtEl>
                                      </p:cBhvr>
                                    </p:animEffect>
                                    <p:set>
                                      <p:cBhvr>
                                        <p:cTn id="82" dur="1" fill="hold">
                                          <p:stCondLst>
                                            <p:cond delay="999"/>
                                          </p:stCondLst>
                                        </p:cTn>
                                        <p:tgtEl>
                                          <p:spTgt spid="135"/>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1" presetClass="exit" presetSubtype="0" fill="hold" nodeType="clickEffect">
                                  <p:stCondLst>
                                    <p:cond delay="0"/>
                                  </p:stCondLst>
                                  <p:childTnLst>
                                    <p:anim calcmode="lin" valueType="num">
                                      <p:cBhvr>
                                        <p:cTn id="86" dur="1000"/>
                                        <p:tgtEl>
                                          <p:spTgt spid="153"/>
                                        </p:tgtEl>
                                        <p:attrNameLst>
                                          <p:attrName>ppt_w</p:attrName>
                                        </p:attrNameLst>
                                      </p:cBhvr>
                                      <p:tavLst>
                                        <p:tav tm="0">
                                          <p:val>
                                            <p:strVal val="ppt_w"/>
                                          </p:val>
                                        </p:tav>
                                        <p:tav tm="100000">
                                          <p:val>
                                            <p:fltVal val="0"/>
                                          </p:val>
                                        </p:tav>
                                      </p:tavLst>
                                    </p:anim>
                                    <p:anim calcmode="lin" valueType="num">
                                      <p:cBhvr>
                                        <p:cTn id="87" dur="1000"/>
                                        <p:tgtEl>
                                          <p:spTgt spid="153"/>
                                        </p:tgtEl>
                                        <p:attrNameLst>
                                          <p:attrName>ppt_h</p:attrName>
                                        </p:attrNameLst>
                                      </p:cBhvr>
                                      <p:tavLst>
                                        <p:tav tm="0">
                                          <p:val>
                                            <p:strVal val="ppt_h"/>
                                          </p:val>
                                        </p:tav>
                                        <p:tav tm="100000">
                                          <p:val>
                                            <p:fltVal val="0"/>
                                          </p:val>
                                        </p:tav>
                                      </p:tavLst>
                                    </p:anim>
                                    <p:anim calcmode="lin" valueType="num">
                                      <p:cBhvr>
                                        <p:cTn id="88" dur="1000"/>
                                        <p:tgtEl>
                                          <p:spTgt spid="153"/>
                                        </p:tgtEl>
                                        <p:attrNameLst>
                                          <p:attrName>style.rotation</p:attrName>
                                        </p:attrNameLst>
                                      </p:cBhvr>
                                      <p:tavLst>
                                        <p:tav tm="0">
                                          <p:val>
                                            <p:fltVal val="0"/>
                                          </p:val>
                                        </p:tav>
                                        <p:tav tm="100000">
                                          <p:val>
                                            <p:fltVal val="90"/>
                                          </p:val>
                                        </p:tav>
                                      </p:tavLst>
                                    </p:anim>
                                    <p:animEffect transition="out" filter="fade">
                                      <p:cBhvr>
                                        <p:cTn id="89" dur="1000"/>
                                        <p:tgtEl>
                                          <p:spTgt spid="153"/>
                                        </p:tgtEl>
                                      </p:cBhvr>
                                    </p:animEffect>
                                    <p:set>
                                      <p:cBhvr>
                                        <p:cTn id="90" dur="1" fill="hold">
                                          <p:stCondLst>
                                            <p:cond delay="999"/>
                                          </p:stCondLst>
                                        </p:cTn>
                                        <p:tgtEl>
                                          <p:spTgt spid="153"/>
                                        </p:tgtEl>
                                        <p:attrNameLst>
                                          <p:attrName>style.visibility</p:attrName>
                                        </p:attrNameLst>
                                      </p:cBhvr>
                                      <p:to>
                                        <p:strVal val="hidden"/>
                                      </p:to>
                                    </p:set>
                                  </p:childTnLst>
                                </p:cTn>
                              </p:par>
                              <p:par>
                                <p:cTn id="91" presetID="31" presetClass="exit" presetSubtype="0" fill="hold" grpId="0" nodeType="withEffect">
                                  <p:stCondLst>
                                    <p:cond delay="0"/>
                                  </p:stCondLst>
                                  <p:childTnLst>
                                    <p:anim calcmode="lin" valueType="num">
                                      <p:cBhvr>
                                        <p:cTn id="92" dur="1000"/>
                                        <p:tgtEl>
                                          <p:spTgt spid="138"/>
                                        </p:tgtEl>
                                        <p:attrNameLst>
                                          <p:attrName>ppt_w</p:attrName>
                                        </p:attrNameLst>
                                      </p:cBhvr>
                                      <p:tavLst>
                                        <p:tav tm="0">
                                          <p:val>
                                            <p:strVal val="ppt_w"/>
                                          </p:val>
                                        </p:tav>
                                        <p:tav tm="100000">
                                          <p:val>
                                            <p:fltVal val="0"/>
                                          </p:val>
                                        </p:tav>
                                      </p:tavLst>
                                    </p:anim>
                                    <p:anim calcmode="lin" valueType="num">
                                      <p:cBhvr>
                                        <p:cTn id="93" dur="1000"/>
                                        <p:tgtEl>
                                          <p:spTgt spid="138"/>
                                        </p:tgtEl>
                                        <p:attrNameLst>
                                          <p:attrName>ppt_h</p:attrName>
                                        </p:attrNameLst>
                                      </p:cBhvr>
                                      <p:tavLst>
                                        <p:tav tm="0">
                                          <p:val>
                                            <p:strVal val="ppt_h"/>
                                          </p:val>
                                        </p:tav>
                                        <p:tav tm="100000">
                                          <p:val>
                                            <p:fltVal val="0"/>
                                          </p:val>
                                        </p:tav>
                                      </p:tavLst>
                                    </p:anim>
                                    <p:anim calcmode="lin" valueType="num">
                                      <p:cBhvr>
                                        <p:cTn id="94" dur="1000"/>
                                        <p:tgtEl>
                                          <p:spTgt spid="138"/>
                                        </p:tgtEl>
                                        <p:attrNameLst>
                                          <p:attrName>style.rotation</p:attrName>
                                        </p:attrNameLst>
                                      </p:cBhvr>
                                      <p:tavLst>
                                        <p:tav tm="0">
                                          <p:val>
                                            <p:fltVal val="0"/>
                                          </p:val>
                                        </p:tav>
                                        <p:tav tm="100000">
                                          <p:val>
                                            <p:fltVal val="90"/>
                                          </p:val>
                                        </p:tav>
                                      </p:tavLst>
                                    </p:anim>
                                    <p:animEffect transition="out" filter="fade">
                                      <p:cBhvr>
                                        <p:cTn id="95" dur="1000"/>
                                        <p:tgtEl>
                                          <p:spTgt spid="138"/>
                                        </p:tgtEl>
                                      </p:cBhvr>
                                    </p:animEffect>
                                    <p:set>
                                      <p:cBhvr>
                                        <p:cTn id="96" dur="1" fill="hold">
                                          <p:stCondLst>
                                            <p:cond delay="999"/>
                                          </p:stCondLst>
                                        </p:cTn>
                                        <p:tgtEl>
                                          <p:spTgt spid="138"/>
                                        </p:tgtEl>
                                        <p:attrNameLst>
                                          <p:attrName>style.visibility</p:attrName>
                                        </p:attrNameLst>
                                      </p:cBhvr>
                                      <p:to>
                                        <p:strVal val="hidden"/>
                                      </p:to>
                                    </p:set>
                                  </p:childTnLst>
                                </p:cTn>
                              </p:par>
                              <p:par>
                                <p:cTn id="97" presetID="31" presetClass="exit" presetSubtype="0" fill="hold" grpId="0" nodeType="withEffect">
                                  <p:stCondLst>
                                    <p:cond delay="0"/>
                                  </p:stCondLst>
                                  <p:childTnLst>
                                    <p:anim calcmode="lin" valueType="num">
                                      <p:cBhvr>
                                        <p:cTn id="98" dur="1000"/>
                                        <p:tgtEl>
                                          <p:spTgt spid="137"/>
                                        </p:tgtEl>
                                        <p:attrNameLst>
                                          <p:attrName>ppt_w</p:attrName>
                                        </p:attrNameLst>
                                      </p:cBhvr>
                                      <p:tavLst>
                                        <p:tav tm="0">
                                          <p:val>
                                            <p:strVal val="ppt_w"/>
                                          </p:val>
                                        </p:tav>
                                        <p:tav tm="100000">
                                          <p:val>
                                            <p:fltVal val="0"/>
                                          </p:val>
                                        </p:tav>
                                      </p:tavLst>
                                    </p:anim>
                                    <p:anim calcmode="lin" valueType="num">
                                      <p:cBhvr>
                                        <p:cTn id="99" dur="1000"/>
                                        <p:tgtEl>
                                          <p:spTgt spid="137"/>
                                        </p:tgtEl>
                                        <p:attrNameLst>
                                          <p:attrName>ppt_h</p:attrName>
                                        </p:attrNameLst>
                                      </p:cBhvr>
                                      <p:tavLst>
                                        <p:tav tm="0">
                                          <p:val>
                                            <p:strVal val="ppt_h"/>
                                          </p:val>
                                        </p:tav>
                                        <p:tav tm="100000">
                                          <p:val>
                                            <p:fltVal val="0"/>
                                          </p:val>
                                        </p:tav>
                                      </p:tavLst>
                                    </p:anim>
                                    <p:anim calcmode="lin" valueType="num">
                                      <p:cBhvr>
                                        <p:cTn id="100" dur="1000"/>
                                        <p:tgtEl>
                                          <p:spTgt spid="137"/>
                                        </p:tgtEl>
                                        <p:attrNameLst>
                                          <p:attrName>style.rotation</p:attrName>
                                        </p:attrNameLst>
                                      </p:cBhvr>
                                      <p:tavLst>
                                        <p:tav tm="0">
                                          <p:val>
                                            <p:fltVal val="0"/>
                                          </p:val>
                                        </p:tav>
                                        <p:tav tm="100000">
                                          <p:val>
                                            <p:fltVal val="90"/>
                                          </p:val>
                                        </p:tav>
                                      </p:tavLst>
                                    </p:anim>
                                    <p:animEffect transition="out" filter="fade">
                                      <p:cBhvr>
                                        <p:cTn id="101" dur="1000"/>
                                        <p:tgtEl>
                                          <p:spTgt spid="137"/>
                                        </p:tgtEl>
                                      </p:cBhvr>
                                    </p:animEffect>
                                    <p:set>
                                      <p:cBhvr>
                                        <p:cTn id="102" dur="1" fill="hold">
                                          <p:stCondLst>
                                            <p:cond delay="999"/>
                                          </p:stCondLst>
                                        </p:cTn>
                                        <p:tgtEl>
                                          <p:spTgt spid="137"/>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31" presetClass="exit" presetSubtype="0" fill="hold" nodeType="clickEffect">
                                  <p:stCondLst>
                                    <p:cond delay="0"/>
                                  </p:stCondLst>
                                  <p:childTnLst>
                                    <p:anim calcmode="lin" valueType="num">
                                      <p:cBhvr>
                                        <p:cTn id="106" dur="1000"/>
                                        <p:tgtEl>
                                          <p:spTgt spid="150"/>
                                        </p:tgtEl>
                                        <p:attrNameLst>
                                          <p:attrName>ppt_w</p:attrName>
                                        </p:attrNameLst>
                                      </p:cBhvr>
                                      <p:tavLst>
                                        <p:tav tm="0">
                                          <p:val>
                                            <p:strVal val="ppt_w"/>
                                          </p:val>
                                        </p:tav>
                                        <p:tav tm="100000">
                                          <p:val>
                                            <p:fltVal val="0"/>
                                          </p:val>
                                        </p:tav>
                                      </p:tavLst>
                                    </p:anim>
                                    <p:anim calcmode="lin" valueType="num">
                                      <p:cBhvr>
                                        <p:cTn id="107" dur="1000"/>
                                        <p:tgtEl>
                                          <p:spTgt spid="150"/>
                                        </p:tgtEl>
                                        <p:attrNameLst>
                                          <p:attrName>ppt_h</p:attrName>
                                        </p:attrNameLst>
                                      </p:cBhvr>
                                      <p:tavLst>
                                        <p:tav tm="0">
                                          <p:val>
                                            <p:strVal val="ppt_h"/>
                                          </p:val>
                                        </p:tav>
                                        <p:tav tm="100000">
                                          <p:val>
                                            <p:fltVal val="0"/>
                                          </p:val>
                                        </p:tav>
                                      </p:tavLst>
                                    </p:anim>
                                    <p:anim calcmode="lin" valueType="num">
                                      <p:cBhvr>
                                        <p:cTn id="108" dur="1000"/>
                                        <p:tgtEl>
                                          <p:spTgt spid="150"/>
                                        </p:tgtEl>
                                        <p:attrNameLst>
                                          <p:attrName>style.rotation</p:attrName>
                                        </p:attrNameLst>
                                      </p:cBhvr>
                                      <p:tavLst>
                                        <p:tav tm="0">
                                          <p:val>
                                            <p:fltVal val="0"/>
                                          </p:val>
                                        </p:tav>
                                        <p:tav tm="100000">
                                          <p:val>
                                            <p:fltVal val="90"/>
                                          </p:val>
                                        </p:tav>
                                      </p:tavLst>
                                    </p:anim>
                                    <p:animEffect transition="out" filter="fade">
                                      <p:cBhvr>
                                        <p:cTn id="109" dur="1000"/>
                                        <p:tgtEl>
                                          <p:spTgt spid="150"/>
                                        </p:tgtEl>
                                      </p:cBhvr>
                                    </p:animEffect>
                                    <p:set>
                                      <p:cBhvr>
                                        <p:cTn id="110" dur="1" fill="hold">
                                          <p:stCondLst>
                                            <p:cond delay="999"/>
                                          </p:stCondLst>
                                        </p:cTn>
                                        <p:tgtEl>
                                          <p:spTgt spid="150"/>
                                        </p:tgtEl>
                                        <p:attrNameLst>
                                          <p:attrName>style.visibility</p:attrName>
                                        </p:attrNameLst>
                                      </p:cBhvr>
                                      <p:to>
                                        <p:strVal val="hidden"/>
                                      </p:to>
                                    </p:set>
                                  </p:childTnLst>
                                </p:cTn>
                              </p:par>
                              <p:par>
                                <p:cTn id="111" presetID="31" presetClass="exit" presetSubtype="0" fill="hold" grpId="0" nodeType="withEffect">
                                  <p:stCondLst>
                                    <p:cond delay="0"/>
                                  </p:stCondLst>
                                  <p:childTnLst>
                                    <p:anim calcmode="lin" valueType="num">
                                      <p:cBhvr>
                                        <p:cTn id="112" dur="1000"/>
                                        <p:tgtEl>
                                          <p:spTgt spid="132"/>
                                        </p:tgtEl>
                                        <p:attrNameLst>
                                          <p:attrName>ppt_w</p:attrName>
                                        </p:attrNameLst>
                                      </p:cBhvr>
                                      <p:tavLst>
                                        <p:tav tm="0">
                                          <p:val>
                                            <p:strVal val="ppt_w"/>
                                          </p:val>
                                        </p:tav>
                                        <p:tav tm="100000">
                                          <p:val>
                                            <p:fltVal val="0"/>
                                          </p:val>
                                        </p:tav>
                                      </p:tavLst>
                                    </p:anim>
                                    <p:anim calcmode="lin" valueType="num">
                                      <p:cBhvr>
                                        <p:cTn id="113" dur="1000"/>
                                        <p:tgtEl>
                                          <p:spTgt spid="132"/>
                                        </p:tgtEl>
                                        <p:attrNameLst>
                                          <p:attrName>ppt_h</p:attrName>
                                        </p:attrNameLst>
                                      </p:cBhvr>
                                      <p:tavLst>
                                        <p:tav tm="0">
                                          <p:val>
                                            <p:strVal val="ppt_h"/>
                                          </p:val>
                                        </p:tav>
                                        <p:tav tm="100000">
                                          <p:val>
                                            <p:fltVal val="0"/>
                                          </p:val>
                                        </p:tav>
                                      </p:tavLst>
                                    </p:anim>
                                    <p:anim calcmode="lin" valueType="num">
                                      <p:cBhvr>
                                        <p:cTn id="114" dur="1000"/>
                                        <p:tgtEl>
                                          <p:spTgt spid="132"/>
                                        </p:tgtEl>
                                        <p:attrNameLst>
                                          <p:attrName>style.rotation</p:attrName>
                                        </p:attrNameLst>
                                      </p:cBhvr>
                                      <p:tavLst>
                                        <p:tav tm="0">
                                          <p:val>
                                            <p:fltVal val="0"/>
                                          </p:val>
                                        </p:tav>
                                        <p:tav tm="100000">
                                          <p:val>
                                            <p:fltVal val="90"/>
                                          </p:val>
                                        </p:tav>
                                      </p:tavLst>
                                    </p:anim>
                                    <p:animEffect transition="out" filter="fade">
                                      <p:cBhvr>
                                        <p:cTn id="115" dur="1000"/>
                                        <p:tgtEl>
                                          <p:spTgt spid="132"/>
                                        </p:tgtEl>
                                      </p:cBhvr>
                                    </p:animEffect>
                                    <p:set>
                                      <p:cBhvr>
                                        <p:cTn id="116" dur="1" fill="hold">
                                          <p:stCondLst>
                                            <p:cond delay="999"/>
                                          </p:stCondLst>
                                        </p:cTn>
                                        <p:tgtEl>
                                          <p:spTgt spid="132"/>
                                        </p:tgtEl>
                                        <p:attrNameLst>
                                          <p:attrName>style.visibility</p:attrName>
                                        </p:attrNameLst>
                                      </p:cBhvr>
                                      <p:to>
                                        <p:strVal val="hidden"/>
                                      </p:to>
                                    </p:set>
                                  </p:childTnLst>
                                </p:cTn>
                              </p:par>
                              <p:par>
                                <p:cTn id="117" presetID="31" presetClass="exit" presetSubtype="0" fill="hold" grpId="0" nodeType="withEffect">
                                  <p:stCondLst>
                                    <p:cond delay="0"/>
                                  </p:stCondLst>
                                  <p:childTnLst>
                                    <p:anim calcmode="lin" valueType="num">
                                      <p:cBhvr>
                                        <p:cTn id="118" dur="1000"/>
                                        <p:tgtEl>
                                          <p:spTgt spid="131"/>
                                        </p:tgtEl>
                                        <p:attrNameLst>
                                          <p:attrName>ppt_w</p:attrName>
                                        </p:attrNameLst>
                                      </p:cBhvr>
                                      <p:tavLst>
                                        <p:tav tm="0">
                                          <p:val>
                                            <p:strVal val="ppt_w"/>
                                          </p:val>
                                        </p:tav>
                                        <p:tav tm="100000">
                                          <p:val>
                                            <p:fltVal val="0"/>
                                          </p:val>
                                        </p:tav>
                                      </p:tavLst>
                                    </p:anim>
                                    <p:anim calcmode="lin" valueType="num">
                                      <p:cBhvr>
                                        <p:cTn id="119" dur="1000"/>
                                        <p:tgtEl>
                                          <p:spTgt spid="131"/>
                                        </p:tgtEl>
                                        <p:attrNameLst>
                                          <p:attrName>ppt_h</p:attrName>
                                        </p:attrNameLst>
                                      </p:cBhvr>
                                      <p:tavLst>
                                        <p:tav tm="0">
                                          <p:val>
                                            <p:strVal val="ppt_h"/>
                                          </p:val>
                                        </p:tav>
                                        <p:tav tm="100000">
                                          <p:val>
                                            <p:fltVal val="0"/>
                                          </p:val>
                                        </p:tav>
                                      </p:tavLst>
                                    </p:anim>
                                    <p:anim calcmode="lin" valueType="num">
                                      <p:cBhvr>
                                        <p:cTn id="120" dur="1000"/>
                                        <p:tgtEl>
                                          <p:spTgt spid="131"/>
                                        </p:tgtEl>
                                        <p:attrNameLst>
                                          <p:attrName>style.rotation</p:attrName>
                                        </p:attrNameLst>
                                      </p:cBhvr>
                                      <p:tavLst>
                                        <p:tav tm="0">
                                          <p:val>
                                            <p:fltVal val="0"/>
                                          </p:val>
                                        </p:tav>
                                        <p:tav tm="100000">
                                          <p:val>
                                            <p:fltVal val="90"/>
                                          </p:val>
                                        </p:tav>
                                      </p:tavLst>
                                    </p:anim>
                                    <p:animEffect transition="out" filter="fade">
                                      <p:cBhvr>
                                        <p:cTn id="121" dur="1000"/>
                                        <p:tgtEl>
                                          <p:spTgt spid="131"/>
                                        </p:tgtEl>
                                      </p:cBhvr>
                                    </p:animEffect>
                                    <p:set>
                                      <p:cBhvr>
                                        <p:cTn id="122" dur="1" fill="hold">
                                          <p:stCondLst>
                                            <p:cond delay="999"/>
                                          </p:stCondLst>
                                        </p:cTn>
                                        <p:tgtEl>
                                          <p:spTgt spid="1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0"/>
      <p:bldP spid="133" grpId="0" animBg="1"/>
      <p:bldP spid="134" grpId="0"/>
      <p:bldP spid="135" grpId="0" animBg="1"/>
      <p:bldP spid="136" grpId="0"/>
      <p:bldP spid="137" grpId="0" animBg="1"/>
      <p:bldP spid="138" grpId="0"/>
      <p:bldP spid="141" grpId="0" animBg="1"/>
      <p:bldP spid="142" grpId="0"/>
      <p:bldP spid="143" grpId="0" animBg="1"/>
      <p:bldP spid="14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Removing a node from a BST</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t>Remove node X - a bit tricky</a:t>
            </a:r>
          </a:p>
          <a:p>
            <a:pPr algn="just">
              <a:lnSpc>
                <a:spcPct val="150000"/>
              </a:lnSpc>
            </a:pPr>
            <a:r>
              <a:rPr lang="en-SG" sz="1800"/>
              <a:t>3 cases:</a:t>
            </a:r>
          </a:p>
          <a:p>
            <a:pPr marL="800100" lvl="1" indent="-342900" algn="just">
              <a:lnSpc>
                <a:spcPct val="150000"/>
              </a:lnSpc>
              <a:buClr>
                <a:schemeClr val="tx1"/>
              </a:buClr>
              <a:buFont typeface="+mj-lt"/>
              <a:buAutoNum type="arabicPeriod"/>
            </a:pPr>
            <a:r>
              <a:rPr lang="en-SG" sz="1600">
                <a:solidFill>
                  <a:schemeClr val="bg1">
                    <a:lumMod val="65000"/>
                  </a:schemeClr>
                </a:solidFill>
              </a:rPr>
              <a:t>x has no children: </a:t>
            </a:r>
          </a:p>
          <a:p>
            <a:pPr lvl="2" algn="just">
              <a:lnSpc>
                <a:spcPct val="150000"/>
              </a:lnSpc>
              <a:buClr>
                <a:schemeClr val="tx1"/>
              </a:buClr>
              <a:buFont typeface="Courier New" panose="02070309020205020404" pitchFamily="49" charset="0"/>
              <a:buChar char="o"/>
            </a:pPr>
            <a:r>
              <a:rPr lang="en-SG" sz="1400">
                <a:solidFill>
                  <a:schemeClr val="bg1">
                    <a:lumMod val="65000"/>
                  </a:schemeClr>
                </a:solidFill>
              </a:rPr>
              <a:t>Remove x</a:t>
            </a:r>
            <a:endParaRPr lang="en-SG" sz="2000">
              <a:solidFill>
                <a:schemeClr val="bg1">
                  <a:lumMod val="65000"/>
                </a:schemeClr>
              </a:solidFill>
            </a:endParaRPr>
          </a:p>
          <a:p>
            <a:pPr marL="800100" lvl="1" indent="-342900" algn="just">
              <a:lnSpc>
                <a:spcPct val="150000"/>
              </a:lnSpc>
              <a:buClr>
                <a:schemeClr val="tx1"/>
              </a:buClr>
              <a:buFont typeface="+mj-lt"/>
              <a:buAutoNum type="arabicPeriod"/>
            </a:pPr>
            <a:r>
              <a:rPr lang="en-SG" sz="1600" b="1">
                <a:solidFill>
                  <a:srgbClr val="FE6C76"/>
                </a:solidFill>
              </a:rPr>
              <a:t>x has one child y:</a:t>
            </a:r>
            <a:r>
              <a:rPr lang="en-US" altLang="zh-CN" sz="1600" b="1">
                <a:solidFill>
                  <a:srgbClr val="FE6C76"/>
                </a:solidFill>
                <a:latin typeface="Calibri" panose="020F0502020204030204" pitchFamily="34" charset="0"/>
                <a:ea typeface="宋体" panose="02010600030101010101" pitchFamily="2" charset="-122"/>
              </a:rPr>
              <a:t> </a:t>
            </a:r>
            <a:endParaRPr lang="en-SG" sz="1600" b="1">
              <a:solidFill>
                <a:srgbClr val="FE6C76"/>
              </a:solidFill>
            </a:endParaRPr>
          </a:p>
          <a:p>
            <a:pPr lvl="2" algn="just">
              <a:lnSpc>
                <a:spcPct val="150000"/>
              </a:lnSpc>
              <a:buClr>
                <a:schemeClr val="tx1"/>
              </a:buClr>
              <a:buFont typeface="Courier New" panose="02070309020205020404" pitchFamily="49" charset="0"/>
              <a:buChar char="o"/>
            </a:pPr>
            <a:r>
              <a:rPr lang="en-SG" sz="1400" b="1">
                <a:solidFill>
                  <a:srgbClr val="FE6C76"/>
                </a:solidFill>
              </a:rPr>
              <a:t>Replace x with y</a:t>
            </a:r>
            <a:r>
              <a:rPr lang="en-US" altLang="zh-CN" sz="1400" b="1">
                <a:solidFill>
                  <a:srgbClr val="FE6C76"/>
                </a:solidFill>
                <a:latin typeface="Calibri" panose="020F0502020204030204" pitchFamily="34" charset="0"/>
                <a:ea typeface="宋体" panose="02010600030101010101" pitchFamily="2" charset="-122"/>
              </a:rPr>
              <a:t> </a:t>
            </a:r>
            <a:endParaRPr lang="en-SG" sz="1400" b="1">
              <a:solidFill>
                <a:srgbClr val="FE6C76"/>
              </a:solidFill>
            </a:endParaRPr>
          </a:p>
          <a:p>
            <a:pPr marL="800100" lvl="1" indent="-342900" algn="just">
              <a:lnSpc>
                <a:spcPct val="150000"/>
              </a:lnSpc>
              <a:buClr>
                <a:schemeClr val="tx1"/>
              </a:buClr>
              <a:buFont typeface="+mj-lt"/>
              <a:buAutoNum type="arabicPeriod"/>
            </a:pPr>
            <a:r>
              <a:rPr lang="en-SG" sz="1600">
                <a:solidFill>
                  <a:schemeClr val="bg1">
                    <a:lumMod val="65000"/>
                  </a:schemeClr>
                </a:solidFill>
              </a:rPr>
              <a:t>x has two children: </a:t>
            </a:r>
          </a:p>
          <a:p>
            <a:pPr lvl="2" algn="just">
              <a:lnSpc>
                <a:spcPct val="150000"/>
              </a:lnSpc>
              <a:buClr>
                <a:schemeClr val="tx1"/>
              </a:buClr>
              <a:buFont typeface="Courier New" panose="02070309020205020404" pitchFamily="49" charset="0"/>
              <a:buChar char="o"/>
            </a:pPr>
            <a:r>
              <a:rPr lang="en-SG" sz="1400">
                <a:solidFill>
                  <a:schemeClr val="bg1">
                    <a:lumMod val="65000"/>
                  </a:schemeClr>
                </a:solidFill>
              </a:rPr>
              <a:t>Swap x with successor</a:t>
            </a:r>
          </a:p>
          <a:p>
            <a:pPr lvl="2" algn="just">
              <a:lnSpc>
                <a:spcPct val="150000"/>
              </a:lnSpc>
              <a:buClr>
                <a:schemeClr val="tx1"/>
              </a:buClr>
              <a:buFont typeface="Courier New" panose="02070309020205020404" pitchFamily="49" charset="0"/>
              <a:buChar char="o"/>
            </a:pPr>
            <a:r>
              <a:rPr lang="en-SG" sz="1400">
                <a:solidFill>
                  <a:schemeClr val="bg1">
                    <a:lumMod val="65000"/>
                  </a:schemeClr>
                </a:solidFill>
              </a:rPr>
              <a:t>Perform case 1 or 2 to remove it</a:t>
            </a:r>
            <a:endParaRPr lang="en-SG" sz="1800">
              <a:solidFill>
                <a:schemeClr val="bg1">
                  <a:lumMod val="65000"/>
                </a:schemeClr>
              </a:solidFill>
            </a:endParaRPr>
          </a:p>
        </p:txBody>
      </p:sp>
      <p:sp>
        <p:nvSpPr>
          <p:cNvPr id="119" name="object 8"/>
          <p:cNvSpPr/>
          <p:nvPr/>
        </p:nvSpPr>
        <p:spPr>
          <a:xfrm>
            <a:off x="6286726" y="2282488"/>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0" name="object 9"/>
          <p:cNvSpPr txBox="1"/>
          <p:nvPr/>
        </p:nvSpPr>
        <p:spPr>
          <a:xfrm>
            <a:off x="6403617" y="2324917"/>
            <a:ext cx="16181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121" name="object 11"/>
          <p:cNvSpPr/>
          <p:nvPr/>
        </p:nvSpPr>
        <p:spPr>
          <a:xfrm>
            <a:off x="5547863" y="2747692"/>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2" name="object 12"/>
          <p:cNvSpPr txBox="1"/>
          <p:nvPr/>
        </p:nvSpPr>
        <p:spPr>
          <a:xfrm>
            <a:off x="5677581" y="2785792"/>
            <a:ext cx="13189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123" name="object 14"/>
          <p:cNvSpPr/>
          <p:nvPr/>
        </p:nvSpPr>
        <p:spPr>
          <a:xfrm>
            <a:off x="5178406" y="3286186"/>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4" name="object 15"/>
          <p:cNvSpPr txBox="1"/>
          <p:nvPr/>
        </p:nvSpPr>
        <p:spPr>
          <a:xfrm>
            <a:off x="5302838" y="3324286"/>
            <a:ext cx="144108"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25" name="object 17"/>
          <p:cNvSpPr/>
          <p:nvPr/>
        </p:nvSpPr>
        <p:spPr>
          <a:xfrm>
            <a:off x="5917294" y="3286186"/>
            <a:ext cx="426218" cy="368072"/>
          </a:xfrm>
          <a:prstGeom prst="ellipse">
            <a:avLst/>
          </a:prstGeom>
          <a:solidFill>
            <a:srgbClr val="CC0000">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6" name="object 18"/>
          <p:cNvSpPr txBox="1"/>
          <p:nvPr/>
        </p:nvSpPr>
        <p:spPr>
          <a:xfrm>
            <a:off x="6049769" y="3324286"/>
            <a:ext cx="125789"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27" name="object 20"/>
          <p:cNvSpPr/>
          <p:nvPr/>
        </p:nvSpPr>
        <p:spPr>
          <a:xfrm>
            <a:off x="7025613" y="2747692"/>
            <a:ext cx="426218" cy="368072"/>
          </a:xfrm>
          <a:prstGeom prst="ellipse">
            <a:avLst/>
          </a:prstGeom>
          <a:solidFill>
            <a:srgbClr val="FFC2C2"/>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8" name="object 21"/>
          <p:cNvSpPr txBox="1"/>
          <p:nvPr/>
        </p:nvSpPr>
        <p:spPr>
          <a:xfrm>
            <a:off x="7161811" y="2785792"/>
            <a:ext cx="117241"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grpSp>
        <p:nvGrpSpPr>
          <p:cNvPr id="4" name="Group 3"/>
          <p:cNvGrpSpPr/>
          <p:nvPr/>
        </p:nvGrpSpPr>
        <p:grpSpPr>
          <a:xfrm>
            <a:off x="6032420" y="3858517"/>
            <a:ext cx="426218" cy="368072"/>
            <a:chOff x="6032420" y="3858517"/>
            <a:chExt cx="426218" cy="368072"/>
          </a:xfrm>
        </p:grpSpPr>
        <p:sp>
          <p:nvSpPr>
            <p:cNvPr id="133" name="object 47"/>
            <p:cNvSpPr/>
            <p:nvPr/>
          </p:nvSpPr>
          <p:spPr>
            <a:xfrm>
              <a:off x="6032420" y="3858517"/>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4" name="object 48"/>
            <p:cNvSpPr txBox="1"/>
            <p:nvPr/>
          </p:nvSpPr>
          <p:spPr>
            <a:xfrm>
              <a:off x="6148555" y="3896617"/>
              <a:ext cx="163648" cy="252767"/>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grpSp>
      <p:sp>
        <p:nvSpPr>
          <p:cNvPr id="139" name="object 65"/>
          <p:cNvSpPr/>
          <p:nvPr/>
        </p:nvSpPr>
        <p:spPr>
          <a:xfrm>
            <a:off x="5428415" y="3862751"/>
            <a:ext cx="426218" cy="368072"/>
          </a:xfrm>
          <a:prstGeom prst="ellipse">
            <a:avLst/>
          </a:prstGeom>
          <a:solidFill>
            <a:srgbClr val="CC0000">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0" name="object 66"/>
          <p:cNvSpPr txBox="1"/>
          <p:nvPr/>
        </p:nvSpPr>
        <p:spPr>
          <a:xfrm>
            <a:off x="5553861" y="3900851"/>
            <a:ext cx="14166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141" name="object 71"/>
          <p:cNvSpPr/>
          <p:nvPr/>
        </p:nvSpPr>
        <p:spPr>
          <a:xfrm>
            <a:off x="4920386" y="386275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2" name="object 72"/>
          <p:cNvSpPr txBox="1"/>
          <p:nvPr/>
        </p:nvSpPr>
        <p:spPr>
          <a:xfrm>
            <a:off x="5041496" y="3900851"/>
            <a:ext cx="152047" cy="252767"/>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dirty="0">
              <a:solidFill>
                <a:prstClr val="black"/>
              </a:solidFill>
              <a:latin typeface="Verdana (Body)"/>
              <a:cs typeface="Calibri"/>
            </a:endParaRPr>
          </a:p>
        </p:txBody>
      </p:sp>
      <p:grpSp>
        <p:nvGrpSpPr>
          <p:cNvPr id="6" name="Group 5"/>
          <p:cNvGrpSpPr/>
          <p:nvPr/>
        </p:nvGrpSpPr>
        <p:grpSpPr>
          <a:xfrm>
            <a:off x="5613143" y="4439279"/>
            <a:ext cx="426218" cy="368072"/>
            <a:chOff x="5613143" y="4439279"/>
            <a:chExt cx="426218" cy="368072"/>
          </a:xfrm>
        </p:grpSpPr>
        <p:sp>
          <p:nvSpPr>
            <p:cNvPr id="143" name="object 77"/>
            <p:cNvSpPr/>
            <p:nvPr/>
          </p:nvSpPr>
          <p:spPr>
            <a:xfrm>
              <a:off x="5613143" y="4439279"/>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4" name="object 78"/>
            <p:cNvSpPr txBox="1"/>
            <p:nvPr/>
          </p:nvSpPr>
          <p:spPr>
            <a:xfrm>
              <a:off x="5730763" y="4481705"/>
              <a:ext cx="159985"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p>
          </p:txBody>
        </p:sp>
      </p:grpSp>
      <p:cxnSp>
        <p:nvCxnSpPr>
          <p:cNvPr id="145" name="直接箭头连接符 51"/>
          <p:cNvCxnSpPr>
            <a:stCxn id="119" idx="5"/>
            <a:endCxn id="127" idx="1"/>
          </p:cNvCxnSpPr>
          <p:nvPr/>
        </p:nvCxnSpPr>
        <p:spPr>
          <a:xfrm>
            <a:off x="6650525" y="2596657"/>
            <a:ext cx="437507" cy="204938"/>
          </a:xfrm>
          <a:prstGeom prst="straightConnector1">
            <a:avLst/>
          </a:prstGeom>
          <a:noFill/>
          <a:ln w="38100" cap="flat" cmpd="sng" algn="ctr">
            <a:solidFill>
              <a:srgbClr val="0033CC"/>
            </a:solidFill>
            <a:prstDash val="solid"/>
            <a:miter lim="800000"/>
            <a:tailEnd type="triangle"/>
          </a:ln>
          <a:effectLst/>
        </p:spPr>
      </p:cxnSp>
      <p:cxnSp>
        <p:nvCxnSpPr>
          <p:cNvPr id="146" name="直接箭头连接符 52"/>
          <p:cNvCxnSpPr>
            <a:stCxn id="119" idx="3"/>
            <a:endCxn id="121" idx="7"/>
          </p:cNvCxnSpPr>
          <p:nvPr/>
        </p:nvCxnSpPr>
        <p:spPr>
          <a:xfrm flipH="1">
            <a:off x="5911662" y="2596657"/>
            <a:ext cx="437482" cy="204938"/>
          </a:xfrm>
          <a:prstGeom prst="straightConnector1">
            <a:avLst/>
          </a:prstGeom>
          <a:noFill/>
          <a:ln w="38100" cap="flat" cmpd="sng" algn="ctr">
            <a:solidFill>
              <a:srgbClr val="0033CC"/>
            </a:solidFill>
            <a:prstDash val="solid"/>
            <a:miter lim="800000"/>
            <a:tailEnd type="triangle"/>
          </a:ln>
          <a:effectLst/>
        </p:spPr>
      </p:cxnSp>
      <p:cxnSp>
        <p:nvCxnSpPr>
          <p:cNvPr id="147" name="直接箭头连接符 53"/>
          <p:cNvCxnSpPr>
            <a:stCxn id="121" idx="4"/>
            <a:endCxn id="123" idx="7"/>
          </p:cNvCxnSpPr>
          <p:nvPr/>
        </p:nvCxnSpPr>
        <p:spPr>
          <a:xfrm flipH="1">
            <a:off x="5542205" y="3115764"/>
            <a:ext cx="218767" cy="224326"/>
          </a:xfrm>
          <a:prstGeom prst="straightConnector1">
            <a:avLst/>
          </a:prstGeom>
          <a:noFill/>
          <a:ln w="38100" cap="flat" cmpd="sng" algn="ctr">
            <a:solidFill>
              <a:srgbClr val="0033CC"/>
            </a:solidFill>
            <a:prstDash val="solid"/>
            <a:miter lim="800000"/>
            <a:tailEnd type="triangle"/>
          </a:ln>
          <a:effectLst/>
        </p:spPr>
      </p:cxnSp>
      <p:cxnSp>
        <p:nvCxnSpPr>
          <p:cNvPr id="148" name="直接箭头连接符 54"/>
          <p:cNvCxnSpPr>
            <a:stCxn id="127" idx="3"/>
            <a:endCxn id="129" idx="0"/>
          </p:cNvCxnSpPr>
          <p:nvPr/>
        </p:nvCxnSpPr>
        <p:spPr>
          <a:xfrm flipH="1">
            <a:off x="6869292" y="3061861"/>
            <a:ext cx="218740" cy="224326"/>
          </a:xfrm>
          <a:prstGeom prst="straightConnector1">
            <a:avLst/>
          </a:prstGeom>
          <a:noFill/>
          <a:ln w="38100" cap="flat" cmpd="sng" algn="ctr">
            <a:solidFill>
              <a:srgbClr val="0033CC"/>
            </a:solidFill>
            <a:prstDash val="solid"/>
            <a:miter lim="800000"/>
            <a:tailEnd type="triangle"/>
          </a:ln>
          <a:effectLst/>
        </p:spPr>
      </p:cxnSp>
      <p:cxnSp>
        <p:nvCxnSpPr>
          <p:cNvPr id="149" name="直接箭头连接符 55"/>
          <p:cNvCxnSpPr>
            <a:stCxn id="121" idx="4"/>
            <a:endCxn id="125" idx="1"/>
          </p:cNvCxnSpPr>
          <p:nvPr/>
        </p:nvCxnSpPr>
        <p:spPr>
          <a:xfrm>
            <a:off x="5760972" y="3115764"/>
            <a:ext cx="218740" cy="224326"/>
          </a:xfrm>
          <a:prstGeom prst="straightConnector1">
            <a:avLst/>
          </a:prstGeom>
          <a:noFill/>
          <a:ln w="38100" cap="flat" cmpd="sng" algn="ctr">
            <a:solidFill>
              <a:srgbClr val="0033CC"/>
            </a:solidFill>
            <a:prstDash val="solid"/>
            <a:miter lim="800000"/>
            <a:tailEnd type="triangle"/>
          </a:ln>
          <a:effectLst/>
        </p:spPr>
      </p:cxnSp>
      <p:cxnSp>
        <p:nvCxnSpPr>
          <p:cNvPr id="151" name="直接箭头连接符 57"/>
          <p:cNvCxnSpPr>
            <a:stCxn id="123" idx="4"/>
            <a:endCxn id="139" idx="0"/>
          </p:cNvCxnSpPr>
          <p:nvPr/>
        </p:nvCxnSpPr>
        <p:spPr>
          <a:xfrm>
            <a:off x="5391515" y="3654258"/>
            <a:ext cx="250009" cy="208492"/>
          </a:xfrm>
          <a:prstGeom prst="straightConnector1">
            <a:avLst/>
          </a:prstGeom>
          <a:noFill/>
          <a:ln w="38100" cap="flat" cmpd="sng" algn="ctr">
            <a:solidFill>
              <a:srgbClr val="0033CC"/>
            </a:solidFill>
            <a:prstDash val="solid"/>
            <a:miter lim="800000"/>
            <a:tailEnd type="triangle"/>
          </a:ln>
          <a:effectLst/>
        </p:spPr>
      </p:cxnSp>
      <p:cxnSp>
        <p:nvCxnSpPr>
          <p:cNvPr id="152" name="直接箭头连接符 58"/>
          <p:cNvCxnSpPr>
            <a:stCxn id="123" idx="4"/>
            <a:endCxn id="141" idx="0"/>
          </p:cNvCxnSpPr>
          <p:nvPr/>
        </p:nvCxnSpPr>
        <p:spPr>
          <a:xfrm flipH="1">
            <a:off x="5133496" y="3654258"/>
            <a:ext cx="258020" cy="208492"/>
          </a:xfrm>
          <a:prstGeom prst="straightConnector1">
            <a:avLst/>
          </a:prstGeom>
          <a:noFill/>
          <a:ln w="38100" cap="flat" cmpd="sng" algn="ctr">
            <a:solidFill>
              <a:srgbClr val="0033CC"/>
            </a:solidFill>
            <a:prstDash val="solid"/>
            <a:miter lim="800000"/>
            <a:tailEnd type="triangle"/>
          </a:ln>
          <a:effectLst/>
        </p:spPr>
      </p:cxnSp>
      <p:cxnSp>
        <p:nvCxnSpPr>
          <p:cNvPr id="154" name="直接箭头连接符 60"/>
          <p:cNvCxnSpPr>
            <a:stCxn id="125" idx="4"/>
            <a:endCxn id="133" idx="0"/>
          </p:cNvCxnSpPr>
          <p:nvPr/>
        </p:nvCxnSpPr>
        <p:spPr>
          <a:xfrm>
            <a:off x="6130404" y="3654258"/>
            <a:ext cx="115126" cy="204259"/>
          </a:xfrm>
          <a:prstGeom prst="straightConnector1">
            <a:avLst/>
          </a:prstGeom>
          <a:noFill/>
          <a:ln w="38100" cap="flat" cmpd="sng" algn="ctr">
            <a:solidFill>
              <a:srgbClr val="0033CC"/>
            </a:solidFill>
            <a:prstDash val="solid"/>
            <a:miter lim="800000"/>
            <a:tailEnd type="triangle"/>
          </a:ln>
          <a:effectLst/>
        </p:spPr>
      </p:cxnSp>
      <p:grpSp>
        <p:nvGrpSpPr>
          <p:cNvPr id="5" name="Group 4"/>
          <p:cNvGrpSpPr/>
          <p:nvPr/>
        </p:nvGrpSpPr>
        <p:grpSpPr>
          <a:xfrm>
            <a:off x="6522215" y="3286186"/>
            <a:ext cx="911324" cy="944637"/>
            <a:chOff x="6522215" y="3286186"/>
            <a:chExt cx="911324" cy="944637"/>
          </a:xfrm>
        </p:grpSpPr>
        <p:sp>
          <p:nvSpPr>
            <p:cNvPr id="129" name="object 23"/>
            <p:cNvSpPr/>
            <p:nvPr/>
          </p:nvSpPr>
          <p:spPr>
            <a:xfrm>
              <a:off x="6656182" y="3286186"/>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0" name="object 24"/>
            <p:cNvSpPr txBox="1"/>
            <p:nvPr/>
          </p:nvSpPr>
          <p:spPr>
            <a:xfrm>
              <a:off x="6802062" y="3324286"/>
              <a:ext cx="94647"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35" name="object 50"/>
            <p:cNvSpPr/>
            <p:nvPr/>
          </p:nvSpPr>
          <p:spPr>
            <a:xfrm>
              <a:off x="7007321" y="386182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6" name="object 51"/>
            <p:cNvSpPr txBox="1"/>
            <p:nvPr/>
          </p:nvSpPr>
          <p:spPr>
            <a:xfrm>
              <a:off x="7141763" y="3900851"/>
              <a:ext cx="139223"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137" name="object 59"/>
            <p:cNvSpPr/>
            <p:nvPr/>
          </p:nvSpPr>
          <p:spPr>
            <a:xfrm>
              <a:off x="6522215" y="386275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8" name="object 60"/>
            <p:cNvSpPr txBox="1"/>
            <p:nvPr/>
          </p:nvSpPr>
          <p:spPr>
            <a:xfrm>
              <a:off x="6682107" y="3900851"/>
              <a:ext cx="79992" cy="252767"/>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cxnSp>
          <p:nvCxnSpPr>
            <p:cNvPr id="153" name="直接箭头连接符 59"/>
            <p:cNvCxnSpPr>
              <a:stCxn id="129" idx="4"/>
              <a:endCxn id="137" idx="0"/>
            </p:cNvCxnSpPr>
            <p:nvPr/>
          </p:nvCxnSpPr>
          <p:spPr>
            <a:xfrm flipH="1">
              <a:off x="6735324" y="3654258"/>
              <a:ext cx="133967" cy="208492"/>
            </a:xfrm>
            <a:prstGeom prst="straightConnector1">
              <a:avLst/>
            </a:prstGeom>
            <a:noFill/>
            <a:ln w="38100" cap="flat" cmpd="sng" algn="ctr">
              <a:solidFill>
                <a:srgbClr val="0033CC"/>
              </a:solidFill>
              <a:prstDash val="solid"/>
              <a:miter lim="800000"/>
              <a:tailEnd type="triangle"/>
            </a:ln>
            <a:effectLst/>
          </p:spPr>
        </p:cxnSp>
        <p:cxnSp>
          <p:nvCxnSpPr>
            <p:cNvPr id="155" name="直接箭头连接符 61"/>
            <p:cNvCxnSpPr>
              <a:stCxn id="129" idx="4"/>
              <a:endCxn id="135" idx="0"/>
            </p:cNvCxnSpPr>
            <p:nvPr/>
          </p:nvCxnSpPr>
          <p:spPr>
            <a:xfrm>
              <a:off x="6869292" y="3654258"/>
              <a:ext cx="351139" cy="207563"/>
            </a:xfrm>
            <a:prstGeom prst="straightConnector1">
              <a:avLst/>
            </a:prstGeom>
            <a:noFill/>
            <a:ln w="38100" cap="flat" cmpd="sng" algn="ctr">
              <a:solidFill>
                <a:srgbClr val="0033CC"/>
              </a:solidFill>
              <a:prstDash val="solid"/>
              <a:miter lim="800000"/>
              <a:tailEnd type="triangle"/>
            </a:ln>
            <a:effectLst/>
          </p:spPr>
        </p:cxnSp>
      </p:grpSp>
      <p:cxnSp>
        <p:nvCxnSpPr>
          <p:cNvPr id="156" name="直接箭头连接符 62"/>
          <p:cNvCxnSpPr>
            <a:stCxn id="139" idx="4"/>
            <a:endCxn id="143" idx="0"/>
          </p:cNvCxnSpPr>
          <p:nvPr/>
        </p:nvCxnSpPr>
        <p:spPr>
          <a:xfrm>
            <a:off x="5641524" y="4230823"/>
            <a:ext cx="184729" cy="208456"/>
          </a:xfrm>
          <a:prstGeom prst="straightConnector1">
            <a:avLst/>
          </a:prstGeom>
          <a:noFill/>
          <a:ln w="38100" cap="flat" cmpd="sng" algn="ctr">
            <a:solidFill>
              <a:srgbClr val="0033CC"/>
            </a:solidFill>
            <a:prstDash val="solid"/>
            <a:miter lim="800000"/>
            <a:tailEnd type="triangle"/>
          </a:ln>
          <a:effectLst/>
        </p:spPr>
      </p:cxnSp>
    </p:spTree>
    <p:extLst>
      <p:ext uri="{BB962C8B-B14F-4D97-AF65-F5344CB8AC3E}">
        <p14:creationId xmlns:p14="http://schemas.microsoft.com/office/powerpoint/2010/main" val="2851700586"/>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26"/>
                                        </p:tgtEl>
                                      </p:cBhvr>
                                    </p:animEffect>
                                    <p:animScale>
                                      <p:cBhvr>
                                        <p:cTn id="7" dur="250" autoRev="1" fill="hold"/>
                                        <p:tgtEl>
                                          <p:spTgt spid="126"/>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25"/>
                                        </p:tgtEl>
                                      </p:cBhvr>
                                    </p:animEffect>
                                    <p:animScale>
                                      <p:cBhvr>
                                        <p:cTn id="10" dur="250" autoRev="1" fill="hold"/>
                                        <p:tgtEl>
                                          <p:spTgt spid="125"/>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53" presetClass="exit" presetSubtype="32" fill="hold" grpId="1" nodeType="clickEffect">
                                  <p:stCondLst>
                                    <p:cond delay="0"/>
                                  </p:stCondLst>
                                  <p:childTnLst>
                                    <p:anim calcmode="lin" valueType="num">
                                      <p:cBhvr>
                                        <p:cTn id="14" dur="500"/>
                                        <p:tgtEl>
                                          <p:spTgt spid="126"/>
                                        </p:tgtEl>
                                        <p:attrNameLst>
                                          <p:attrName>ppt_w</p:attrName>
                                        </p:attrNameLst>
                                      </p:cBhvr>
                                      <p:tavLst>
                                        <p:tav tm="0">
                                          <p:val>
                                            <p:strVal val="ppt_w"/>
                                          </p:val>
                                        </p:tav>
                                        <p:tav tm="100000">
                                          <p:val>
                                            <p:fltVal val="0"/>
                                          </p:val>
                                        </p:tav>
                                      </p:tavLst>
                                    </p:anim>
                                    <p:anim calcmode="lin" valueType="num">
                                      <p:cBhvr>
                                        <p:cTn id="15" dur="500"/>
                                        <p:tgtEl>
                                          <p:spTgt spid="126"/>
                                        </p:tgtEl>
                                        <p:attrNameLst>
                                          <p:attrName>ppt_h</p:attrName>
                                        </p:attrNameLst>
                                      </p:cBhvr>
                                      <p:tavLst>
                                        <p:tav tm="0">
                                          <p:val>
                                            <p:strVal val="ppt_h"/>
                                          </p:val>
                                        </p:tav>
                                        <p:tav tm="100000">
                                          <p:val>
                                            <p:fltVal val="0"/>
                                          </p:val>
                                        </p:tav>
                                      </p:tavLst>
                                    </p:anim>
                                    <p:animEffect transition="out" filter="fade">
                                      <p:cBhvr>
                                        <p:cTn id="16" dur="500"/>
                                        <p:tgtEl>
                                          <p:spTgt spid="126"/>
                                        </p:tgtEl>
                                      </p:cBhvr>
                                    </p:animEffect>
                                    <p:set>
                                      <p:cBhvr>
                                        <p:cTn id="17" dur="1" fill="hold">
                                          <p:stCondLst>
                                            <p:cond delay="499"/>
                                          </p:stCondLst>
                                        </p:cTn>
                                        <p:tgtEl>
                                          <p:spTgt spid="126"/>
                                        </p:tgtEl>
                                        <p:attrNameLst>
                                          <p:attrName>style.visibility</p:attrName>
                                        </p:attrNameLst>
                                      </p:cBhvr>
                                      <p:to>
                                        <p:strVal val="hidden"/>
                                      </p:to>
                                    </p:set>
                                  </p:childTnLst>
                                </p:cTn>
                              </p:par>
                              <p:par>
                                <p:cTn id="18" presetID="53" presetClass="exit" presetSubtype="32" fill="hold" grpId="1" nodeType="withEffect">
                                  <p:stCondLst>
                                    <p:cond delay="0"/>
                                  </p:stCondLst>
                                  <p:childTnLst>
                                    <p:anim calcmode="lin" valueType="num">
                                      <p:cBhvr>
                                        <p:cTn id="19" dur="500"/>
                                        <p:tgtEl>
                                          <p:spTgt spid="125"/>
                                        </p:tgtEl>
                                        <p:attrNameLst>
                                          <p:attrName>ppt_w</p:attrName>
                                        </p:attrNameLst>
                                      </p:cBhvr>
                                      <p:tavLst>
                                        <p:tav tm="0">
                                          <p:val>
                                            <p:strVal val="ppt_w"/>
                                          </p:val>
                                        </p:tav>
                                        <p:tav tm="100000">
                                          <p:val>
                                            <p:fltVal val="0"/>
                                          </p:val>
                                        </p:tav>
                                      </p:tavLst>
                                    </p:anim>
                                    <p:anim calcmode="lin" valueType="num">
                                      <p:cBhvr>
                                        <p:cTn id="20" dur="500"/>
                                        <p:tgtEl>
                                          <p:spTgt spid="125"/>
                                        </p:tgtEl>
                                        <p:attrNameLst>
                                          <p:attrName>ppt_h</p:attrName>
                                        </p:attrNameLst>
                                      </p:cBhvr>
                                      <p:tavLst>
                                        <p:tav tm="0">
                                          <p:val>
                                            <p:strVal val="ppt_h"/>
                                          </p:val>
                                        </p:tav>
                                        <p:tav tm="100000">
                                          <p:val>
                                            <p:fltVal val="0"/>
                                          </p:val>
                                        </p:tav>
                                      </p:tavLst>
                                    </p:anim>
                                    <p:animEffect transition="out" filter="fade">
                                      <p:cBhvr>
                                        <p:cTn id="21" dur="500"/>
                                        <p:tgtEl>
                                          <p:spTgt spid="125"/>
                                        </p:tgtEl>
                                      </p:cBhvr>
                                    </p:animEffect>
                                    <p:set>
                                      <p:cBhvr>
                                        <p:cTn id="22" dur="1" fill="hold">
                                          <p:stCondLst>
                                            <p:cond delay="499"/>
                                          </p:stCondLst>
                                        </p:cTn>
                                        <p:tgtEl>
                                          <p:spTgt spid="125"/>
                                        </p:tgtEl>
                                        <p:attrNameLst>
                                          <p:attrName>style.visibility</p:attrName>
                                        </p:attrNameLst>
                                      </p:cBhvr>
                                      <p:to>
                                        <p:strVal val="hidden"/>
                                      </p:to>
                                    </p:set>
                                  </p:childTnLst>
                                </p:cTn>
                              </p:par>
                              <p:par>
                                <p:cTn id="23" presetID="53" presetClass="exit" presetSubtype="32" fill="hold" nodeType="withEffect">
                                  <p:stCondLst>
                                    <p:cond delay="0"/>
                                  </p:stCondLst>
                                  <p:childTnLst>
                                    <p:anim calcmode="lin" valueType="num">
                                      <p:cBhvr>
                                        <p:cTn id="24" dur="500"/>
                                        <p:tgtEl>
                                          <p:spTgt spid="154"/>
                                        </p:tgtEl>
                                        <p:attrNameLst>
                                          <p:attrName>ppt_w</p:attrName>
                                        </p:attrNameLst>
                                      </p:cBhvr>
                                      <p:tavLst>
                                        <p:tav tm="0">
                                          <p:val>
                                            <p:strVal val="ppt_w"/>
                                          </p:val>
                                        </p:tav>
                                        <p:tav tm="100000">
                                          <p:val>
                                            <p:fltVal val="0"/>
                                          </p:val>
                                        </p:tav>
                                      </p:tavLst>
                                    </p:anim>
                                    <p:anim calcmode="lin" valueType="num">
                                      <p:cBhvr>
                                        <p:cTn id="25" dur="500"/>
                                        <p:tgtEl>
                                          <p:spTgt spid="154"/>
                                        </p:tgtEl>
                                        <p:attrNameLst>
                                          <p:attrName>ppt_h</p:attrName>
                                        </p:attrNameLst>
                                      </p:cBhvr>
                                      <p:tavLst>
                                        <p:tav tm="0">
                                          <p:val>
                                            <p:strVal val="ppt_h"/>
                                          </p:val>
                                        </p:tav>
                                        <p:tav tm="100000">
                                          <p:val>
                                            <p:fltVal val="0"/>
                                          </p:val>
                                        </p:tav>
                                      </p:tavLst>
                                    </p:anim>
                                    <p:animEffect transition="out" filter="fade">
                                      <p:cBhvr>
                                        <p:cTn id="26" dur="500"/>
                                        <p:tgtEl>
                                          <p:spTgt spid="154"/>
                                        </p:tgtEl>
                                      </p:cBhvr>
                                    </p:animEffect>
                                    <p:set>
                                      <p:cBhvr>
                                        <p:cTn id="27" dur="1" fill="hold">
                                          <p:stCondLst>
                                            <p:cond delay="499"/>
                                          </p:stCondLst>
                                        </p:cTn>
                                        <p:tgtEl>
                                          <p:spTgt spid="15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nodeType="clickEffect">
                                  <p:stCondLst>
                                    <p:cond delay="0"/>
                                  </p:stCondLst>
                                  <p:childTnLst>
                                    <p:animMotion origin="layout" path="M 3.88889E-6 -1.85185E-6 L -0.0132 -0.08356 " pathEditMode="relative" rAng="0" ptsTypes="AA">
                                      <p:cBhvr>
                                        <p:cTn id="31" dur="2000" fill="hold"/>
                                        <p:tgtEl>
                                          <p:spTgt spid="4"/>
                                        </p:tgtEl>
                                        <p:attrNameLst>
                                          <p:attrName>ppt_x</p:attrName>
                                          <p:attrName>ppt_y</p:attrName>
                                        </p:attrNameLst>
                                      </p:cBhvr>
                                      <p:rCtr x="-660" y="-4190"/>
                                    </p:animMotion>
                                  </p:childTnLst>
                                </p:cTn>
                              </p:par>
                            </p:childTnLst>
                          </p:cTn>
                        </p:par>
                      </p:childTnLst>
                    </p:cTn>
                  </p:par>
                  <p:par>
                    <p:cTn id="32" fill="hold">
                      <p:stCondLst>
                        <p:cond delay="indefinite"/>
                      </p:stCondLst>
                      <p:childTnLst>
                        <p:par>
                          <p:cTn id="33" fill="hold">
                            <p:stCondLst>
                              <p:cond delay="0"/>
                            </p:stCondLst>
                            <p:childTnLst>
                              <p:par>
                                <p:cTn id="34" presetID="26" presetClass="emph" presetSubtype="0" fill="hold" grpId="0" nodeType="clickEffect">
                                  <p:stCondLst>
                                    <p:cond delay="0"/>
                                  </p:stCondLst>
                                  <p:childTnLst>
                                    <p:animEffect transition="out" filter="fade">
                                      <p:cBhvr>
                                        <p:cTn id="35" dur="500" tmFilter="0, 0; .2, .5; .8, .5; 1, 0"/>
                                        <p:tgtEl>
                                          <p:spTgt spid="128"/>
                                        </p:tgtEl>
                                      </p:cBhvr>
                                    </p:animEffect>
                                    <p:animScale>
                                      <p:cBhvr>
                                        <p:cTn id="36" dur="250" autoRev="1" fill="hold"/>
                                        <p:tgtEl>
                                          <p:spTgt spid="128"/>
                                        </p:tgtEl>
                                      </p:cBhvr>
                                      <p:by x="105000" y="105000"/>
                                    </p:animScale>
                                  </p:childTnLst>
                                </p:cTn>
                              </p:par>
                              <p:par>
                                <p:cTn id="37" presetID="26" presetClass="emph" presetSubtype="0" fill="hold" grpId="0" nodeType="withEffect">
                                  <p:stCondLst>
                                    <p:cond delay="0"/>
                                  </p:stCondLst>
                                  <p:childTnLst>
                                    <p:animEffect transition="out" filter="fade">
                                      <p:cBhvr>
                                        <p:cTn id="38" dur="500" tmFilter="0, 0; .2, .5; .8, .5; 1, 0"/>
                                        <p:tgtEl>
                                          <p:spTgt spid="127"/>
                                        </p:tgtEl>
                                      </p:cBhvr>
                                    </p:animEffect>
                                    <p:animScale>
                                      <p:cBhvr>
                                        <p:cTn id="39" dur="250" autoRev="1" fill="hold"/>
                                        <p:tgtEl>
                                          <p:spTgt spid="127"/>
                                        </p:tgtEl>
                                      </p:cBhvr>
                                      <p:by x="105000" y="105000"/>
                                    </p:animScale>
                                  </p:childTnLst>
                                </p:cTn>
                              </p:par>
                            </p:childTnLst>
                          </p:cTn>
                        </p:par>
                      </p:childTnLst>
                    </p:cTn>
                  </p:par>
                  <p:par>
                    <p:cTn id="40" fill="hold">
                      <p:stCondLst>
                        <p:cond delay="indefinite"/>
                      </p:stCondLst>
                      <p:childTnLst>
                        <p:par>
                          <p:cTn id="41" fill="hold">
                            <p:stCondLst>
                              <p:cond delay="0"/>
                            </p:stCondLst>
                            <p:childTnLst>
                              <p:par>
                                <p:cTn id="42" presetID="53" presetClass="exit" presetSubtype="32" fill="hold" grpId="1" nodeType="clickEffect">
                                  <p:stCondLst>
                                    <p:cond delay="0"/>
                                  </p:stCondLst>
                                  <p:childTnLst>
                                    <p:anim calcmode="lin" valueType="num">
                                      <p:cBhvr>
                                        <p:cTn id="43" dur="500"/>
                                        <p:tgtEl>
                                          <p:spTgt spid="128"/>
                                        </p:tgtEl>
                                        <p:attrNameLst>
                                          <p:attrName>ppt_w</p:attrName>
                                        </p:attrNameLst>
                                      </p:cBhvr>
                                      <p:tavLst>
                                        <p:tav tm="0">
                                          <p:val>
                                            <p:strVal val="ppt_w"/>
                                          </p:val>
                                        </p:tav>
                                        <p:tav tm="100000">
                                          <p:val>
                                            <p:fltVal val="0"/>
                                          </p:val>
                                        </p:tav>
                                      </p:tavLst>
                                    </p:anim>
                                    <p:anim calcmode="lin" valueType="num">
                                      <p:cBhvr>
                                        <p:cTn id="44" dur="500"/>
                                        <p:tgtEl>
                                          <p:spTgt spid="128"/>
                                        </p:tgtEl>
                                        <p:attrNameLst>
                                          <p:attrName>ppt_h</p:attrName>
                                        </p:attrNameLst>
                                      </p:cBhvr>
                                      <p:tavLst>
                                        <p:tav tm="0">
                                          <p:val>
                                            <p:strVal val="ppt_h"/>
                                          </p:val>
                                        </p:tav>
                                        <p:tav tm="100000">
                                          <p:val>
                                            <p:fltVal val="0"/>
                                          </p:val>
                                        </p:tav>
                                      </p:tavLst>
                                    </p:anim>
                                    <p:animEffect transition="out" filter="fade">
                                      <p:cBhvr>
                                        <p:cTn id="45" dur="500"/>
                                        <p:tgtEl>
                                          <p:spTgt spid="128"/>
                                        </p:tgtEl>
                                      </p:cBhvr>
                                    </p:animEffect>
                                    <p:set>
                                      <p:cBhvr>
                                        <p:cTn id="46" dur="1" fill="hold">
                                          <p:stCondLst>
                                            <p:cond delay="499"/>
                                          </p:stCondLst>
                                        </p:cTn>
                                        <p:tgtEl>
                                          <p:spTgt spid="128"/>
                                        </p:tgtEl>
                                        <p:attrNameLst>
                                          <p:attrName>style.visibility</p:attrName>
                                        </p:attrNameLst>
                                      </p:cBhvr>
                                      <p:to>
                                        <p:strVal val="hidden"/>
                                      </p:to>
                                    </p:set>
                                  </p:childTnLst>
                                </p:cTn>
                              </p:par>
                              <p:par>
                                <p:cTn id="47" presetID="53" presetClass="exit" presetSubtype="32" fill="hold" grpId="1" nodeType="withEffect">
                                  <p:stCondLst>
                                    <p:cond delay="0"/>
                                  </p:stCondLst>
                                  <p:childTnLst>
                                    <p:anim calcmode="lin" valueType="num">
                                      <p:cBhvr>
                                        <p:cTn id="48" dur="500"/>
                                        <p:tgtEl>
                                          <p:spTgt spid="127"/>
                                        </p:tgtEl>
                                        <p:attrNameLst>
                                          <p:attrName>ppt_w</p:attrName>
                                        </p:attrNameLst>
                                      </p:cBhvr>
                                      <p:tavLst>
                                        <p:tav tm="0">
                                          <p:val>
                                            <p:strVal val="ppt_w"/>
                                          </p:val>
                                        </p:tav>
                                        <p:tav tm="100000">
                                          <p:val>
                                            <p:fltVal val="0"/>
                                          </p:val>
                                        </p:tav>
                                      </p:tavLst>
                                    </p:anim>
                                    <p:anim calcmode="lin" valueType="num">
                                      <p:cBhvr>
                                        <p:cTn id="49" dur="500"/>
                                        <p:tgtEl>
                                          <p:spTgt spid="127"/>
                                        </p:tgtEl>
                                        <p:attrNameLst>
                                          <p:attrName>ppt_h</p:attrName>
                                        </p:attrNameLst>
                                      </p:cBhvr>
                                      <p:tavLst>
                                        <p:tav tm="0">
                                          <p:val>
                                            <p:strVal val="ppt_h"/>
                                          </p:val>
                                        </p:tav>
                                        <p:tav tm="100000">
                                          <p:val>
                                            <p:fltVal val="0"/>
                                          </p:val>
                                        </p:tav>
                                      </p:tavLst>
                                    </p:anim>
                                    <p:animEffect transition="out" filter="fade">
                                      <p:cBhvr>
                                        <p:cTn id="50" dur="500"/>
                                        <p:tgtEl>
                                          <p:spTgt spid="127"/>
                                        </p:tgtEl>
                                      </p:cBhvr>
                                    </p:animEffect>
                                    <p:set>
                                      <p:cBhvr>
                                        <p:cTn id="51" dur="1" fill="hold">
                                          <p:stCondLst>
                                            <p:cond delay="499"/>
                                          </p:stCondLst>
                                        </p:cTn>
                                        <p:tgtEl>
                                          <p:spTgt spid="127"/>
                                        </p:tgtEl>
                                        <p:attrNameLst>
                                          <p:attrName>style.visibility</p:attrName>
                                        </p:attrNameLst>
                                      </p:cBhvr>
                                      <p:to>
                                        <p:strVal val="hidden"/>
                                      </p:to>
                                    </p:set>
                                  </p:childTnLst>
                                </p:cTn>
                              </p:par>
                              <p:par>
                                <p:cTn id="52" presetID="53" presetClass="exit" presetSubtype="32" fill="hold" nodeType="withEffect">
                                  <p:stCondLst>
                                    <p:cond delay="0"/>
                                  </p:stCondLst>
                                  <p:childTnLst>
                                    <p:anim calcmode="lin" valueType="num">
                                      <p:cBhvr>
                                        <p:cTn id="53" dur="500"/>
                                        <p:tgtEl>
                                          <p:spTgt spid="148"/>
                                        </p:tgtEl>
                                        <p:attrNameLst>
                                          <p:attrName>ppt_w</p:attrName>
                                        </p:attrNameLst>
                                      </p:cBhvr>
                                      <p:tavLst>
                                        <p:tav tm="0">
                                          <p:val>
                                            <p:strVal val="ppt_w"/>
                                          </p:val>
                                        </p:tav>
                                        <p:tav tm="100000">
                                          <p:val>
                                            <p:fltVal val="0"/>
                                          </p:val>
                                        </p:tav>
                                      </p:tavLst>
                                    </p:anim>
                                    <p:anim calcmode="lin" valueType="num">
                                      <p:cBhvr>
                                        <p:cTn id="54" dur="500"/>
                                        <p:tgtEl>
                                          <p:spTgt spid="148"/>
                                        </p:tgtEl>
                                        <p:attrNameLst>
                                          <p:attrName>ppt_h</p:attrName>
                                        </p:attrNameLst>
                                      </p:cBhvr>
                                      <p:tavLst>
                                        <p:tav tm="0">
                                          <p:val>
                                            <p:strVal val="ppt_h"/>
                                          </p:val>
                                        </p:tav>
                                        <p:tav tm="100000">
                                          <p:val>
                                            <p:fltVal val="0"/>
                                          </p:val>
                                        </p:tav>
                                      </p:tavLst>
                                    </p:anim>
                                    <p:animEffect transition="out" filter="fade">
                                      <p:cBhvr>
                                        <p:cTn id="55" dur="500"/>
                                        <p:tgtEl>
                                          <p:spTgt spid="148"/>
                                        </p:tgtEl>
                                      </p:cBhvr>
                                    </p:animEffect>
                                    <p:set>
                                      <p:cBhvr>
                                        <p:cTn id="56" dur="1" fill="hold">
                                          <p:stCondLst>
                                            <p:cond delay="499"/>
                                          </p:stCondLst>
                                        </p:cTn>
                                        <p:tgtEl>
                                          <p:spTgt spid="148"/>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nodeType="clickEffect">
                                  <p:stCondLst>
                                    <p:cond delay="0"/>
                                  </p:stCondLst>
                                  <p:childTnLst>
                                    <p:animMotion origin="layout" path="M -8.33333E-7 3.33333E-6 L 0.04184 -0.07824 " pathEditMode="relative" rAng="0" ptsTypes="AA">
                                      <p:cBhvr>
                                        <p:cTn id="60" dur="2000" fill="hold"/>
                                        <p:tgtEl>
                                          <p:spTgt spid="5"/>
                                        </p:tgtEl>
                                        <p:attrNameLst>
                                          <p:attrName>ppt_x</p:attrName>
                                          <p:attrName>ppt_y</p:attrName>
                                        </p:attrNameLst>
                                      </p:cBhvr>
                                      <p:rCtr x="2083" y="-3912"/>
                                    </p:animMotion>
                                  </p:childTnLst>
                                </p:cTn>
                              </p:par>
                            </p:childTnLst>
                          </p:cTn>
                        </p:par>
                      </p:childTnLst>
                    </p:cTn>
                  </p:par>
                  <p:par>
                    <p:cTn id="61" fill="hold">
                      <p:stCondLst>
                        <p:cond delay="indefinite"/>
                      </p:stCondLst>
                      <p:childTnLst>
                        <p:par>
                          <p:cTn id="62" fill="hold">
                            <p:stCondLst>
                              <p:cond delay="0"/>
                            </p:stCondLst>
                            <p:childTnLst>
                              <p:par>
                                <p:cTn id="63" presetID="26" presetClass="emph" presetSubtype="0" fill="hold" grpId="0" nodeType="clickEffect">
                                  <p:stCondLst>
                                    <p:cond delay="0"/>
                                  </p:stCondLst>
                                  <p:childTnLst>
                                    <p:animEffect transition="out" filter="fade">
                                      <p:cBhvr>
                                        <p:cTn id="64" dur="500" tmFilter="0, 0; .2, .5; .8, .5; 1, 0"/>
                                        <p:tgtEl>
                                          <p:spTgt spid="140"/>
                                        </p:tgtEl>
                                      </p:cBhvr>
                                    </p:animEffect>
                                    <p:animScale>
                                      <p:cBhvr>
                                        <p:cTn id="65" dur="250" autoRev="1" fill="hold"/>
                                        <p:tgtEl>
                                          <p:spTgt spid="140"/>
                                        </p:tgtEl>
                                      </p:cBhvr>
                                      <p:by x="105000" y="105000"/>
                                    </p:animScale>
                                  </p:childTnLst>
                                </p:cTn>
                              </p:par>
                              <p:par>
                                <p:cTn id="66" presetID="26" presetClass="emph" presetSubtype="0" fill="hold" grpId="0" nodeType="withEffect">
                                  <p:stCondLst>
                                    <p:cond delay="0"/>
                                  </p:stCondLst>
                                  <p:childTnLst>
                                    <p:animEffect transition="out" filter="fade">
                                      <p:cBhvr>
                                        <p:cTn id="67" dur="500" tmFilter="0, 0; .2, .5; .8, .5; 1, 0"/>
                                        <p:tgtEl>
                                          <p:spTgt spid="139"/>
                                        </p:tgtEl>
                                      </p:cBhvr>
                                    </p:animEffect>
                                    <p:animScale>
                                      <p:cBhvr>
                                        <p:cTn id="68" dur="250" autoRev="1" fill="hold"/>
                                        <p:tgtEl>
                                          <p:spTgt spid="139"/>
                                        </p:tgtEl>
                                      </p:cBhvr>
                                      <p:by x="105000" y="105000"/>
                                    </p:animScale>
                                  </p:childTnLst>
                                </p:cTn>
                              </p:par>
                            </p:childTnLst>
                          </p:cTn>
                        </p:par>
                      </p:childTnLst>
                    </p:cTn>
                  </p:par>
                  <p:par>
                    <p:cTn id="69" fill="hold">
                      <p:stCondLst>
                        <p:cond delay="indefinite"/>
                      </p:stCondLst>
                      <p:childTnLst>
                        <p:par>
                          <p:cTn id="70" fill="hold">
                            <p:stCondLst>
                              <p:cond delay="0"/>
                            </p:stCondLst>
                            <p:childTnLst>
                              <p:par>
                                <p:cTn id="71" presetID="53" presetClass="exit" presetSubtype="32" fill="hold" grpId="1" nodeType="clickEffect">
                                  <p:stCondLst>
                                    <p:cond delay="0"/>
                                  </p:stCondLst>
                                  <p:childTnLst>
                                    <p:anim calcmode="lin" valueType="num">
                                      <p:cBhvr>
                                        <p:cTn id="72" dur="500"/>
                                        <p:tgtEl>
                                          <p:spTgt spid="140"/>
                                        </p:tgtEl>
                                        <p:attrNameLst>
                                          <p:attrName>ppt_w</p:attrName>
                                        </p:attrNameLst>
                                      </p:cBhvr>
                                      <p:tavLst>
                                        <p:tav tm="0">
                                          <p:val>
                                            <p:strVal val="ppt_w"/>
                                          </p:val>
                                        </p:tav>
                                        <p:tav tm="100000">
                                          <p:val>
                                            <p:fltVal val="0"/>
                                          </p:val>
                                        </p:tav>
                                      </p:tavLst>
                                    </p:anim>
                                    <p:anim calcmode="lin" valueType="num">
                                      <p:cBhvr>
                                        <p:cTn id="73" dur="500"/>
                                        <p:tgtEl>
                                          <p:spTgt spid="140"/>
                                        </p:tgtEl>
                                        <p:attrNameLst>
                                          <p:attrName>ppt_h</p:attrName>
                                        </p:attrNameLst>
                                      </p:cBhvr>
                                      <p:tavLst>
                                        <p:tav tm="0">
                                          <p:val>
                                            <p:strVal val="ppt_h"/>
                                          </p:val>
                                        </p:tav>
                                        <p:tav tm="100000">
                                          <p:val>
                                            <p:fltVal val="0"/>
                                          </p:val>
                                        </p:tav>
                                      </p:tavLst>
                                    </p:anim>
                                    <p:animEffect transition="out" filter="fade">
                                      <p:cBhvr>
                                        <p:cTn id="74" dur="500"/>
                                        <p:tgtEl>
                                          <p:spTgt spid="140"/>
                                        </p:tgtEl>
                                      </p:cBhvr>
                                    </p:animEffect>
                                    <p:set>
                                      <p:cBhvr>
                                        <p:cTn id="75" dur="1" fill="hold">
                                          <p:stCondLst>
                                            <p:cond delay="499"/>
                                          </p:stCondLst>
                                        </p:cTn>
                                        <p:tgtEl>
                                          <p:spTgt spid="140"/>
                                        </p:tgtEl>
                                        <p:attrNameLst>
                                          <p:attrName>style.visibility</p:attrName>
                                        </p:attrNameLst>
                                      </p:cBhvr>
                                      <p:to>
                                        <p:strVal val="hidden"/>
                                      </p:to>
                                    </p:set>
                                  </p:childTnLst>
                                </p:cTn>
                              </p:par>
                              <p:par>
                                <p:cTn id="76" presetID="53" presetClass="exit" presetSubtype="32" fill="hold" grpId="1" nodeType="withEffect">
                                  <p:stCondLst>
                                    <p:cond delay="0"/>
                                  </p:stCondLst>
                                  <p:childTnLst>
                                    <p:anim calcmode="lin" valueType="num">
                                      <p:cBhvr>
                                        <p:cTn id="77" dur="500"/>
                                        <p:tgtEl>
                                          <p:spTgt spid="139"/>
                                        </p:tgtEl>
                                        <p:attrNameLst>
                                          <p:attrName>ppt_w</p:attrName>
                                        </p:attrNameLst>
                                      </p:cBhvr>
                                      <p:tavLst>
                                        <p:tav tm="0">
                                          <p:val>
                                            <p:strVal val="ppt_w"/>
                                          </p:val>
                                        </p:tav>
                                        <p:tav tm="100000">
                                          <p:val>
                                            <p:fltVal val="0"/>
                                          </p:val>
                                        </p:tav>
                                      </p:tavLst>
                                    </p:anim>
                                    <p:anim calcmode="lin" valueType="num">
                                      <p:cBhvr>
                                        <p:cTn id="78" dur="500"/>
                                        <p:tgtEl>
                                          <p:spTgt spid="139"/>
                                        </p:tgtEl>
                                        <p:attrNameLst>
                                          <p:attrName>ppt_h</p:attrName>
                                        </p:attrNameLst>
                                      </p:cBhvr>
                                      <p:tavLst>
                                        <p:tav tm="0">
                                          <p:val>
                                            <p:strVal val="ppt_h"/>
                                          </p:val>
                                        </p:tav>
                                        <p:tav tm="100000">
                                          <p:val>
                                            <p:fltVal val="0"/>
                                          </p:val>
                                        </p:tav>
                                      </p:tavLst>
                                    </p:anim>
                                    <p:animEffect transition="out" filter="fade">
                                      <p:cBhvr>
                                        <p:cTn id="79" dur="500"/>
                                        <p:tgtEl>
                                          <p:spTgt spid="139"/>
                                        </p:tgtEl>
                                      </p:cBhvr>
                                    </p:animEffect>
                                    <p:set>
                                      <p:cBhvr>
                                        <p:cTn id="80" dur="1" fill="hold">
                                          <p:stCondLst>
                                            <p:cond delay="499"/>
                                          </p:stCondLst>
                                        </p:cTn>
                                        <p:tgtEl>
                                          <p:spTgt spid="139"/>
                                        </p:tgtEl>
                                        <p:attrNameLst>
                                          <p:attrName>style.visibility</p:attrName>
                                        </p:attrNameLst>
                                      </p:cBhvr>
                                      <p:to>
                                        <p:strVal val="hidden"/>
                                      </p:to>
                                    </p:set>
                                  </p:childTnLst>
                                </p:cTn>
                              </p:par>
                              <p:par>
                                <p:cTn id="81" presetID="53" presetClass="exit" presetSubtype="32" fill="hold" nodeType="withEffect">
                                  <p:stCondLst>
                                    <p:cond delay="0"/>
                                  </p:stCondLst>
                                  <p:childTnLst>
                                    <p:anim calcmode="lin" valueType="num">
                                      <p:cBhvr>
                                        <p:cTn id="82" dur="500"/>
                                        <p:tgtEl>
                                          <p:spTgt spid="156"/>
                                        </p:tgtEl>
                                        <p:attrNameLst>
                                          <p:attrName>ppt_w</p:attrName>
                                        </p:attrNameLst>
                                      </p:cBhvr>
                                      <p:tavLst>
                                        <p:tav tm="0">
                                          <p:val>
                                            <p:strVal val="ppt_w"/>
                                          </p:val>
                                        </p:tav>
                                        <p:tav tm="100000">
                                          <p:val>
                                            <p:fltVal val="0"/>
                                          </p:val>
                                        </p:tav>
                                      </p:tavLst>
                                    </p:anim>
                                    <p:anim calcmode="lin" valueType="num">
                                      <p:cBhvr>
                                        <p:cTn id="83" dur="500"/>
                                        <p:tgtEl>
                                          <p:spTgt spid="156"/>
                                        </p:tgtEl>
                                        <p:attrNameLst>
                                          <p:attrName>ppt_h</p:attrName>
                                        </p:attrNameLst>
                                      </p:cBhvr>
                                      <p:tavLst>
                                        <p:tav tm="0">
                                          <p:val>
                                            <p:strVal val="ppt_h"/>
                                          </p:val>
                                        </p:tav>
                                        <p:tav tm="100000">
                                          <p:val>
                                            <p:fltVal val="0"/>
                                          </p:val>
                                        </p:tav>
                                      </p:tavLst>
                                    </p:anim>
                                    <p:animEffect transition="out" filter="fade">
                                      <p:cBhvr>
                                        <p:cTn id="84" dur="500"/>
                                        <p:tgtEl>
                                          <p:spTgt spid="156"/>
                                        </p:tgtEl>
                                      </p:cBhvr>
                                    </p:animEffect>
                                    <p:set>
                                      <p:cBhvr>
                                        <p:cTn id="85" dur="1" fill="hold">
                                          <p:stCondLst>
                                            <p:cond delay="499"/>
                                          </p:stCondLst>
                                        </p:cTn>
                                        <p:tgtEl>
                                          <p:spTgt spid="156"/>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42" presetClass="path" presetSubtype="0" accel="50000" decel="50000" fill="hold" nodeType="clickEffect">
                                  <p:stCondLst>
                                    <p:cond delay="0"/>
                                  </p:stCondLst>
                                  <p:childTnLst>
                                    <p:animMotion origin="layout" path="M -2.77778E-6 -4.07407E-6 L -0.02014 -0.08379 " pathEditMode="relative" rAng="0" ptsTypes="AA">
                                      <p:cBhvr>
                                        <p:cTn id="89" dur="2000" fill="hold"/>
                                        <p:tgtEl>
                                          <p:spTgt spid="6"/>
                                        </p:tgtEl>
                                        <p:attrNameLst>
                                          <p:attrName>ppt_x</p:attrName>
                                          <p:attrName>ppt_y</p:attrName>
                                        </p:attrNameLst>
                                      </p:cBhvr>
                                      <p:rCtr x="-1007" y="-41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25" grpId="1" animBg="1"/>
      <p:bldP spid="126" grpId="0"/>
      <p:bldP spid="126" grpId="1"/>
      <p:bldP spid="127" grpId="0" animBg="1"/>
      <p:bldP spid="127" grpId="1" animBg="1"/>
      <p:bldP spid="128" grpId="0"/>
      <p:bldP spid="128" grpId="1"/>
      <p:bldP spid="139" grpId="0" animBg="1"/>
      <p:bldP spid="139" grpId="1" animBg="1"/>
      <p:bldP spid="140" grpId="0"/>
      <p:bldP spid="140"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Removing a node from a BST</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t>Remove node X - a bit tricky</a:t>
            </a:r>
          </a:p>
          <a:p>
            <a:pPr algn="just">
              <a:lnSpc>
                <a:spcPct val="150000"/>
              </a:lnSpc>
            </a:pPr>
            <a:r>
              <a:rPr lang="en-SG" sz="1800"/>
              <a:t>3 cases:</a:t>
            </a:r>
          </a:p>
          <a:p>
            <a:pPr marL="800100" lvl="1" indent="-342900" algn="just">
              <a:lnSpc>
                <a:spcPct val="150000"/>
              </a:lnSpc>
              <a:buClr>
                <a:schemeClr val="tx1"/>
              </a:buClr>
              <a:buFont typeface="+mj-lt"/>
              <a:buAutoNum type="arabicPeriod"/>
            </a:pPr>
            <a:r>
              <a:rPr lang="en-SG" sz="1600">
                <a:solidFill>
                  <a:schemeClr val="bg1">
                    <a:lumMod val="65000"/>
                  </a:schemeClr>
                </a:solidFill>
              </a:rPr>
              <a:t>x has no children: </a:t>
            </a:r>
          </a:p>
          <a:p>
            <a:pPr lvl="2" algn="just">
              <a:lnSpc>
                <a:spcPct val="150000"/>
              </a:lnSpc>
              <a:buClr>
                <a:schemeClr val="tx1"/>
              </a:buClr>
              <a:buFont typeface="Courier New" panose="02070309020205020404" pitchFamily="49" charset="0"/>
              <a:buChar char="o"/>
            </a:pPr>
            <a:r>
              <a:rPr lang="en-SG" sz="1400">
                <a:solidFill>
                  <a:schemeClr val="bg1">
                    <a:lumMod val="65000"/>
                  </a:schemeClr>
                </a:solidFill>
              </a:rPr>
              <a:t>Remove x</a:t>
            </a:r>
            <a:endParaRPr lang="en-SG" sz="2000">
              <a:solidFill>
                <a:schemeClr val="bg1">
                  <a:lumMod val="65000"/>
                </a:schemeClr>
              </a:solidFill>
            </a:endParaRPr>
          </a:p>
          <a:p>
            <a:pPr marL="800100" lvl="1" indent="-342900" algn="just">
              <a:lnSpc>
                <a:spcPct val="150000"/>
              </a:lnSpc>
              <a:buClr>
                <a:schemeClr val="tx1"/>
              </a:buClr>
              <a:buFont typeface="+mj-lt"/>
              <a:buAutoNum type="arabicPeriod"/>
            </a:pPr>
            <a:r>
              <a:rPr lang="en-SG" sz="1600">
                <a:solidFill>
                  <a:schemeClr val="bg1">
                    <a:lumMod val="65000"/>
                  </a:schemeClr>
                </a:solidFill>
              </a:rPr>
              <a:t>x has one child y:</a:t>
            </a:r>
            <a:r>
              <a:rPr lang="en-US" altLang="zh-CN" sz="1600">
                <a:solidFill>
                  <a:schemeClr val="bg1">
                    <a:lumMod val="65000"/>
                  </a:schemeClr>
                </a:solidFill>
                <a:latin typeface="Calibri" panose="020F0502020204030204" pitchFamily="34" charset="0"/>
                <a:ea typeface="宋体" panose="02010600030101010101" pitchFamily="2" charset="-122"/>
              </a:rPr>
              <a:t> </a:t>
            </a:r>
            <a:endParaRPr lang="en-SG" sz="1600">
              <a:solidFill>
                <a:schemeClr val="bg1">
                  <a:lumMod val="65000"/>
                </a:schemeClr>
              </a:solidFill>
            </a:endParaRPr>
          </a:p>
          <a:p>
            <a:pPr lvl="2" algn="just">
              <a:lnSpc>
                <a:spcPct val="150000"/>
              </a:lnSpc>
              <a:buClr>
                <a:schemeClr val="tx1"/>
              </a:buClr>
              <a:buFont typeface="Courier New" panose="02070309020205020404" pitchFamily="49" charset="0"/>
              <a:buChar char="o"/>
            </a:pPr>
            <a:r>
              <a:rPr lang="en-SG" sz="1400">
                <a:solidFill>
                  <a:schemeClr val="bg1">
                    <a:lumMod val="65000"/>
                  </a:schemeClr>
                </a:solidFill>
              </a:rPr>
              <a:t>Replace x with y</a:t>
            </a:r>
            <a:r>
              <a:rPr lang="en-US" altLang="zh-CN" sz="1400">
                <a:solidFill>
                  <a:schemeClr val="bg1">
                    <a:lumMod val="65000"/>
                  </a:schemeClr>
                </a:solidFill>
                <a:latin typeface="Calibri" panose="020F0502020204030204" pitchFamily="34" charset="0"/>
                <a:ea typeface="宋体" panose="02010600030101010101" pitchFamily="2" charset="-122"/>
              </a:rPr>
              <a:t> </a:t>
            </a:r>
            <a:endParaRPr lang="en-SG" sz="1400">
              <a:solidFill>
                <a:schemeClr val="bg1">
                  <a:lumMod val="65000"/>
                </a:schemeClr>
              </a:solidFill>
            </a:endParaRPr>
          </a:p>
          <a:p>
            <a:pPr marL="800100" lvl="1" indent="-342900" algn="just">
              <a:lnSpc>
                <a:spcPct val="150000"/>
              </a:lnSpc>
              <a:buClr>
                <a:schemeClr val="tx1"/>
              </a:buClr>
              <a:buFont typeface="+mj-lt"/>
              <a:buAutoNum type="arabicPeriod"/>
            </a:pPr>
            <a:r>
              <a:rPr lang="en-SG" sz="1600" b="1">
                <a:solidFill>
                  <a:srgbClr val="6066C9"/>
                </a:solidFill>
              </a:rPr>
              <a:t>x has two children: </a:t>
            </a:r>
          </a:p>
          <a:p>
            <a:pPr lvl="2" algn="just">
              <a:lnSpc>
                <a:spcPct val="150000"/>
              </a:lnSpc>
              <a:buClr>
                <a:schemeClr val="tx1"/>
              </a:buClr>
              <a:buFont typeface="Courier New" panose="02070309020205020404" pitchFamily="49" charset="0"/>
              <a:buChar char="o"/>
            </a:pPr>
            <a:r>
              <a:rPr lang="en-SG" sz="1400" b="1">
                <a:solidFill>
                  <a:srgbClr val="6066C9"/>
                </a:solidFill>
              </a:rPr>
              <a:t>Swap x with successor</a:t>
            </a:r>
          </a:p>
          <a:p>
            <a:pPr lvl="2" algn="just">
              <a:lnSpc>
                <a:spcPct val="150000"/>
              </a:lnSpc>
              <a:buClr>
                <a:schemeClr val="tx1"/>
              </a:buClr>
              <a:buFont typeface="Courier New" panose="02070309020205020404" pitchFamily="49" charset="0"/>
              <a:buChar char="o"/>
            </a:pPr>
            <a:r>
              <a:rPr lang="en-SG" sz="1400" b="1">
                <a:solidFill>
                  <a:srgbClr val="6066C9"/>
                </a:solidFill>
              </a:rPr>
              <a:t>Perform case 1 or 2 to remove it</a:t>
            </a:r>
            <a:endParaRPr lang="en-SG" sz="1800" b="1">
              <a:solidFill>
                <a:srgbClr val="6066C9"/>
              </a:solidFill>
            </a:endParaRPr>
          </a:p>
        </p:txBody>
      </p:sp>
      <p:sp>
        <p:nvSpPr>
          <p:cNvPr id="119" name="object 8"/>
          <p:cNvSpPr/>
          <p:nvPr/>
        </p:nvSpPr>
        <p:spPr>
          <a:xfrm>
            <a:off x="6286726" y="2282488"/>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0" name="object 9"/>
          <p:cNvSpPr txBox="1"/>
          <p:nvPr/>
        </p:nvSpPr>
        <p:spPr>
          <a:xfrm>
            <a:off x="6403617" y="2324917"/>
            <a:ext cx="16181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121" name="object 11"/>
          <p:cNvSpPr/>
          <p:nvPr/>
        </p:nvSpPr>
        <p:spPr>
          <a:xfrm>
            <a:off x="5547863" y="2747692"/>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2" name="object 12"/>
          <p:cNvSpPr txBox="1"/>
          <p:nvPr/>
        </p:nvSpPr>
        <p:spPr>
          <a:xfrm>
            <a:off x="5677581" y="2785792"/>
            <a:ext cx="13189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123" name="object 14"/>
          <p:cNvSpPr/>
          <p:nvPr/>
        </p:nvSpPr>
        <p:spPr>
          <a:xfrm>
            <a:off x="5178406" y="3286186"/>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4" name="object 15"/>
          <p:cNvSpPr txBox="1"/>
          <p:nvPr/>
        </p:nvSpPr>
        <p:spPr>
          <a:xfrm>
            <a:off x="5302838" y="3324286"/>
            <a:ext cx="144108"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25" name="object 17"/>
          <p:cNvSpPr/>
          <p:nvPr/>
        </p:nvSpPr>
        <p:spPr>
          <a:xfrm>
            <a:off x="5917294" y="3286186"/>
            <a:ext cx="426218" cy="368072"/>
          </a:xfrm>
          <a:prstGeom prst="ellipse">
            <a:avLst/>
          </a:prstGeom>
          <a:solidFill>
            <a:srgbClr val="CC0000">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6" name="object 18"/>
          <p:cNvSpPr txBox="1"/>
          <p:nvPr/>
        </p:nvSpPr>
        <p:spPr>
          <a:xfrm>
            <a:off x="6049769" y="3324286"/>
            <a:ext cx="125789"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27" name="object 20"/>
          <p:cNvSpPr/>
          <p:nvPr/>
        </p:nvSpPr>
        <p:spPr>
          <a:xfrm>
            <a:off x="7025613" y="2747692"/>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8" name="object 21"/>
          <p:cNvSpPr txBox="1"/>
          <p:nvPr/>
        </p:nvSpPr>
        <p:spPr>
          <a:xfrm>
            <a:off x="7161811" y="2785792"/>
            <a:ext cx="117241"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29" name="object 23"/>
          <p:cNvSpPr/>
          <p:nvPr/>
        </p:nvSpPr>
        <p:spPr>
          <a:xfrm>
            <a:off x="6656182" y="3286186"/>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0" name="object 24"/>
          <p:cNvSpPr txBox="1"/>
          <p:nvPr/>
        </p:nvSpPr>
        <p:spPr>
          <a:xfrm>
            <a:off x="6802062" y="3324286"/>
            <a:ext cx="94647"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31" name="object 26"/>
          <p:cNvSpPr/>
          <p:nvPr/>
        </p:nvSpPr>
        <p:spPr>
          <a:xfrm>
            <a:off x="7395045" y="3286186"/>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2" name="object 27"/>
          <p:cNvSpPr txBox="1"/>
          <p:nvPr/>
        </p:nvSpPr>
        <p:spPr>
          <a:xfrm>
            <a:off x="7489814" y="3324286"/>
            <a:ext cx="212497" cy="252767"/>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dirty="0">
              <a:solidFill>
                <a:prstClr val="black"/>
              </a:solidFill>
              <a:latin typeface="Verdana (Body)"/>
              <a:cs typeface="Calibri"/>
            </a:endParaRPr>
          </a:p>
        </p:txBody>
      </p:sp>
      <p:sp>
        <p:nvSpPr>
          <p:cNvPr id="133" name="object 47"/>
          <p:cNvSpPr/>
          <p:nvPr/>
        </p:nvSpPr>
        <p:spPr>
          <a:xfrm>
            <a:off x="6032420" y="3858517"/>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4" name="object 48"/>
          <p:cNvSpPr txBox="1"/>
          <p:nvPr/>
        </p:nvSpPr>
        <p:spPr>
          <a:xfrm>
            <a:off x="6148555" y="3896617"/>
            <a:ext cx="163648" cy="252767"/>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135" name="object 50"/>
          <p:cNvSpPr/>
          <p:nvPr/>
        </p:nvSpPr>
        <p:spPr>
          <a:xfrm>
            <a:off x="7007321" y="386182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6" name="object 51"/>
          <p:cNvSpPr txBox="1"/>
          <p:nvPr/>
        </p:nvSpPr>
        <p:spPr>
          <a:xfrm>
            <a:off x="7141763" y="3900851"/>
            <a:ext cx="139223"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137" name="object 59"/>
          <p:cNvSpPr/>
          <p:nvPr/>
        </p:nvSpPr>
        <p:spPr>
          <a:xfrm>
            <a:off x="6522215" y="386275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8" name="object 60"/>
          <p:cNvSpPr txBox="1"/>
          <p:nvPr/>
        </p:nvSpPr>
        <p:spPr>
          <a:xfrm>
            <a:off x="6682107" y="3900851"/>
            <a:ext cx="79992" cy="252767"/>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139" name="object 65"/>
          <p:cNvSpPr/>
          <p:nvPr/>
        </p:nvSpPr>
        <p:spPr>
          <a:xfrm>
            <a:off x="5428415" y="3862751"/>
            <a:ext cx="426218" cy="368072"/>
          </a:xfrm>
          <a:prstGeom prst="ellipse">
            <a:avLst/>
          </a:prstGeom>
          <a:solidFill>
            <a:srgbClr val="CC0000">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0" name="object 66"/>
          <p:cNvSpPr txBox="1"/>
          <p:nvPr/>
        </p:nvSpPr>
        <p:spPr>
          <a:xfrm>
            <a:off x="5553861" y="3900851"/>
            <a:ext cx="14166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141" name="object 71"/>
          <p:cNvSpPr/>
          <p:nvPr/>
        </p:nvSpPr>
        <p:spPr>
          <a:xfrm>
            <a:off x="4920386" y="386275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2" name="object 72"/>
          <p:cNvSpPr txBox="1"/>
          <p:nvPr/>
        </p:nvSpPr>
        <p:spPr>
          <a:xfrm>
            <a:off x="5041496" y="3900851"/>
            <a:ext cx="152047" cy="252767"/>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dirty="0">
              <a:solidFill>
                <a:prstClr val="black"/>
              </a:solidFill>
              <a:latin typeface="Verdana (Body)"/>
              <a:cs typeface="Calibri"/>
            </a:endParaRPr>
          </a:p>
        </p:txBody>
      </p:sp>
      <p:sp>
        <p:nvSpPr>
          <p:cNvPr id="143" name="object 77"/>
          <p:cNvSpPr/>
          <p:nvPr/>
        </p:nvSpPr>
        <p:spPr>
          <a:xfrm>
            <a:off x="5613143" y="4439279"/>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4" name="object 78"/>
          <p:cNvSpPr txBox="1"/>
          <p:nvPr/>
        </p:nvSpPr>
        <p:spPr>
          <a:xfrm>
            <a:off x="5730763" y="4481705"/>
            <a:ext cx="159985"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p>
        </p:txBody>
      </p:sp>
      <p:cxnSp>
        <p:nvCxnSpPr>
          <p:cNvPr id="145" name="直接箭头连接符 51"/>
          <p:cNvCxnSpPr>
            <a:stCxn id="119" idx="5"/>
            <a:endCxn id="127" idx="1"/>
          </p:cNvCxnSpPr>
          <p:nvPr/>
        </p:nvCxnSpPr>
        <p:spPr>
          <a:xfrm>
            <a:off x="6650525" y="2596657"/>
            <a:ext cx="437507" cy="204938"/>
          </a:xfrm>
          <a:prstGeom prst="straightConnector1">
            <a:avLst/>
          </a:prstGeom>
          <a:noFill/>
          <a:ln w="38100" cap="flat" cmpd="sng" algn="ctr">
            <a:solidFill>
              <a:srgbClr val="0033CC"/>
            </a:solidFill>
            <a:prstDash val="solid"/>
            <a:miter lim="800000"/>
            <a:tailEnd type="triangle"/>
          </a:ln>
          <a:effectLst/>
        </p:spPr>
      </p:cxnSp>
      <p:cxnSp>
        <p:nvCxnSpPr>
          <p:cNvPr id="146" name="直接箭头连接符 52"/>
          <p:cNvCxnSpPr>
            <a:stCxn id="119" idx="3"/>
            <a:endCxn id="121" idx="7"/>
          </p:cNvCxnSpPr>
          <p:nvPr/>
        </p:nvCxnSpPr>
        <p:spPr>
          <a:xfrm flipH="1">
            <a:off x="5911662" y="2596657"/>
            <a:ext cx="437482" cy="204938"/>
          </a:xfrm>
          <a:prstGeom prst="straightConnector1">
            <a:avLst/>
          </a:prstGeom>
          <a:noFill/>
          <a:ln w="38100" cap="flat" cmpd="sng" algn="ctr">
            <a:solidFill>
              <a:srgbClr val="0033CC"/>
            </a:solidFill>
            <a:prstDash val="solid"/>
            <a:miter lim="800000"/>
            <a:tailEnd type="triangle"/>
          </a:ln>
          <a:effectLst/>
        </p:spPr>
      </p:cxnSp>
      <p:cxnSp>
        <p:nvCxnSpPr>
          <p:cNvPr id="147" name="直接箭头连接符 53"/>
          <p:cNvCxnSpPr>
            <a:stCxn id="121" idx="4"/>
            <a:endCxn id="123" idx="7"/>
          </p:cNvCxnSpPr>
          <p:nvPr/>
        </p:nvCxnSpPr>
        <p:spPr>
          <a:xfrm flipH="1">
            <a:off x="5542205" y="3115764"/>
            <a:ext cx="218767" cy="224326"/>
          </a:xfrm>
          <a:prstGeom prst="straightConnector1">
            <a:avLst/>
          </a:prstGeom>
          <a:noFill/>
          <a:ln w="38100" cap="flat" cmpd="sng" algn="ctr">
            <a:solidFill>
              <a:srgbClr val="0033CC"/>
            </a:solidFill>
            <a:prstDash val="solid"/>
            <a:miter lim="800000"/>
            <a:tailEnd type="triangle"/>
          </a:ln>
          <a:effectLst/>
        </p:spPr>
      </p:cxnSp>
      <p:cxnSp>
        <p:nvCxnSpPr>
          <p:cNvPr id="148" name="直接箭头连接符 54"/>
          <p:cNvCxnSpPr>
            <a:stCxn id="127" idx="3"/>
            <a:endCxn id="129" idx="0"/>
          </p:cNvCxnSpPr>
          <p:nvPr/>
        </p:nvCxnSpPr>
        <p:spPr>
          <a:xfrm flipH="1">
            <a:off x="6869292" y="3061861"/>
            <a:ext cx="218740" cy="224326"/>
          </a:xfrm>
          <a:prstGeom prst="straightConnector1">
            <a:avLst/>
          </a:prstGeom>
          <a:noFill/>
          <a:ln w="38100" cap="flat" cmpd="sng" algn="ctr">
            <a:solidFill>
              <a:srgbClr val="0033CC"/>
            </a:solidFill>
            <a:prstDash val="solid"/>
            <a:miter lim="800000"/>
            <a:tailEnd type="triangle"/>
          </a:ln>
          <a:effectLst/>
        </p:spPr>
      </p:cxnSp>
      <p:cxnSp>
        <p:nvCxnSpPr>
          <p:cNvPr id="149" name="直接箭头连接符 55"/>
          <p:cNvCxnSpPr>
            <a:stCxn id="121" idx="4"/>
            <a:endCxn id="125" idx="1"/>
          </p:cNvCxnSpPr>
          <p:nvPr/>
        </p:nvCxnSpPr>
        <p:spPr>
          <a:xfrm>
            <a:off x="5760972" y="3115764"/>
            <a:ext cx="218740" cy="224326"/>
          </a:xfrm>
          <a:prstGeom prst="straightConnector1">
            <a:avLst/>
          </a:prstGeom>
          <a:noFill/>
          <a:ln w="38100" cap="flat" cmpd="sng" algn="ctr">
            <a:solidFill>
              <a:srgbClr val="0033CC"/>
            </a:solidFill>
            <a:prstDash val="solid"/>
            <a:miter lim="800000"/>
            <a:tailEnd type="triangle"/>
          </a:ln>
          <a:effectLst/>
        </p:spPr>
      </p:cxnSp>
      <p:cxnSp>
        <p:nvCxnSpPr>
          <p:cNvPr id="150" name="直接箭头连接符 56"/>
          <p:cNvCxnSpPr>
            <a:stCxn id="127" idx="5"/>
            <a:endCxn id="131" idx="0"/>
          </p:cNvCxnSpPr>
          <p:nvPr/>
        </p:nvCxnSpPr>
        <p:spPr>
          <a:xfrm>
            <a:off x="7389413" y="3061861"/>
            <a:ext cx="218741" cy="224326"/>
          </a:xfrm>
          <a:prstGeom prst="straightConnector1">
            <a:avLst/>
          </a:prstGeom>
          <a:noFill/>
          <a:ln w="38100" cap="flat" cmpd="sng" algn="ctr">
            <a:solidFill>
              <a:srgbClr val="0033CC"/>
            </a:solidFill>
            <a:prstDash val="solid"/>
            <a:miter lim="800000"/>
            <a:tailEnd type="triangle"/>
          </a:ln>
          <a:effectLst/>
        </p:spPr>
      </p:cxnSp>
      <p:cxnSp>
        <p:nvCxnSpPr>
          <p:cNvPr id="151" name="直接箭头连接符 57"/>
          <p:cNvCxnSpPr>
            <a:stCxn id="123" idx="4"/>
            <a:endCxn id="139" idx="0"/>
          </p:cNvCxnSpPr>
          <p:nvPr/>
        </p:nvCxnSpPr>
        <p:spPr>
          <a:xfrm>
            <a:off x="5391515" y="3654258"/>
            <a:ext cx="250009" cy="208492"/>
          </a:xfrm>
          <a:prstGeom prst="straightConnector1">
            <a:avLst/>
          </a:prstGeom>
          <a:noFill/>
          <a:ln w="38100" cap="flat" cmpd="sng" algn="ctr">
            <a:solidFill>
              <a:srgbClr val="0033CC"/>
            </a:solidFill>
            <a:prstDash val="solid"/>
            <a:miter lim="800000"/>
            <a:tailEnd type="triangle"/>
          </a:ln>
          <a:effectLst/>
        </p:spPr>
      </p:cxnSp>
      <p:cxnSp>
        <p:nvCxnSpPr>
          <p:cNvPr id="152" name="直接箭头连接符 58"/>
          <p:cNvCxnSpPr>
            <a:stCxn id="123" idx="4"/>
            <a:endCxn id="141" idx="0"/>
          </p:cNvCxnSpPr>
          <p:nvPr/>
        </p:nvCxnSpPr>
        <p:spPr>
          <a:xfrm flipH="1">
            <a:off x="5133496" y="3654258"/>
            <a:ext cx="258020" cy="208492"/>
          </a:xfrm>
          <a:prstGeom prst="straightConnector1">
            <a:avLst/>
          </a:prstGeom>
          <a:noFill/>
          <a:ln w="38100" cap="flat" cmpd="sng" algn="ctr">
            <a:solidFill>
              <a:srgbClr val="0033CC"/>
            </a:solidFill>
            <a:prstDash val="solid"/>
            <a:miter lim="800000"/>
            <a:tailEnd type="triangle"/>
          </a:ln>
          <a:effectLst/>
        </p:spPr>
      </p:cxnSp>
      <p:cxnSp>
        <p:nvCxnSpPr>
          <p:cNvPr id="153" name="直接箭头连接符 59"/>
          <p:cNvCxnSpPr>
            <a:stCxn id="129" idx="4"/>
            <a:endCxn id="137" idx="0"/>
          </p:cNvCxnSpPr>
          <p:nvPr/>
        </p:nvCxnSpPr>
        <p:spPr>
          <a:xfrm flipH="1">
            <a:off x="6735324" y="3654258"/>
            <a:ext cx="133967" cy="208492"/>
          </a:xfrm>
          <a:prstGeom prst="straightConnector1">
            <a:avLst/>
          </a:prstGeom>
          <a:noFill/>
          <a:ln w="38100" cap="flat" cmpd="sng" algn="ctr">
            <a:solidFill>
              <a:srgbClr val="0033CC"/>
            </a:solidFill>
            <a:prstDash val="solid"/>
            <a:miter lim="800000"/>
            <a:tailEnd type="triangle"/>
          </a:ln>
          <a:effectLst/>
        </p:spPr>
      </p:cxnSp>
      <p:cxnSp>
        <p:nvCxnSpPr>
          <p:cNvPr id="154" name="直接箭头连接符 60"/>
          <p:cNvCxnSpPr>
            <a:stCxn id="125" idx="4"/>
            <a:endCxn id="133" idx="0"/>
          </p:cNvCxnSpPr>
          <p:nvPr/>
        </p:nvCxnSpPr>
        <p:spPr>
          <a:xfrm>
            <a:off x="6130404" y="3654258"/>
            <a:ext cx="115126" cy="204259"/>
          </a:xfrm>
          <a:prstGeom prst="straightConnector1">
            <a:avLst/>
          </a:prstGeom>
          <a:noFill/>
          <a:ln w="38100" cap="flat" cmpd="sng" algn="ctr">
            <a:solidFill>
              <a:srgbClr val="0033CC"/>
            </a:solidFill>
            <a:prstDash val="solid"/>
            <a:miter lim="800000"/>
            <a:tailEnd type="triangle"/>
          </a:ln>
          <a:effectLst/>
        </p:spPr>
      </p:cxnSp>
      <p:cxnSp>
        <p:nvCxnSpPr>
          <p:cNvPr id="155" name="直接箭头连接符 61"/>
          <p:cNvCxnSpPr>
            <a:stCxn id="129" idx="4"/>
            <a:endCxn id="135" idx="0"/>
          </p:cNvCxnSpPr>
          <p:nvPr/>
        </p:nvCxnSpPr>
        <p:spPr>
          <a:xfrm>
            <a:off x="6869292" y="3654258"/>
            <a:ext cx="351139" cy="207563"/>
          </a:xfrm>
          <a:prstGeom prst="straightConnector1">
            <a:avLst/>
          </a:prstGeom>
          <a:noFill/>
          <a:ln w="38100" cap="flat" cmpd="sng" algn="ctr">
            <a:solidFill>
              <a:srgbClr val="0033CC"/>
            </a:solidFill>
            <a:prstDash val="solid"/>
            <a:miter lim="800000"/>
            <a:tailEnd type="triangle"/>
          </a:ln>
          <a:effectLst/>
        </p:spPr>
      </p:cxnSp>
      <p:cxnSp>
        <p:nvCxnSpPr>
          <p:cNvPr id="156" name="直接箭头连接符 62"/>
          <p:cNvCxnSpPr>
            <a:stCxn id="139" idx="4"/>
            <a:endCxn id="143" idx="0"/>
          </p:cNvCxnSpPr>
          <p:nvPr/>
        </p:nvCxnSpPr>
        <p:spPr>
          <a:xfrm>
            <a:off x="5641524" y="4230823"/>
            <a:ext cx="184729" cy="208456"/>
          </a:xfrm>
          <a:prstGeom prst="straightConnector1">
            <a:avLst/>
          </a:prstGeom>
          <a:noFill/>
          <a:ln w="38100" cap="flat" cmpd="sng" algn="ctr">
            <a:solidFill>
              <a:srgbClr val="0033CC"/>
            </a:solidFill>
            <a:prstDash val="solid"/>
            <a:miter lim="800000"/>
            <a:tailEnd type="triangle"/>
          </a:ln>
          <a:effectLst/>
        </p:spPr>
      </p:cxnSp>
    </p:spTree>
    <p:extLst>
      <p:ext uri="{BB962C8B-B14F-4D97-AF65-F5344CB8AC3E}">
        <p14:creationId xmlns:p14="http://schemas.microsoft.com/office/powerpoint/2010/main" val="176913665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20"/>
                                        </p:tgtEl>
                                      </p:cBhvr>
                                    </p:animEffect>
                                    <p:animScale>
                                      <p:cBhvr>
                                        <p:cTn id="7" dur="250" autoRev="1" fill="hold"/>
                                        <p:tgtEl>
                                          <p:spTgt spid="120"/>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19"/>
                                        </p:tgtEl>
                                      </p:cBhvr>
                                    </p:animEffect>
                                    <p:animScale>
                                      <p:cBhvr>
                                        <p:cTn id="10" dur="250" autoRev="1" fill="hold"/>
                                        <p:tgtEl>
                                          <p:spTgt spid="1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endParaRPr lang="en-SG" sz="1400"/>
          </a:p>
          <a:p>
            <a:pPr marL="0" indent="0" algn="just">
              <a:lnSpc>
                <a:spcPct val="100000"/>
              </a:lnSpc>
              <a:buNone/>
            </a:pPr>
            <a:endParaRPr lang="en-SG" sz="1400"/>
          </a:p>
          <a:p>
            <a:pPr marL="0" indent="0" algn="just">
              <a:lnSpc>
                <a:spcPct val="100000"/>
              </a:lnSpc>
              <a:buNone/>
            </a:pPr>
            <a:r>
              <a:rPr lang="en-SG" sz="1400"/>
              <a:t>In-order traversal of a BST produce a sorted list (in ascending order)</a:t>
            </a:r>
          </a:p>
          <a:p>
            <a:pPr marL="0" indent="0" algn="just">
              <a:lnSpc>
                <a:spcPct val="100000"/>
              </a:lnSpc>
              <a:spcBef>
                <a:spcPts val="300"/>
              </a:spcBef>
              <a:buNone/>
            </a:pPr>
            <a:r>
              <a:rPr lang="en-SG" sz="1400" b="1">
                <a:solidFill>
                  <a:srgbClr val="4F81BD"/>
                </a:solidFill>
              </a:rPr>
              <a:t>Successor is: </a:t>
            </a:r>
          </a:p>
          <a:p>
            <a:pPr algn="just">
              <a:lnSpc>
                <a:spcPct val="100000"/>
              </a:lnSpc>
              <a:spcBef>
                <a:spcPts val="300"/>
              </a:spcBef>
            </a:pPr>
            <a:r>
              <a:rPr lang="en-SG" sz="1400" b="1">
                <a:solidFill>
                  <a:srgbClr val="4F81BD"/>
                </a:solidFill>
              </a:rPr>
              <a:t>The node immediately after it in the</a:t>
            </a:r>
            <a:r>
              <a:rPr lang="en-US" altLang="zh-CN" sz="2000" b="1" i="1" kern="0">
                <a:solidFill>
                  <a:srgbClr val="4F81BD"/>
                </a:solidFill>
                <a:latin typeface="Calibri"/>
                <a:ea typeface="宋体" panose="02010600030101010101" pitchFamily="2" charset="-122"/>
              </a:rPr>
              <a:t> </a:t>
            </a:r>
            <a:r>
              <a:rPr lang="en-SG" sz="1400" b="1">
                <a:solidFill>
                  <a:srgbClr val="4F81BD"/>
                </a:solidFill>
              </a:rPr>
              <a:t>sorted list, </a:t>
            </a:r>
            <a:r>
              <a:rPr lang="en-SG" sz="1400"/>
              <a:t>or</a:t>
            </a:r>
          </a:p>
          <a:p>
            <a:pPr algn="just">
              <a:lnSpc>
                <a:spcPct val="100000"/>
              </a:lnSpc>
              <a:spcBef>
                <a:spcPts val="300"/>
              </a:spcBef>
            </a:pPr>
            <a:r>
              <a:rPr lang="en-SG" sz="1400" b="1">
                <a:solidFill>
                  <a:srgbClr val="4F81BD"/>
                </a:solidFill>
              </a:rPr>
              <a:t>The next node visited using an in‐order traversal</a:t>
            </a:r>
          </a:p>
          <a:p>
            <a:pPr marL="0" indent="0" algn="just">
              <a:lnSpc>
                <a:spcPct val="100000"/>
              </a:lnSpc>
              <a:spcBef>
                <a:spcPts val="300"/>
              </a:spcBef>
              <a:buNone/>
            </a:pPr>
            <a:endParaRPr lang="en-SG" sz="1050"/>
          </a:p>
          <a:p>
            <a:pPr marL="0" indent="0" algn="just">
              <a:lnSpc>
                <a:spcPct val="100000"/>
              </a:lnSpc>
              <a:buNone/>
            </a:pPr>
            <a:r>
              <a:rPr lang="en-SG" sz="1400"/>
              <a:t>X has two children, so X’s successor is minimum node in its right subtree.</a:t>
            </a:r>
          </a:p>
          <a:p>
            <a:pPr marL="0" indent="0" algn="just">
              <a:lnSpc>
                <a:spcPct val="100000"/>
              </a:lnSpc>
              <a:spcBef>
                <a:spcPts val="300"/>
              </a:spcBef>
              <a:buNone/>
            </a:pPr>
            <a:r>
              <a:rPr lang="en-SG" sz="1400"/>
              <a:t>E.g.: H’s successor is I, E’s successor is F, J’s successor is K.</a:t>
            </a:r>
          </a:p>
          <a:p>
            <a:pPr marL="0" indent="0" algn="just">
              <a:lnSpc>
                <a:spcPct val="100000"/>
              </a:lnSpc>
              <a:buNone/>
            </a:pPr>
            <a:endParaRPr lang="en-SG" sz="1400"/>
          </a:p>
        </p:txBody>
      </p:sp>
      <p:pic>
        <p:nvPicPr>
          <p:cNvPr id="16" name="图片 3"/>
          <p:cNvPicPr>
            <a:picLocks noChangeAspect="1"/>
          </p:cNvPicPr>
          <p:nvPr/>
        </p:nvPicPr>
        <p:blipFill>
          <a:blip r:embed="rId3"/>
          <a:stretch>
            <a:fillRect/>
          </a:stretch>
        </p:blipFill>
        <p:spPr>
          <a:xfrm>
            <a:off x="2050743" y="3986675"/>
            <a:ext cx="5044970" cy="2027245"/>
          </a:xfrm>
          <a:prstGeom prst="rect">
            <a:avLst/>
          </a:prstGeom>
        </p:spPr>
      </p:pic>
      <p:cxnSp>
        <p:nvCxnSpPr>
          <p:cNvPr id="17" name="直接连接符 7"/>
          <p:cNvCxnSpPr/>
          <p:nvPr/>
        </p:nvCxnSpPr>
        <p:spPr>
          <a:xfrm flipH="1">
            <a:off x="4693346" y="5654555"/>
            <a:ext cx="240237" cy="35936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9"/>
          <p:cNvCxnSpPr/>
          <p:nvPr/>
        </p:nvCxnSpPr>
        <p:spPr>
          <a:xfrm>
            <a:off x="4693346" y="5654555"/>
            <a:ext cx="240237" cy="35936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任意多边形 12"/>
          <p:cNvSpPr/>
          <p:nvPr/>
        </p:nvSpPr>
        <p:spPr>
          <a:xfrm>
            <a:off x="4480233" y="5901860"/>
            <a:ext cx="743959" cy="197594"/>
          </a:xfrm>
          <a:custGeom>
            <a:avLst/>
            <a:gdLst>
              <a:gd name="connsiteX0" fmla="*/ 0 w 943897"/>
              <a:gd name="connsiteY0" fmla="*/ 0 h 251388"/>
              <a:gd name="connsiteX1" fmla="*/ 412955 w 943897"/>
              <a:gd name="connsiteY1" fmla="*/ 250723 h 251388"/>
              <a:gd name="connsiteX2" fmla="*/ 943897 w 943897"/>
              <a:gd name="connsiteY2" fmla="*/ 58994 h 251388"/>
            </a:gdLst>
            <a:ahLst/>
            <a:cxnLst>
              <a:cxn ang="0">
                <a:pos x="connsiteX0" y="connsiteY0"/>
              </a:cxn>
              <a:cxn ang="0">
                <a:pos x="connsiteX1" y="connsiteY1"/>
              </a:cxn>
              <a:cxn ang="0">
                <a:pos x="connsiteX2" y="connsiteY2"/>
              </a:cxn>
            </a:cxnLst>
            <a:rect l="l" t="t" r="r" b="b"/>
            <a:pathLst>
              <a:path w="943897" h="251388">
                <a:moveTo>
                  <a:pt x="0" y="0"/>
                </a:moveTo>
                <a:cubicBezTo>
                  <a:pt x="127819" y="120445"/>
                  <a:pt x="255639" y="240891"/>
                  <a:pt x="412955" y="250723"/>
                </a:cubicBezTo>
                <a:cubicBezTo>
                  <a:pt x="570271" y="260555"/>
                  <a:pt x="757084" y="159774"/>
                  <a:pt x="943897" y="58994"/>
                </a:cubicBezTo>
              </a:path>
            </a:pathLst>
          </a:custGeom>
          <a:noFill/>
          <a:ln w="28575">
            <a:solidFill>
              <a:srgbClr val="3366FF"/>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Verdana (Body)"/>
            </a:endParaRPr>
          </a:p>
        </p:txBody>
      </p:sp>
      <p:sp>
        <p:nvSpPr>
          <p:cNvPr id="20" name="椭圆 15"/>
          <p:cNvSpPr/>
          <p:nvPr/>
        </p:nvSpPr>
        <p:spPr>
          <a:xfrm>
            <a:off x="4705874" y="4056673"/>
            <a:ext cx="300296" cy="239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Verdana (Body)"/>
              </a:rPr>
              <a:t>H</a:t>
            </a:r>
            <a:endParaRPr lang="zh-CN" altLang="en-US" sz="1400" dirty="0">
              <a:latin typeface="Verdana (Body)"/>
            </a:endParaRPr>
          </a:p>
        </p:txBody>
      </p:sp>
      <p:cxnSp>
        <p:nvCxnSpPr>
          <p:cNvPr id="21" name="直接连接符 13"/>
          <p:cNvCxnSpPr/>
          <p:nvPr/>
        </p:nvCxnSpPr>
        <p:spPr>
          <a:xfrm flipH="1">
            <a:off x="5173820" y="4995718"/>
            <a:ext cx="240237" cy="35936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14"/>
          <p:cNvCxnSpPr/>
          <p:nvPr/>
        </p:nvCxnSpPr>
        <p:spPr>
          <a:xfrm>
            <a:off x="5173820" y="4995718"/>
            <a:ext cx="240237" cy="35936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椭圆 15"/>
          <p:cNvSpPr/>
          <p:nvPr/>
        </p:nvSpPr>
        <p:spPr>
          <a:xfrm>
            <a:off x="5117571" y="5069582"/>
            <a:ext cx="300296" cy="239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Verdana (Body)"/>
              </a:rPr>
              <a:t>I</a:t>
            </a:r>
            <a:endParaRPr lang="zh-CN" altLang="en-US" sz="1400" dirty="0">
              <a:latin typeface="Verdana (Body)"/>
            </a:endParaRPr>
          </a:p>
        </p:txBody>
      </p:sp>
      <p:sp>
        <p:nvSpPr>
          <p:cNvPr id="2" name="Title 1"/>
          <p:cNvSpPr>
            <a:spLocks noGrp="1"/>
          </p:cNvSpPr>
          <p:nvPr>
            <p:ph type="title"/>
          </p:nvPr>
        </p:nvSpPr>
        <p:spPr/>
        <p:txBody>
          <a:bodyPr/>
          <a:lstStyle/>
          <a:p>
            <a:r>
              <a:rPr lang="en-SG" dirty="0"/>
              <a:t>What is the successor of X?</a:t>
            </a:r>
          </a:p>
        </p:txBody>
      </p:sp>
      <p:sp>
        <p:nvSpPr>
          <p:cNvPr id="5" name="矩形 4"/>
          <p:cNvSpPr/>
          <p:nvPr/>
        </p:nvSpPr>
        <p:spPr>
          <a:xfrm>
            <a:off x="1080522" y="1380226"/>
            <a:ext cx="6974399" cy="584775"/>
          </a:xfrm>
          <a:prstGeom prst="rect">
            <a:avLst/>
          </a:prstGeom>
          <a:solidFill>
            <a:srgbClr val="F79646">
              <a:lumMod val="20000"/>
              <a:lumOff val="80000"/>
            </a:srgbClr>
          </a:solidFill>
        </p:spPr>
        <p:txBody>
          <a:bodyPr wrap="square">
            <a:spAutoFit/>
          </a:bodyPr>
          <a:lstStyle/>
          <a:p>
            <a:pPr marL="12700" marR="5080" lvl="0" indent="0" algn="just" defTabSz="914400" eaLnBrk="1" fontAlgn="auto" latinLnBrk="0" hangingPunct="1">
              <a:lnSpc>
                <a:spcPct val="99700"/>
              </a:lnSpc>
              <a:spcBef>
                <a:spcPts val="760"/>
              </a:spcBef>
              <a:spcAft>
                <a:spcPts val="0"/>
              </a:spcAft>
              <a:buClrTx/>
              <a:buSzTx/>
              <a:buFontTx/>
              <a:buNone/>
              <a:tabLst>
                <a:tab pos="355600" algn="l"/>
              </a:tabLst>
              <a:defRPr/>
            </a:pPr>
            <a:r>
              <a:rPr kumimoji="0" lang="en-US" altLang="zh-CN" sz="1600" b="0" i="0" u="none" strike="noStrike" kern="0" cap="none" spc="-20" normalizeH="0" baseline="0" noProof="0" dirty="0">
                <a:ln>
                  <a:noFill/>
                </a:ln>
                <a:solidFill>
                  <a:prstClr val="black"/>
                </a:solidFill>
                <a:effectLst/>
                <a:uLnTx/>
                <a:uFillTx/>
                <a:latin typeface="Verdana (Body)"/>
                <a:ea typeface="宋体" panose="02010600030101010101" pitchFamily="2" charset="-122"/>
                <a:cs typeface="Calibri"/>
              </a:rPr>
              <a:t>Re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pl</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ac</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in</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g</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 a n</a:t>
            </a:r>
            <a:r>
              <a:rPr kumimoji="0" lang="en-US" altLang="zh-CN" sz="1600" b="0" i="0" u="none" strike="noStrike" kern="0" cap="none" spc="-5" normalizeH="0" baseline="0" noProof="0" dirty="0">
                <a:ln>
                  <a:noFill/>
                </a:ln>
                <a:solidFill>
                  <a:prstClr val="black"/>
                </a:solidFill>
                <a:effectLst/>
                <a:uLnTx/>
                <a:uFillTx/>
                <a:latin typeface="Verdana (Body)"/>
                <a:ea typeface="宋体" panose="02010600030101010101" pitchFamily="2" charset="-122"/>
                <a:cs typeface="Calibri"/>
              </a:rPr>
              <a:t>o</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d</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 </a:t>
            </a:r>
            <a:r>
              <a:rPr kumimoji="0" lang="en-US" altLang="zh-CN" sz="1600" b="0" i="0" u="none" strike="noStrike" kern="0" cap="none" spc="-30" normalizeH="0" baseline="0" noProof="0" dirty="0">
                <a:ln>
                  <a:noFill/>
                </a:ln>
                <a:solidFill>
                  <a:prstClr val="black"/>
                </a:solidFill>
                <a:effectLst/>
                <a:uLnTx/>
                <a:uFillTx/>
                <a:latin typeface="Verdana (Body)"/>
                <a:ea typeface="宋体" panose="02010600030101010101" pitchFamily="2" charset="-122"/>
                <a:cs typeface="Calibri"/>
              </a:rPr>
              <a:t>w</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ith </a:t>
            </a:r>
            <a:r>
              <a:rPr kumimoji="0" lang="en-US" altLang="zh-CN" sz="1600" b="0" i="0" u="none" strike="noStrike" kern="0" cap="none" spc="0" normalizeH="0" baseline="0" noProof="0">
                <a:ln>
                  <a:noFill/>
                </a:ln>
                <a:solidFill>
                  <a:prstClr val="black"/>
                </a:solidFill>
                <a:effectLst/>
                <a:uLnTx/>
                <a:uFillTx/>
                <a:latin typeface="Verdana (Body)"/>
                <a:ea typeface="宋体" panose="02010600030101010101" pitchFamily="2" charset="-122"/>
                <a:cs typeface="Calibri"/>
              </a:rPr>
              <a:t>its in-order</a:t>
            </a:r>
            <a:r>
              <a:rPr kumimoji="0" lang="en-US" altLang="zh-CN" sz="1600" b="0" i="0" u="none" strike="noStrike" kern="0" cap="none" spc="0" normalizeH="0" noProof="0">
                <a:ln>
                  <a:noFill/>
                </a:ln>
                <a:solidFill>
                  <a:prstClr val="black"/>
                </a:solidFill>
                <a:effectLst/>
                <a:uLnTx/>
                <a:uFillTx/>
                <a:latin typeface="Verdana (Body)"/>
                <a:ea typeface="宋体" panose="02010600030101010101" pitchFamily="2" charset="-122"/>
                <a:cs typeface="Calibri"/>
              </a:rPr>
              <a:t> </a:t>
            </a:r>
            <a:r>
              <a:rPr lang="en-US" altLang="zh-CN" sz="1600" kern="0" noProof="0">
                <a:solidFill>
                  <a:prstClr val="black"/>
                </a:solidFill>
                <a:latin typeface="Verdana (Body)"/>
                <a:ea typeface="宋体" panose="02010600030101010101" pitchFamily="2" charset="-122"/>
              </a:rPr>
              <a:t>successor</a:t>
            </a:r>
            <a:r>
              <a:rPr kumimoji="0" lang="en-US" altLang="zh-CN" sz="1600" b="1" i="0" u="none" strike="noStrike" kern="0" cap="none" spc="0" normalizeH="0" baseline="0" noProof="0">
                <a:ln>
                  <a:noFill/>
                </a:ln>
                <a:solidFill>
                  <a:prstClr val="black"/>
                </a:solidFill>
                <a:effectLst/>
                <a:uLnTx/>
                <a:uFillTx/>
                <a:latin typeface="Verdana (Body)"/>
                <a:ea typeface="宋体" panose="02010600030101010101" pitchFamily="2" charset="-122"/>
              </a:rPr>
              <a:t> </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nsu</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re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s th</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at</a:t>
            </a:r>
            <a:r>
              <a:rPr kumimoji="0" lang="en-US" altLang="zh-CN" sz="1600" b="0" i="0" u="none" strike="noStrike" kern="0" cap="none" spc="-10" normalizeH="0" baseline="0" noProof="0" dirty="0">
                <a:ln>
                  <a:noFill/>
                </a:ln>
                <a:solidFill>
                  <a:prstClr val="black"/>
                </a:solidFill>
                <a:effectLst/>
                <a:uLnTx/>
                <a:uFillTx/>
                <a:latin typeface="Verdana (Body)"/>
                <a:ea typeface="宋体" panose="02010600030101010101" pitchFamily="2" charset="-122"/>
                <a:cs typeface="Calibri"/>
              </a:rPr>
              <a:t> </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th</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 </a:t>
            </a:r>
            <a:r>
              <a:rPr kumimoji="0" lang="en-US" altLang="zh-CN" sz="1600" b="0" i="0" u="none" strike="noStrike" kern="0" cap="none" spc="-25" normalizeH="0" baseline="0" noProof="0" dirty="0">
                <a:ln>
                  <a:noFill/>
                </a:ln>
                <a:solidFill>
                  <a:prstClr val="black"/>
                </a:solidFill>
                <a:effectLst/>
                <a:uLnTx/>
                <a:uFillTx/>
                <a:latin typeface="Verdana (Body)"/>
                <a:ea typeface="宋体" panose="02010600030101010101" pitchFamily="2" charset="-122"/>
                <a:cs typeface="Calibri"/>
              </a:rPr>
              <a:t>B</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ST </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r</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ul</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 (L&lt;C&lt;R)  is </a:t>
            </a:r>
            <a:r>
              <a:rPr kumimoji="0" lang="en-US" altLang="zh-CN" sz="1600" b="0" i="0" u="none" strike="noStrike" kern="0" cap="none" spc="-25" normalizeH="0" baseline="0" noProof="0" dirty="0">
                <a:ln>
                  <a:noFill/>
                </a:ln>
                <a:solidFill>
                  <a:prstClr val="black"/>
                </a:solidFill>
                <a:effectLst/>
                <a:uLnTx/>
                <a:uFillTx/>
                <a:latin typeface="Verdana (Body)"/>
                <a:ea typeface="宋体" panose="02010600030101010101" pitchFamily="2" charset="-122"/>
                <a:cs typeface="Calibri"/>
              </a:rPr>
              <a:t>m</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ainta</a:t>
            </a:r>
            <a:r>
              <a:rPr kumimoji="0" lang="en-US" altLang="zh-CN" sz="1600" b="0" i="0" u="none" strike="noStrike" kern="0" cap="none" spc="-5" normalizeH="0" baseline="0" noProof="0" dirty="0">
                <a:ln>
                  <a:noFill/>
                </a:ln>
                <a:solidFill>
                  <a:prstClr val="black"/>
                </a:solidFill>
                <a:effectLst/>
                <a:uLnTx/>
                <a:uFillTx/>
                <a:latin typeface="Verdana (Body)"/>
                <a:ea typeface="宋体" panose="02010600030101010101" pitchFamily="2" charset="-122"/>
                <a:cs typeface="Calibri"/>
              </a:rPr>
              <a:t>i</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n</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d</a:t>
            </a:r>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9C85F6D9-9FA4-2DBB-68C2-DD250EAD9BF4}"/>
                  </a:ext>
                </a:extLst>
              </p14:cNvPr>
              <p14:cNvContentPartPr/>
              <p14:nvPr/>
            </p14:nvContentPartPr>
            <p14:xfrm>
              <a:off x="4243931" y="258670"/>
              <a:ext cx="2785680" cy="52560"/>
            </p14:xfrm>
          </p:contentPart>
        </mc:Choice>
        <mc:Fallback xmlns="">
          <p:pic>
            <p:nvPicPr>
              <p:cNvPr id="4" name="Ink 3">
                <a:extLst>
                  <a:ext uri="{FF2B5EF4-FFF2-40B4-BE49-F238E27FC236}">
                    <a16:creationId xmlns:a16="http://schemas.microsoft.com/office/drawing/2014/main" id="{9C85F6D9-9FA4-2DBB-68C2-DD250EAD9BF4}"/>
                  </a:ext>
                </a:extLst>
              </p:cNvPr>
              <p:cNvPicPr/>
              <p:nvPr/>
            </p:nvPicPr>
            <p:blipFill>
              <a:blip r:embed="rId5"/>
              <a:stretch>
                <a:fillRect/>
              </a:stretch>
            </p:blipFill>
            <p:spPr>
              <a:xfrm>
                <a:off x="4190291" y="151030"/>
                <a:ext cx="289332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15E05FEE-CBC4-A3E3-53D8-DB574DDAC97A}"/>
                  </a:ext>
                </a:extLst>
              </p14:cNvPr>
              <p14:cNvContentPartPr/>
              <p14:nvPr/>
            </p14:nvContentPartPr>
            <p14:xfrm>
              <a:off x="1173131" y="2475910"/>
              <a:ext cx="982800" cy="9720"/>
            </p14:xfrm>
          </p:contentPart>
        </mc:Choice>
        <mc:Fallback xmlns="">
          <p:pic>
            <p:nvPicPr>
              <p:cNvPr id="6" name="Ink 5">
                <a:extLst>
                  <a:ext uri="{FF2B5EF4-FFF2-40B4-BE49-F238E27FC236}">
                    <a16:creationId xmlns:a16="http://schemas.microsoft.com/office/drawing/2014/main" id="{15E05FEE-CBC4-A3E3-53D8-DB574DDAC97A}"/>
                  </a:ext>
                </a:extLst>
              </p:cNvPr>
              <p:cNvPicPr/>
              <p:nvPr/>
            </p:nvPicPr>
            <p:blipFill>
              <a:blip r:embed="rId7"/>
              <a:stretch>
                <a:fillRect/>
              </a:stretch>
            </p:blipFill>
            <p:spPr>
              <a:xfrm>
                <a:off x="1119491" y="2367910"/>
                <a:ext cx="109044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83C90FBD-D707-E9D9-DDC0-6A7B2B3FD241}"/>
                  </a:ext>
                </a:extLst>
              </p14:cNvPr>
              <p14:cNvContentPartPr/>
              <p14:nvPr/>
            </p14:nvContentPartPr>
            <p14:xfrm>
              <a:off x="1854611" y="2768590"/>
              <a:ext cx="4105440" cy="53280"/>
            </p14:xfrm>
          </p:contentPart>
        </mc:Choice>
        <mc:Fallback xmlns="">
          <p:pic>
            <p:nvPicPr>
              <p:cNvPr id="7" name="Ink 6">
                <a:extLst>
                  <a:ext uri="{FF2B5EF4-FFF2-40B4-BE49-F238E27FC236}">
                    <a16:creationId xmlns:a16="http://schemas.microsoft.com/office/drawing/2014/main" id="{83C90FBD-D707-E9D9-DDC0-6A7B2B3FD241}"/>
                  </a:ext>
                </a:extLst>
              </p:cNvPr>
              <p:cNvPicPr/>
              <p:nvPr/>
            </p:nvPicPr>
            <p:blipFill>
              <a:blip r:embed="rId9"/>
              <a:stretch>
                <a:fillRect/>
              </a:stretch>
            </p:blipFill>
            <p:spPr>
              <a:xfrm>
                <a:off x="1800611" y="2660590"/>
                <a:ext cx="421308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722E462D-4A71-DAEE-E6CA-E4DA24F3EE4F}"/>
                  </a:ext>
                </a:extLst>
              </p14:cNvPr>
              <p14:cNvContentPartPr/>
              <p14:nvPr/>
            </p14:nvContentPartPr>
            <p14:xfrm>
              <a:off x="1906451" y="3027430"/>
              <a:ext cx="1629720" cy="26640"/>
            </p14:xfrm>
          </p:contentPart>
        </mc:Choice>
        <mc:Fallback xmlns="">
          <p:pic>
            <p:nvPicPr>
              <p:cNvPr id="8" name="Ink 7">
                <a:extLst>
                  <a:ext uri="{FF2B5EF4-FFF2-40B4-BE49-F238E27FC236}">
                    <a16:creationId xmlns:a16="http://schemas.microsoft.com/office/drawing/2014/main" id="{722E462D-4A71-DAEE-E6CA-E4DA24F3EE4F}"/>
                  </a:ext>
                </a:extLst>
              </p:cNvPr>
              <p:cNvPicPr/>
              <p:nvPr/>
            </p:nvPicPr>
            <p:blipFill>
              <a:blip r:embed="rId11"/>
              <a:stretch>
                <a:fillRect/>
              </a:stretch>
            </p:blipFill>
            <p:spPr>
              <a:xfrm>
                <a:off x="1852451" y="2919430"/>
                <a:ext cx="173736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01A2E354-FE93-0519-3159-991821D1BEFF}"/>
                  </a:ext>
                </a:extLst>
              </p14:cNvPr>
              <p14:cNvContentPartPr/>
              <p14:nvPr/>
            </p14:nvContentPartPr>
            <p14:xfrm>
              <a:off x="4537331" y="3036070"/>
              <a:ext cx="1742040" cy="360"/>
            </p14:xfrm>
          </p:contentPart>
        </mc:Choice>
        <mc:Fallback xmlns="">
          <p:pic>
            <p:nvPicPr>
              <p:cNvPr id="9" name="Ink 8">
                <a:extLst>
                  <a:ext uri="{FF2B5EF4-FFF2-40B4-BE49-F238E27FC236}">
                    <a16:creationId xmlns:a16="http://schemas.microsoft.com/office/drawing/2014/main" id="{01A2E354-FE93-0519-3159-991821D1BEFF}"/>
                  </a:ext>
                </a:extLst>
              </p:cNvPr>
              <p:cNvPicPr/>
              <p:nvPr/>
            </p:nvPicPr>
            <p:blipFill>
              <a:blip r:embed="rId13"/>
              <a:stretch>
                <a:fillRect/>
              </a:stretch>
            </p:blipFill>
            <p:spPr>
              <a:xfrm>
                <a:off x="4483331" y="2928430"/>
                <a:ext cx="1849680" cy="216000"/>
              </a:xfrm>
              <a:prstGeom prst="rect">
                <a:avLst/>
              </a:prstGeom>
            </p:spPr>
          </p:pic>
        </mc:Fallback>
      </mc:AlternateContent>
      <p:grpSp>
        <p:nvGrpSpPr>
          <p:cNvPr id="35" name="Group 34">
            <a:extLst>
              <a:ext uri="{FF2B5EF4-FFF2-40B4-BE49-F238E27FC236}">
                <a16:creationId xmlns:a16="http://schemas.microsoft.com/office/drawing/2014/main" id="{8364B907-57A2-DB5B-5338-AEEA0312B5AD}"/>
              </a:ext>
            </a:extLst>
          </p:cNvPr>
          <p:cNvGrpSpPr/>
          <p:nvPr/>
        </p:nvGrpSpPr>
        <p:grpSpPr>
          <a:xfrm>
            <a:off x="6601211" y="2846350"/>
            <a:ext cx="655920" cy="441720"/>
            <a:chOff x="6601211" y="2846350"/>
            <a:chExt cx="655920" cy="441720"/>
          </a:xfrm>
        </p:grpSpPr>
        <mc:AlternateContent xmlns:mc="http://schemas.openxmlformats.org/markup-compatibility/2006" xmlns:p14="http://schemas.microsoft.com/office/powerpoint/2010/main">
          <mc:Choice Requires="p14">
            <p:contentPart p14:bwMode="auto" r:id="rId14">
              <p14:nvContentPartPr>
                <p14:cNvPr id="28" name="Ink 27">
                  <a:extLst>
                    <a:ext uri="{FF2B5EF4-FFF2-40B4-BE49-F238E27FC236}">
                      <a16:creationId xmlns:a16="http://schemas.microsoft.com/office/drawing/2014/main" id="{BF82346D-4F9B-0705-FCE9-DD4152CA35E6}"/>
                    </a:ext>
                  </a:extLst>
                </p14:cNvPr>
                <p14:cNvContentPartPr/>
                <p14:nvPr/>
              </p14:nvContentPartPr>
              <p14:xfrm>
                <a:off x="6601211" y="3022030"/>
                <a:ext cx="129600" cy="102600"/>
              </p14:xfrm>
            </p:contentPart>
          </mc:Choice>
          <mc:Fallback xmlns="">
            <p:pic>
              <p:nvPicPr>
                <p:cNvPr id="28" name="Ink 27">
                  <a:extLst>
                    <a:ext uri="{FF2B5EF4-FFF2-40B4-BE49-F238E27FC236}">
                      <a16:creationId xmlns:a16="http://schemas.microsoft.com/office/drawing/2014/main" id="{BF82346D-4F9B-0705-FCE9-DD4152CA35E6}"/>
                    </a:ext>
                  </a:extLst>
                </p:cNvPr>
                <p:cNvPicPr/>
                <p:nvPr/>
              </p:nvPicPr>
              <p:blipFill>
                <a:blip r:embed="rId15"/>
                <a:stretch>
                  <a:fillRect/>
                </a:stretch>
              </p:blipFill>
              <p:spPr>
                <a:xfrm>
                  <a:off x="6592211" y="3013390"/>
                  <a:ext cx="14724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9" name="Ink 28">
                  <a:extLst>
                    <a:ext uri="{FF2B5EF4-FFF2-40B4-BE49-F238E27FC236}">
                      <a16:creationId xmlns:a16="http://schemas.microsoft.com/office/drawing/2014/main" id="{1B8B2262-3038-1A5C-01AD-E0D3A7E10EE4}"/>
                    </a:ext>
                  </a:extLst>
                </p14:cNvPr>
                <p14:cNvContentPartPr/>
                <p14:nvPr/>
              </p14:nvContentPartPr>
              <p14:xfrm>
                <a:off x="6774731" y="2950030"/>
                <a:ext cx="22680" cy="18360"/>
              </p14:xfrm>
            </p:contentPart>
          </mc:Choice>
          <mc:Fallback xmlns="">
            <p:pic>
              <p:nvPicPr>
                <p:cNvPr id="29" name="Ink 28">
                  <a:extLst>
                    <a:ext uri="{FF2B5EF4-FFF2-40B4-BE49-F238E27FC236}">
                      <a16:creationId xmlns:a16="http://schemas.microsoft.com/office/drawing/2014/main" id="{1B8B2262-3038-1A5C-01AD-E0D3A7E10EE4}"/>
                    </a:ext>
                  </a:extLst>
                </p:cNvPr>
                <p:cNvPicPr/>
                <p:nvPr/>
              </p:nvPicPr>
              <p:blipFill>
                <a:blip r:embed="rId17"/>
                <a:stretch>
                  <a:fillRect/>
                </a:stretch>
              </p:blipFill>
              <p:spPr>
                <a:xfrm>
                  <a:off x="6766091" y="2941390"/>
                  <a:ext cx="403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k 29">
                  <a:extLst>
                    <a:ext uri="{FF2B5EF4-FFF2-40B4-BE49-F238E27FC236}">
                      <a16:creationId xmlns:a16="http://schemas.microsoft.com/office/drawing/2014/main" id="{316D28DA-9B27-D651-1F37-27A2193237D8}"/>
                    </a:ext>
                  </a:extLst>
                </p14:cNvPr>
                <p14:cNvContentPartPr/>
                <p14:nvPr/>
              </p14:nvContentPartPr>
              <p14:xfrm>
                <a:off x="6763211" y="3087910"/>
                <a:ext cx="360" cy="77040"/>
              </p14:xfrm>
            </p:contentPart>
          </mc:Choice>
          <mc:Fallback xmlns="">
            <p:pic>
              <p:nvPicPr>
                <p:cNvPr id="30" name="Ink 29">
                  <a:extLst>
                    <a:ext uri="{FF2B5EF4-FFF2-40B4-BE49-F238E27FC236}">
                      <a16:creationId xmlns:a16="http://schemas.microsoft.com/office/drawing/2014/main" id="{316D28DA-9B27-D651-1F37-27A2193237D8}"/>
                    </a:ext>
                  </a:extLst>
                </p:cNvPr>
                <p:cNvPicPr/>
                <p:nvPr/>
              </p:nvPicPr>
              <p:blipFill>
                <a:blip r:embed="rId19"/>
                <a:stretch>
                  <a:fillRect/>
                </a:stretch>
              </p:blipFill>
              <p:spPr>
                <a:xfrm>
                  <a:off x="6754211" y="3079270"/>
                  <a:ext cx="1800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1" name="Ink 30">
                  <a:extLst>
                    <a:ext uri="{FF2B5EF4-FFF2-40B4-BE49-F238E27FC236}">
                      <a16:creationId xmlns:a16="http://schemas.microsoft.com/office/drawing/2014/main" id="{7F2D5CF4-8A92-BDDF-0A2B-CC3B800080CF}"/>
                    </a:ext>
                  </a:extLst>
                </p14:cNvPr>
                <p14:cNvContentPartPr/>
                <p14:nvPr/>
              </p14:nvContentPartPr>
              <p14:xfrm>
                <a:off x="6788051" y="3029590"/>
                <a:ext cx="113760" cy="258480"/>
              </p14:xfrm>
            </p:contentPart>
          </mc:Choice>
          <mc:Fallback xmlns="">
            <p:pic>
              <p:nvPicPr>
                <p:cNvPr id="31" name="Ink 30">
                  <a:extLst>
                    <a:ext uri="{FF2B5EF4-FFF2-40B4-BE49-F238E27FC236}">
                      <a16:creationId xmlns:a16="http://schemas.microsoft.com/office/drawing/2014/main" id="{7F2D5CF4-8A92-BDDF-0A2B-CC3B800080CF}"/>
                    </a:ext>
                  </a:extLst>
                </p:cNvPr>
                <p:cNvPicPr/>
                <p:nvPr/>
              </p:nvPicPr>
              <p:blipFill>
                <a:blip r:embed="rId21"/>
                <a:stretch>
                  <a:fillRect/>
                </a:stretch>
              </p:blipFill>
              <p:spPr>
                <a:xfrm>
                  <a:off x="6779411" y="3020590"/>
                  <a:ext cx="13140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2" name="Ink 31">
                  <a:extLst>
                    <a:ext uri="{FF2B5EF4-FFF2-40B4-BE49-F238E27FC236}">
                      <a16:creationId xmlns:a16="http://schemas.microsoft.com/office/drawing/2014/main" id="{29C2C71F-52A8-8315-359E-B59EEC463F10}"/>
                    </a:ext>
                  </a:extLst>
                </p14:cNvPr>
                <p14:cNvContentPartPr/>
                <p14:nvPr/>
              </p14:nvContentPartPr>
              <p14:xfrm>
                <a:off x="6937091" y="2906830"/>
                <a:ext cx="88560" cy="257760"/>
              </p14:xfrm>
            </p:contentPart>
          </mc:Choice>
          <mc:Fallback xmlns="">
            <p:pic>
              <p:nvPicPr>
                <p:cNvPr id="32" name="Ink 31">
                  <a:extLst>
                    <a:ext uri="{FF2B5EF4-FFF2-40B4-BE49-F238E27FC236}">
                      <a16:creationId xmlns:a16="http://schemas.microsoft.com/office/drawing/2014/main" id="{29C2C71F-52A8-8315-359E-B59EEC463F10}"/>
                    </a:ext>
                  </a:extLst>
                </p:cNvPr>
                <p:cNvPicPr/>
                <p:nvPr/>
              </p:nvPicPr>
              <p:blipFill>
                <a:blip r:embed="rId23"/>
                <a:stretch>
                  <a:fillRect/>
                </a:stretch>
              </p:blipFill>
              <p:spPr>
                <a:xfrm>
                  <a:off x="6928091" y="2897830"/>
                  <a:ext cx="10620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3" name="Ink 32">
                  <a:extLst>
                    <a:ext uri="{FF2B5EF4-FFF2-40B4-BE49-F238E27FC236}">
                      <a16:creationId xmlns:a16="http://schemas.microsoft.com/office/drawing/2014/main" id="{E95403AF-B465-28AD-CD48-C8700FB3FB78}"/>
                    </a:ext>
                  </a:extLst>
                </p14:cNvPr>
                <p14:cNvContentPartPr/>
                <p14:nvPr/>
              </p14:nvContentPartPr>
              <p14:xfrm>
                <a:off x="7056251" y="2918710"/>
                <a:ext cx="200880" cy="49320"/>
              </p14:xfrm>
            </p:contentPart>
          </mc:Choice>
          <mc:Fallback xmlns="">
            <p:pic>
              <p:nvPicPr>
                <p:cNvPr id="33" name="Ink 32">
                  <a:extLst>
                    <a:ext uri="{FF2B5EF4-FFF2-40B4-BE49-F238E27FC236}">
                      <a16:creationId xmlns:a16="http://schemas.microsoft.com/office/drawing/2014/main" id="{E95403AF-B465-28AD-CD48-C8700FB3FB78}"/>
                    </a:ext>
                  </a:extLst>
                </p:cNvPr>
                <p:cNvPicPr/>
                <p:nvPr/>
              </p:nvPicPr>
              <p:blipFill>
                <a:blip r:embed="rId25"/>
                <a:stretch>
                  <a:fillRect/>
                </a:stretch>
              </p:blipFill>
              <p:spPr>
                <a:xfrm>
                  <a:off x="7047251" y="2909710"/>
                  <a:ext cx="21852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4" name="Ink 33">
                  <a:extLst>
                    <a:ext uri="{FF2B5EF4-FFF2-40B4-BE49-F238E27FC236}">
                      <a16:creationId xmlns:a16="http://schemas.microsoft.com/office/drawing/2014/main" id="{6F7471F9-0D0E-09AD-059D-0506E6483D4C}"/>
                    </a:ext>
                  </a:extLst>
                </p14:cNvPr>
                <p14:cNvContentPartPr/>
                <p14:nvPr/>
              </p14:nvContentPartPr>
              <p14:xfrm>
                <a:off x="7099091" y="2846350"/>
                <a:ext cx="69480" cy="344520"/>
              </p14:xfrm>
            </p:contentPart>
          </mc:Choice>
          <mc:Fallback xmlns="">
            <p:pic>
              <p:nvPicPr>
                <p:cNvPr id="34" name="Ink 33">
                  <a:extLst>
                    <a:ext uri="{FF2B5EF4-FFF2-40B4-BE49-F238E27FC236}">
                      <a16:creationId xmlns:a16="http://schemas.microsoft.com/office/drawing/2014/main" id="{6F7471F9-0D0E-09AD-059D-0506E6483D4C}"/>
                    </a:ext>
                  </a:extLst>
                </p:cNvPr>
                <p:cNvPicPr/>
                <p:nvPr/>
              </p:nvPicPr>
              <p:blipFill>
                <a:blip r:embed="rId27"/>
                <a:stretch>
                  <a:fillRect/>
                </a:stretch>
              </p:blipFill>
              <p:spPr>
                <a:xfrm>
                  <a:off x="7090451" y="2837710"/>
                  <a:ext cx="87120" cy="362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36" name="Ink 35">
                <a:extLst>
                  <a:ext uri="{FF2B5EF4-FFF2-40B4-BE49-F238E27FC236}">
                    <a16:creationId xmlns:a16="http://schemas.microsoft.com/office/drawing/2014/main" id="{2320CF7D-B9A3-C723-80A7-76EF144E6457}"/>
                  </a:ext>
                </a:extLst>
              </p14:cNvPr>
              <p14:cNvContentPartPr/>
              <p14:nvPr/>
            </p14:nvContentPartPr>
            <p14:xfrm>
              <a:off x="3648851" y="3596590"/>
              <a:ext cx="2277000" cy="27720"/>
            </p14:xfrm>
          </p:contentPart>
        </mc:Choice>
        <mc:Fallback xmlns="">
          <p:pic>
            <p:nvPicPr>
              <p:cNvPr id="36" name="Ink 35">
                <a:extLst>
                  <a:ext uri="{FF2B5EF4-FFF2-40B4-BE49-F238E27FC236}">
                    <a16:creationId xmlns:a16="http://schemas.microsoft.com/office/drawing/2014/main" id="{2320CF7D-B9A3-C723-80A7-76EF144E6457}"/>
                  </a:ext>
                </a:extLst>
              </p:cNvPr>
              <p:cNvPicPr/>
              <p:nvPr/>
            </p:nvPicPr>
            <p:blipFill>
              <a:blip r:embed="rId29"/>
              <a:stretch>
                <a:fillRect/>
              </a:stretch>
            </p:blipFill>
            <p:spPr>
              <a:xfrm>
                <a:off x="3594851" y="3488950"/>
                <a:ext cx="238464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7" name="Ink 36">
                <a:extLst>
                  <a:ext uri="{FF2B5EF4-FFF2-40B4-BE49-F238E27FC236}">
                    <a16:creationId xmlns:a16="http://schemas.microsoft.com/office/drawing/2014/main" id="{A55BBF96-EBA2-D827-D641-305B290656C8}"/>
                  </a:ext>
                </a:extLst>
              </p14:cNvPr>
              <p14:cNvContentPartPr/>
              <p14:nvPr/>
            </p14:nvContentPartPr>
            <p14:xfrm>
              <a:off x="6538571" y="3562390"/>
              <a:ext cx="1319040" cy="47160"/>
            </p14:xfrm>
          </p:contentPart>
        </mc:Choice>
        <mc:Fallback xmlns="">
          <p:pic>
            <p:nvPicPr>
              <p:cNvPr id="37" name="Ink 36">
                <a:extLst>
                  <a:ext uri="{FF2B5EF4-FFF2-40B4-BE49-F238E27FC236}">
                    <a16:creationId xmlns:a16="http://schemas.microsoft.com/office/drawing/2014/main" id="{A55BBF96-EBA2-D827-D641-305B290656C8}"/>
                  </a:ext>
                </a:extLst>
              </p:cNvPr>
              <p:cNvPicPr/>
              <p:nvPr/>
            </p:nvPicPr>
            <p:blipFill>
              <a:blip r:embed="rId31"/>
              <a:stretch>
                <a:fillRect/>
              </a:stretch>
            </p:blipFill>
            <p:spPr>
              <a:xfrm>
                <a:off x="6484931" y="3454750"/>
                <a:ext cx="142668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8" name="Ink 37">
                <a:extLst>
                  <a:ext uri="{FF2B5EF4-FFF2-40B4-BE49-F238E27FC236}">
                    <a16:creationId xmlns:a16="http://schemas.microsoft.com/office/drawing/2014/main" id="{F69296DC-3C60-B9DF-8F26-F50D5AFC4109}"/>
                  </a:ext>
                </a:extLst>
              </p14:cNvPr>
              <p14:cNvContentPartPr/>
              <p14:nvPr/>
            </p14:nvContentPartPr>
            <p14:xfrm>
              <a:off x="3562811" y="3575350"/>
              <a:ext cx="124200" cy="13680"/>
            </p14:xfrm>
          </p:contentPart>
        </mc:Choice>
        <mc:Fallback xmlns="">
          <p:pic>
            <p:nvPicPr>
              <p:cNvPr id="38" name="Ink 37">
                <a:extLst>
                  <a:ext uri="{FF2B5EF4-FFF2-40B4-BE49-F238E27FC236}">
                    <a16:creationId xmlns:a16="http://schemas.microsoft.com/office/drawing/2014/main" id="{F69296DC-3C60-B9DF-8F26-F50D5AFC4109}"/>
                  </a:ext>
                </a:extLst>
              </p:cNvPr>
              <p:cNvPicPr/>
              <p:nvPr/>
            </p:nvPicPr>
            <p:blipFill>
              <a:blip r:embed="rId33"/>
              <a:stretch>
                <a:fillRect/>
              </a:stretch>
            </p:blipFill>
            <p:spPr>
              <a:xfrm>
                <a:off x="3508811" y="3467350"/>
                <a:ext cx="23184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9" name="Ink 38">
                <a:extLst>
                  <a:ext uri="{FF2B5EF4-FFF2-40B4-BE49-F238E27FC236}">
                    <a16:creationId xmlns:a16="http://schemas.microsoft.com/office/drawing/2014/main" id="{0FCD6F90-B26B-0FA7-76AF-A989151AC69B}"/>
                  </a:ext>
                </a:extLst>
              </p14:cNvPr>
              <p14:cNvContentPartPr/>
              <p14:nvPr/>
            </p14:nvContentPartPr>
            <p14:xfrm>
              <a:off x="1673171" y="3560590"/>
              <a:ext cx="1087920" cy="54720"/>
            </p14:xfrm>
          </p:contentPart>
        </mc:Choice>
        <mc:Fallback xmlns="">
          <p:pic>
            <p:nvPicPr>
              <p:cNvPr id="39" name="Ink 38">
                <a:extLst>
                  <a:ext uri="{FF2B5EF4-FFF2-40B4-BE49-F238E27FC236}">
                    <a16:creationId xmlns:a16="http://schemas.microsoft.com/office/drawing/2014/main" id="{0FCD6F90-B26B-0FA7-76AF-A989151AC69B}"/>
                  </a:ext>
                </a:extLst>
              </p:cNvPr>
              <p:cNvPicPr/>
              <p:nvPr/>
            </p:nvPicPr>
            <p:blipFill>
              <a:blip r:embed="rId35"/>
              <a:stretch>
                <a:fillRect/>
              </a:stretch>
            </p:blipFill>
            <p:spPr>
              <a:xfrm>
                <a:off x="1619531" y="3452950"/>
                <a:ext cx="119556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0" name="Ink 39">
                <a:extLst>
                  <a:ext uri="{FF2B5EF4-FFF2-40B4-BE49-F238E27FC236}">
                    <a16:creationId xmlns:a16="http://schemas.microsoft.com/office/drawing/2014/main" id="{F1768834-DC16-28A5-00DA-F67A2DB90F96}"/>
                  </a:ext>
                </a:extLst>
              </p14:cNvPr>
              <p14:cNvContentPartPr/>
              <p14:nvPr/>
            </p14:nvContentPartPr>
            <p14:xfrm>
              <a:off x="5926211" y="3569230"/>
              <a:ext cx="723960" cy="11520"/>
            </p14:xfrm>
          </p:contentPart>
        </mc:Choice>
        <mc:Fallback xmlns="">
          <p:pic>
            <p:nvPicPr>
              <p:cNvPr id="40" name="Ink 39">
                <a:extLst>
                  <a:ext uri="{FF2B5EF4-FFF2-40B4-BE49-F238E27FC236}">
                    <a16:creationId xmlns:a16="http://schemas.microsoft.com/office/drawing/2014/main" id="{F1768834-DC16-28A5-00DA-F67A2DB90F96}"/>
                  </a:ext>
                </a:extLst>
              </p:cNvPr>
              <p:cNvPicPr/>
              <p:nvPr/>
            </p:nvPicPr>
            <p:blipFill>
              <a:blip r:embed="rId37"/>
              <a:stretch>
                <a:fillRect/>
              </a:stretch>
            </p:blipFill>
            <p:spPr>
              <a:xfrm>
                <a:off x="5872211" y="3461230"/>
                <a:ext cx="831600" cy="227160"/>
              </a:xfrm>
              <a:prstGeom prst="rect">
                <a:avLst/>
              </a:prstGeom>
            </p:spPr>
          </p:pic>
        </mc:Fallback>
      </mc:AlternateContent>
    </p:spTree>
    <p:extLst>
      <p:ext uri="{BB962C8B-B14F-4D97-AF65-F5344CB8AC3E}">
        <p14:creationId xmlns:p14="http://schemas.microsoft.com/office/powerpoint/2010/main" val="1308271861"/>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1.66667E-6 -1.48148E-6 L -0.04462 -0.14629 " pathEditMode="relative" rAng="0" ptsTypes="AA">
                                      <p:cBhvr>
                                        <p:cTn id="11" dur="2000" fill="hold"/>
                                        <p:tgtEl>
                                          <p:spTgt spid="23"/>
                                        </p:tgtEl>
                                        <p:attrNameLst>
                                          <p:attrName>ppt_x</p:attrName>
                                          <p:attrName>ppt_y</p:attrName>
                                        </p:attrNameLst>
                                      </p:cBhvr>
                                      <p:rCtr x="-2240" y="-7315"/>
                                    </p:animMotion>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0" nodeType="clickEffect">
                                  <p:stCondLst>
                                    <p:cond delay="0"/>
                                  </p:stCondLst>
                                  <p:childTnLst>
                                    <p:animMotion origin="layout" path="M -2.77778E-6 3.7037E-6 L 0.04549 0.14791 " pathEditMode="relative" rAng="0" ptsTypes="AA">
                                      <p:cBhvr>
                                        <p:cTn id="15" dur="2000" fill="hold"/>
                                        <p:tgtEl>
                                          <p:spTgt spid="20"/>
                                        </p:tgtEl>
                                        <p:attrNameLst>
                                          <p:attrName>ppt_x</p:attrName>
                                          <p:attrName>ppt_y</p:attrName>
                                        </p:attrNameLst>
                                      </p:cBhvr>
                                      <p:rCtr x="2274" y="7384"/>
                                    </p:animMotion>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p:cTn id="20" dur="500" fill="hold"/>
                                        <p:tgtEl>
                                          <p:spTgt spid="22"/>
                                        </p:tgtEl>
                                        <p:attrNameLst>
                                          <p:attrName>ppt_w</p:attrName>
                                        </p:attrNameLst>
                                      </p:cBhvr>
                                      <p:tavLst>
                                        <p:tav tm="0">
                                          <p:val>
                                            <p:fltVal val="0"/>
                                          </p:val>
                                        </p:tav>
                                        <p:tav tm="100000">
                                          <p:val>
                                            <p:strVal val="#ppt_w"/>
                                          </p:val>
                                        </p:tav>
                                      </p:tavLst>
                                    </p:anim>
                                    <p:anim calcmode="lin" valueType="num">
                                      <p:cBhvr>
                                        <p:cTn id="21" dur="500" fill="hold"/>
                                        <p:tgtEl>
                                          <p:spTgt spid="22"/>
                                        </p:tgtEl>
                                        <p:attrNameLst>
                                          <p:attrName>ppt_h</p:attrName>
                                        </p:attrNameLst>
                                      </p:cBhvr>
                                      <p:tavLst>
                                        <p:tav tm="0">
                                          <p:val>
                                            <p:fltVal val="0"/>
                                          </p:val>
                                        </p:tav>
                                        <p:tav tm="100000">
                                          <p:val>
                                            <p:strVal val="#ppt_h"/>
                                          </p:val>
                                        </p:tav>
                                      </p:tavLst>
                                    </p:anim>
                                    <p:animEffect transition="in" filter="fade">
                                      <p:cBhvr>
                                        <p:cTn id="22" dur="500"/>
                                        <p:tgtEl>
                                          <p:spTgt spid="22"/>
                                        </p:tgtEl>
                                      </p:cBhvr>
                                    </p:animEffect>
                                  </p:childTnLst>
                                </p:cTn>
                              </p:par>
                              <p:par>
                                <p:cTn id="23" presetID="53" presetClass="entr" presetSubtype="16"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ppt_w</p:attrName>
                                        </p:attrNameLst>
                                      </p:cBhvr>
                                      <p:tavLst>
                                        <p:tav tm="0">
                                          <p:val>
                                            <p:fltVal val="0"/>
                                          </p:val>
                                        </p:tav>
                                        <p:tav tm="100000">
                                          <p:val>
                                            <p:strVal val="#ppt_w"/>
                                          </p:val>
                                        </p:tav>
                                      </p:tavLst>
                                    </p:anim>
                                    <p:anim calcmode="lin" valueType="num">
                                      <p:cBhvr>
                                        <p:cTn id="26" dur="500" fill="hold"/>
                                        <p:tgtEl>
                                          <p:spTgt spid="21"/>
                                        </p:tgtEl>
                                        <p:attrNameLst>
                                          <p:attrName>ppt_h</p:attrName>
                                        </p:attrNameLst>
                                      </p:cBhvr>
                                      <p:tavLst>
                                        <p:tav tm="0">
                                          <p:val>
                                            <p:fltVal val="0"/>
                                          </p:val>
                                        </p:tav>
                                        <p:tav tm="100000">
                                          <p:val>
                                            <p:strVal val="#ppt_h"/>
                                          </p:val>
                                        </p:tav>
                                      </p:tavLst>
                                    </p:anim>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500" fill="hold"/>
                                        <p:tgtEl>
                                          <p:spTgt spid="17"/>
                                        </p:tgtEl>
                                        <p:attrNameLst>
                                          <p:attrName>ppt_w</p:attrName>
                                        </p:attrNameLst>
                                      </p:cBhvr>
                                      <p:tavLst>
                                        <p:tav tm="0">
                                          <p:val>
                                            <p:fltVal val="0"/>
                                          </p:val>
                                        </p:tav>
                                        <p:tav tm="100000">
                                          <p:val>
                                            <p:strVal val="#ppt_w"/>
                                          </p:val>
                                        </p:tav>
                                      </p:tavLst>
                                    </p:anim>
                                    <p:anim calcmode="lin" valueType="num">
                                      <p:cBhvr>
                                        <p:cTn id="33" dur="500" fill="hold"/>
                                        <p:tgtEl>
                                          <p:spTgt spid="17"/>
                                        </p:tgtEl>
                                        <p:attrNameLst>
                                          <p:attrName>ppt_h</p:attrName>
                                        </p:attrNameLst>
                                      </p:cBhvr>
                                      <p:tavLst>
                                        <p:tav tm="0">
                                          <p:val>
                                            <p:fltVal val="0"/>
                                          </p:val>
                                        </p:tav>
                                        <p:tav tm="100000">
                                          <p:val>
                                            <p:strVal val="#ppt_h"/>
                                          </p:val>
                                        </p:tav>
                                      </p:tavLst>
                                    </p:anim>
                                    <p:animEffect transition="in" filter="fade">
                                      <p:cBhvr>
                                        <p:cTn id="34" dur="500"/>
                                        <p:tgtEl>
                                          <p:spTgt spid="17"/>
                                        </p:tgtEl>
                                      </p:cBhvr>
                                    </p:animEffect>
                                  </p:childTnLst>
                                </p:cTn>
                              </p:par>
                              <p:par>
                                <p:cTn id="35" presetID="53" presetClass="entr" presetSubtype="16"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cBhvr>
                                        <p:cTn id="44" dur="500" fill="hold"/>
                                        <p:tgtEl>
                                          <p:spTgt spid="19"/>
                                        </p:tgtEl>
                                        <p:attrNameLst>
                                          <p:attrName>ppt_w</p:attrName>
                                        </p:attrNameLst>
                                      </p:cBhvr>
                                      <p:tavLst>
                                        <p:tav tm="0">
                                          <p:val>
                                            <p:fltVal val="0"/>
                                          </p:val>
                                        </p:tav>
                                        <p:tav tm="100000">
                                          <p:val>
                                            <p:strVal val="#ppt_w"/>
                                          </p:val>
                                        </p:tav>
                                      </p:tavLst>
                                    </p:anim>
                                    <p:anim calcmode="lin" valueType="num">
                                      <p:cBhvr>
                                        <p:cTn id="45" dur="500" fill="hold"/>
                                        <p:tgtEl>
                                          <p:spTgt spid="19"/>
                                        </p:tgtEl>
                                        <p:attrNameLst>
                                          <p:attrName>ppt_h</p:attrName>
                                        </p:attrNameLst>
                                      </p:cBhvr>
                                      <p:tavLst>
                                        <p:tav tm="0">
                                          <p:val>
                                            <p:fltVal val="0"/>
                                          </p:val>
                                        </p:tav>
                                        <p:tav tm="100000">
                                          <p:val>
                                            <p:strVal val="#ppt_h"/>
                                          </p:val>
                                        </p:tav>
                                      </p:tavLst>
                                    </p:anim>
                                    <p:animEffect transition="in" filter="fade">
                                      <p:cBhvr>
                                        <p:cTn id="4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3" grpId="0" animBg="1"/>
      <p:bldP spid="23"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Removing a node from a BST</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t>Remove node X - a bit tricky</a:t>
            </a:r>
          </a:p>
          <a:p>
            <a:pPr algn="just">
              <a:lnSpc>
                <a:spcPct val="150000"/>
              </a:lnSpc>
            </a:pPr>
            <a:r>
              <a:rPr lang="en-SG" sz="1800"/>
              <a:t>3 cases:</a:t>
            </a:r>
          </a:p>
          <a:p>
            <a:pPr marL="800100" lvl="1" indent="-342900" algn="just">
              <a:lnSpc>
                <a:spcPct val="150000"/>
              </a:lnSpc>
              <a:buClr>
                <a:schemeClr val="tx1"/>
              </a:buClr>
              <a:buFont typeface="+mj-lt"/>
              <a:buAutoNum type="arabicPeriod"/>
            </a:pPr>
            <a:r>
              <a:rPr lang="en-SG" sz="1600">
                <a:solidFill>
                  <a:schemeClr val="bg1">
                    <a:lumMod val="65000"/>
                  </a:schemeClr>
                </a:solidFill>
              </a:rPr>
              <a:t>x has no children: </a:t>
            </a:r>
          </a:p>
          <a:p>
            <a:pPr lvl="2" algn="just">
              <a:lnSpc>
                <a:spcPct val="150000"/>
              </a:lnSpc>
              <a:buClr>
                <a:schemeClr val="tx1"/>
              </a:buClr>
              <a:buFont typeface="Courier New" panose="02070309020205020404" pitchFamily="49" charset="0"/>
              <a:buChar char="o"/>
            </a:pPr>
            <a:r>
              <a:rPr lang="en-SG" sz="1400">
                <a:solidFill>
                  <a:schemeClr val="bg1">
                    <a:lumMod val="65000"/>
                  </a:schemeClr>
                </a:solidFill>
              </a:rPr>
              <a:t>Remove x</a:t>
            </a:r>
            <a:endParaRPr lang="en-SG" sz="2000">
              <a:solidFill>
                <a:schemeClr val="bg1">
                  <a:lumMod val="65000"/>
                </a:schemeClr>
              </a:solidFill>
            </a:endParaRPr>
          </a:p>
          <a:p>
            <a:pPr marL="800100" lvl="1" indent="-342900" algn="just">
              <a:lnSpc>
                <a:spcPct val="150000"/>
              </a:lnSpc>
              <a:buClr>
                <a:schemeClr val="tx1"/>
              </a:buClr>
              <a:buFont typeface="+mj-lt"/>
              <a:buAutoNum type="arabicPeriod"/>
            </a:pPr>
            <a:r>
              <a:rPr lang="en-SG" sz="1600">
                <a:solidFill>
                  <a:schemeClr val="bg1">
                    <a:lumMod val="65000"/>
                  </a:schemeClr>
                </a:solidFill>
              </a:rPr>
              <a:t>x has one child y:</a:t>
            </a:r>
            <a:r>
              <a:rPr lang="en-US" altLang="zh-CN" sz="1600">
                <a:solidFill>
                  <a:schemeClr val="bg1">
                    <a:lumMod val="65000"/>
                  </a:schemeClr>
                </a:solidFill>
                <a:latin typeface="Calibri" panose="020F0502020204030204" pitchFamily="34" charset="0"/>
                <a:ea typeface="宋体" panose="02010600030101010101" pitchFamily="2" charset="-122"/>
              </a:rPr>
              <a:t> </a:t>
            </a:r>
            <a:endParaRPr lang="en-SG" sz="1600">
              <a:solidFill>
                <a:schemeClr val="bg1">
                  <a:lumMod val="65000"/>
                </a:schemeClr>
              </a:solidFill>
            </a:endParaRPr>
          </a:p>
          <a:p>
            <a:pPr lvl="2" algn="just">
              <a:lnSpc>
                <a:spcPct val="150000"/>
              </a:lnSpc>
              <a:buClr>
                <a:schemeClr val="tx1"/>
              </a:buClr>
              <a:buFont typeface="Courier New" panose="02070309020205020404" pitchFamily="49" charset="0"/>
              <a:buChar char="o"/>
            </a:pPr>
            <a:r>
              <a:rPr lang="en-SG" sz="1400">
                <a:solidFill>
                  <a:schemeClr val="bg1">
                    <a:lumMod val="65000"/>
                  </a:schemeClr>
                </a:solidFill>
              </a:rPr>
              <a:t>Replace x with y</a:t>
            </a:r>
            <a:r>
              <a:rPr lang="en-US" altLang="zh-CN" sz="1400">
                <a:solidFill>
                  <a:schemeClr val="bg1">
                    <a:lumMod val="65000"/>
                  </a:schemeClr>
                </a:solidFill>
                <a:latin typeface="Calibri" panose="020F0502020204030204" pitchFamily="34" charset="0"/>
                <a:ea typeface="宋体" panose="02010600030101010101" pitchFamily="2" charset="-122"/>
              </a:rPr>
              <a:t> </a:t>
            </a:r>
            <a:endParaRPr lang="en-SG" sz="1400">
              <a:solidFill>
                <a:schemeClr val="bg1">
                  <a:lumMod val="65000"/>
                </a:schemeClr>
              </a:solidFill>
            </a:endParaRPr>
          </a:p>
          <a:p>
            <a:pPr marL="800100" lvl="1" indent="-342900" algn="just">
              <a:lnSpc>
                <a:spcPct val="150000"/>
              </a:lnSpc>
              <a:buClr>
                <a:schemeClr val="tx1"/>
              </a:buClr>
              <a:buFont typeface="+mj-lt"/>
              <a:buAutoNum type="arabicPeriod"/>
            </a:pPr>
            <a:r>
              <a:rPr lang="en-SG" sz="1600" b="1">
                <a:solidFill>
                  <a:srgbClr val="6066C9"/>
                </a:solidFill>
              </a:rPr>
              <a:t>x has two children: </a:t>
            </a:r>
          </a:p>
          <a:p>
            <a:pPr lvl="2" algn="just">
              <a:lnSpc>
                <a:spcPct val="150000"/>
              </a:lnSpc>
              <a:buClr>
                <a:schemeClr val="tx1"/>
              </a:buClr>
              <a:buFont typeface="Courier New" panose="02070309020205020404" pitchFamily="49" charset="0"/>
              <a:buChar char="o"/>
            </a:pPr>
            <a:r>
              <a:rPr lang="en-SG" sz="1400" b="1">
                <a:solidFill>
                  <a:srgbClr val="6066C9"/>
                </a:solidFill>
              </a:rPr>
              <a:t>Swap x with successor</a:t>
            </a:r>
          </a:p>
          <a:p>
            <a:pPr lvl="2" algn="just">
              <a:lnSpc>
                <a:spcPct val="150000"/>
              </a:lnSpc>
              <a:buClr>
                <a:schemeClr val="tx1"/>
              </a:buClr>
              <a:buFont typeface="Courier New" panose="02070309020205020404" pitchFamily="49" charset="0"/>
              <a:buChar char="o"/>
            </a:pPr>
            <a:r>
              <a:rPr lang="en-SG" sz="1400" b="1">
                <a:solidFill>
                  <a:srgbClr val="6066C9"/>
                </a:solidFill>
              </a:rPr>
              <a:t>Perform case 1 or 2 to remove it</a:t>
            </a:r>
            <a:endParaRPr lang="en-SG" sz="1800" b="1">
              <a:solidFill>
                <a:srgbClr val="6066C9"/>
              </a:solidFill>
            </a:endParaRPr>
          </a:p>
        </p:txBody>
      </p:sp>
      <p:grpSp>
        <p:nvGrpSpPr>
          <p:cNvPr id="4" name="Group 3"/>
          <p:cNvGrpSpPr/>
          <p:nvPr/>
        </p:nvGrpSpPr>
        <p:grpSpPr>
          <a:xfrm>
            <a:off x="6286726" y="2282488"/>
            <a:ext cx="426218" cy="368072"/>
            <a:chOff x="6286726" y="2282488"/>
            <a:chExt cx="426218" cy="368072"/>
          </a:xfrm>
        </p:grpSpPr>
        <p:sp>
          <p:nvSpPr>
            <p:cNvPr id="119" name="object 8"/>
            <p:cNvSpPr/>
            <p:nvPr/>
          </p:nvSpPr>
          <p:spPr>
            <a:xfrm>
              <a:off x="6286726" y="2282488"/>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0" name="object 9"/>
            <p:cNvSpPr txBox="1"/>
            <p:nvPr/>
          </p:nvSpPr>
          <p:spPr>
            <a:xfrm>
              <a:off x="6403617" y="2324917"/>
              <a:ext cx="16181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grpSp>
      <p:grpSp>
        <p:nvGrpSpPr>
          <p:cNvPr id="6" name="Group 5"/>
          <p:cNvGrpSpPr/>
          <p:nvPr/>
        </p:nvGrpSpPr>
        <p:grpSpPr>
          <a:xfrm>
            <a:off x="5547863" y="2747692"/>
            <a:ext cx="426218" cy="368072"/>
            <a:chOff x="5547863" y="2747692"/>
            <a:chExt cx="426218" cy="368072"/>
          </a:xfrm>
        </p:grpSpPr>
        <p:sp>
          <p:nvSpPr>
            <p:cNvPr id="121" name="object 11"/>
            <p:cNvSpPr/>
            <p:nvPr/>
          </p:nvSpPr>
          <p:spPr>
            <a:xfrm>
              <a:off x="5547863" y="2747692"/>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2" name="object 12"/>
            <p:cNvSpPr txBox="1"/>
            <p:nvPr/>
          </p:nvSpPr>
          <p:spPr>
            <a:xfrm>
              <a:off x="5677581" y="2785792"/>
              <a:ext cx="13189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grpSp>
      <p:sp>
        <p:nvSpPr>
          <p:cNvPr id="123" name="object 14"/>
          <p:cNvSpPr/>
          <p:nvPr/>
        </p:nvSpPr>
        <p:spPr>
          <a:xfrm>
            <a:off x="5178406" y="3286186"/>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4" name="object 15"/>
          <p:cNvSpPr txBox="1"/>
          <p:nvPr/>
        </p:nvSpPr>
        <p:spPr>
          <a:xfrm>
            <a:off x="5302838" y="3324286"/>
            <a:ext cx="144108"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grpSp>
        <p:nvGrpSpPr>
          <p:cNvPr id="7" name="Group 6"/>
          <p:cNvGrpSpPr/>
          <p:nvPr/>
        </p:nvGrpSpPr>
        <p:grpSpPr>
          <a:xfrm>
            <a:off x="5917294" y="3286186"/>
            <a:ext cx="426218" cy="368072"/>
            <a:chOff x="5917294" y="3286186"/>
            <a:chExt cx="426218" cy="368072"/>
          </a:xfrm>
        </p:grpSpPr>
        <p:sp>
          <p:nvSpPr>
            <p:cNvPr id="125" name="object 17"/>
            <p:cNvSpPr/>
            <p:nvPr/>
          </p:nvSpPr>
          <p:spPr>
            <a:xfrm>
              <a:off x="5917294" y="3286186"/>
              <a:ext cx="426218" cy="368072"/>
            </a:xfrm>
            <a:prstGeom prst="ellipse">
              <a:avLst/>
            </a:prstGeom>
            <a:solidFill>
              <a:srgbClr val="CC0000">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6" name="object 18"/>
            <p:cNvSpPr txBox="1"/>
            <p:nvPr/>
          </p:nvSpPr>
          <p:spPr>
            <a:xfrm>
              <a:off x="6049769" y="3324286"/>
              <a:ext cx="125789"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grpSp>
      <p:sp>
        <p:nvSpPr>
          <p:cNvPr id="127" name="object 20"/>
          <p:cNvSpPr/>
          <p:nvPr/>
        </p:nvSpPr>
        <p:spPr>
          <a:xfrm>
            <a:off x="7025613" y="2747692"/>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8" name="object 21"/>
          <p:cNvSpPr txBox="1"/>
          <p:nvPr/>
        </p:nvSpPr>
        <p:spPr>
          <a:xfrm>
            <a:off x="7161811" y="2785792"/>
            <a:ext cx="117241"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29" name="object 23"/>
          <p:cNvSpPr/>
          <p:nvPr/>
        </p:nvSpPr>
        <p:spPr>
          <a:xfrm>
            <a:off x="6656182" y="3286186"/>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0" name="object 24"/>
          <p:cNvSpPr txBox="1"/>
          <p:nvPr/>
        </p:nvSpPr>
        <p:spPr>
          <a:xfrm>
            <a:off x="6802062" y="3324286"/>
            <a:ext cx="94647"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31" name="object 26"/>
          <p:cNvSpPr/>
          <p:nvPr/>
        </p:nvSpPr>
        <p:spPr>
          <a:xfrm>
            <a:off x="7395045" y="3286186"/>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2" name="object 27"/>
          <p:cNvSpPr txBox="1"/>
          <p:nvPr/>
        </p:nvSpPr>
        <p:spPr>
          <a:xfrm>
            <a:off x="7489814" y="3324286"/>
            <a:ext cx="212497" cy="252767"/>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dirty="0">
              <a:solidFill>
                <a:prstClr val="black"/>
              </a:solidFill>
              <a:latin typeface="Verdana (Body)"/>
              <a:cs typeface="Calibri"/>
            </a:endParaRPr>
          </a:p>
        </p:txBody>
      </p:sp>
      <p:grpSp>
        <p:nvGrpSpPr>
          <p:cNvPr id="8" name="Group 7"/>
          <p:cNvGrpSpPr/>
          <p:nvPr/>
        </p:nvGrpSpPr>
        <p:grpSpPr>
          <a:xfrm>
            <a:off x="6032420" y="3858517"/>
            <a:ext cx="426218" cy="368072"/>
            <a:chOff x="6032420" y="3858517"/>
            <a:chExt cx="426218" cy="368072"/>
          </a:xfrm>
        </p:grpSpPr>
        <p:sp>
          <p:nvSpPr>
            <p:cNvPr id="133" name="object 47"/>
            <p:cNvSpPr/>
            <p:nvPr/>
          </p:nvSpPr>
          <p:spPr>
            <a:xfrm>
              <a:off x="6032420" y="3858517"/>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4" name="object 48"/>
            <p:cNvSpPr txBox="1"/>
            <p:nvPr/>
          </p:nvSpPr>
          <p:spPr>
            <a:xfrm>
              <a:off x="6148555" y="3896617"/>
              <a:ext cx="163648" cy="252767"/>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grpSp>
      <p:sp>
        <p:nvSpPr>
          <p:cNvPr id="135" name="object 50"/>
          <p:cNvSpPr/>
          <p:nvPr/>
        </p:nvSpPr>
        <p:spPr>
          <a:xfrm>
            <a:off x="7007321" y="386182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6" name="object 51"/>
          <p:cNvSpPr txBox="1"/>
          <p:nvPr/>
        </p:nvSpPr>
        <p:spPr>
          <a:xfrm>
            <a:off x="7141763" y="3900851"/>
            <a:ext cx="139223"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grpSp>
        <p:nvGrpSpPr>
          <p:cNvPr id="5" name="Group 4"/>
          <p:cNvGrpSpPr/>
          <p:nvPr/>
        </p:nvGrpSpPr>
        <p:grpSpPr>
          <a:xfrm>
            <a:off x="6522215" y="3862751"/>
            <a:ext cx="426218" cy="368072"/>
            <a:chOff x="6522215" y="3862751"/>
            <a:chExt cx="426218" cy="368072"/>
          </a:xfrm>
        </p:grpSpPr>
        <p:sp>
          <p:nvSpPr>
            <p:cNvPr id="137" name="object 59"/>
            <p:cNvSpPr/>
            <p:nvPr/>
          </p:nvSpPr>
          <p:spPr>
            <a:xfrm>
              <a:off x="6522215" y="386275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8" name="object 60"/>
            <p:cNvSpPr txBox="1"/>
            <p:nvPr/>
          </p:nvSpPr>
          <p:spPr>
            <a:xfrm>
              <a:off x="6682107" y="3900851"/>
              <a:ext cx="79992" cy="30295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grpSp>
      <p:sp>
        <p:nvSpPr>
          <p:cNvPr id="139" name="object 65"/>
          <p:cNvSpPr/>
          <p:nvPr/>
        </p:nvSpPr>
        <p:spPr>
          <a:xfrm>
            <a:off x="5428415" y="3862751"/>
            <a:ext cx="426218" cy="368072"/>
          </a:xfrm>
          <a:prstGeom prst="ellipse">
            <a:avLst/>
          </a:prstGeom>
          <a:solidFill>
            <a:srgbClr val="CC0000">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0" name="object 66"/>
          <p:cNvSpPr txBox="1"/>
          <p:nvPr/>
        </p:nvSpPr>
        <p:spPr>
          <a:xfrm>
            <a:off x="5553861" y="3900851"/>
            <a:ext cx="14166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141" name="object 71"/>
          <p:cNvSpPr/>
          <p:nvPr/>
        </p:nvSpPr>
        <p:spPr>
          <a:xfrm>
            <a:off x="4920386" y="386275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2" name="object 72"/>
          <p:cNvSpPr txBox="1"/>
          <p:nvPr/>
        </p:nvSpPr>
        <p:spPr>
          <a:xfrm>
            <a:off x="5041496" y="3900851"/>
            <a:ext cx="152047" cy="252767"/>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dirty="0">
              <a:solidFill>
                <a:prstClr val="black"/>
              </a:solidFill>
              <a:latin typeface="Verdana (Body)"/>
              <a:cs typeface="Calibri"/>
            </a:endParaRPr>
          </a:p>
        </p:txBody>
      </p:sp>
      <p:sp>
        <p:nvSpPr>
          <p:cNvPr id="143" name="object 77"/>
          <p:cNvSpPr/>
          <p:nvPr/>
        </p:nvSpPr>
        <p:spPr>
          <a:xfrm>
            <a:off x="5613143" y="4439279"/>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4" name="object 78"/>
          <p:cNvSpPr txBox="1"/>
          <p:nvPr/>
        </p:nvSpPr>
        <p:spPr>
          <a:xfrm>
            <a:off x="5730763" y="4481705"/>
            <a:ext cx="159985"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p>
        </p:txBody>
      </p:sp>
      <p:cxnSp>
        <p:nvCxnSpPr>
          <p:cNvPr id="145" name="直接箭头连接符 51"/>
          <p:cNvCxnSpPr>
            <a:stCxn id="119" idx="5"/>
            <a:endCxn id="127" idx="1"/>
          </p:cNvCxnSpPr>
          <p:nvPr/>
        </p:nvCxnSpPr>
        <p:spPr>
          <a:xfrm>
            <a:off x="6650525" y="2596657"/>
            <a:ext cx="437507" cy="204938"/>
          </a:xfrm>
          <a:prstGeom prst="straightConnector1">
            <a:avLst/>
          </a:prstGeom>
          <a:noFill/>
          <a:ln w="38100" cap="flat" cmpd="sng" algn="ctr">
            <a:solidFill>
              <a:srgbClr val="0033CC"/>
            </a:solidFill>
            <a:prstDash val="solid"/>
            <a:miter lim="800000"/>
            <a:tailEnd type="triangle"/>
          </a:ln>
          <a:effectLst/>
        </p:spPr>
      </p:cxnSp>
      <p:cxnSp>
        <p:nvCxnSpPr>
          <p:cNvPr id="146" name="直接箭头连接符 52"/>
          <p:cNvCxnSpPr>
            <a:stCxn id="119" idx="3"/>
            <a:endCxn id="121" idx="7"/>
          </p:cNvCxnSpPr>
          <p:nvPr/>
        </p:nvCxnSpPr>
        <p:spPr>
          <a:xfrm flipH="1">
            <a:off x="5911662" y="2596657"/>
            <a:ext cx="437482" cy="204938"/>
          </a:xfrm>
          <a:prstGeom prst="straightConnector1">
            <a:avLst/>
          </a:prstGeom>
          <a:noFill/>
          <a:ln w="38100" cap="flat" cmpd="sng" algn="ctr">
            <a:solidFill>
              <a:srgbClr val="0033CC"/>
            </a:solidFill>
            <a:prstDash val="solid"/>
            <a:miter lim="800000"/>
            <a:tailEnd type="triangle"/>
          </a:ln>
          <a:effectLst/>
        </p:spPr>
      </p:cxnSp>
      <p:cxnSp>
        <p:nvCxnSpPr>
          <p:cNvPr id="147" name="直接箭头连接符 53"/>
          <p:cNvCxnSpPr>
            <a:stCxn id="121" idx="4"/>
            <a:endCxn id="123" idx="7"/>
          </p:cNvCxnSpPr>
          <p:nvPr/>
        </p:nvCxnSpPr>
        <p:spPr>
          <a:xfrm flipH="1">
            <a:off x="5542205" y="3115764"/>
            <a:ext cx="218767" cy="224326"/>
          </a:xfrm>
          <a:prstGeom prst="straightConnector1">
            <a:avLst/>
          </a:prstGeom>
          <a:noFill/>
          <a:ln w="38100" cap="flat" cmpd="sng" algn="ctr">
            <a:solidFill>
              <a:srgbClr val="0033CC"/>
            </a:solidFill>
            <a:prstDash val="solid"/>
            <a:miter lim="800000"/>
            <a:tailEnd type="triangle"/>
          </a:ln>
          <a:effectLst/>
        </p:spPr>
      </p:cxnSp>
      <p:cxnSp>
        <p:nvCxnSpPr>
          <p:cNvPr id="148" name="直接箭头连接符 54"/>
          <p:cNvCxnSpPr>
            <a:stCxn id="127" idx="3"/>
            <a:endCxn id="129" idx="0"/>
          </p:cNvCxnSpPr>
          <p:nvPr/>
        </p:nvCxnSpPr>
        <p:spPr>
          <a:xfrm flipH="1">
            <a:off x="6869292" y="3061861"/>
            <a:ext cx="218740" cy="224326"/>
          </a:xfrm>
          <a:prstGeom prst="straightConnector1">
            <a:avLst/>
          </a:prstGeom>
          <a:noFill/>
          <a:ln w="38100" cap="flat" cmpd="sng" algn="ctr">
            <a:solidFill>
              <a:srgbClr val="0033CC"/>
            </a:solidFill>
            <a:prstDash val="solid"/>
            <a:miter lim="800000"/>
            <a:tailEnd type="triangle"/>
          </a:ln>
          <a:effectLst/>
        </p:spPr>
      </p:cxnSp>
      <p:cxnSp>
        <p:nvCxnSpPr>
          <p:cNvPr id="149" name="直接箭头连接符 55"/>
          <p:cNvCxnSpPr>
            <a:stCxn id="121" idx="4"/>
            <a:endCxn id="125" idx="1"/>
          </p:cNvCxnSpPr>
          <p:nvPr/>
        </p:nvCxnSpPr>
        <p:spPr>
          <a:xfrm>
            <a:off x="5760972" y="3115764"/>
            <a:ext cx="218740" cy="224326"/>
          </a:xfrm>
          <a:prstGeom prst="straightConnector1">
            <a:avLst/>
          </a:prstGeom>
          <a:noFill/>
          <a:ln w="38100" cap="flat" cmpd="sng" algn="ctr">
            <a:solidFill>
              <a:srgbClr val="0033CC"/>
            </a:solidFill>
            <a:prstDash val="solid"/>
            <a:miter lim="800000"/>
            <a:tailEnd type="triangle"/>
          </a:ln>
          <a:effectLst/>
        </p:spPr>
      </p:cxnSp>
      <p:cxnSp>
        <p:nvCxnSpPr>
          <p:cNvPr id="150" name="直接箭头连接符 56"/>
          <p:cNvCxnSpPr>
            <a:stCxn id="127" idx="5"/>
            <a:endCxn id="131" idx="0"/>
          </p:cNvCxnSpPr>
          <p:nvPr/>
        </p:nvCxnSpPr>
        <p:spPr>
          <a:xfrm>
            <a:off x="7389413" y="3061861"/>
            <a:ext cx="218741" cy="224326"/>
          </a:xfrm>
          <a:prstGeom prst="straightConnector1">
            <a:avLst/>
          </a:prstGeom>
          <a:noFill/>
          <a:ln w="38100" cap="flat" cmpd="sng" algn="ctr">
            <a:solidFill>
              <a:srgbClr val="0033CC"/>
            </a:solidFill>
            <a:prstDash val="solid"/>
            <a:miter lim="800000"/>
            <a:tailEnd type="triangle"/>
          </a:ln>
          <a:effectLst/>
        </p:spPr>
      </p:cxnSp>
      <p:cxnSp>
        <p:nvCxnSpPr>
          <p:cNvPr id="151" name="直接箭头连接符 57"/>
          <p:cNvCxnSpPr>
            <a:stCxn id="123" idx="4"/>
            <a:endCxn id="139" idx="0"/>
          </p:cNvCxnSpPr>
          <p:nvPr/>
        </p:nvCxnSpPr>
        <p:spPr>
          <a:xfrm>
            <a:off x="5391515" y="3654258"/>
            <a:ext cx="250009" cy="208492"/>
          </a:xfrm>
          <a:prstGeom prst="straightConnector1">
            <a:avLst/>
          </a:prstGeom>
          <a:noFill/>
          <a:ln w="38100" cap="flat" cmpd="sng" algn="ctr">
            <a:solidFill>
              <a:srgbClr val="0033CC"/>
            </a:solidFill>
            <a:prstDash val="solid"/>
            <a:miter lim="800000"/>
            <a:tailEnd type="triangle"/>
          </a:ln>
          <a:effectLst/>
        </p:spPr>
      </p:cxnSp>
      <p:cxnSp>
        <p:nvCxnSpPr>
          <p:cNvPr id="152" name="直接箭头连接符 58"/>
          <p:cNvCxnSpPr>
            <a:stCxn id="123" idx="4"/>
            <a:endCxn id="141" idx="0"/>
          </p:cNvCxnSpPr>
          <p:nvPr/>
        </p:nvCxnSpPr>
        <p:spPr>
          <a:xfrm flipH="1">
            <a:off x="5133496" y="3654258"/>
            <a:ext cx="258020" cy="208492"/>
          </a:xfrm>
          <a:prstGeom prst="straightConnector1">
            <a:avLst/>
          </a:prstGeom>
          <a:noFill/>
          <a:ln w="38100" cap="flat" cmpd="sng" algn="ctr">
            <a:solidFill>
              <a:srgbClr val="0033CC"/>
            </a:solidFill>
            <a:prstDash val="solid"/>
            <a:miter lim="800000"/>
            <a:tailEnd type="triangle"/>
          </a:ln>
          <a:effectLst/>
        </p:spPr>
      </p:cxnSp>
      <p:cxnSp>
        <p:nvCxnSpPr>
          <p:cNvPr id="153" name="直接箭头连接符 59"/>
          <p:cNvCxnSpPr>
            <a:stCxn id="129" idx="4"/>
            <a:endCxn id="137" idx="0"/>
          </p:cNvCxnSpPr>
          <p:nvPr/>
        </p:nvCxnSpPr>
        <p:spPr>
          <a:xfrm flipH="1">
            <a:off x="6735324" y="3654258"/>
            <a:ext cx="133967" cy="208492"/>
          </a:xfrm>
          <a:prstGeom prst="straightConnector1">
            <a:avLst/>
          </a:prstGeom>
          <a:noFill/>
          <a:ln w="38100" cap="flat" cmpd="sng" algn="ctr">
            <a:solidFill>
              <a:srgbClr val="0033CC"/>
            </a:solidFill>
            <a:prstDash val="solid"/>
            <a:miter lim="800000"/>
            <a:tailEnd type="triangle"/>
          </a:ln>
          <a:effectLst/>
        </p:spPr>
      </p:cxnSp>
      <p:cxnSp>
        <p:nvCxnSpPr>
          <p:cNvPr id="154" name="直接箭头连接符 60"/>
          <p:cNvCxnSpPr>
            <a:stCxn id="125" idx="4"/>
            <a:endCxn id="133" idx="0"/>
          </p:cNvCxnSpPr>
          <p:nvPr/>
        </p:nvCxnSpPr>
        <p:spPr>
          <a:xfrm>
            <a:off x="6130404" y="3654258"/>
            <a:ext cx="115126" cy="204259"/>
          </a:xfrm>
          <a:prstGeom prst="straightConnector1">
            <a:avLst/>
          </a:prstGeom>
          <a:noFill/>
          <a:ln w="38100" cap="flat" cmpd="sng" algn="ctr">
            <a:solidFill>
              <a:srgbClr val="0033CC"/>
            </a:solidFill>
            <a:prstDash val="solid"/>
            <a:miter lim="800000"/>
            <a:tailEnd type="triangle"/>
          </a:ln>
          <a:effectLst/>
        </p:spPr>
      </p:cxnSp>
      <p:cxnSp>
        <p:nvCxnSpPr>
          <p:cNvPr id="155" name="直接箭头连接符 61"/>
          <p:cNvCxnSpPr>
            <a:stCxn id="129" idx="4"/>
            <a:endCxn id="135" idx="0"/>
          </p:cNvCxnSpPr>
          <p:nvPr/>
        </p:nvCxnSpPr>
        <p:spPr>
          <a:xfrm>
            <a:off x="6869292" y="3654258"/>
            <a:ext cx="351139" cy="207563"/>
          </a:xfrm>
          <a:prstGeom prst="straightConnector1">
            <a:avLst/>
          </a:prstGeom>
          <a:noFill/>
          <a:ln w="38100" cap="flat" cmpd="sng" algn="ctr">
            <a:solidFill>
              <a:srgbClr val="0033CC"/>
            </a:solidFill>
            <a:prstDash val="solid"/>
            <a:miter lim="800000"/>
            <a:tailEnd type="triangle"/>
          </a:ln>
          <a:effectLst/>
        </p:spPr>
      </p:cxnSp>
      <p:cxnSp>
        <p:nvCxnSpPr>
          <p:cNvPr id="156" name="直接箭头连接符 62"/>
          <p:cNvCxnSpPr>
            <a:stCxn id="139" idx="4"/>
            <a:endCxn id="143" idx="0"/>
          </p:cNvCxnSpPr>
          <p:nvPr/>
        </p:nvCxnSpPr>
        <p:spPr>
          <a:xfrm>
            <a:off x="5641524" y="4230823"/>
            <a:ext cx="184729" cy="208456"/>
          </a:xfrm>
          <a:prstGeom prst="straightConnector1">
            <a:avLst/>
          </a:prstGeom>
          <a:noFill/>
          <a:ln w="38100" cap="flat" cmpd="sng" algn="ctr">
            <a:solidFill>
              <a:srgbClr val="0033CC"/>
            </a:solidFill>
            <a:prstDash val="solid"/>
            <a:miter lim="800000"/>
            <a:tailEnd type="triangle"/>
          </a:ln>
          <a:effectLst/>
        </p:spPr>
      </p:cxnSp>
      <p:sp>
        <p:nvSpPr>
          <p:cNvPr id="42" name="文本框 20"/>
          <p:cNvSpPr txBox="1"/>
          <p:nvPr/>
        </p:nvSpPr>
        <p:spPr>
          <a:xfrm>
            <a:off x="5886915" y="1878612"/>
            <a:ext cx="1238732" cy="307777"/>
          </a:xfrm>
          <a:prstGeom prst="rect">
            <a:avLst/>
          </a:prstGeom>
          <a:noFill/>
        </p:spPr>
        <p:txBody>
          <a:bodyPr wrap="square" rtlCol="0">
            <a:spAutoFit/>
          </a:bodyPr>
          <a:lstStyle/>
          <a:p>
            <a:r>
              <a:rPr lang="en-US" altLang="zh-CN" sz="1400" b="1" dirty="0">
                <a:solidFill>
                  <a:srgbClr val="FF0000"/>
                </a:solidFill>
              </a:rPr>
              <a:t>Remove H </a:t>
            </a:r>
            <a:endParaRPr lang="zh-CN" altLang="en-US" sz="1400" b="1" dirty="0">
              <a:solidFill>
                <a:srgbClr val="FF0000"/>
              </a:solidFill>
            </a:endParaRPr>
          </a:p>
        </p:txBody>
      </p:sp>
      <p:sp>
        <p:nvSpPr>
          <p:cNvPr id="43" name="文本框 69"/>
          <p:cNvSpPr txBox="1"/>
          <p:nvPr/>
        </p:nvSpPr>
        <p:spPr>
          <a:xfrm>
            <a:off x="4744161" y="2351540"/>
            <a:ext cx="1238732" cy="307777"/>
          </a:xfrm>
          <a:prstGeom prst="rect">
            <a:avLst/>
          </a:prstGeom>
          <a:noFill/>
        </p:spPr>
        <p:txBody>
          <a:bodyPr wrap="square" rtlCol="0">
            <a:spAutoFit/>
          </a:bodyPr>
          <a:lstStyle/>
          <a:p>
            <a:r>
              <a:rPr lang="en-US" altLang="zh-CN" sz="1400" b="1" dirty="0">
                <a:solidFill>
                  <a:srgbClr val="FF0000"/>
                </a:solidFill>
              </a:rPr>
              <a:t>Remove E </a:t>
            </a:r>
            <a:endParaRPr lang="zh-CN" altLang="en-US" sz="1400" b="1" dirty="0">
              <a:solidFill>
                <a:srgbClr val="FF0000"/>
              </a:solidFill>
            </a:endParaRPr>
          </a:p>
        </p:txBody>
      </p:sp>
    </p:spTree>
    <p:extLst>
      <p:ext uri="{BB962C8B-B14F-4D97-AF65-F5344CB8AC3E}">
        <p14:creationId xmlns:p14="http://schemas.microsoft.com/office/powerpoint/2010/main" val="16432727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nodeType="clickEffect">
                                  <p:stCondLst>
                                    <p:cond delay="0"/>
                                  </p:stCondLst>
                                  <p:childTnLst>
                                    <p:animMotion origin="layout" path="M -3.88889E-6 -2.22222E-6 L 0.0257 0.23056 " pathEditMode="relative" rAng="0" ptsTypes="AA">
                                      <p:cBhvr>
                                        <p:cTn id="13" dur="2000" fill="hold"/>
                                        <p:tgtEl>
                                          <p:spTgt spid="4"/>
                                        </p:tgtEl>
                                        <p:attrNameLst>
                                          <p:attrName>ppt_x</p:attrName>
                                          <p:attrName>ppt_y</p:attrName>
                                        </p:attrNameLst>
                                      </p:cBhvr>
                                      <p:rCtr x="1285" y="11528"/>
                                    </p:animMotion>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nodeType="clickEffect">
                                  <p:stCondLst>
                                    <p:cond delay="0"/>
                                  </p:stCondLst>
                                  <p:childTnLst>
                                    <p:animMotion origin="layout" path="M 1.66667E-6 3.7037E-6 L -0.02569 -0.23033 " pathEditMode="relative" rAng="0" ptsTypes="AA">
                                      <p:cBhvr>
                                        <p:cTn id="17" dur="2000" fill="hold"/>
                                        <p:tgtEl>
                                          <p:spTgt spid="5"/>
                                        </p:tgtEl>
                                        <p:attrNameLst>
                                          <p:attrName>ppt_x</p:attrName>
                                          <p:attrName>ppt_y</p:attrName>
                                        </p:attrNameLst>
                                      </p:cBhvr>
                                      <p:rCtr x="-1285" y="-11528"/>
                                    </p:animMotion>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nodeType="clickEffect">
                                  <p:stCondLst>
                                    <p:cond delay="0"/>
                                  </p:stCondLst>
                                  <p:childTnLst>
                                    <p:animEffect transition="out" filter="fade">
                                      <p:cBhvr>
                                        <p:cTn id="21" dur="500" tmFilter="0, 0; .2, .5; .8, .5; 1, 0"/>
                                        <p:tgtEl>
                                          <p:spTgt spid="3">
                                            <p:txEl>
                                              <p:pRg st="2" end="2"/>
                                            </p:txEl>
                                          </p:spTgt>
                                        </p:tgtEl>
                                      </p:cBhvr>
                                    </p:animEffect>
                                    <p:animScale>
                                      <p:cBhvr>
                                        <p:cTn id="22" dur="250" autoRev="1" fill="hold"/>
                                        <p:tgtEl>
                                          <p:spTgt spid="3">
                                            <p:txEl>
                                              <p:pRg st="2" end="2"/>
                                            </p:txEl>
                                          </p:spTgt>
                                        </p:tgtEl>
                                      </p:cBhvr>
                                      <p:by x="105000" y="105000"/>
                                    </p:animScale>
                                  </p:childTnLst>
                                </p:cTn>
                              </p:par>
                              <p:par>
                                <p:cTn id="23" presetID="26" presetClass="emph" presetSubtype="0" fill="hold" nodeType="withEffect">
                                  <p:stCondLst>
                                    <p:cond delay="0"/>
                                  </p:stCondLst>
                                  <p:childTnLst>
                                    <p:animEffect transition="out" filter="fade">
                                      <p:cBhvr>
                                        <p:cTn id="24" dur="500" tmFilter="0, 0; .2, .5; .8, .5; 1, 0"/>
                                        <p:tgtEl>
                                          <p:spTgt spid="3">
                                            <p:txEl>
                                              <p:pRg st="3" end="3"/>
                                            </p:txEl>
                                          </p:spTgt>
                                        </p:tgtEl>
                                      </p:cBhvr>
                                    </p:animEffect>
                                    <p:animScale>
                                      <p:cBhvr>
                                        <p:cTn id="25" dur="250" autoRev="1" fill="hold"/>
                                        <p:tgtEl>
                                          <p:spTgt spid="3">
                                            <p:txEl>
                                              <p:pRg st="3" end="3"/>
                                            </p:txEl>
                                          </p:spTgt>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22" presetClass="exit" presetSubtype="4" fill="hold" nodeType="clickEffect">
                                  <p:stCondLst>
                                    <p:cond delay="0"/>
                                  </p:stCondLst>
                                  <p:childTnLst>
                                    <p:animEffect transition="out" filter="wipe(down)">
                                      <p:cBhvr>
                                        <p:cTn id="29" dur="500"/>
                                        <p:tgtEl>
                                          <p:spTgt spid="4"/>
                                        </p:tgtEl>
                                      </p:cBhvr>
                                    </p:animEffect>
                                    <p:set>
                                      <p:cBhvr>
                                        <p:cTn id="30" dur="1" fill="hold">
                                          <p:stCondLst>
                                            <p:cond delay="499"/>
                                          </p:stCondLst>
                                        </p:cTn>
                                        <p:tgtEl>
                                          <p:spTgt spid="4"/>
                                        </p:tgtEl>
                                        <p:attrNameLst>
                                          <p:attrName>style.visibility</p:attrName>
                                        </p:attrNameLst>
                                      </p:cBhvr>
                                      <p:to>
                                        <p:strVal val="hidden"/>
                                      </p:to>
                                    </p:set>
                                  </p:childTnLst>
                                </p:cTn>
                              </p:par>
                              <p:par>
                                <p:cTn id="31" presetID="22" presetClass="exit" presetSubtype="4" fill="hold" nodeType="withEffect">
                                  <p:stCondLst>
                                    <p:cond delay="0"/>
                                  </p:stCondLst>
                                  <p:childTnLst>
                                    <p:animEffect transition="out" filter="wipe(down)">
                                      <p:cBhvr>
                                        <p:cTn id="32" dur="500"/>
                                        <p:tgtEl>
                                          <p:spTgt spid="153"/>
                                        </p:tgtEl>
                                      </p:cBhvr>
                                    </p:animEffect>
                                    <p:set>
                                      <p:cBhvr>
                                        <p:cTn id="33" dur="1" fill="hold">
                                          <p:stCondLst>
                                            <p:cond delay="499"/>
                                          </p:stCondLst>
                                        </p:cTn>
                                        <p:tgtEl>
                                          <p:spTgt spid="153"/>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43"/>
                                        </p:tgtEl>
                                        <p:attrNameLst>
                                          <p:attrName>style.visibility</p:attrName>
                                        </p:attrNameLst>
                                      </p:cBhvr>
                                      <p:to>
                                        <p:strVal val="visible"/>
                                      </p:to>
                                    </p:set>
                                    <p:anim calcmode="lin" valueType="num">
                                      <p:cBhvr>
                                        <p:cTn id="38" dur="500" fill="hold"/>
                                        <p:tgtEl>
                                          <p:spTgt spid="43"/>
                                        </p:tgtEl>
                                        <p:attrNameLst>
                                          <p:attrName>ppt_w</p:attrName>
                                        </p:attrNameLst>
                                      </p:cBhvr>
                                      <p:tavLst>
                                        <p:tav tm="0">
                                          <p:val>
                                            <p:fltVal val="0"/>
                                          </p:val>
                                        </p:tav>
                                        <p:tav tm="100000">
                                          <p:val>
                                            <p:strVal val="#ppt_w"/>
                                          </p:val>
                                        </p:tav>
                                      </p:tavLst>
                                    </p:anim>
                                    <p:anim calcmode="lin" valueType="num">
                                      <p:cBhvr>
                                        <p:cTn id="39" dur="500" fill="hold"/>
                                        <p:tgtEl>
                                          <p:spTgt spid="43"/>
                                        </p:tgtEl>
                                        <p:attrNameLst>
                                          <p:attrName>ppt_h</p:attrName>
                                        </p:attrNameLst>
                                      </p:cBhvr>
                                      <p:tavLst>
                                        <p:tav tm="0">
                                          <p:val>
                                            <p:fltVal val="0"/>
                                          </p:val>
                                        </p:tav>
                                        <p:tav tm="100000">
                                          <p:val>
                                            <p:strVal val="#ppt_h"/>
                                          </p:val>
                                        </p:tav>
                                      </p:tavLst>
                                    </p:anim>
                                    <p:animEffect transition="in" filter="fade">
                                      <p:cBhvr>
                                        <p:cTn id="40" dur="500"/>
                                        <p:tgtEl>
                                          <p:spTgt spid="43"/>
                                        </p:tgtEl>
                                      </p:cBhvr>
                                    </p:animEffect>
                                  </p:childTnLst>
                                </p:cTn>
                              </p:par>
                            </p:childTnLst>
                          </p:cTn>
                        </p:par>
                      </p:childTnLst>
                    </p:cTn>
                  </p:par>
                  <p:par>
                    <p:cTn id="41" fill="hold">
                      <p:stCondLst>
                        <p:cond delay="indefinite"/>
                      </p:stCondLst>
                      <p:childTnLst>
                        <p:par>
                          <p:cTn id="42" fill="hold">
                            <p:stCondLst>
                              <p:cond delay="0"/>
                            </p:stCondLst>
                            <p:childTnLst>
                              <p:par>
                                <p:cTn id="43" presetID="26" presetClass="emph" presetSubtype="0" fill="hold" nodeType="clickEffect">
                                  <p:stCondLst>
                                    <p:cond delay="0"/>
                                  </p:stCondLst>
                                  <p:childTnLst>
                                    <p:animEffect transition="out" filter="fade">
                                      <p:cBhvr>
                                        <p:cTn id="44" dur="500" tmFilter="0, 0; .2, .5; .8, .5; 1, 0"/>
                                        <p:tgtEl>
                                          <p:spTgt spid="6"/>
                                        </p:tgtEl>
                                      </p:cBhvr>
                                    </p:animEffect>
                                    <p:animScale>
                                      <p:cBhvr>
                                        <p:cTn id="45" dur="250" autoRev="1" fill="hold"/>
                                        <p:tgtEl>
                                          <p:spTgt spid="6"/>
                                        </p:tgtEl>
                                      </p:cBhvr>
                                      <p:by x="105000" y="105000"/>
                                    </p:animScale>
                                  </p:childTnLst>
                                </p:cTn>
                              </p:par>
                            </p:childTnLst>
                          </p:cTn>
                        </p:par>
                      </p:childTnLst>
                    </p:cTn>
                  </p:par>
                  <p:par>
                    <p:cTn id="46" fill="hold">
                      <p:stCondLst>
                        <p:cond delay="indefinite"/>
                      </p:stCondLst>
                      <p:childTnLst>
                        <p:par>
                          <p:cTn id="47" fill="hold">
                            <p:stCondLst>
                              <p:cond delay="0"/>
                            </p:stCondLst>
                            <p:childTnLst>
                              <p:par>
                                <p:cTn id="48" presetID="26" presetClass="emph" presetSubtype="0" fill="hold" nodeType="clickEffect">
                                  <p:stCondLst>
                                    <p:cond delay="0"/>
                                  </p:stCondLst>
                                  <p:childTnLst>
                                    <p:animEffect transition="out" filter="fade">
                                      <p:cBhvr>
                                        <p:cTn id="49" dur="500" tmFilter="0, 0; .2, .5; .8, .5; 1, 0"/>
                                        <p:tgtEl>
                                          <p:spTgt spid="7"/>
                                        </p:tgtEl>
                                      </p:cBhvr>
                                    </p:animEffect>
                                    <p:animScale>
                                      <p:cBhvr>
                                        <p:cTn id="50" dur="250" autoRev="1" fill="hold"/>
                                        <p:tgtEl>
                                          <p:spTgt spid="7"/>
                                        </p:tgtEl>
                                      </p:cBhvr>
                                      <p:by x="105000" y="105000"/>
                                    </p:animScale>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nodeType="clickEffect">
                                  <p:stCondLst>
                                    <p:cond delay="0"/>
                                  </p:stCondLst>
                                  <p:childTnLst>
                                    <p:animMotion origin="layout" path="M -4.72222E-6 3.7037E-6 L 0.04046 0.07801 " pathEditMode="relative" rAng="0" ptsTypes="AA">
                                      <p:cBhvr>
                                        <p:cTn id="54" dur="2000" fill="hold"/>
                                        <p:tgtEl>
                                          <p:spTgt spid="6"/>
                                        </p:tgtEl>
                                        <p:attrNameLst>
                                          <p:attrName>ppt_x</p:attrName>
                                          <p:attrName>ppt_y</p:attrName>
                                        </p:attrNameLst>
                                      </p:cBhvr>
                                      <p:rCtr x="2014" y="3889"/>
                                    </p:animMotion>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nodeType="clickEffect">
                                  <p:stCondLst>
                                    <p:cond delay="0"/>
                                  </p:stCondLst>
                                  <p:childTnLst>
                                    <p:animMotion origin="layout" path="M -2.5E-6 1.48148E-6 L -0.04028 -0.07847 " pathEditMode="relative" rAng="0" ptsTypes="AA">
                                      <p:cBhvr>
                                        <p:cTn id="58" dur="2000" fill="hold"/>
                                        <p:tgtEl>
                                          <p:spTgt spid="7"/>
                                        </p:tgtEl>
                                        <p:attrNameLst>
                                          <p:attrName>ppt_x</p:attrName>
                                          <p:attrName>ppt_y</p:attrName>
                                        </p:attrNameLst>
                                      </p:cBhvr>
                                      <p:rCtr x="-2049" y="-3750"/>
                                    </p:animMotion>
                                  </p:childTnLst>
                                </p:cTn>
                              </p:par>
                            </p:childTnLst>
                          </p:cTn>
                        </p:par>
                      </p:childTnLst>
                    </p:cTn>
                  </p:par>
                  <p:par>
                    <p:cTn id="59" fill="hold">
                      <p:stCondLst>
                        <p:cond delay="indefinite"/>
                      </p:stCondLst>
                      <p:childTnLst>
                        <p:par>
                          <p:cTn id="60" fill="hold">
                            <p:stCondLst>
                              <p:cond delay="0"/>
                            </p:stCondLst>
                            <p:childTnLst>
                              <p:par>
                                <p:cTn id="61" presetID="26" presetClass="emph" presetSubtype="0" fill="hold" nodeType="clickEffect">
                                  <p:stCondLst>
                                    <p:cond delay="0"/>
                                  </p:stCondLst>
                                  <p:childTnLst>
                                    <p:animEffect transition="out" filter="fade">
                                      <p:cBhvr>
                                        <p:cTn id="62" dur="500" tmFilter="0, 0; .2, .5; .8, .5; 1, 0"/>
                                        <p:tgtEl>
                                          <p:spTgt spid="3">
                                            <p:txEl>
                                              <p:pRg st="4" end="4"/>
                                            </p:txEl>
                                          </p:spTgt>
                                        </p:tgtEl>
                                      </p:cBhvr>
                                    </p:animEffect>
                                    <p:animScale>
                                      <p:cBhvr>
                                        <p:cTn id="63" dur="250" autoRev="1" fill="hold"/>
                                        <p:tgtEl>
                                          <p:spTgt spid="3">
                                            <p:txEl>
                                              <p:pRg st="4" end="4"/>
                                            </p:txEl>
                                          </p:spTgt>
                                        </p:tgtEl>
                                      </p:cBhvr>
                                      <p:by x="105000" y="105000"/>
                                    </p:animScale>
                                  </p:childTnLst>
                                </p:cTn>
                              </p:par>
                              <p:par>
                                <p:cTn id="64" presetID="26" presetClass="emph" presetSubtype="0" fill="hold" nodeType="withEffect">
                                  <p:stCondLst>
                                    <p:cond delay="0"/>
                                  </p:stCondLst>
                                  <p:childTnLst>
                                    <p:animEffect transition="out" filter="fade">
                                      <p:cBhvr>
                                        <p:cTn id="65" dur="500" tmFilter="0, 0; .2, .5; .8, .5; 1, 0"/>
                                        <p:tgtEl>
                                          <p:spTgt spid="3">
                                            <p:txEl>
                                              <p:pRg st="5" end="5"/>
                                            </p:txEl>
                                          </p:spTgt>
                                        </p:tgtEl>
                                      </p:cBhvr>
                                    </p:animEffect>
                                    <p:animScale>
                                      <p:cBhvr>
                                        <p:cTn id="66" dur="250" autoRev="1" fill="hold"/>
                                        <p:tgtEl>
                                          <p:spTgt spid="3">
                                            <p:txEl>
                                              <p:pRg st="5" end="5"/>
                                            </p:txEl>
                                          </p:spTgt>
                                        </p:tgtEl>
                                      </p:cBhvr>
                                      <p:by x="105000" y="105000"/>
                                    </p:animScale>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nodeType="clickEffect">
                                  <p:stCondLst>
                                    <p:cond delay="0"/>
                                  </p:stCondLst>
                                  <p:childTnLst>
                                    <p:animEffect transition="out" filter="fade">
                                      <p:cBhvr>
                                        <p:cTn id="70" dur="500"/>
                                        <p:tgtEl>
                                          <p:spTgt spid="6"/>
                                        </p:tgtEl>
                                      </p:cBhvr>
                                    </p:animEffect>
                                    <p:set>
                                      <p:cBhvr>
                                        <p:cTn id="71" dur="1" fill="hold">
                                          <p:stCondLst>
                                            <p:cond delay="499"/>
                                          </p:stCondLst>
                                        </p:cTn>
                                        <p:tgtEl>
                                          <p:spTgt spid="6"/>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154"/>
                                        </p:tgtEl>
                                      </p:cBhvr>
                                    </p:animEffect>
                                    <p:set>
                                      <p:cBhvr>
                                        <p:cTn id="74" dur="1" fill="hold">
                                          <p:stCondLst>
                                            <p:cond delay="499"/>
                                          </p:stCondLst>
                                        </p:cTn>
                                        <p:tgtEl>
                                          <p:spTgt spid="154"/>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42" presetClass="path" presetSubtype="0" accel="50000" decel="50000" fill="hold" nodeType="clickEffect">
                                  <p:stCondLst>
                                    <p:cond delay="0"/>
                                  </p:stCondLst>
                                  <p:childTnLst>
                                    <p:animMotion origin="layout" path="M 3.88889E-6 -1.85185E-6 L -0.01267 -0.08333 " pathEditMode="relative" rAng="0" ptsTypes="AA">
                                      <p:cBhvr>
                                        <p:cTn id="78" dur="2000" fill="hold"/>
                                        <p:tgtEl>
                                          <p:spTgt spid="8"/>
                                        </p:tgtEl>
                                        <p:attrNameLst>
                                          <p:attrName>ppt_x</p:attrName>
                                          <p:attrName>ppt_y</p:attrName>
                                        </p:attrNameLst>
                                      </p:cBhvr>
                                      <p:rCtr x="-503" y="-47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Questions</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b="1"/>
              <a:t>Why will case 3 always go to case 1 or case 2?</a:t>
            </a:r>
          </a:p>
          <a:p>
            <a:pPr marL="230400" indent="0" algn="just">
              <a:lnSpc>
                <a:spcPct val="150000"/>
              </a:lnSpc>
              <a:buNone/>
            </a:pPr>
            <a:r>
              <a:rPr lang="en-SG" sz="1800"/>
              <a:t>A: because when X has 2 children, its successor is the minimum in its right subtree, so the successor should not have left child. </a:t>
            </a:r>
          </a:p>
          <a:p>
            <a:pPr marL="230400" indent="0" algn="just">
              <a:lnSpc>
                <a:spcPct val="150000"/>
              </a:lnSpc>
              <a:spcBef>
                <a:spcPts val="0"/>
              </a:spcBef>
              <a:buNone/>
            </a:pPr>
            <a:r>
              <a:rPr lang="en-SG" sz="1800"/>
              <a:t>It might have no child(case 1) or one right child(case 2).</a:t>
            </a:r>
          </a:p>
          <a:p>
            <a:pPr algn="just">
              <a:lnSpc>
                <a:spcPct val="150000"/>
              </a:lnSpc>
            </a:pPr>
            <a:r>
              <a:rPr lang="en-SG" sz="1800" b="1"/>
              <a:t>Could we swap x with predecessor instead of successor?</a:t>
            </a:r>
          </a:p>
          <a:p>
            <a:pPr marL="230400" indent="0" algn="just">
              <a:lnSpc>
                <a:spcPct val="150000"/>
              </a:lnSpc>
              <a:buNone/>
            </a:pPr>
            <a:r>
              <a:rPr lang="en-SG" sz="1800"/>
              <a:t>A: yes. </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3B57DE22-1781-02C4-2B22-C8E06A654CD8}"/>
                  </a:ext>
                </a:extLst>
              </p14:cNvPr>
              <p14:cNvContentPartPr/>
              <p14:nvPr/>
            </p14:nvContentPartPr>
            <p14:xfrm>
              <a:off x="1483451" y="1619470"/>
              <a:ext cx="5851440" cy="123480"/>
            </p14:xfrm>
          </p:contentPart>
        </mc:Choice>
        <mc:Fallback xmlns="">
          <p:pic>
            <p:nvPicPr>
              <p:cNvPr id="3" name="Ink 2">
                <a:extLst>
                  <a:ext uri="{FF2B5EF4-FFF2-40B4-BE49-F238E27FC236}">
                    <a16:creationId xmlns:a16="http://schemas.microsoft.com/office/drawing/2014/main" id="{3B57DE22-1781-02C4-2B22-C8E06A654CD8}"/>
                  </a:ext>
                </a:extLst>
              </p:cNvPr>
              <p:cNvPicPr/>
              <p:nvPr/>
            </p:nvPicPr>
            <p:blipFill>
              <a:blip r:embed="rId3"/>
              <a:stretch>
                <a:fillRect/>
              </a:stretch>
            </p:blipFill>
            <p:spPr>
              <a:xfrm>
                <a:off x="1429811" y="1511470"/>
                <a:ext cx="5959080" cy="339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D27484C7-EC22-2A2B-BF8B-106DFFEAD0A1}"/>
                  </a:ext>
                </a:extLst>
              </p14:cNvPr>
              <p14:cNvContentPartPr/>
              <p14:nvPr/>
            </p14:nvContentPartPr>
            <p14:xfrm>
              <a:off x="1578491" y="1517590"/>
              <a:ext cx="2061000" cy="62280"/>
            </p14:xfrm>
          </p:contentPart>
        </mc:Choice>
        <mc:Fallback xmlns="">
          <p:pic>
            <p:nvPicPr>
              <p:cNvPr id="5" name="Ink 4">
                <a:extLst>
                  <a:ext uri="{FF2B5EF4-FFF2-40B4-BE49-F238E27FC236}">
                    <a16:creationId xmlns:a16="http://schemas.microsoft.com/office/drawing/2014/main" id="{D27484C7-EC22-2A2B-BF8B-106DFFEAD0A1}"/>
                  </a:ext>
                </a:extLst>
              </p:cNvPr>
              <p:cNvPicPr/>
              <p:nvPr/>
            </p:nvPicPr>
            <p:blipFill>
              <a:blip r:embed="rId5"/>
              <a:stretch>
                <a:fillRect/>
              </a:stretch>
            </p:blipFill>
            <p:spPr>
              <a:xfrm>
                <a:off x="1524491" y="1409590"/>
                <a:ext cx="216864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0923B21-3E3F-636A-C1EB-862676CA35D8}"/>
                  </a:ext>
                </a:extLst>
              </p14:cNvPr>
              <p14:cNvContentPartPr/>
              <p14:nvPr/>
            </p14:nvContentPartPr>
            <p14:xfrm>
              <a:off x="1466171" y="1578430"/>
              <a:ext cx="274680" cy="360"/>
            </p14:xfrm>
          </p:contentPart>
        </mc:Choice>
        <mc:Fallback xmlns="">
          <p:pic>
            <p:nvPicPr>
              <p:cNvPr id="6" name="Ink 5">
                <a:extLst>
                  <a:ext uri="{FF2B5EF4-FFF2-40B4-BE49-F238E27FC236}">
                    <a16:creationId xmlns:a16="http://schemas.microsoft.com/office/drawing/2014/main" id="{80923B21-3E3F-636A-C1EB-862676CA35D8}"/>
                  </a:ext>
                </a:extLst>
              </p:cNvPr>
              <p:cNvPicPr/>
              <p:nvPr/>
            </p:nvPicPr>
            <p:blipFill>
              <a:blip r:embed="rId7"/>
              <a:stretch>
                <a:fillRect/>
              </a:stretch>
            </p:blipFill>
            <p:spPr>
              <a:xfrm>
                <a:off x="1412531" y="1470790"/>
                <a:ext cx="3823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88A01E0D-18B9-E494-D656-281F69A84A5E}"/>
                  </a:ext>
                </a:extLst>
              </p14:cNvPr>
              <p14:cNvContentPartPr/>
              <p14:nvPr/>
            </p14:nvContentPartPr>
            <p14:xfrm>
              <a:off x="6098651" y="2129230"/>
              <a:ext cx="1850400" cy="79200"/>
            </p14:xfrm>
          </p:contentPart>
        </mc:Choice>
        <mc:Fallback xmlns="">
          <p:pic>
            <p:nvPicPr>
              <p:cNvPr id="7" name="Ink 6">
                <a:extLst>
                  <a:ext uri="{FF2B5EF4-FFF2-40B4-BE49-F238E27FC236}">
                    <a16:creationId xmlns:a16="http://schemas.microsoft.com/office/drawing/2014/main" id="{88A01E0D-18B9-E494-D656-281F69A84A5E}"/>
                  </a:ext>
                </a:extLst>
              </p:cNvPr>
              <p:cNvPicPr/>
              <p:nvPr/>
            </p:nvPicPr>
            <p:blipFill>
              <a:blip r:embed="rId9"/>
              <a:stretch>
                <a:fillRect/>
              </a:stretch>
            </p:blipFill>
            <p:spPr>
              <a:xfrm>
                <a:off x="6044651" y="2021590"/>
                <a:ext cx="195804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AEAF6A19-F2C0-6873-CB45-158A3F4B9297}"/>
                  </a:ext>
                </a:extLst>
              </p14:cNvPr>
              <p14:cNvContentPartPr/>
              <p14:nvPr/>
            </p14:nvContentPartPr>
            <p14:xfrm>
              <a:off x="1397411" y="2570230"/>
              <a:ext cx="3510360" cy="35280"/>
            </p14:xfrm>
          </p:contentPart>
        </mc:Choice>
        <mc:Fallback xmlns="">
          <p:pic>
            <p:nvPicPr>
              <p:cNvPr id="8" name="Ink 7">
                <a:extLst>
                  <a:ext uri="{FF2B5EF4-FFF2-40B4-BE49-F238E27FC236}">
                    <a16:creationId xmlns:a16="http://schemas.microsoft.com/office/drawing/2014/main" id="{AEAF6A19-F2C0-6873-CB45-158A3F4B9297}"/>
                  </a:ext>
                </a:extLst>
              </p:cNvPr>
              <p:cNvPicPr/>
              <p:nvPr/>
            </p:nvPicPr>
            <p:blipFill>
              <a:blip r:embed="rId11"/>
              <a:stretch>
                <a:fillRect/>
              </a:stretch>
            </p:blipFill>
            <p:spPr>
              <a:xfrm>
                <a:off x="1343771" y="2462590"/>
                <a:ext cx="361800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DF3AD0F4-2C52-EC3D-9CD8-10B921CA91FD}"/>
                  </a:ext>
                </a:extLst>
              </p14:cNvPr>
              <p14:cNvContentPartPr/>
              <p14:nvPr/>
            </p14:nvContentPartPr>
            <p14:xfrm>
              <a:off x="1431611" y="3001510"/>
              <a:ext cx="2035440" cy="43560"/>
            </p14:xfrm>
          </p:contentPart>
        </mc:Choice>
        <mc:Fallback xmlns="">
          <p:pic>
            <p:nvPicPr>
              <p:cNvPr id="9" name="Ink 8">
                <a:extLst>
                  <a:ext uri="{FF2B5EF4-FFF2-40B4-BE49-F238E27FC236}">
                    <a16:creationId xmlns:a16="http://schemas.microsoft.com/office/drawing/2014/main" id="{DF3AD0F4-2C52-EC3D-9CD8-10B921CA91FD}"/>
                  </a:ext>
                </a:extLst>
              </p:cNvPr>
              <p:cNvPicPr/>
              <p:nvPr/>
            </p:nvPicPr>
            <p:blipFill>
              <a:blip r:embed="rId13"/>
              <a:stretch>
                <a:fillRect/>
              </a:stretch>
            </p:blipFill>
            <p:spPr>
              <a:xfrm>
                <a:off x="1377971" y="2893870"/>
                <a:ext cx="214308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87B7BD20-0E40-7CA0-4D06-EEE28D8971EB}"/>
                  </a:ext>
                </a:extLst>
              </p14:cNvPr>
              <p14:cNvContentPartPr/>
              <p14:nvPr/>
            </p14:nvContentPartPr>
            <p14:xfrm>
              <a:off x="2363651" y="3407230"/>
              <a:ext cx="5514840" cy="71640"/>
            </p14:xfrm>
          </p:contentPart>
        </mc:Choice>
        <mc:Fallback xmlns="">
          <p:pic>
            <p:nvPicPr>
              <p:cNvPr id="10" name="Ink 9">
                <a:extLst>
                  <a:ext uri="{FF2B5EF4-FFF2-40B4-BE49-F238E27FC236}">
                    <a16:creationId xmlns:a16="http://schemas.microsoft.com/office/drawing/2014/main" id="{87B7BD20-0E40-7CA0-4D06-EEE28D8971EB}"/>
                  </a:ext>
                </a:extLst>
              </p:cNvPr>
              <p:cNvPicPr/>
              <p:nvPr/>
            </p:nvPicPr>
            <p:blipFill>
              <a:blip r:embed="rId15"/>
              <a:stretch>
                <a:fillRect/>
              </a:stretch>
            </p:blipFill>
            <p:spPr>
              <a:xfrm>
                <a:off x="2309651" y="3299590"/>
                <a:ext cx="5622480" cy="287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5E50C232-42DF-FA6D-1EB8-07D1BB545494}"/>
                  </a:ext>
                </a:extLst>
              </p14:cNvPr>
              <p14:cNvContentPartPr/>
              <p14:nvPr/>
            </p14:nvContentPartPr>
            <p14:xfrm>
              <a:off x="2924171" y="3950110"/>
              <a:ext cx="5019840" cy="37440"/>
            </p14:xfrm>
          </p:contentPart>
        </mc:Choice>
        <mc:Fallback xmlns="">
          <p:pic>
            <p:nvPicPr>
              <p:cNvPr id="11" name="Ink 10">
                <a:extLst>
                  <a:ext uri="{FF2B5EF4-FFF2-40B4-BE49-F238E27FC236}">
                    <a16:creationId xmlns:a16="http://schemas.microsoft.com/office/drawing/2014/main" id="{5E50C232-42DF-FA6D-1EB8-07D1BB545494}"/>
                  </a:ext>
                </a:extLst>
              </p:cNvPr>
              <p:cNvPicPr/>
              <p:nvPr/>
            </p:nvPicPr>
            <p:blipFill>
              <a:blip r:embed="rId17"/>
              <a:stretch>
                <a:fillRect/>
              </a:stretch>
            </p:blipFill>
            <p:spPr>
              <a:xfrm>
                <a:off x="2870531" y="3842110"/>
                <a:ext cx="512748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0C150B18-4F9E-0575-A255-59E0AE803AD9}"/>
                  </a:ext>
                </a:extLst>
              </p14:cNvPr>
              <p14:cNvContentPartPr/>
              <p14:nvPr/>
            </p14:nvContentPartPr>
            <p14:xfrm>
              <a:off x="1345571" y="4295710"/>
              <a:ext cx="1350360" cy="123120"/>
            </p14:xfrm>
          </p:contentPart>
        </mc:Choice>
        <mc:Fallback xmlns="">
          <p:pic>
            <p:nvPicPr>
              <p:cNvPr id="12" name="Ink 11">
                <a:extLst>
                  <a:ext uri="{FF2B5EF4-FFF2-40B4-BE49-F238E27FC236}">
                    <a16:creationId xmlns:a16="http://schemas.microsoft.com/office/drawing/2014/main" id="{0C150B18-4F9E-0575-A255-59E0AE803AD9}"/>
                  </a:ext>
                </a:extLst>
              </p:cNvPr>
              <p:cNvPicPr/>
              <p:nvPr/>
            </p:nvPicPr>
            <p:blipFill>
              <a:blip r:embed="rId19"/>
              <a:stretch>
                <a:fillRect/>
              </a:stretch>
            </p:blipFill>
            <p:spPr>
              <a:xfrm>
                <a:off x="1291931" y="4187710"/>
                <a:ext cx="1458000" cy="338760"/>
              </a:xfrm>
              <a:prstGeom prst="rect">
                <a:avLst/>
              </a:prstGeom>
            </p:spPr>
          </p:pic>
        </mc:Fallback>
      </mc:AlternateContent>
      <p:grpSp>
        <p:nvGrpSpPr>
          <p:cNvPr id="43" name="Group 42">
            <a:extLst>
              <a:ext uri="{FF2B5EF4-FFF2-40B4-BE49-F238E27FC236}">
                <a16:creationId xmlns:a16="http://schemas.microsoft.com/office/drawing/2014/main" id="{4285F469-5018-53AD-66C4-2A72380798E0}"/>
              </a:ext>
            </a:extLst>
          </p:cNvPr>
          <p:cNvGrpSpPr/>
          <p:nvPr/>
        </p:nvGrpSpPr>
        <p:grpSpPr>
          <a:xfrm>
            <a:off x="2992931" y="4459870"/>
            <a:ext cx="714960" cy="561240"/>
            <a:chOff x="2992931" y="4459870"/>
            <a:chExt cx="714960" cy="561240"/>
          </a:xfrm>
        </p:grpSpPr>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3A9BF7FA-E4CC-1FAC-2C89-BA5E95BCEC18}"/>
                    </a:ext>
                  </a:extLst>
                </p14:cNvPr>
                <p14:cNvContentPartPr/>
                <p14:nvPr/>
              </p14:nvContentPartPr>
              <p14:xfrm>
                <a:off x="2992931" y="4537270"/>
                <a:ext cx="215280" cy="360"/>
              </p14:xfrm>
            </p:contentPart>
          </mc:Choice>
          <mc:Fallback xmlns="">
            <p:pic>
              <p:nvPicPr>
                <p:cNvPr id="13" name="Ink 12">
                  <a:extLst>
                    <a:ext uri="{FF2B5EF4-FFF2-40B4-BE49-F238E27FC236}">
                      <a16:creationId xmlns:a16="http://schemas.microsoft.com/office/drawing/2014/main" id="{3A9BF7FA-E4CC-1FAC-2C89-BA5E95BCEC18}"/>
                    </a:ext>
                  </a:extLst>
                </p:cNvPr>
                <p:cNvPicPr/>
                <p:nvPr/>
              </p:nvPicPr>
              <p:blipFill>
                <a:blip r:embed="rId21"/>
                <a:stretch>
                  <a:fillRect/>
                </a:stretch>
              </p:blipFill>
              <p:spPr>
                <a:xfrm>
                  <a:off x="2984291" y="4528630"/>
                  <a:ext cx="2329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19C90BA4-CBE1-DE0B-E02C-9C7E31ACE529}"/>
                    </a:ext>
                  </a:extLst>
                </p14:cNvPr>
                <p14:cNvContentPartPr/>
                <p14:nvPr/>
              </p14:nvContentPartPr>
              <p14:xfrm>
                <a:off x="3113891" y="4459870"/>
                <a:ext cx="360" cy="146160"/>
              </p14:xfrm>
            </p:contentPart>
          </mc:Choice>
          <mc:Fallback xmlns="">
            <p:pic>
              <p:nvPicPr>
                <p:cNvPr id="14" name="Ink 13">
                  <a:extLst>
                    <a:ext uri="{FF2B5EF4-FFF2-40B4-BE49-F238E27FC236}">
                      <a16:creationId xmlns:a16="http://schemas.microsoft.com/office/drawing/2014/main" id="{19C90BA4-CBE1-DE0B-E02C-9C7E31ACE529}"/>
                    </a:ext>
                  </a:extLst>
                </p:cNvPr>
                <p:cNvPicPr/>
                <p:nvPr/>
              </p:nvPicPr>
              <p:blipFill>
                <a:blip r:embed="rId23"/>
                <a:stretch>
                  <a:fillRect/>
                </a:stretch>
              </p:blipFill>
              <p:spPr>
                <a:xfrm>
                  <a:off x="3105251" y="4450870"/>
                  <a:ext cx="1800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8BF3743D-9A54-F51D-2DFE-7CF40442B741}"/>
                    </a:ext>
                  </a:extLst>
                </p14:cNvPr>
                <p14:cNvContentPartPr/>
                <p14:nvPr/>
              </p14:nvContentPartPr>
              <p14:xfrm>
                <a:off x="3199931" y="4567150"/>
                <a:ext cx="90000" cy="69840"/>
              </p14:xfrm>
            </p:contentPart>
          </mc:Choice>
          <mc:Fallback xmlns="">
            <p:pic>
              <p:nvPicPr>
                <p:cNvPr id="15" name="Ink 14">
                  <a:extLst>
                    <a:ext uri="{FF2B5EF4-FFF2-40B4-BE49-F238E27FC236}">
                      <a16:creationId xmlns:a16="http://schemas.microsoft.com/office/drawing/2014/main" id="{8BF3743D-9A54-F51D-2DFE-7CF40442B741}"/>
                    </a:ext>
                  </a:extLst>
                </p:cNvPr>
                <p:cNvPicPr/>
                <p:nvPr/>
              </p:nvPicPr>
              <p:blipFill>
                <a:blip r:embed="rId25"/>
                <a:stretch>
                  <a:fillRect/>
                </a:stretch>
              </p:blipFill>
              <p:spPr>
                <a:xfrm>
                  <a:off x="3190931" y="4558150"/>
                  <a:ext cx="10764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9ADECA22-1F42-B606-4651-98DAC7DCC81E}"/>
                    </a:ext>
                  </a:extLst>
                </p14:cNvPr>
                <p14:cNvContentPartPr/>
                <p14:nvPr/>
              </p14:nvContentPartPr>
              <p14:xfrm>
                <a:off x="3369131" y="4477150"/>
                <a:ext cx="38160" cy="203040"/>
              </p14:xfrm>
            </p:contentPart>
          </mc:Choice>
          <mc:Fallback xmlns="">
            <p:pic>
              <p:nvPicPr>
                <p:cNvPr id="16" name="Ink 15">
                  <a:extLst>
                    <a:ext uri="{FF2B5EF4-FFF2-40B4-BE49-F238E27FC236}">
                      <a16:creationId xmlns:a16="http://schemas.microsoft.com/office/drawing/2014/main" id="{9ADECA22-1F42-B606-4651-98DAC7DCC81E}"/>
                    </a:ext>
                  </a:extLst>
                </p:cNvPr>
                <p:cNvPicPr/>
                <p:nvPr/>
              </p:nvPicPr>
              <p:blipFill>
                <a:blip r:embed="rId27"/>
                <a:stretch>
                  <a:fillRect/>
                </a:stretch>
              </p:blipFill>
              <p:spPr>
                <a:xfrm>
                  <a:off x="3360491" y="4468150"/>
                  <a:ext cx="5580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0605AADC-21C0-F842-2C52-3FC5226E5E82}"/>
                    </a:ext>
                  </a:extLst>
                </p14:cNvPr>
                <p14:cNvContentPartPr/>
                <p14:nvPr/>
              </p14:nvContentPartPr>
              <p14:xfrm>
                <a:off x="3366611" y="4580110"/>
                <a:ext cx="160920" cy="66600"/>
              </p14:xfrm>
            </p:contentPart>
          </mc:Choice>
          <mc:Fallback xmlns="">
            <p:pic>
              <p:nvPicPr>
                <p:cNvPr id="17" name="Ink 16">
                  <a:extLst>
                    <a:ext uri="{FF2B5EF4-FFF2-40B4-BE49-F238E27FC236}">
                      <a16:creationId xmlns:a16="http://schemas.microsoft.com/office/drawing/2014/main" id="{0605AADC-21C0-F842-2C52-3FC5226E5E82}"/>
                    </a:ext>
                  </a:extLst>
                </p:cNvPr>
                <p:cNvPicPr/>
                <p:nvPr/>
              </p:nvPicPr>
              <p:blipFill>
                <a:blip r:embed="rId29"/>
                <a:stretch>
                  <a:fillRect/>
                </a:stretch>
              </p:blipFill>
              <p:spPr>
                <a:xfrm>
                  <a:off x="3357971" y="4571470"/>
                  <a:ext cx="17856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Ink 17">
                  <a:extLst>
                    <a:ext uri="{FF2B5EF4-FFF2-40B4-BE49-F238E27FC236}">
                      <a16:creationId xmlns:a16="http://schemas.microsoft.com/office/drawing/2014/main" id="{6C17963C-F0AF-3A6F-DAA1-CE2189D09B87}"/>
                    </a:ext>
                  </a:extLst>
                </p14:cNvPr>
                <p14:cNvContentPartPr/>
                <p14:nvPr/>
              </p14:nvContentPartPr>
              <p14:xfrm>
                <a:off x="3527171" y="4536550"/>
                <a:ext cx="180720" cy="156600"/>
              </p14:xfrm>
            </p:contentPart>
          </mc:Choice>
          <mc:Fallback xmlns="">
            <p:pic>
              <p:nvPicPr>
                <p:cNvPr id="18" name="Ink 17">
                  <a:extLst>
                    <a:ext uri="{FF2B5EF4-FFF2-40B4-BE49-F238E27FC236}">
                      <a16:creationId xmlns:a16="http://schemas.microsoft.com/office/drawing/2014/main" id="{6C17963C-F0AF-3A6F-DAA1-CE2189D09B87}"/>
                    </a:ext>
                  </a:extLst>
                </p:cNvPr>
                <p:cNvPicPr/>
                <p:nvPr/>
              </p:nvPicPr>
              <p:blipFill>
                <a:blip r:embed="rId31"/>
                <a:stretch>
                  <a:fillRect/>
                </a:stretch>
              </p:blipFill>
              <p:spPr>
                <a:xfrm>
                  <a:off x="3518531" y="4527910"/>
                  <a:ext cx="19836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8" name="Ink 27">
                  <a:extLst>
                    <a:ext uri="{FF2B5EF4-FFF2-40B4-BE49-F238E27FC236}">
                      <a16:creationId xmlns:a16="http://schemas.microsoft.com/office/drawing/2014/main" id="{6F304EF0-4C75-6EC6-C862-620EF127A50D}"/>
                    </a:ext>
                  </a:extLst>
                </p14:cNvPr>
                <p14:cNvContentPartPr/>
                <p14:nvPr/>
              </p14:nvContentPartPr>
              <p14:xfrm>
                <a:off x="2994371" y="4709710"/>
                <a:ext cx="120240" cy="311400"/>
              </p14:xfrm>
            </p:contentPart>
          </mc:Choice>
          <mc:Fallback xmlns="">
            <p:pic>
              <p:nvPicPr>
                <p:cNvPr id="28" name="Ink 27">
                  <a:extLst>
                    <a:ext uri="{FF2B5EF4-FFF2-40B4-BE49-F238E27FC236}">
                      <a16:creationId xmlns:a16="http://schemas.microsoft.com/office/drawing/2014/main" id="{6F304EF0-4C75-6EC6-C862-620EF127A50D}"/>
                    </a:ext>
                  </a:extLst>
                </p:cNvPr>
                <p:cNvPicPr/>
                <p:nvPr/>
              </p:nvPicPr>
              <p:blipFill>
                <a:blip r:embed="rId33"/>
                <a:stretch>
                  <a:fillRect/>
                </a:stretch>
              </p:blipFill>
              <p:spPr>
                <a:xfrm>
                  <a:off x="2985371" y="4701070"/>
                  <a:ext cx="137880" cy="329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9" name="Ink 28">
                  <a:extLst>
                    <a:ext uri="{FF2B5EF4-FFF2-40B4-BE49-F238E27FC236}">
                      <a16:creationId xmlns:a16="http://schemas.microsoft.com/office/drawing/2014/main" id="{A4A921B4-4C94-1307-60A6-CA67EF2A07A0}"/>
                    </a:ext>
                  </a:extLst>
                </p14:cNvPr>
                <p14:cNvContentPartPr/>
                <p14:nvPr/>
              </p14:nvContentPartPr>
              <p14:xfrm>
                <a:off x="3111731" y="4802950"/>
                <a:ext cx="155160" cy="212040"/>
              </p14:xfrm>
            </p:contentPart>
          </mc:Choice>
          <mc:Fallback xmlns="">
            <p:pic>
              <p:nvPicPr>
                <p:cNvPr id="29" name="Ink 28">
                  <a:extLst>
                    <a:ext uri="{FF2B5EF4-FFF2-40B4-BE49-F238E27FC236}">
                      <a16:creationId xmlns:a16="http://schemas.microsoft.com/office/drawing/2014/main" id="{A4A921B4-4C94-1307-60A6-CA67EF2A07A0}"/>
                    </a:ext>
                  </a:extLst>
                </p:cNvPr>
                <p:cNvPicPr/>
                <p:nvPr/>
              </p:nvPicPr>
              <p:blipFill>
                <a:blip r:embed="rId35"/>
                <a:stretch>
                  <a:fillRect/>
                </a:stretch>
              </p:blipFill>
              <p:spPr>
                <a:xfrm>
                  <a:off x="3103091" y="4793950"/>
                  <a:ext cx="17280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0" name="Ink 29">
                  <a:extLst>
                    <a:ext uri="{FF2B5EF4-FFF2-40B4-BE49-F238E27FC236}">
                      <a16:creationId xmlns:a16="http://schemas.microsoft.com/office/drawing/2014/main" id="{7A376A58-2371-E345-13C1-3546CEEDD6CF}"/>
                    </a:ext>
                  </a:extLst>
                </p14:cNvPr>
                <p14:cNvContentPartPr/>
                <p14:nvPr/>
              </p14:nvContentPartPr>
              <p14:xfrm>
                <a:off x="3346451" y="4780270"/>
                <a:ext cx="110160" cy="187920"/>
              </p14:xfrm>
            </p:contentPart>
          </mc:Choice>
          <mc:Fallback xmlns="">
            <p:pic>
              <p:nvPicPr>
                <p:cNvPr id="30" name="Ink 29">
                  <a:extLst>
                    <a:ext uri="{FF2B5EF4-FFF2-40B4-BE49-F238E27FC236}">
                      <a16:creationId xmlns:a16="http://schemas.microsoft.com/office/drawing/2014/main" id="{7A376A58-2371-E345-13C1-3546CEEDD6CF}"/>
                    </a:ext>
                  </a:extLst>
                </p:cNvPr>
                <p:cNvPicPr/>
                <p:nvPr/>
              </p:nvPicPr>
              <p:blipFill>
                <a:blip r:embed="rId37"/>
                <a:stretch>
                  <a:fillRect/>
                </a:stretch>
              </p:blipFill>
              <p:spPr>
                <a:xfrm>
                  <a:off x="3337451" y="4771270"/>
                  <a:ext cx="12780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1" name="Ink 30">
                  <a:extLst>
                    <a:ext uri="{FF2B5EF4-FFF2-40B4-BE49-F238E27FC236}">
                      <a16:creationId xmlns:a16="http://schemas.microsoft.com/office/drawing/2014/main" id="{1E47B820-DE90-4823-1A57-D2E61D07CAA5}"/>
                    </a:ext>
                  </a:extLst>
                </p14:cNvPr>
                <p14:cNvContentPartPr/>
                <p14:nvPr/>
              </p14:nvContentPartPr>
              <p14:xfrm>
                <a:off x="3286691" y="4899430"/>
                <a:ext cx="197640" cy="360"/>
              </p14:xfrm>
            </p:contentPart>
          </mc:Choice>
          <mc:Fallback xmlns="">
            <p:pic>
              <p:nvPicPr>
                <p:cNvPr id="31" name="Ink 30">
                  <a:extLst>
                    <a:ext uri="{FF2B5EF4-FFF2-40B4-BE49-F238E27FC236}">
                      <a16:creationId xmlns:a16="http://schemas.microsoft.com/office/drawing/2014/main" id="{1E47B820-DE90-4823-1A57-D2E61D07CAA5}"/>
                    </a:ext>
                  </a:extLst>
                </p:cNvPr>
                <p:cNvPicPr/>
                <p:nvPr/>
              </p:nvPicPr>
              <p:blipFill>
                <a:blip r:embed="rId39"/>
                <a:stretch>
                  <a:fillRect/>
                </a:stretch>
              </p:blipFill>
              <p:spPr>
                <a:xfrm>
                  <a:off x="3277691" y="4890790"/>
                  <a:ext cx="215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2" name="Ink 31">
                  <a:extLst>
                    <a:ext uri="{FF2B5EF4-FFF2-40B4-BE49-F238E27FC236}">
                      <a16:creationId xmlns:a16="http://schemas.microsoft.com/office/drawing/2014/main" id="{7E478E29-D747-6379-4B1A-D9507F4422D3}"/>
                    </a:ext>
                  </a:extLst>
                </p14:cNvPr>
                <p14:cNvContentPartPr/>
                <p14:nvPr/>
              </p14:nvContentPartPr>
              <p14:xfrm>
                <a:off x="3562811" y="4828150"/>
                <a:ext cx="133920" cy="11520"/>
              </p14:xfrm>
            </p:contentPart>
          </mc:Choice>
          <mc:Fallback xmlns="">
            <p:pic>
              <p:nvPicPr>
                <p:cNvPr id="32" name="Ink 31">
                  <a:extLst>
                    <a:ext uri="{FF2B5EF4-FFF2-40B4-BE49-F238E27FC236}">
                      <a16:creationId xmlns:a16="http://schemas.microsoft.com/office/drawing/2014/main" id="{7E478E29-D747-6379-4B1A-D9507F4422D3}"/>
                    </a:ext>
                  </a:extLst>
                </p:cNvPr>
                <p:cNvPicPr/>
                <p:nvPr/>
              </p:nvPicPr>
              <p:blipFill>
                <a:blip r:embed="rId41"/>
                <a:stretch>
                  <a:fillRect/>
                </a:stretch>
              </p:blipFill>
              <p:spPr>
                <a:xfrm>
                  <a:off x="3553811" y="4819150"/>
                  <a:ext cx="15156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3" name="Ink 32">
                  <a:extLst>
                    <a:ext uri="{FF2B5EF4-FFF2-40B4-BE49-F238E27FC236}">
                      <a16:creationId xmlns:a16="http://schemas.microsoft.com/office/drawing/2014/main" id="{8248F8C1-3ED2-121C-3243-33664D156371}"/>
                    </a:ext>
                  </a:extLst>
                </p14:cNvPr>
                <p14:cNvContentPartPr/>
                <p14:nvPr/>
              </p14:nvContentPartPr>
              <p14:xfrm>
                <a:off x="3626171" y="4744270"/>
                <a:ext cx="5400" cy="235800"/>
              </p14:xfrm>
            </p:contentPart>
          </mc:Choice>
          <mc:Fallback xmlns="">
            <p:pic>
              <p:nvPicPr>
                <p:cNvPr id="33" name="Ink 32">
                  <a:extLst>
                    <a:ext uri="{FF2B5EF4-FFF2-40B4-BE49-F238E27FC236}">
                      <a16:creationId xmlns:a16="http://schemas.microsoft.com/office/drawing/2014/main" id="{8248F8C1-3ED2-121C-3243-33664D156371}"/>
                    </a:ext>
                  </a:extLst>
                </p:cNvPr>
                <p:cNvPicPr/>
                <p:nvPr/>
              </p:nvPicPr>
              <p:blipFill>
                <a:blip r:embed="rId43"/>
                <a:stretch>
                  <a:fillRect/>
                </a:stretch>
              </p:blipFill>
              <p:spPr>
                <a:xfrm>
                  <a:off x="3617531" y="4735630"/>
                  <a:ext cx="23040" cy="253440"/>
                </a:xfrm>
                <a:prstGeom prst="rect">
                  <a:avLst/>
                </a:prstGeom>
              </p:spPr>
            </p:pic>
          </mc:Fallback>
        </mc:AlternateContent>
      </p:grpSp>
      <p:grpSp>
        <p:nvGrpSpPr>
          <p:cNvPr id="42" name="Group 41">
            <a:extLst>
              <a:ext uri="{FF2B5EF4-FFF2-40B4-BE49-F238E27FC236}">
                <a16:creationId xmlns:a16="http://schemas.microsoft.com/office/drawing/2014/main" id="{F1EC5166-061B-8ACE-F853-1471843978BD}"/>
              </a:ext>
            </a:extLst>
          </p:cNvPr>
          <p:cNvGrpSpPr/>
          <p:nvPr/>
        </p:nvGrpSpPr>
        <p:grpSpPr>
          <a:xfrm>
            <a:off x="4005251" y="4440430"/>
            <a:ext cx="1534320" cy="556560"/>
            <a:chOff x="4005251" y="4440430"/>
            <a:chExt cx="1534320" cy="556560"/>
          </a:xfrm>
        </p:grpSpPr>
        <mc:AlternateContent xmlns:mc="http://schemas.openxmlformats.org/markup-compatibility/2006" xmlns:p14="http://schemas.microsoft.com/office/powerpoint/2010/main">
          <mc:Choice Requires="p14">
            <p:contentPart p14:bwMode="auto" r:id="rId44">
              <p14:nvContentPartPr>
                <p14:cNvPr id="19" name="Ink 18">
                  <a:extLst>
                    <a:ext uri="{FF2B5EF4-FFF2-40B4-BE49-F238E27FC236}">
                      <a16:creationId xmlns:a16="http://schemas.microsoft.com/office/drawing/2014/main" id="{52D354D6-90BA-A7E8-D845-CD19C72FB78C}"/>
                    </a:ext>
                  </a:extLst>
                </p14:cNvPr>
                <p14:cNvContentPartPr/>
                <p14:nvPr/>
              </p14:nvContentPartPr>
              <p14:xfrm>
                <a:off x="4005251" y="4543750"/>
                <a:ext cx="223560" cy="167040"/>
              </p14:xfrm>
            </p:contentPart>
          </mc:Choice>
          <mc:Fallback xmlns="">
            <p:pic>
              <p:nvPicPr>
                <p:cNvPr id="19" name="Ink 18">
                  <a:extLst>
                    <a:ext uri="{FF2B5EF4-FFF2-40B4-BE49-F238E27FC236}">
                      <a16:creationId xmlns:a16="http://schemas.microsoft.com/office/drawing/2014/main" id="{52D354D6-90BA-A7E8-D845-CD19C72FB78C}"/>
                    </a:ext>
                  </a:extLst>
                </p:cNvPr>
                <p:cNvPicPr/>
                <p:nvPr/>
              </p:nvPicPr>
              <p:blipFill>
                <a:blip r:embed="rId45"/>
                <a:stretch>
                  <a:fillRect/>
                </a:stretch>
              </p:blipFill>
              <p:spPr>
                <a:xfrm>
                  <a:off x="3996611" y="4535110"/>
                  <a:ext cx="24120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0" name="Ink 19">
                  <a:extLst>
                    <a:ext uri="{FF2B5EF4-FFF2-40B4-BE49-F238E27FC236}">
                      <a16:creationId xmlns:a16="http://schemas.microsoft.com/office/drawing/2014/main" id="{7C2B37C7-5C7B-865E-9304-4B48CE8FF014}"/>
                    </a:ext>
                  </a:extLst>
                </p14:cNvPr>
                <p14:cNvContentPartPr/>
                <p14:nvPr/>
              </p14:nvContentPartPr>
              <p14:xfrm>
                <a:off x="4287131" y="4545190"/>
                <a:ext cx="146880" cy="155160"/>
              </p14:xfrm>
            </p:contentPart>
          </mc:Choice>
          <mc:Fallback xmlns="">
            <p:pic>
              <p:nvPicPr>
                <p:cNvPr id="20" name="Ink 19">
                  <a:extLst>
                    <a:ext uri="{FF2B5EF4-FFF2-40B4-BE49-F238E27FC236}">
                      <a16:creationId xmlns:a16="http://schemas.microsoft.com/office/drawing/2014/main" id="{7C2B37C7-5C7B-865E-9304-4B48CE8FF014}"/>
                    </a:ext>
                  </a:extLst>
                </p:cNvPr>
                <p:cNvPicPr/>
                <p:nvPr/>
              </p:nvPicPr>
              <p:blipFill>
                <a:blip r:embed="rId47"/>
                <a:stretch>
                  <a:fillRect/>
                </a:stretch>
              </p:blipFill>
              <p:spPr>
                <a:xfrm>
                  <a:off x="4278491" y="4536550"/>
                  <a:ext cx="16452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1" name="Ink 20">
                  <a:extLst>
                    <a:ext uri="{FF2B5EF4-FFF2-40B4-BE49-F238E27FC236}">
                      <a16:creationId xmlns:a16="http://schemas.microsoft.com/office/drawing/2014/main" id="{9D874CB6-B9BF-8856-AB3E-84C65240B4A8}"/>
                    </a:ext>
                  </a:extLst>
                </p14:cNvPr>
                <p14:cNvContentPartPr/>
                <p14:nvPr/>
              </p14:nvContentPartPr>
              <p14:xfrm>
                <a:off x="4511051" y="4546270"/>
                <a:ext cx="95760" cy="171720"/>
              </p14:xfrm>
            </p:contentPart>
          </mc:Choice>
          <mc:Fallback xmlns="">
            <p:pic>
              <p:nvPicPr>
                <p:cNvPr id="21" name="Ink 20">
                  <a:extLst>
                    <a:ext uri="{FF2B5EF4-FFF2-40B4-BE49-F238E27FC236}">
                      <a16:creationId xmlns:a16="http://schemas.microsoft.com/office/drawing/2014/main" id="{9D874CB6-B9BF-8856-AB3E-84C65240B4A8}"/>
                    </a:ext>
                  </a:extLst>
                </p:cNvPr>
                <p:cNvPicPr/>
                <p:nvPr/>
              </p:nvPicPr>
              <p:blipFill>
                <a:blip r:embed="rId49"/>
                <a:stretch>
                  <a:fillRect/>
                </a:stretch>
              </p:blipFill>
              <p:spPr>
                <a:xfrm>
                  <a:off x="4502411" y="4537270"/>
                  <a:ext cx="11340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2" name="Ink 21">
                  <a:extLst>
                    <a:ext uri="{FF2B5EF4-FFF2-40B4-BE49-F238E27FC236}">
                      <a16:creationId xmlns:a16="http://schemas.microsoft.com/office/drawing/2014/main" id="{7D84CAF5-BDA3-12F6-D6DF-6A18F9C035D4}"/>
                    </a:ext>
                  </a:extLst>
                </p14:cNvPr>
                <p14:cNvContentPartPr/>
                <p14:nvPr/>
              </p14:nvContentPartPr>
              <p14:xfrm>
                <a:off x="4468571" y="4527910"/>
                <a:ext cx="197280" cy="164880"/>
              </p14:xfrm>
            </p:contentPart>
          </mc:Choice>
          <mc:Fallback xmlns="">
            <p:pic>
              <p:nvPicPr>
                <p:cNvPr id="22" name="Ink 21">
                  <a:extLst>
                    <a:ext uri="{FF2B5EF4-FFF2-40B4-BE49-F238E27FC236}">
                      <a16:creationId xmlns:a16="http://schemas.microsoft.com/office/drawing/2014/main" id="{7D84CAF5-BDA3-12F6-D6DF-6A18F9C035D4}"/>
                    </a:ext>
                  </a:extLst>
                </p:cNvPr>
                <p:cNvPicPr/>
                <p:nvPr/>
              </p:nvPicPr>
              <p:blipFill>
                <a:blip r:embed="rId51"/>
                <a:stretch>
                  <a:fillRect/>
                </a:stretch>
              </p:blipFill>
              <p:spPr>
                <a:xfrm>
                  <a:off x="4459571" y="4519270"/>
                  <a:ext cx="21492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3" name="Ink 22">
                  <a:extLst>
                    <a:ext uri="{FF2B5EF4-FFF2-40B4-BE49-F238E27FC236}">
                      <a16:creationId xmlns:a16="http://schemas.microsoft.com/office/drawing/2014/main" id="{D4B4AF0F-982B-A9EA-A720-BDE7E20E1607}"/>
                    </a:ext>
                  </a:extLst>
                </p14:cNvPr>
                <p14:cNvContentPartPr/>
                <p14:nvPr/>
              </p14:nvContentPartPr>
              <p14:xfrm>
                <a:off x="4950251" y="4440430"/>
                <a:ext cx="98280" cy="286200"/>
              </p14:xfrm>
            </p:contentPart>
          </mc:Choice>
          <mc:Fallback xmlns="">
            <p:pic>
              <p:nvPicPr>
                <p:cNvPr id="23" name="Ink 22">
                  <a:extLst>
                    <a:ext uri="{FF2B5EF4-FFF2-40B4-BE49-F238E27FC236}">
                      <a16:creationId xmlns:a16="http://schemas.microsoft.com/office/drawing/2014/main" id="{D4B4AF0F-982B-A9EA-A720-BDE7E20E1607}"/>
                    </a:ext>
                  </a:extLst>
                </p:cNvPr>
                <p:cNvPicPr/>
                <p:nvPr/>
              </p:nvPicPr>
              <p:blipFill>
                <a:blip r:embed="rId53"/>
                <a:stretch>
                  <a:fillRect/>
                </a:stretch>
              </p:blipFill>
              <p:spPr>
                <a:xfrm>
                  <a:off x="4941251" y="4431430"/>
                  <a:ext cx="11592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4" name="Ink 23">
                  <a:extLst>
                    <a:ext uri="{FF2B5EF4-FFF2-40B4-BE49-F238E27FC236}">
                      <a16:creationId xmlns:a16="http://schemas.microsoft.com/office/drawing/2014/main" id="{2F299BF8-3D8A-1F7C-BF1B-1230DC74640E}"/>
                    </a:ext>
                  </a:extLst>
                </p14:cNvPr>
                <p14:cNvContentPartPr/>
                <p14:nvPr/>
              </p14:nvContentPartPr>
              <p14:xfrm>
                <a:off x="4839011" y="4657870"/>
                <a:ext cx="223920" cy="17640"/>
              </p14:xfrm>
            </p:contentPart>
          </mc:Choice>
          <mc:Fallback xmlns="">
            <p:pic>
              <p:nvPicPr>
                <p:cNvPr id="24" name="Ink 23">
                  <a:extLst>
                    <a:ext uri="{FF2B5EF4-FFF2-40B4-BE49-F238E27FC236}">
                      <a16:creationId xmlns:a16="http://schemas.microsoft.com/office/drawing/2014/main" id="{2F299BF8-3D8A-1F7C-BF1B-1230DC74640E}"/>
                    </a:ext>
                  </a:extLst>
                </p:cNvPr>
                <p:cNvPicPr/>
                <p:nvPr/>
              </p:nvPicPr>
              <p:blipFill>
                <a:blip r:embed="rId55"/>
                <a:stretch>
                  <a:fillRect/>
                </a:stretch>
              </p:blipFill>
              <p:spPr>
                <a:xfrm>
                  <a:off x="4830371" y="4648870"/>
                  <a:ext cx="24156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5" name="Ink 24">
                  <a:extLst>
                    <a:ext uri="{FF2B5EF4-FFF2-40B4-BE49-F238E27FC236}">
                      <a16:creationId xmlns:a16="http://schemas.microsoft.com/office/drawing/2014/main" id="{BE7906C8-E38B-BB8D-09AF-5E5C9C12A793}"/>
                    </a:ext>
                  </a:extLst>
                </p14:cNvPr>
                <p14:cNvContentPartPr/>
                <p14:nvPr/>
              </p14:nvContentPartPr>
              <p14:xfrm>
                <a:off x="5097851" y="4580470"/>
                <a:ext cx="110160" cy="119520"/>
              </p14:xfrm>
            </p:contentPart>
          </mc:Choice>
          <mc:Fallback xmlns="">
            <p:pic>
              <p:nvPicPr>
                <p:cNvPr id="25" name="Ink 24">
                  <a:extLst>
                    <a:ext uri="{FF2B5EF4-FFF2-40B4-BE49-F238E27FC236}">
                      <a16:creationId xmlns:a16="http://schemas.microsoft.com/office/drawing/2014/main" id="{BE7906C8-E38B-BB8D-09AF-5E5C9C12A793}"/>
                    </a:ext>
                  </a:extLst>
                </p:cNvPr>
                <p:cNvPicPr/>
                <p:nvPr/>
              </p:nvPicPr>
              <p:blipFill>
                <a:blip r:embed="rId57"/>
                <a:stretch>
                  <a:fillRect/>
                </a:stretch>
              </p:blipFill>
              <p:spPr>
                <a:xfrm>
                  <a:off x="5088851" y="4571470"/>
                  <a:ext cx="12780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6" name="Ink 25">
                  <a:extLst>
                    <a:ext uri="{FF2B5EF4-FFF2-40B4-BE49-F238E27FC236}">
                      <a16:creationId xmlns:a16="http://schemas.microsoft.com/office/drawing/2014/main" id="{9EEE8146-D065-EF57-FCCE-0C331507A2E6}"/>
                    </a:ext>
                  </a:extLst>
                </p14:cNvPr>
                <p14:cNvContentPartPr/>
                <p14:nvPr/>
              </p14:nvContentPartPr>
              <p14:xfrm>
                <a:off x="5243291" y="4551310"/>
                <a:ext cx="105120" cy="91080"/>
              </p14:xfrm>
            </p:contentPart>
          </mc:Choice>
          <mc:Fallback xmlns="">
            <p:pic>
              <p:nvPicPr>
                <p:cNvPr id="26" name="Ink 25">
                  <a:extLst>
                    <a:ext uri="{FF2B5EF4-FFF2-40B4-BE49-F238E27FC236}">
                      <a16:creationId xmlns:a16="http://schemas.microsoft.com/office/drawing/2014/main" id="{9EEE8146-D065-EF57-FCCE-0C331507A2E6}"/>
                    </a:ext>
                  </a:extLst>
                </p:cNvPr>
                <p:cNvPicPr/>
                <p:nvPr/>
              </p:nvPicPr>
              <p:blipFill>
                <a:blip r:embed="rId59"/>
                <a:stretch>
                  <a:fillRect/>
                </a:stretch>
              </p:blipFill>
              <p:spPr>
                <a:xfrm>
                  <a:off x="5234291" y="4542310"/>
                  <a:ext cx="12276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7" name="Ink 26">
                  <a:extLst>
                    <a:ext uri="{FF2B5EF4-FFF2-40B4-BE49-F238E27FC236}">
                      <a16:creationId xmlns:a16="http://schemas.microsoft.com/office/drawing/2014/main" id="{11DAFC17-30C8-2514-EEFB-91E3EB9F0307}"/>
                    </a:ext>
                  </a:extLst>
                </p14:cNvPr>
                <p14:cNvContentPartPr/>
                <p14:nvPr/>
              </p14:nvContentPartPr>
              <p14:xfrm>
                <a:off x="5368931" y="4526110"/>
                <a:ext cx="170640" cy="152640"/>
              </p14:xfrm>
            </p:contentPart>
          </mc:Choice>
          <mc:Fallback xmlns="">
            <p:pic>
              <p:nvPicPr>
                <p:cNvPr id="27" name="Ink 26">
                  <a:extLst>
                    <a:ext uri="{FF2B5EF4-FFF2-40B4-BE49-F238E27FC236}">
                      <a16:creationId xmlns:a16="http://schemas.microsoft.com/office/drawing/2014/main" id="{11DAFC17-30C8-2514-EEFB-91E3EB9F0307}"/>
                    </a:ext>
                  </a:extLst>
                </p:cNvPr>
                <p:cNvPicPr/>
                <p:nvPr/>
              </p:nvPicPr>
              <p:blipFill>
                <a:blip r:embed="rId61"/>
                <a:stretch>
                  <a:fillRect/>
                </a:stretch>
              </p:blipFill>
              <p:spPr>
                <a:xfrm>
                  <a:off x="5359931" y="4517470"/>
                  <a:ext cx="18828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4" name="Ink 33">
                  <a:extLst>
                    <a:ext uri="{FF2B5EF4-FFF2-40B4-BE49-F238E27FC236}">
                      <a16:creationId xmlns:a16="http://schemas.microsoft.com/office/drawing/2014/main" id="{C50C206F-D43C-A790-C1E6-3FF4700EA227}"/>
                    </a:ext>
                  </a:extLst>
                </p14:cNvPr>
                <p14:cNvContentPartPr/>
                <p14:nvPr/>
              </p14:nvContentPartPr>
              <p14:xfrm>
                <a:off x="4012091" y="4839310"/>
                <a:ext cx="106560" cy="95040"/>
              </p14:xfrm>
            </p:contentPart>
          </mc:Choice>
          <mc:Fallback xmlns="">
            <p:pic>
              <p:nvPicPr>
                <p:cNvPr id="34" name="Ink 33">
                  <a:extLst>
                    <a:ext uri="{FF2B5EF4-FFF2-40B4-BE49-F238E27FC236}">
                      <a16:creationId xmlns:a16="http://schemas.microsoft.com/office/drawing/2014/main" id="{C50C206F-D43C-A790-C1E6-3FF4700EA227}"/>
                    </a:ext>
                  </a:extLst>
                </p:cNvPr>
                <p:cNvPicPr/>
                <p:nvPr/>
              </p:nvPicPr>
              <p:blipFill>
                <a:blip r:embed="rId63"/>
                <a:stretch>
                  <a:fillRect/>
                </a:stretch>
              </p:blipFill>
              <p:spPr>
                <a:xfrm>
                  <a:off x="4003091" y="4830670"/>
                  <a:ext cx="12420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5" name="Ink 34">
                  <a:extLst>
                    <a:ext uri="{FF2B5EF4-FFF2-40B4-BE49-F238E27FC236}">
                      <a16:creationId xmlns:a16="http://schemas.microsoft.com/office/drawing/2014/main" id="{92E871CC-C442-0730-3422-1B0B0C885D81}"/>
                    </a:ext>
                  </a:extLst>
                </p14:cNvPr>
                <p14:cNvContentPartPr/>
                <p14:nvPr/>
              </p14:nvContentPartPr>
              <p14:xfrm>
                <a:off x="4190291" y="4829230"/>
                <a:ext cx="72000" cy="87120"/>
              </p14:xfrm>
            </p:contentPart>
          </mc:Choice>
          <mc:Fallback xmlns="">
            <p:pic>
              <p:nvPicPr>
                <p:cNvPr id="35" name="Ink 34">
                  <a:extLst>
                    <a:ext uri="{FF2B5EF4-FFF2-40B4-BE49-F238E27FC236}">
                      <a16:creationId xmlns:a16="http://schemas.microsoft.com/office/drawing/2014/main" id="{92E871CC-C442-0730-3422-1B0B0C885D81}"/>
                    </a:ext>
                  </a:extLst>
                </p:cNvPr>
                <p:cNvPicPr/>
                <p:nvPr/>
              </p:nvPicPr>
              <p:blipFill>
                <a:blip r:embed="rId65"/>
                <a:stretch>
                  <a:fillRect/>
                </a:stretch>
              </p:blipFill>
              <p:spPr>
                <a:xfrm>
                  <a:off x="4181291" y="4820590"/>
                  <a:ext cx="8964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6" name="Ink 35">
                  <a:extLst>
                    <a:ext uri="{FF2B5EF4-FFF2-40B4-BE49-F238E27FC236}">
                      <a16:creationId xmlns:a16="http://schemas.microsoft.com/office/drawing/2014/main" id="{18C73807-56A3-464C-EA7F-658AA32AAF47}"/>
                    </a:ext>
                  </a:extLst>
                </p14:cNvPr>
                <p14:cNvContentPartPr/>
                <p14:nvPr/>
              </p14:nvContentPartPr>
              <p14:xfrm>
                <a:off x="4265171" y="4761550"/>
                <a:ext cx="128520" cy="191880"/>
              </p14:xfrm>
            </p:contentPart>
          </mc:Choice>
          <mc:Fallback xmlns="">
            <p:pic>
              <p:nvPicPr>
                <p:cNvPr id="36" name="Ink 35">
                  <a:extLst>
                    <a:ext uri="{FF2B5EF4-FFF2-40B4-BE49-F238E27FC236}">
                      <a16:creationId xmlns:a16="http://schemas.microsoft.com/office/drawing/2014/main" id="{18C73807-56A3-464C-EA7F-658AA32AAF47}"/>
                    </a:ext>
                  </a:extLst>
                </p:cNvPr>
                <p:cNvPicPr/>
                <p:nvPr/>
              </p:nvPicPr>
              <p:blipFill>
                <a:blip r:embed="rId67"/>
                <a:stretch>
                  <a:fillRect/>
                </a:stretch>
              </p:blipFill>
              <p:spPr>
                <a:xfrm>
                  <a:off x="4256531" y="4752910"/>
                  <a:ext cx="14616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7" name="Ink 36">
                  <a:extLst>
                    <a:ext uri="{FF2B5EF4-FFF2-40B4-BE49-F238E27FC236}">
                      <a16:creationId xmlns:a16="http://schemas.microsoft.com/office/drawing/2014/main" id="{7160CA42-5686-590E-B990-9CEA9AF5EDB2}"/>
                    </a:ext>
                  </a:extLst>
                </p14:cNvPr>
                <p14:cNvContentPartPr/>
                <p14:nvPr/>
              </p14:nvContentPartPr>
              <p14:xfrm>
                <a:off x="4408091" y="4813390"/>
                <a:ext cx="137160" cy="9000"/>
              </p14:xfrm>
            </p:contentPart>
          </mc:Choice>
          <mc:Fallback xmlns="">
            <p:pic>
              <p:nvPicPr>
                <p:cNvPr id="37" name="Ink 36">
                  <a:extLst>
                    <a:ext uri="{FF2B5EF4-FFF2-40B4-BE49-F238E27FC236}">
                      <a16:creationId xmlns:a16="http://schemas.microsoft.com/office/drawing/2014/main" id="{7160CA42-5686-590E-B990-9CEA9AF5EDB2}"/>
                    </a:ext>
                  </a:extLst>
                </p:cNvPr>
                <p:cNvPicPr/>
                <p:nvPr/>
              </p:nvPicPr>
              <p:blipFill>
                <a:blip r:embed="rId69"/>
                <a:stretch>
                  <a:fillRect/>
                </a:stretch>
              </p:blipFill>
              <p:spPr>
                <a:xfrm>
                  <a:off x="4399091" y="4804750"/>
                  <a:ext cx="15480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8" name="Ink 37">
                  <a:extLst>
                    <a:ext uri="{FF2B5EF4-FFF2-40B4-BE49-F238E27FC236}">
                      <a16:creationId xmlns:a16="http://schemas.microsoft.com/office/drawing/2014/main" id="{C2D59616-077B-C39E-B614-ED8F38EBDC15}"/>
                    </a:ext>
                  </a:extLst>
                </p14:cNvPr>
                <p14:cNvContentPartPr/>
                <p14:nvPr/>
              </p14:nvContentPartPr>
              <p14:xfrm>
                <a:off x="4457771" y="4753270"/>
                <a:ext cx="45360" cy="232200"/>
              </p14:xfrm>
            </p:contentPart>
          </mc:Choice>
          <mc:Fallback xmlns="">
            <p:pic>
              <p:nvPicPr>
                <p:cNvPr id="38" name="Ink 37">
                  <a:extLst>
                    <a:ext uri="{FF2B5EF4-FFF2-40B4-BE49-F238E27FC236}">
                      <a16:creationId xmlns:a16="http://schemas.microsoft.com/office/drawing/2014/main" id="{C2D59616-077B-C39E-B614-ED8F38EBDC15}"/>
                    </a:ext>
                  </a:extLst>
                </p:cNvPr>
                <p:cNvPicPr/>
                <p:nvPr/>
              </p:nvPicPr>
              <p:blipFill>
                <a:blip r:embed="rId71"/>
                <a:stretch>
                  <a:fillRect/>
                </a:stretch>
              </p:blipFill>
              <p:spPr>
                <a:xfrm>
                  <a:off x="4449131" y="4744270"/>
                  <a:ext cx="6300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9" name="Ink 38">
                  <a:extLst>
                    <a:ext uri="{FF2B5EF4-FFF2-40B4-BE49-F238E27FC236}">
                      <a16:creationId xmlns:a16="http://schemas.microsoft.com/office/drawing/2014/main" id="{1E5DC584-5297-5605-0D7E-F288FBCA900A}"/>
                    </a:ext>
                  </a:extLst>
                </p14:cNvPr>
                <p14:cNvContentPartPr/>
                <p14:nvPr/>
              </p14:nvContentPartPr>
              <p14:xfrm>
                <a:off x="4584131" y="4873870"/>
                <a:ext cx="154440" cy="71640"/>
              </p14:xfrm>
            </p:contentPart>
          </mc:Choice>
          <mc:Fallback xmlns="">
            <p:pic>
              <p:nvPicPr>
                <p:cNvPr id="39" name="Ink 38">
                  <a:extLst>
                    <a:ext uri="{FF2B5EF4-FFF2-40B4-BE49-F238E27FC236}">
                      <a16:creationId xmlns:a16="http://schemas.microsoft.com/office/drawing/2014/main" id="{1E5DC584-5297-5605-0D7E-F288FBCA900A}"/>
                    </a:ext>
                  </a:extLst>
                </p:cNvPr>
                <p:cNvPicPr/>
                <p:nvPr/>
              </p:nvPicPr>
              <p:blipFill>
                <a:blip r:embed="rId73"/>
                <a:stretch>
                  <a:fillRect/>
                </a:stretch>
              </p:blipFill>
              <p:spPr>
                <a:xfrm>
                  <a:off x="4575131" y="4864870"/>
                  <a:ext cx="17208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0" name="Ink 39">
                  <a:extLst>
                    <a:ext uri="{FF2B5EF4-FFF2-40B4-BE49-F238E27FC236}">
                      <a16:creationId xmlns:a16="http://schemas.microsoft.com/office/drawing/2014/main" id="{5C48BAFC-3C9D-37BB-51B6-43EDF578F534}"/>
                    </a:ext>
                  </a:extLst>
                </p14:cNvPr>
                <p14:cNvContentPartPr/>
                <p14:nvPr/>
              </p14:nvContentPartPr>
              <p14:xfrm>
                <a:off x="4777091" y="4836790"/>
                <a:ext cx="164160" cy="160200"/>
              </p14:xfrm>
            </p:contentPart>
          </mc:Choice>
          <mc:Fallback xmlns="">
            <p:pic>
              <p:nvPicPr>
                <p:cNvPr id="40" name="Ink 39">
                  <a:extLst>
                    <a:ext uri="{FF2B5EF4-FFF2-40B4-BE49-F238E27FC236}">
                      <a16:creationId xmlns:a16="http://schemas.microsoft.com/office/drawing/2014/main" id="{5C48BAFC-3C9D-37BB-51B6-43EDF578F534}"/>
                    </a:ext>
                  </a:extLst>
                </p:cNvPr>
                <p:cNvPicPr/>
                <p:nvPr/>
              </p:nvPicPr>
              <p:blipFill>
                <a:blip r:embed="rId75"/>
                <a:stretch>
                  <a:fillRect/>
                </a:stretch>
              </p:blipFill>
              <p:spPr>
                <a:xfrm>
                  <a:off x="4768091" y="4827790"/>
                  <a:ext cx="18180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1" name="Ink 40">
                  <a:extLst>
                    <a:ext uri="{FF2B5EF4-FFF2-40B4-BE49-F238E27FC236}">
                      <a16:creationId xmlns:a16="http://schemas.microsoft.com/office/drawing/2014/main" id="{32EAC91C-7D9C-2DAB-617E-F35B6622EB6F}"/>
                    </a:ext>
                  </a:extLst>
                </p14:cNvPr>
                <p14:cNvContentPartPr/>
                <p14:nvPr/>
              </p14:nvContentPartPr>
              <p14:xfrm>
                <a:off x="4942331" y="4794670"/>
                <a:ext cx="115560" cy="177120"/>
              </p14:xfrm>
            </p:contentPart>
          </mc:Choice>
          <mc:Fallback xmlns="">
            <p:pic>
              <p:nvPicPr>
                <p:cNvPr id="41" name="Ink 40">
                  <a:extLst>
                    <a:ext uri="{FF2B5EF4-FFF2-40B4-BE49-F238E27FC236}">
                      <a16:creationId xmlns:a16="http://schemas.microsoft.com/office/drawing/2014/main" id="{32EAC91C-7D9C-2DAB-617E-F35B6622EB6F}"/>
                    </a:ext>
                  </a:extLst>
                </p:cNvPr>
                <p:cNvPicPr/>
                <p:nvPr/>
              </p:nvPicPr>
              <p:blipFill>
                <a:blip r:embed="rId77"/>
                <a:stretch>
                  <a:fillRect/>
                </a:stretch>
              </p:blipFill>
              <p:spPr>
                <a:xfrm>
                  <a:off x="4933331" y="4785670"/>
                  <a:ext cx="133200" cy="194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8">
            <p14:nvContentPartPr>
              <p14:cNvPr id="44" name="Ink 43">
                <a:extLst>
                  <a:ext uri="{FF2B5EF4-FFF2-40B4-BE49-F238E27FC236}">
                    <a16:creationId xmlns:a16="http://schemas.microsoft.com/office/drawing/2014/main" id="{E0CBEAA2-DFD2-BE42-65B2-B8170823DB14}"/>
                  </a:ext>
                </a:extLst>
              </p14:cNvPr>
              <p14:cNvContentPartPr/>
              <p14:nvPr/>
            </p14:nvContentPartPr>
            <p14:xfrm>
              <a:off x="2896451" y="4462750"/>
              <a:ext cx="2643840" cy="533160"/>
            </p14:xfrm>
          </p:contentPart>
        </mc:Choice>
        <mc:Fallback xmlns="">
          <p:pic>
            <p:nvPicPr>
              <p:cNvPr id="44" name="Ink 43">
                <a:extLst>
                  <a:ext uri="{FF2B5EF4-FFF2-40B4-BE49-F238E27FC236}">
                    <a16:creationId xmlns:a16="http://schemas.microsoft.com/office/drawing/2014/main" id="{E0CBEAA2-DFD2-BE42-65B2-B8170823DB14}"/>
                  </a:ext>
                </a:extLst>
              </p:cNvPr>
              <p:cNvPicPr/>
              <p:nvPr/>
            </p:nvPicPr>
            <p:blipFill>
              <a:blip r:embed="rId79"/>
              <a:stretch>
                <a:fillRect/>
              </a:stretch>
            </p:blipFill>
            <p:spPr>
              <a:xfrm>
                <a:off x="2842811" y="4355110"/>
                <a:ext cx="2751480" cy="748800"/>
              </a:xfrm>
              <a:prstGeom prst="rect">
                <a:avLst/>
              </a:prstGeom>
            </p:spPr>
          </p:pic>
        </mc:Fallback>
      </mc:AlternateContent>
    </p:spTree>
    <p:extLst>
      <p:ext uri="{BB962C8B-B14F-4D97-AF65-F5344CB8AC3E}">
        <p14:creationId xmlns:p14="http://schemas.microsoft.com/office/powerpoint/2010/main" val="4058763317"/>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Item Search-linked list</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altLang="zh-CN" sz="1800">
                <a:latin typeface="Verdana (Body)"/>
              </a:rPr>
              <a:t>Given a binary tree of names, how do we check whether a given name(e.g., </a:t>
            </a:r>
            <a:r>
              <a:rPr lang="en-US" altLang="zh-CN" sz="1800">
                <a:solidFill>
                  <a:srgbClr val="3366FF"/>
                </a:solidFill>
                <a:latin typeface="Verdana (Body)"/>
              </a:rPr>
              <a:t>Brian</a:t>
            </a:r>
            <a:r>
              <a:rPr lang="en-US" altLang="zh-CN" sz="1800">
                <a:latin typeface="Verdana (Body)"/>
              </a:rPr>
              <a:t>) is in the tree?</a:t>
            </a:r>
          </a:p>
          <a:p>
            <a:pPr marL="0" indent="0" algn="just">
              <a:lnSpc>
                <a:spcPct val="150000"/>
              </a:lnSpc>
              <a:buNone/>
            </a:pPr>
            <a:endParaRPr lang="en-US" altLang="zh-CN" sz="1800">
              <a:latin typeface="Verdana (Body)"/>
            </a:endParaRPr>
          </a:p>
          <a:p>
            <a:pPr marL="0" indent="0">
              <a:lnSpc>
                <a:spcPct val="150000"/>
              </a:lnSpc>
              <a:buNone/>
            </a:pPr>
            <a:r>
              <a:rPr lang="en-US" altLang="zh-CN" sz="1400" b="1">
                <a:solidFill>
                  <a:srgbClr val="3366FF"/>
                </a:solidFill>
                <a:latin typeface="Verdana (Body)"/>
              </a:rPr>
              <a:t>Use the TreeTraversal (Pre-order)</a:t>
            </a:r>
            <a:br>
              <a:rPr lang="en-US" altLang="zh-CN" sz="1400" b="1">
                <a:solidFill>
                  <a:srgbClr val="3366FF"/>
                </a:solidFill>
                <a:latin typeface="Verdana (Body)"/>
              </a:rPr>
            </a:br>
            <a:r>
              <a:rPr lang="en-US" altLang="zh-CN" sz="1400" b="1">
                <a:solidFill>
                  <a:srgbClr val="3366FF"/>
                </a:solidFill>
                <a:latin typeface="Verdana (Body)"/>
              </a:rPr>
              <a:t>template, to check every node</a:t>
            </a:r>
            <a:endParaRPr lang="zh-CN" altLang="en-US" sz="1400" b="1">
              <a:solidFill>
                <a:srgbClr val="3366FF"/>
              </a:solidFill>
              <a:latin typeface="Verdana (Body)"/>
            </a:endParaRPr>
          </a:p>
          <a:p>
            <a:pPr marL="0" indent="0" algn="just">
              <a:lnSpc>
                <a:spcPct val="150000"/>
              </a:lnSpc>
              <a:buNone/>
            </a:pPr>
            <a:endParaRPr lang="en-SG" sz="1800"/>
          </a:p>
        </p:txBody>
      </p:sp>
      <p:sp>
        <p:nvSpPr>
          <p:cNvPr id="33" name="文本框 20"/>
          <p:cNvSpPr txBox="1"/>
          <p:nvPr/>
        </p:nvSpPr>
        <p:spPr>
          <a:xfrm>
            <a:off x="1033722" y="4479390"/>
            <a:ext cx="3224797" cy="1384995"/>
          </a:xfrm>
          <a:prstGeom prst="rect">
            <a:avLst/>
          </a:prstGeom>
          <a:noFill/>
          <a:ln>
            <a:solidFill>
              <a:sysClr val="window" lastClr="FFFFFF">
                <a:lumMod val="50000"/>
              </a:sysClr>
            </a:solidFill>
          </a:ln>
          <a:effectLst>
            <a:glow rad="139700">
              <a:srgbClr val="9BBB59">
                <a:satMod val="175000"/>
                <a:alpha val="40000"/>
              </a:srgbClr>
            </a:glow>
          </a:effectLst>
        </p:spPr>
        <p:txBody>
          <a:bodyPr wrap="square" rtlCol="0">
            <a:spAutoFit/>
          </a:bodyPr>
          <a:lstStyle>
            <a:defPPr>
              <a:defRPr lang="zh-CN"/>
            </a:defPPr>
            <a:lvl1pPr marL="12700">
              <a:defRPr spc="-5">
                <a:solidFill>
                  <a:prstClr val="black"/>
                </a:solidFill>
                <a:latin typeface="Courier New"/>
                <a:cs typeface="Courier New"/>
              </a:defRPr>
            </a:lvl1pPr>
          </a:lstStyle>
          <a:p>
            <a:r>
              <a:rPr lang="en-US" altLang="zh-CN" sz="1400"/>
              <a:t>TreeTraversal(Node N)</a:t>
            </a:r>
          </a:p>
          <a:p>
            <a:r>
              <a:rPr lang="en-US" altLang="zh-CN" sz="1400"/>
              <a:t> If N==NULL return;</a:t>
            </a:r>
          </a:p>
          <a:p>
            <a:r>
              <a:rPr lang="en-US" altLang="zh-CN" sz="1400"/>
              <a:t> if N.item=given_name return;</a:t>
            </a:r>
          </a:p>
          <a:p>
            <a:r>
              <a:rPr lang="en-US" altLang="zh-CN" sz="1400"/>
              <a:t> TreeTraversal(LeftChild);</a:t>
            </a:r>
          </a:p>
          <a:p>
            <a:r>
              <a:rPr lang="en-US" altLang="zh-CN" sz="1400"/>
              <a:t> TreeTraversal(RightChild);</a:t>
            </a:r>
          </a:p>
          <a:p>
            <a:r>
              <a:rPr lang="en-US" altLang="zh-CN" sz="1400"/>
              <a:t> Return;</a:t>
            </a:r>
            <a:endParaRPr lang="zh-CN" altLang="en-US" sz="1400" dirty="0"/>
          </a:p>
        </p:txBody>
      </p:sp>
      <p:sp>
        <p:nvSpPr>
          <p:cNvPr id="35" name="文本框 34"/>
          <p:cNvSpPr txBox="1"/>
          <p:nvPr/>
        </p:nvSpPr>
        <p:spPr>
          <a:xfrm>
            <a:off x="4322077" y="4479390"/>
            <a:ext cx="3861492" cy="954107"/>
          </a:xfrm>
          <a:prstGeom prst="rect">
            <a:avLst/>
          </a:prstGeom>
          <a:solidFill>
            <a:srgbClr val="9BBB59">
              <a:lumMod val="20000"/>
              <a:lumOff val="80000"/>
            </a:srgbClr>
          </a:solidFill>
        </p:spPr>
        <p:txBody>
          <a:bodyPr wrap="square" rtlCol="0">
            <a:spAutoFit/>
          </a:bodyPr>
          <a:lstStyle/>
          <a:p>
            <a:pPr lvl="0"/>
            <a:r>
              <a:rPr lang="en-SG" altLang="zh-CN" sz="1400" b="1" kern="0">
                <a:solidFill>
                  <a:prstClr val="black"/>
                </a:solidFill>
                <a:latin typeface="Verdana (Body)"/>
                <a:ea typeface="宋体" panose="02010600030101010101" pitchFamily="2" charset="-122"/>
              </a:rPr>
              <a:t>How many nodes are visited during search?</a:t>
            </a:r>
          </a:p>
          <a:p>
            <a:pPr lvl="0"/>
            <a:r>
              <a:rPr lang="en-SG" altLang="zh-CN" sz="1400" b="1" kern="0">
                <a:solidFill>
                  <a:prstClr val="black"/>
                </a:solidFill>
                <a:latin typeface="Verdana (Body)"/>
                <a:ea typeface="宋体" panose="02010600030101010101" pitchFamily="2" charset="-122"/>
              </a:rPr>
              <a:t>--best case: 1 node  (Anna)</a:t>
            </a:r>
          </a:p>
          <a:p>
            <a:pPr lvl="0"/>
            <a:r>
              <a:rPr lang="en-SG" altLang="zh-CN" sz="1400" b="1" kern="0">
                <a:solidFill>
                  <a:prstClr val="black"/>
                </a:solidFill>
                <a:latin typeface="Verdana (Body)"/>
                <a:ea typeface="宋体" panose="02010600030101010101" pitchFamily="2" charset="-122"/>
              </a:rPr>
              <a:t>--worst case: 7 nodes (Jane)</a:t>
            </a:r>
          </a:p>
          <a:p>
            <a:pPr lvl="0"/>
            <a:r>
              <a:rPr lang="en-SG" altLang="zh-CN" sz="1400" b="1" kern="0">
                <a:solidFill>
                  <a:prstClr val="black"/>
                </a:solidFill>
                <a:latin typeface="Verdana (Body)"/>
                <a:ea typeface="宋体" panose="02010600030101010101" pitchFamily="2" charset="-122"/>
              </a:rPr>
              <a:t>--Avg. case:  (1+2+3+…+7)/7=4 nodes</a:t>
            </a:r>
          </a:p>
        </p:txBody>
      </p:sp>
      <p:sp>
        <p:nvSpPr>
          <p:cNvPr id="37" name="文本框 35"/>
          <p:cNvSpPr txBox="1"/>
          <p:nvPr/>
        </p:nvSpPr>
        <p:spPr>
          <a:xfrm rot="1200195">
            <a:off x="6891049" y="1085056"/>
            <a:ext cx="2235667" cy="510778"/>
          </a:xfrm>
          <a:prstGeom prst="roundRect">
            <a:avLst/>
          </a:prstGeom>
          <a:solidFill>
            <a:sysClr val="window" lastClr="FFFFFF"/>
          </a:solidFill>
          <a:ln w="38100">
            <a:solidFill>
              <a:srgbClr val="FFC000"/>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rPr>
              <a:t>inefficient</a:t>
            </a:r>
            <a:endParaRPr kumimoji="0" lang="zh-CN" altLang="en-US"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endParaRPr>
          </a:p>
        </p:txBody>
      </p:sp>
      <p:grpSp>
        <p:nvGrpSpPr>
          <p:cNvPr id="36" name="组合 21"/>
          <p:cNvGrpSpPr/>
          <p:nvPr/>
        </p:nvGrpSpPr>
        <p:grpSpPr>
          <a:xfrm rot="5400000">
            <a:off x="5352033" y="1932454"/>
            <a:ext cx="735733" cy="639670"/>
            <a:chOff x="1612465" y="4343400"/>
            <a:chExt cx="735733" cy="1068123"/>
          </a:xfrm>
        </p:grpSpPr>
        <p:cxnSp>
          <p:nvCxnSpPr>
            <p:cNvPr id="38" name="直接箭头连接符 18"/>
            <p:cNvCxnSpPr/>
            <p:nvPr/>
          </p:nvCxnSpPr>
          <p:spPr>
            <a:xfrm flipV="1">
              <a:off x="1905000" y="43434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19"/>
            <p:cNvSpPr txBox="1"/>
            <p:nvPr/>
          </p:nvSpPr>
          <p:spPr>
            <a:xfrm>
              <a:off x="1612465" y="4794811"/>
              <a:ext cx="735733" cy="616712"/>
            </a:xfrm>
            <a:prstGeom prst="rect">
              <a:avLst/>
            </a:prstGeom>
            <a:noFill/>
          </p:spPr>
          <p:txBody>
            <a:bodyPr wrap="square" rtlCol="0">
              <a:spAutoFit/>
            </a:bodyPr>
            <a:lstStyle/>
            <a:p>
              <a:r>
                <a:rPr lang="en-US" altLang="zh-CN" dirty="0">
                  <a:solidFill>
                    <a:srgbClr val="3366FF"/>
                  </a:solidFill>
                  <a:latin typeface="Verdana (Body)"/>
                </a:rPr>
                <a:t>cur</a:t>
              </a:r>
              <a:endParaRPr lang="zh-CN" altLang="en-US" dirty="0">
                <a:solidFill>
                  <a:srgbClr val="3366FF"/>
                </a:solidFill>
                <a:latin typeface="Verdana (Body)"/>
              </a:endParaRPr>
            </a:p>
          </p:txBody>
        </p:sp>
      </p:grpSp>
      <p:grpSp>
        <p:nvGrpSpPr>
          <p:cNvPr id="40" name="组合 22"/>
          <p:cNvGrpSpPr/>
          <p:nvPr/>
        </p:nvGrpSpPr>
        <p:grpSpPr>
          <a:xfrm rot="5400000">
            <a:off x="4551398" y="2826752"/>
            <a:ext cx="735733" cy="564550"/>
            <a:chOff x="1612467" y="4343400"/>
            <a:chExt cx="735733" cy="1129099"/>
          </a:xfrm>
        </p:grpSpPr>
        <p:cxnSp>
          <p:nvCxnSpPr>
            <p:cNvPr id="41" name="直接箭头连接符 23"/>
            <p:cNvCxnSpPr/>
            <p:nvPr/>
          </p:nvCxnSpPr>
          <p:spPr>
            <a:xfrm flipV="1">
              <a:off x="1905000" y="43434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文本框 24"/>
            <p:cNvSpPr txBox="1"/>
            <p:nvPr/>
          </p:nvSpPr>
          <p:spPr>
            <a:xfrm>
              <a:off x="1612467" y="4733836"/>
              <a:ext cx="735733" cy="738663"/>
            </a:xfrm>
            <a:prstGeom prst="rect">
              <a:avLst/>
            </a:prstGeom>
            <a:noFill/>
          </p:spPr>
          <p:txBody>
            <a:bodyPr wrap="square" rtlCol="0">
              <a:spAutoFit/>
            </a:bodyPr>
            <a:lstStyle/>
            <a:p>
              <a:r>
                <a:rPr lang="en-US" altLang="zh-CN" dirty="0">
                  <a:solidFill>
                    <a:srgbClr val="3366FF"/>
                  </a:solidFill>
                  <a:latin typeface="Verdana (Body)"/>
                </a:rPr>
                <a:t>cur</a:t>
              </a:r>
              <a:endParaRPr lang="zh-CN" altLang="en-US" dirty="0">
                <a:solidFill>
                  <a:srgbClr val="3366FF"/>
                </a:solidFill>
                <a:latin typeface="Verdana (Body)"/>
              </a:endParaRPr>
            </a:p>
          </p:txBody>
        </p:sp>
      </p:grpSp>
      <p:grpSp>
        <p:nvGrpSpPr>
          <p:cNvPr id="43" name="组合 25"/>
          <p:cNvGrpSpPr/>
          <p:nvPr/>
        </p:nvGrpSpPr>
        <p:grpSpPr>
          <a:xfrm rot="5400000">
            <a:off x="3851858" y="3751051"/>
            <a:ext cx="735733" cy="547467"/>
            <a:chOff x="1612464" y="4343400"/>
            <a:chExt cx="735733" cy="1146488"/>
          </a:xfrm>
        </p:grpSpPr>
        <p:cxnSp>
          <p:nvCxnSpPr>
            <p:cNvPr id="44" name="直接箭头连接符 26"/>
            <p:cNvCxnSpPr/>
            <p:nvPr/>
          </p:nvCxnSpPr>
          <p:spPr>
            <a:xfrm flipV="1">
              <a:off x="1905000" y="43434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27"/>
            <p:cNvSpPr txBox="1"/>
            <p:nvPr/>
          </p:nvSpPr>
          <p:spPr>
            <a:xfrm>
              <a:off x="1612464" y="4716444"/>
              <a:ext cx="735733" cy="773444"/>
            </a:xfrm>
            <a:prstGeom prst="rect">
              <a:avLst/>
            </a:prstGeom>
            <a:noFill/>
          </p:spPr>
          <p:txBody>
            <a:bodyPr wrap="square" rtlCol="0">
              <a:spAutoFit/>
            </a:bodyPr>
            <a:lstStyle/>
            <a:p>
              <a:r>
                <a:rPr lang="en-US" altLang="zh-CN" dirty="0">
                  <a:solidFill>
                    <a:srgbClr val="3366FF"/>
                  </a:solidFill>
                  <a:latin typeface="Verdana (Body)"/>
                </a:rPr>
                <a:t>cur</a:t>
              </a:r>
              <a:endParaRPr lang="zh-CN" altLang="en-US" dirty="0">
                <a:solidFill>
                  <a:srgbClr val="3366FF"/>
                </a:solidFill>
                <a:latin typeface="Verdana (Body)"/>
              </a:endParaRPr>
            </a:p>
          </p:txBody>
        </p:sp>
      </p:grpSp>
      <p:grpSp>
        <p:nvGrpSpPr>
          <p:cNvPr id="46" name="组合 28"/>
          <p:cNvGrpSpPr/>
          <p:nvPr/>
        </p:nvGrpSpPr>
        <p:grpSpPr>
          <a:xfrm>
            <a:off x="5469645" y="4167597"/>
            <a:ext cx="735733" cy="650188"/>
            <a:chOff x="1612465" y="4343400"/>
            <a:chExt cx="735733" cy="1224496"/>
          </a:xfrm>
        </p:grpSpPr>
        <p:cxnSp>
          <p:nvCxnSpPr>
            <p:cNvPr id="47" name="直接箭头连接符 29"/>
            <p:cNvCxnSpPr/>
            <p:nvPr/>
          </p:nvCxnSpPr>
          <p:spPr>
            <a:xfrm flipV="1">
              <a:off x="1905000" y="43434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30"/>
            <p:cNvSpPr txBox="1"/>
            <p:nvPr/>
          </p:nvSpPr>
          <p:spPr>
            <a:xfrm>
              <a:off x="1612465" y="4872335"/>
              <a:ext cx="735733" cy="695561"/>
            </a:xfrm>
            <a:prstGeom prst="rect">
              <a:avLst/>
            </a:prstGeom>
            <a:noFill/>
          </p:spPr>
          <p:txBody>
            <a:bodyPr wrap="square" rtlCol="0">
              <a:spAutoFit/>
            </a:bodyPr>
            <a:lstStyle/>
            <a:p>
              <a:r>
                <a:rPr lang="en-US" altLang="zh-CN" dirty="0">
                  <a:solidFill>
                    <a:srgbClr val="3366FF"/>
                  </a:solidFill>
                  <a:latin typeface="Verdana (Body)"/>
                </a:rPr>
                <a:t>cur</a:t>
              </a:r>
              <a:endParaRPr lang="zh-CN" altLang="en-US" dirty="0">
                <a:solidFill>
                  <a:srgbClr val="3366FF"/>
                </a:solidFill>
                <a:latin typeface="Verdana (Body)"/>
              </a:endParaRPr>
            </a:p>
          </p:txBody>
        </p:sp>
      </p:grpSp>
      <p:grpSp>
        <p:nvGrpSpPr>
          <p:cNvPr id="49" name="组合 31"/>
          <p:cNvGrpSpPr/>
          <p:nvPr/>
        </p:nvGrpSpPr>
        <p:grpSpPr>
          <a:xfrm rot="5400000">
            <a:off x="6180816" y="2910843"/>
            <a:ext cx="735733" cy="506106"/>
            <a:chOff x="1612465" y="4343400"/>
            <a:chExt cx="735733" cy="1196250"/>
          </a:xfrm>
        </p:grpSpPr>
        <p:cxnSp>
          <p:nvCxnSpPr>
            <p:cNvPr id="50" name="直接箭头连接符 32"/>
            <p:cNvCxnSpPr/>
            <p:nvPr/>
          </p:nvCxnSpPr>
          <p:spPr>
            <a:xfrm flipV="1">
              <a:off x="1905000" y="43434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文本框 33"/>
            <p:cNvSpPr txBox="1"/>
            <p:nvPr/>
          </p:nvSpPr>
          <p:spPr>
            <a:xfrm>
              <a:off x="1612465" y="4666684"/>
              <a:ext cx="735733" cy="872966"/>
            </a:xfrm>
            <a:prstGeom prst="rect">
              <a:avLst/>
            </a:prstGeom>
            <a:noFill/>
          </p:spPr>
          <p:txBody>
            <a:bodyPr wrap="square" rtlCol="0">
              <a:spAutoFit/>
            </a:bodyPr>
            <a:lstStyle/>
            <a:p>
              <a:r>
                <a:rPr lang="en-US" altLang="zh-CN" dirty="0">
                  <a:solidFill>
                    <a:srgbClr val="3366FF"/>
                  </a:solidFill>
                  <a:latin typeface="Verdana (Body)"/>
                </a:rPr>
                <a:t>cur</a:t>
              </a:r>
              <a:endParaRPr lang="zh-CN" altLang="en-US" dirty="0">
                <a:solidFill>
                  <a:srgbClr val="3366FF"/>
                </a:solidFill>
                <a:latin typeface="Verdana (Body)"/>
              </a:endParaRPr>
            </a:p>
          </p:txBody>
        </p:sp>
      </p:grpSp>
      <p:sp>
        <p:nvSpPr>
          <p:cNvPr id="52" name="Rectangle 3"/>
          <p:cNvSpPr>
            <a:spLocks noChangeArrowheads="1"/>
          </p:cNvSpPr>
          <p:nvPr/>
        </p:nvSpPr>
        <p:spPr bwMode="auto">
          <a:xfrm>
            <a:off x="7525637" y="3674144"/>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sz="1400">
                <a:solidFill>
                  <a:srgbClr val="000000"/>
                </a:solidFill>
                <a:latin typeface="Verdana (Body)"/>
              </a:rPr>
              <a:t>Jane</a:t>
            </a:r>
          </a:p>
        </p:txBody>
      </p:sp>
      <p:sp>
        <p:nvSpPr>
          <p:cNvPr id="53" name="Rectangle 4"/>
          <p:cNvSpPr>
            <a:spLocks noChangeArrowheads="1"/>
          </p:cNvSpPr>
          <p:nvPr/>
        </p:nvSpPr>
        <p:spPr bwMode="auto">
          <a:xfrm>
            <a:off x="6077837" y="1997744"/>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sz="1400">
                <a:solidFill>
                  <a:srgbClr val="000000"/>
                </a:solidFill>
                <a:latin typeface="Verdana (Body)"/>
              </a:rPr>
              <a:t> Anna</a:t>
            </a:r>
          </a:p>
        </p:txBody>
      </p:sp>
      <p:sp>
        <p:nvSpPr>
          <p:cNvPr id="54" name="Rectangle 5"/>
          <p:cNvSpPr>
            <a:spLocks noChangeArrowheads="1"/>
          </p:cNvSpPr>
          <p:nvPr/>
        </p:nvSpPr>
        <p:spPr bwMode="auto">
          <a:xfrm>
            <a:off x="4553837" y="3674144"/>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sz="1400">
                <a:solidFill>
                  <a:srgbClr val="000000"/>
                </a:solidFill>
                <a:latin typeface="Verdana (Body)"/>
              </a:rPr>
              <a:t>John</a:t>
            </a:r>
          </a:p>
        </p:txBody>
      </p:sp>
      <p:sp>
        <p:nvSpPr>
          <p:cNvPr id="55" name="Rectangle 6"/>
          <p:cNvSpPr>
            <a:spLocks noChangeArrowheads="1"/>
          </p:cNvSpPr>
          <p:nvPr/>
        </p:nvSpPr>
        <p:spPr bwMode="auto">
          <a:xfrm>
            <a:off x="6839837" y="2835944"/>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sz="1400" dirty="0">
                <a:solidFill>
                  <a:srgbClr val="000000"/>
                </a:solidFill>
                <a:latin typeface="Verdana (Body)"/>
              </a:rPr>
              <a:t>Brian</a:t>
            </a:r>
          </a:p>
        </p:txBody>
      </p:sp>
      <p:sp>
        <p:nvSpPr>
          <p:cNvPr id="56" name="Rectangle 7"/>
          <p:cNvSpPr>
            <a:spLocks noChangeArrowheads="1"/>
          </p:cNvSpPr>
          <p:nvPr/>
        </p:nvSpPr>
        <p:spPr bwMode="auto">
          <a:xfrm>
            <a:off x="5239637" y="2835944"/>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sz="1400">
                <a:solidFill>
                  <a:srgbClr val="000000"/>
                </a:solidFill>
                <a:latin typeface="Verdana (Body)"/>
              </a:rPr>
              <a:t>Irit</a:t>
            </a:r>
          </a:p>
        </p:txBody>
      </p:sp>
      <p:sp>
        <p:nvSpPr>
          <p:cNvPr id="57" name="Rectangle 8"/>
          <p:cNvSpPr>
            <a:spLocks noChangeArrowheads="1"/>
          </p:cNvSpPr>
          <p:nvPr/>
        </p:nvSpPr>
        <p:spPr bwMode="auto">
          <a:xfrm>
            <a:off x="6535037" y="3674144"/>
            <a:ext cx="609600" cy="457200"/>
          </a:xfrm>
          <a:prstGeom prst="rect">
            <a:avLst/>
          </a:prstGeom>
          <a:solidFill>
            <a:srgbClr val="8BB4FF"/>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sz="1400">
                <a:solidFill>
                  <a:srgbClr val="000000"/>
                </a:solidFill>
                <a:latin typeface="Verdana (Body)"/>
              </a:rPr>
              <a:t>Simon</a:t>
            </a:r>
          </a:p>
        </p:txBody>
      </p:sp>
      <p:sp>
        <p:nvSpPr>
          <p:cNvPr id="58" name="Rectangle 9"/>
          <p:cNvSpPr>
            <a:spLocks noChangeArrowheads="1"/>
          </p:cNvSpPr>
          <p:nvPr/>
        </p:nvSpPr>
        <p:spPr bwMode="auto">
          <a:xfrm>
            <a:off x="5468237" y="3674144"/>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sz="1400">
                <a:solidFill>
                  <a:srgbClr val="000000"/>
                </a:solidFill>
                <a:latin typeface="Verdana (Body)"/>
              </a:rPr>
              <a:t>Peter</a:t>
            </a:r>
          </a:p>
        </p:txBody>
      </p:sp>
      <p:cxnSp>
        <p:nvCxnSpPr>
          <p:cNvPr id="59" name="AutoShape 11"/>
          <p:cNvCxnSpPr>
            <a:cxnSpLocks noChangeShapeType="1"/>
            <a:stCxn id="53" idx="2"/>
            <a:endCxn id="56" idx="0"/>
          </p:cNvCxnSpPr>
          <p:nvPr/>
        </p:nvCxnSpPr>
        <p:spPr bwMode="auto">
          <a:xfrm flipH="1">
            <a:off x="5544437" y="2469232"/>
            <a:ext cx="838200" cy="35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AutoShape 12"/>
          <p:cNvCxnSpPr>
            <a:cxnSpLocks noChangeShapeType="1"/>
            <a:stCxn id="53" idx="2"/>
            <a:endCxn id="55" idx="0"/>
          </p:cNvCxnSpPr>
          <p:nvPr/>
        </p:nvCxnSpPr>
        <p:spPr bwMode="auto">
          <a:xfrm>
            <a:off x="6382637" y="2469232"/>
            <a:ext cx="762000" cy="35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AutoShape 14"/>
          <p:cNvCxnSpPr>
            <a:cxnSpLocks noChangeShapeType="1"/>
            <a:stCxn id="56" idx="2"/>
            <a:endCxn id="54" idx="0"/>
          </p:cNvCxnSpPr>
          <p:nvPr/>
        </p:nvCxnSpPr>
        <p:spPr bwMode="auto">
          <a:xfrm flipH="1">
            <a:off x="4858637" y="3307432"/>
            <a:ext cx="685800" cy="35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AutoShape 15"/>
          <p:cNvCxnSpPr>
            <a:cxnSpLocks noChangeShapeType="1"/>
            <a:stCxn id="56" idx="2"/>
            <a:endCxn id="58" idx="0"/>
          </p:cNvCxnSpPr>
          <p:nvPr/>
        </p:nvCxnSpPr>
        <p:spPr bwMode="auto">
          <a:xfrm>
            <a:off x="5544437" y="3307432"/>
            <a:ext cx="228600" cy="35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AutoShape 16"/>
          <p:cNvCxnSpPr>
            <a:cxnSpLocks noChangeShapeType="1"/>
            <a:stCxn id="55" idx="2"/>
            <a:endCxn id="57" idx="0"/>
          </p:cNvCxnSpPr>
          <p:nvPr/>
        </p:nvCxnSpPr>
        <p:spPr bwMode="auto">
          <a:xfrm flipH="1">
            <a:off x="6839837" y="3307432"/>
            <a:ext cx="304800" cy="35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AutoShape 17"/>
          <p:cNvCxnSpPr>
            <a:cxnSpLocks noChangeShapeType="1"/>
            <a:stCxn id="55" idx="2"/>
            <a:endCxn id="52" idx="0"/>
          </p:cNvCxnSpPr>
          <p:nvPr/>
        </p:nvCxnSpPr>
        <p:spPr bwMode="auto">
          <a:xfrm>
            <a:off x="7144637" y="3307432"/>
            <a:ext cx="685800" cy="35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974754A-982C-C95C-3DE1-010E5878D4FB}"/>
                  </a:ext>
                </a:extLst>
              </p14:cNvPr>
              <p14:cNvContentPartPr/>
              <p14:nvPr/>
            </p14:nvContentPartPr>
            <p14:xfrm>
              <a:off x="7013051" y="966790"/>
              <a:ext cx="1666800" cy="667080"/>
            </p14:xfrm>
          </p:contentPart>
        </mc:Choice>
        <mc:Fallback xmlns="">
          <p:pic>
            <p:nvPicPr>
              <p:cNvPr id="4" name="Ink 3">
                <a:extLst>
                  <a:ext uri="{FF2B5EF4-FFF2-40B4-BE49-F238E27FC236}">
                    <a16:creationId xmlns:a16="http://schemas.microsoft.com/office/drawing/2014/main" id="{F974754A-982C-C95C-3DE1-010E5878D4FB}"/>
                  </a:ext>
                </a:extLst>
              </p:cNvPr>
              <p:cNvPicPr/>
              <p:nvPr/>
            </p:nvPicPr>
            <p:blipFill>
              <a:blip r:embed="rId4"/>
              <a:stretch>
                <a:fillRect/>
              </a:stretch>
            </p:blipFill>
            <p:spPr>
              <a:xfrm>
                <a:off x="6959411" y="858790"/>
                <a:ext cx="1774440" cy="882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1BB7CA8-BF7C-7232-E090-0F7AF5FBAECD}"/>
                  </a:ext>
                </a:extLst>
              </p14:cNvPr>
              <p14:cNvContentPartPr/>
              <p14:nvPr/>
            </p14:nvContentPartPr>
            <p14:xfrm>
              <a:off x="2147651" y="1630270"/>
              <a:ext cx="1229760" cy="79200"/>
            </p14:xfrm>
          </p:contentPart>
        </mc:Choice>
        <mc:Fallback xmlns="">
          <p:pic>
            <p:nvPicPr>
              <p:cNvPr id="5" name="Ink 4">
                <a:extLst>
                  <a:ext uri="{FF2B5EF4-FFF2-40B4-BE49-F238E27FC236}">
                    <a16:creationId xmlns:a16="http://schemas.microsoft.com/office/drawing/2014/main" id="{A1BB7CA8-BF7C-7232-E090-0F7AF5FBAECD}"/>
                  </a:ext>
                </a:extLst>
              </p:cNvPr>
              <p:cNvPicPr/>
              <p:nvPr/>
            </p:nvPicPr>
            <p:blipFill>
              <a:blip r:embed="rId6"/>
              <a:stretch>
                <a:fillRect/>
              </a:stretch>
            </p:blipFill>
            <p:spPr>
              <a:xfrm>
                <a:off x="2094011" y="1522630"/>
                <a:ext cx="133740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2CF4CC04-A514-E8B9-5D39-6F8FB2644AE2}"/>
                  </a:ext>
                </a:extLst>
              </p14:cNvPr>
              <p14:cNvContentPartPr/>
              <p14:nvPr/>
            </p14:nvContentPartPr>
            <p14:xfrm>
              <a:off x="1069451" y="4615030"/>
              <a:ext cx="2199960" cy="34200"/>
            </p14:xfrm>
          </p:contentPart>
        </mc:Choice>
        <mc:Fallback xmlns="">
          <p:pic>
            <p:nvPicPr>
              <p:cNvPr id="6" name="Ink 5">
                <a:extLst>
                  <a:ext uri="{FF2B5EF4-FFF2-40B4-BE49-F238E27FC236}">
                    <a16:creationId xmlns:a16="http://schemas.microsoft.com/office/drawing/2014/main" id="{2CF4CC04-A514-E8B9-5D39-6F8FB2644AE2}"/>
                  </a:ext>
                </a:extLst>
              </p:cNvPr>
              <p:cNvPicPr/>
              <p:nvPr/>
            </p:nvPicPr>
            <p:blipFill>
              <a:blip r:embed="rId8"/>
              <a:stretch>
                <a:fillRect/>
              </a:stretch>
            </p:blipFill>
            <p:spPr>
              <a:xfrm>
                <a:off x="1015811" y="4507030"/>
                <a:ext cx="230760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9D01CBD6-AAC8-9C14-34AF-89415F53E98E}"/>
                  </a:ext>
                </a:extLst>
              </p14:cNvPr>
              <p14:cNvContentPartPr/>
              <p14:nvPr/>
            </p14:nvContentPartPr>
            <p14:xfrm>
              <a:off x="1259171" y="5063590"/>
              <a:ext cx="2872080" cy="37080"/>
            </p14:xfrm>
          </p:contentPart>
        </mc:Choice>
        <mc:Fallback xmlns="">
          <p:pic>
            <p:nvPicPr>
              <p:cNvPr id="7" name="Ink 6">
                <a:extLst>
                  <a:ext uri="{FF2B5EF4-FFF2-40B4-BE49-F238E27FC236}">
                    <a16:creationId xmlns:a16="http://schemas.microsoft.com/office/drawing/2014/main" id="{9D01CBD6-AAC8-9C14-34AF-89415F53E98E}"/>
                  </a:ext>
                </a:extLst>
              </p:cNvPr>
              <p:cNvPicPr/>
              <p:nvPr/>
            </p:nvPicPr>
            <p:blipFill>
              <a:blip r:embed="rId10"/>
              <a:stretch>
                <a:fillRect/>
              </a:stretch>
            </p:blipFill>
            <p:spPr>
              <a:xfrm>
                <a:off x="1205531" y="4955590"/>
                <a:ext cx="297972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AF2837B4-9D84-DCC9-4215-A9089F076A0F}"/>
                  </a:ext>
                </a:extLst>
              </p14:cNvPr>
              <p14:cNvContentPartPr/>
              <p14:nvPr/>
            </p14:nvContentPartPr>
            <p14:xfrm>
              <a:off x="1138571" y="5227390"/>
              <a:ext cx="2578320" cy="52560"/>
            </p14:xfrm>
          </p:contentPart>
        </mc:Choice>
        <mc:Fallback xmlns="">
          <p:pic>
            <p:nvPicPr>
              <p:cNvPr id="8" name="Ink 7">
                <a:extLst>
                  <a:ext uri="{FF2B5EF4-FFF2-40B4-BE49-F238E27FC236}">
                    <a16:creationId xmlns:a16="http://schemas.microsoft.com/office/drawing/2014/main" id="{AF2837B4-9D84-DCC9-4215-A9089F076A0F}"/>
                  </a:ext>
                </a:extLst>
              </p:cNvPr>
              <p:cNvPicPr/>
              <p:nvPr/>
            </p:nvPicPr>
            <p:blipFill>
              <a:blip r:embed="rId12"/>
              <a:stretch>
                <a:fillRect/>
              </a:stretch>
            </p:blipFill>
            <p:spPr>
              <a:xfrm>
                <a:off x="1084931" y="5119750"/>
                <a:ext cx="268596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E641AEC6-CCE2-4FA6-ABB3-E78669E7C6D6}"/>
                  </a:ext>
                </a:extLst>
              </p14:cNvPr>
              <p14:cNvContentPartPr/>
              <p14:nvPr/>
            </p14:nvContentPartPr>
            <p14:xfrm>
              <a:off x="1164491" y="5434390"/>
              <a:ext cx="2612880" cy="69480"/>
            </p14:xfrm>
          </p:contentPart>
        </mc:Choice>
        <mc:Fallback xmlns="">
          <p:pic>
            <p:nvPicPr>
              <p:cNvPr id="9" name="Ink 8">
                <a:extLst>
                  <a:ext uri="{FF2B5EF4-FFF2-40B4-BE49-F238E27FC236}">
                    <a16:creationId xmlns:a16="http://schemas.microsoft.com/office/drawing/2014/main" id="{E641AEC6-CCE2-4FA6-ABB3-E78669E7C6D6}"/>
                  </a:ext>
                </a:extLst>
              </p:cNvPr>
              <p:cNvPicPr/>
              <p:nvPr/>
            </p:nvPicPr>
            <p:blipFill>
              <a:blip r:embed="rId14"/>
              <a:stretch>
                <a:fillRect/>
              </a:stretch>
            </p:blipFill>
            <p:spPr>
              <a:xfrm>
                <a:off x="1110491" y="5326750"/>
                <a:ext cx="2720520" cy="285120"/>
              </a:xfrm>
              <a:prstGeom prst="rect">
                <a:avLst/>
              </a:prstGeom>
            </p:spPr>
          </p:pic>
        </mc:Fallback>
      </mc:AlternateContent>
    </p:spTree>
    <p:extLst>
      <p:ext uri="{BB962C8B-B14F-4D97-AF65-F5344CB8AC3E}">
        <p14:creationId xmlns:p14="http://schemas.microsoft.com/office/powerpoint/2010/main" val="2221197514"/>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p:cTn id="19" dur="500" fill="hold"/>
                                        <p:tgtEl>
                                          <p:spTgt spid="36"/>
                                        </p:tgtEl>
                                        <p:attrNameLst>
                                          <p:attrName>ppt_w</p:attrName>
                                        </p:attrNameLst>
                                      </p:cBhvr>
                                      <p:tavLst>
                                        <p:tav tm="0">
                                          <p:val>
                                            <p:fltVal val="0"/>
                                          </p:val>
                                        </p:tav>
                                        <p:tav tm="100000">
                                          <p:val>
                                            <p:strVal val="#ppt_w"/>
                                          </p:val>
                                        </p:tav>
                                      </p:tavLst>
                                    </p:anim>
                                    <p:anim calcmode="lin" valueType="num">
                                      <p:cBhvr>
                                        <p:cTn id="20" dur="500" fill="hold"/>
                                        <p:tgtEl>
                                          <p:spTgt spid="36"/>
                                        </p:tgtEl>
                                        <p:attrNameLst>
                                          <p:attrName>ppt_h</p:attrName>
                                        </p:attrNameLst>
                                      </p:cBhvr>
                                      <p:tavLst>
                                        <p:tav tm="0">
                                          <p:val>
                                            <p:fltVal val="0"/>
                                          </p:val>
                                        </p:tav>
                                        <p:tav tm="100000">
                                          <p:val>
                                            <p:strVal val="#ppt_h"/>
                                          </p:val>
                                        </p:tav>
                                      </p:tavLst>
                                    </p:anim>
                                    <p:animEffect transition="in" filter="fade">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xit" presetSubtype="21" fill="hold" nodeType="clickEffect">
                                  <p:stCondLst>
                                    <p:cond delay="0"/>
                                  </p:stCondLst>
                                  <p:childTnLst>
                                    <p:animEffect transition="out" filter="barn(inVertical)">
                                      <p:cBhvr>
                                        <p:cTn id="25" dur="500"/>
                                        <p:tgtEl>
                                          <p:spTgt spid="36"/>
                                        </p:tgtEl>
                                      </p:cBhvr>
                                    </p:animEffect>
                                    <p:set>
                                      <p:cBhvr>
                                        <p:cTn id="26" dur="1" fill="hold">
                                          <p:stCondLst>
                                            <p:cond delay="499"/>
                                          </p:stCondLst>
                                        </p:cTn>
                                        <p:tgtEl>
                                          <p:spTgt spid="3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40"/>
                                        </p:tgtEl>
                                        <p:attrNameLst>
                                          <p:attrName>style.visibility</p:attrName>
                                        </p:attrNameLst>
                                      </p:cBhvr>
                                      <p:to>
                                        <p:strVal val="visible"/>
                                      </p:to>
                                    </p:set>
                                    <p:anim calcmode="lin" valueType="num">
                                      <p:cBhvr>
                                        <p:cTn id="31" dur="500" fill="hold"/>
                                        <p:tgtEl>
                                          <p:spTgt spid="40"/>
                                        </p:tgtEl>
                                        <p:attrNameLst>
                                          <p:attrName>ppt_w</p:attrName>
                                        </p:attrNameLst>
                                      </p:cBhvr>
                                      <p:tavLst>
                                        <p:tav tm="0">
                                          <p:val>
                                            <p:fltVal val="0"/>
                                          </p:val>
                                        </p:tav>
                                        <p:tav tm="100000">
                                          <p:val>
                                            <p:strVal val="#ppt_w"/>
                                          </p:val>
                                        </p:tav>
                                      </p:tavLst>
                                    </p:anim>
                                    <p:anim calcmode="lin" valueType="num">
                                      <p:cBhvr>
                                        <p:cTn id="32" dur="500" fill="hold"/>
                                        <p:tgtEl>
                                          <p:spTgt spid="40"/>
                                        </p:tgtEl>
                                        <p:attrNameLst>
                                          <p:attrName>ppt_h</p:attrName>
                                        </p:attrNameLst>
                                      </p:cBhvr>
                                      <p:tavLst>
                                        <p:tav tm="0">
                                          <p:val>
                                            <p:fltVal val="0"/>
                                          </p:val>
                                        </p:tav>
                                        <p:tav tm="100000">
                                          <p:val>
                                            <p:strVal val="#ppt_h"/>
                                          </p:val>
                                        </p:tav>
                                      </p:tavLst>
                                    </p:anim>
                                    <p:animEffect transition="in" filter="fade">
                                      <p:cBhvr>
                                        <p:cTn id="33" dur="500"/>
                                        <p:tgtEl>
                                          <p:spTgt spid="40"/>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nodeType="clickEffect">
                                  <p:stCondLst>
                                    <p:cond delay="0"/>
                                  </p:stCondLst>
                                  <p:childTnLst>
                                    <p:set>
                                      <p:cBhvr>
                                        <p:cTn id="37" dur="1" fill="hold">
                                          <p:stCondLst>
                                            <p:cond delay="0"/>
                                          </p:stCondLst>
                                        </p:cTn>
                                        <p:tgtEl>
                                          <p:spTgt spid="40"/>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43"/>
                                        </p:tgtEl>
                                        <p:attrNameLst>
                                          <p:attrName>style.visibility</p:attrName>
                                        </p:attrNameLst>
                                      </p:cBhvr>
                                      <p:to>
                                        <p:strVal val="visible"/>
                                      </p:to>
                                    </p:set>
                                    <p:anim calcmode="lin" valueType="num">
                                      <p:cBhvr>
                                        <p:cTn id="42" dur="500" fill="hold"/>
                                        <p:tgtEl>
                                          <p:spTgt spid="43"/>
                                        </p:tgtEl>
                                        <p:attrNameLst>
                                          <p:attrName>ppt_w</p:attrName>
                                        </p:attrNameLst>
                                      </p:cBhvr>
                                      <p:tavLst>
                                        <p:tav tm="0">
                                          <p:val>
                                            <p:fltVal val="0"/>
                                          </p:val>
                                        </p:tav>
                                        <p:tav tm="100000">
                                          <p:val>
                                            <p:strVal val="#ppt_w"/>
                                          </p:val>
                                        </p:tav>
                                      </p:tavLst>
                                    </p:anim>
                                    <p:anim calcmode="lin" valueType="num">
                                      <p:cBhvr>
                                        <p:cTn id="43" dur="500" fill="hold"/>
                                        <p:tgtEl>
                                          <p:spTgt spid="43"/>
                                        </p:tgtEl>
                                        <p:attrNameLst>
                                          <p:attrName>ppt_h</p:attrName>
                                        </p:attrNameLst>
                                      </p:cBhvr>
                                      <p:tavLst>
                                        <p:tav tm="0">
                                          <p:val>
                                            <p:fltVal val="0"/>
                                          </p:val>
                                        </p:tav>
                                        <p:tav tm="100000">
                                          <p:val>
                                            <p:strVal val="#ppt_h"/>
                                          </p:val>
                                        </p:tav>
                                      </p:tavLst>
                                    </p:anim>
                                    <p:animEffect transition="in" filter="fade">
                                      <p:cBhvr>
                                        <p:cTn id="44" dur="500"/>
                                        <p:tgtEl>
                                          <p:spTgt spid="43"/>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4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46"/>
                                        </p:tgtEl>
                                        <p:attrNameLst>
                                          <p:attrName>style.visibility</p:attrName>
                                        </p:attrNameLst>
                                      </p:cBhvr>
                                      <p:to>
                                        <p:strVal val="visible"/>
                                      </p:to>
                                    </p:set>
                                    <p:anim calcmode="lin" valueType="num">
                                      <p:cBhvr>
                                        <p:cTn id="53" dur="500" fill="hold"/>
                                        <p:tgtEl>
                                          <p:spTgt spid="46"/>
                                        </p:tgtEl>
                                        <p:attrNameLst>
                                          <p:attrName>ppt_w</p:attrName>
                                        </p:attrNameLst>
                                      </p:cBhvr>
                                      <p:tavLst>
                                        <p:tav tm="0">
                                          <p:val>
                                            <p:fltVal val="0"/>
                                          </p:val>
                                        </p:tav>
                                        <p:tav tm="100000">
                                          <p:val>
                                            <p:strVal val="#ppt_w"/>
                                          </p:val>
                                        </p:tav>
                                      </p:tavLst>
                                    </p:anim>
                                    <p:anim calcmode="lin" valueType="num">
                                      <p:cBhvr>
                                        <p:cTn id="54" dur="500" fill="hold"/>
                                        <p:tgtEl>
                                          <p:spTgt spid="46"/>
                                        </p:tgtEl>
                                        <p:attrNameLst>
                                          <p:attrName>ppt_h</p:attrName>
                                        </p:attrNameLst>
                                      </p:cBhvr>
                                      <p:tavLst>
                                        <p:tav tm="0">
                                          <p:val>
                                            <p:fltVal val="0"/>
                                          </p:val>
                                        </p:tav>
                                        <p:tav tm="100000">
                                          <p:val>
                                            <p:strVal val="#ppt_h"/>
                                          </p:val>
                                        </p:tav>
                                      </p:tavLst>
                                    </p:anim>
                                    <p:animEffect transition="in" filter="fade">
                                      <p:cBhvr>
                                        <p:cTn id="55" dur="500"/>
                                        <p:tgtEl>
                                          <p:spTgt spid="46"/>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nodeType="clickEffect">
                                  <p:stCondLst>
                                    <p:cond delay="0"/>
                                  </p:stCondLst>
                                  <p:childTnLst>
                                    <p:set>
                                      <p:cBhvr>
                                        <p:cTn id="59" dur="1" fill="hold">
                                          <p:stCondLst>
                                            <p:cond delay="0"/>
                                          </p:stCondLst>
                                        </p:cTn>
                                        <p:tgtEl>
                                          <p:spTgt spid="4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nodeType="clickEffect">
                                  <p:stCondLst>
                                    <p:cond delay="0"/>
                                  </p:stCondLst>
                                  <p:childTnLst>
                                    <p:set>
                                      <p:cBhvr>
                                        <p:cTn id="63" dur="1" fill="hold">
                                          <p:stCondLst>
                                            <p:cond delay="0"/>
                                          </p:stCondLst>
                                        </p:cTn>
                                        <p:tgtEl>
                                          <p:spTgt spid="49"/>
                                        </p:tgtEl>
                                        <p:attrNameLst>
                                          <p:attrName>style.visibility</p:attrName>
                                        </p:attrNameLst>
                                      </p:cBhvr>
                                      <p:to>
                                        <p:strVal val="visible"/>
                                      </p:to>
                                    </p:set>
                                    <p:anim calcmode="lin" valueType="num">
                                      <p:cBhvr>
                                        <p:cTn id="64" dur="500" fill="hold"/>
                                        <p:tgtEl>
                                          <p:spTgt spid="49"/>
                                        </p:tgtEl>
                                        <p:attrNameLst>
                                          <p:attrName>ppt_w</p:attrName>
                                        </p:attrNameLst>
                                      </p:cBhvr>
                                      <p:tavLst>
                                        <p:tav tm="0">
                                          <p:val>
                                            <p:fltVal val="0"/>
                                          </p:val>
                                        </p:tav>
                                        <p:tav tm="100000">
                                          <p:val>
                                            <p:strVal val="#ppt_w"/>
                                          </p:val>
                                        </p:tav>
                                      </p:tavLst>
                                    </p:anim>
                                    <p:anim calcmode="lin" valueType="num">
                                      <p:cBhvr>
                                        <p:cTn id="65" dur="500" fill="hold"/>
                                        <p:tgtEl>
                                          <p:spTgt spid="49"/>
                                        </p:tgtEl>
                                        <p:attrNameLst>
                                          <p:attrName>ppt_h</p:attrName>
                                        </p:attrNameLst>
                                      </p:cBhvr>
                                      <p:tavLst>
                                        <p:tav tm="0">
                                          <p:val>
                                            <p:fltVal val="0"/>
                                          </p:val>
                                        </p:tav>
                                        <p:tav tm="100000">
                                          <p:val>
                                            <p:strVal val="#ppt_h"/>
                                          </p:val>
                                        </p:tav>
                                      </p:tavLst>
                                    </p:anim>
                                    <p:animEffect transition="in" filter="fade">
                                      <p:cBhvr>
                                        <p:cTn id="66" dur="500"/>
                                        <p:tgtEl>
                                          <p:spTgt spid="49"/>
                                        </p:tgtEl>
                                      </p:cBhvr>
                                    </p:animEffect>
                                  </p:childTnLst>
                                </p:cTn>
                              </p:par>
                            </p:childTnLst>
                          </p:cTn>
                        </p:par>
                      </p:childTnLst>
                    </p:cTn>
                  </p:par>
                  <p:par>
                    <p:cTn id="67" fill="hold">
                      <p:stCondLst>
                        <p:cond delay="indefinite"/>
                      </p:stCondLst>
                      <p:childTnLst>
                        <p:par>
                          <p:cTn id="68" fill="hold">
                            <p:stCondLst>
                              <p:cond delay="0"/>
                            </p:stCondLst>
                            <p:childTnLst>
                              <p:par>
                                <p:cTn id="69" presetID="53" presetClass="entr" presetSubtype="16" fill="hold" grpId="0" nodeType="clickEffect">
                                  <p:stCondLst>
                                    <p:cond delay="0"/>
                                  </p:stCondLst>
                                  <p:childTnLst>
                                    <p:set>
                                      <p:cBhvr>
                                        <p:cTn id="70" dur="1" fill="hold">
                                          <p:stCondLst>
                                            <p:cond delay="0"/>
                                          </p:stCondLst>
                                        </p:cTn>
                                        <p:tgtEl>
                                          <p:spTgt spid="35"/>
                                        </p:tgtEl>
                                        <p:attrNameLst>
                                          <p:attrName>style.visibility</p:attrName>
                                        </p:attrNameLst>
                                      </p:cBhvr>
                                      <p:to>
                                        <p:strVal val="visible"/>
                                      </p:to>
                                    </p:set>
                                    <p:anim calcmode="lin" valueType="num">
                                      <p:cBhvr>
                                        <p:cTn id="71" dur="500" fill="hold"/>
                                        <p:tgtEl>
                                          <p:spTgt spid="35"/>
                                        </p:tgtEl>
                                        <p:attrNameLst>
                                          <p:attrName>ppt_w</p:attrName>
                                        </p:attrNameLst>
                                      </p:cBhvr>
                                      <p:tavLst>
                                        <p:tav tm="0">
                                          <p:val>
                                            <p:fltVal val="0"/>
                                          </p:val>
                                        </p:tav>
                                        <p:tav tm="100000">
                                          <p:val>
                                            <p:strVal val="#ppt_w"/>
                                          </p:val>
                                        </p:tav>
                                      </p:tavLst>
                                    </p:anim>
                                    <p:anim calcmode="lin" valueType="num">
                                      <p:cBhvr>
                                        <p:cTn id="72" dur="500" fill="hold"/>
                                        <p:tgtEl>
                                          <p:spTgt spid="35"/>
                                        </p:tgtEl>
                                        <p:attrNameLst>
                                          <p:attrName>ppt_h</p:attrName>
                                        </p:attrNameLst>
                                      </p:cBhvr>
                                      <p:tavLst>
                                        <p:tav tm="0">
                                          <p:val>
                                            <p:fltVal val="0"/>
                                          </p:val>
                                        </p:tav>
                                        <p:tav tm="100000">
                                          <p:val>
                                            <p:strVal val="#ppt_h"/>
                                          </p:val>
                                        </p:tav>
                                      </p:tavLst>
                                    </p:anim>
                                    <p:animEffect transition="in" filter="fade">
                                      <p:cBhvr>
                                        <p:cTn id="73" dur="500"/>
                                        <p:tgtEl>
                                          <p:spTgt spid="35"/>
                                        </p:tgtEl>
                                      </p:cBhvr>
                                    </p:animEffect>
                                  </p:childTnLst>
                                </p:cTn>
                              </p:par>
                            </p:childTnLst>
                          </p:cTn>
                        </p:par>
                      </p:childTnLst>
                    </p:cTn>
                  </p:par>
                  <p:par>
                    <p:cTn id="74" fill="hold">
                      <p:stCondLst>
                        <p:cond delay="indefinite"/>
                      </p:stCondLst>
                      <p:childTnLst>
                        <p:par>
                          <p:cTn id="75" fill="hold">
                            <p:stCondLst>
                              <p:cond delay="0"/>
                            </p:stCondLst>
                            <p:childTnLst>
                              <p:par>
                                <p:cTn id="76" presetID="53" presetClass="entr" presetSubtype="16" fill="hold" grpId="0" nodeType="clickEffect">
                                  <p:stCondLst>
                                    <p:cond delay="0"/>
                                  </p:stCondLst>
                                  <p:childTnLst>
                                    <p:set>
                                      <p:cBhvr>
                                        <p:cTn id="77" dur="1" fill="hold">
                                          <p:stCondLst>
                                            <p:cond delay="0"/>
                                          </p:stCondLst>
                                        </p:cTn>
                                        <p:tgtEl>
                                          <p:spTgt spid="37"/>
                                        </p:tgtEl>
                                        <p:attrNameLst>
                                          <p:attrName>style.visibility</p:attrName>
                                        </p:attrNameLst>
                                      </p:cBhvr>
                                      <p:to>
                                        <p:strVal val="visible"/>
                                      </p:to>
                                    </p:set>
                                    <p:anim calcmode="lin" valueType="num">
                                      <p:cBhvr>
                                        <p:cTn id="78" dur="500" fill="hold"/>
                                        <p:tgtEl>
                                          <p:spTgt spid="37"/>
                                        </p:tgtEl>
                                        <p:attrNameLst>
                                          <p:attrName>ppt_w</p:attrName>
                                        </p:attrNameLst>
                                      </p:cBhvr>
                                      <p:tavLst>
                                        <p:tav tm="0">
                                          <p:val>
                                            <p:fltVal val="0"/>
                                          </p:val>
                                        </p:tav>
                                        <p:tav tm="100000">
                                          <p:val>
                                            <p:strVal val="#ppt_w"/>
                                          </p:val>
                                        </p:tav>
                                      </p:tavLst>
                                    </p:anim>
                                    <p:anim calcmode="lin" valueType="num">
                                      <p:cBhvr>
                                        <p:cTn id="79" dur="500" fill="hold"/>
                                        <p:tgtEl>
                                          <p:spTgt spid="37"/>
                                        </p:tgtEl>
                                        <p:attrNameLst>
                                          <p:attrName>ppt_h</p:attrName>
                                        </p:attrNameLst>
                                      </p:cBhvr>
                                      <p:tavLst>
                                        <p:tav tm="0">
                                          <p:val>
                                            <p:fltVal val="0"/>
                                          </p:val>
                                        </p:tav>
                                        <p:tav tm="100000">
                                          <p:val>
                                            <p:strVal val="#ppt_h"/>
                                          </p:val>
                                        </p:tav>
                                      </p:tavLst>
                                    </p:anim>
                                    <p:animEffect transition="in" filter="fade">
                                      <p:cBhvr>
                                        <p:cTn id="8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P spid="3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Removing a node from a BST</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t>Remove node X - a bit tricky</a:t>
            </a:r>
          </a:p>
          <a:p>
            <a:pPr algn="just">
              <a:lnSpc>
                <a:spcPct val="150000"/>
              </a:lnSpc>
            </a:pPr>
            <a:r>
              <a:rPr lang="en-SG" sz="1800"/>
              <a:t>3 cases:</a:t>
            </a:r>
          </a:p>
          <a:p>
            <a:pPr marL="800100" lvl="1" indent="-342900" algn="just">
              <a:lnSpc>
                <a:spcPct val="150000"/>
              </a:lnSpc>
              <a:buClr>
                <a:schemeClr val="tx1"/>
              </a:buClr>
              <a:buFont typeface="+mj-lt"/>
              <a:buAutoNum type="arabicPeriod"/>
            </a:pPr>
            <a:r>
              <a:rPr lang="en-SG" sz="1600">
                <a:solidFill>
                  <a:schemeClr val="bg1">
                    <a:lumMod val="65000"/>
                  </a:schemeClr>
                </a:solidFill>
              </a:rPr>
              <a:t>x has no children: </a:t>
            </a:r>
          </a:p>
          <a:p>
            <a:pPr lvl="2" algn="just">
              <a:lnSpc>
                <a:spcPct val="150000"/>
              </a:lnSpc>
              <a:buClr>
                <a:schemeClr val="tx1"/>
              </a:buClr>
              <a:buFont typeface="Courier New" panose="02070309020205020404" pitchFamily="49" charset="0"/>
              <a:buChar char="o"/>
            </a:pPr>
            <a:r>
              <a:rPr lang="en-SG" sz="1400">
                <a:solidFill>
                  <a:schemeClr val="bg1">
                    <a:lumMod val="65000"/>
                  </a:schemeClr>
                </a:solidFill>
              </a:rPr>
              <a:t>Remove x</a:t>
            </a:r>
            <a:endParaRPr lang="en-SG" sz="2000">
              <a:solidFill>
                <a:schemeClr val="bg1">
                  <a:lumMod val="65000"/>
                </a:schemeClr>
              </a:solidFill>
            </a:endParaRPr>
          </a:p>
          <a:p>
            <a:pPr marL="800100" lvl="1" indent="-342900" algn="just">
              <a:lnSpc>
                <a:spcPct val="150000"/>
              </a:lnSpc>
              <a:buClr>
                <a:schemeClr val="tx1"/>
              </a:buClr>
              <a:buFont typeface="+mj-lt"/>
              <a:buAutoNum type="arabicPeriod"/>
            </a:pPr>
            <a:r>
              <a:rPr lang="en-SG" sz="1600">
                <a:solidFill>
                  <a:schemeClr val="bg1">
                    <a:lumMod val="65000"/>
                  </a:schemeClr>
                </a:solidFill>
              </a:rPr>
              <a:t>x has one child y:</a:t>
            </a:r>
            <a:r>
              <a:rPr lang="en-US" altLang="zh-CN" sz="1600">
                <a:solidFill>
                  <a:schemeClr val="bg1">
                    <a:lumMod val="65000"/>
                  </a:schemeClr>
                </a:solidFill>
                <a:latin typeface="Calibri" panose="020F0502020204030204" pitchFamily="34" charset="0"/>
                <a:ea typeface="宋体" panose="02010600030101010101" pitchFamily="2" charset="-122"/>
              </a:rPr>
              <a:t> </a:t>
            </a:r>
            <a:endParaRPr lang="en-SG" sz="1600">
              <a:solidFill>
                <a:schemeClr val="bg1">
                  <a:lumMod val="65000"/>
                </a:schemeClr>
              </a:solidFill>
            </a:endParaRPr>
          </a:p>
          <a:p>
            <a:pPr lvl="2" algn="just">
              <a:lnSpc>
                <a:spcPct val="150000"/>
              </a:lnSpc>
              <a:buClr>
                <a:schemeClr val="tx1"/>
              </a:buClr>
              <a:buFont typeface="Courier New" panose="02070309020205020404" pitchFamily="49" charset="0"/>
              <a:buChar char="o"/>
            </a:pPr>
            <a:r>
              <a:rPr lang="en-SG" sz="1400">
                <a:solidFill>
                  <a:schemeClr val="bg1">
                    <a:lumMod val="65000"/>
                  </a:schemeClr>
                </a:solidFill>
              </a:rPr>
              <a:t>Replace x with y</a:t>
            </a:r>
            <a:r>
              <a:rPr lang="en-US" altLang="zh-CN" sz="1400">
                <a:solidFill>
                  <a:schemeClr val="bg1">
                    <a:lumMod val="65000"/>
                  </a:schemeClr>
                </a:solidFill>
                <a:latin typeface="Calibri" panose="020F0502020204030204" pitchFamily="34" charset="0"/>
                <a:ea typeface="宋体" panose="02010600030101010101" pitchFamily="2" charset="-122"/>
              </a:rPr>
              <a:t> </a:t>
            </a:r>
            <a:endParaRPr lang="en-SG" sz="1400">
              <a:solidFill>
                <a:schemeClr val="bg1">
                  <a:lumMod val="65000"/>
                </a:schemeClr>
              </a:solidFill>
            </a:endParaRPr>
          </a:p>
          <a:p>
            <a:pPr marL="800100" lvl="1" indent="-342900" algn="just">
              <a:lnSpc>
                <a:spcPct val="150000"/>
              </a:lnSpc>
              <a:buClr>
                <a:schemeClr val="tx1"/>
              </a:buClr>
              <a:buFont typeface="+mj-lt"/>
              <a:buAutoNum type="arabicPeriod"/>
            </a:pPr>
            <a:r>
              <a:rPr lang="en-SG" sz="1600" b="1">
                <a:solidFill>
                  <a:srgbClr val="6066C9"/>
                </a:solidFill>
              </a:rPr>
              <a:t>x has two children: </a:t>
            </a:r>
          </a:p>
          <a:p>
            <a:pPr lvl="2" algn="just">
              <a:lnSpc>
                <a:spcPct val="150000"/>
              </a:lnSpc>
              <a:buClr>
                <a:schemeClr val="tx1"/>
              </a:buClr>
              <a:buFont typeface="Courier New" panose="02070309020205020404" pitchFamily="49" charset="0"/>
              <a:buChar char="o"/>
            </a:pPr>
            <a:r>
              <a:rPr lang="en-SG" sz="1400" b="1">
                <a:solidFill>
                  <a:srgbClr val="6066C9"/>
                </a:solidFill>
              </a:rPr>
              <a:t>Swap x with successor</a:t>
            </a:r>
          </a:p>
          <a:p>
            <a:pPr lvl="2" algn="just">
              <a:lnSpc>
                <a:spcPct val="150000"/>
              </a:lnSpc>
              <a:buClr>
                <a:schemeClr val="tx1"/>
              </a:buClr>
              <a:buFont typeface="Courier New" panose="02070309020205020404" pitchFamily="49" charset="0"/>
              <a:buChar char="o"/>
            </a:pPr>
            <a:r>
              <a:rPr lang="en-SG" sz="1400" b="1">
                <a:solidFill>
                  <a:srgbClr val="6066C9"/>
                </a:solidFill>
              </a:rPr>
              <a:t>Perform case 1 or 2 to remove it</a:t>
            </a:r>
            <a:endParaRPr lang="en-SG" sz="1800" b="1">
              <a:solidFill>
                <a:srgbClr val="6066C9"/>
              </a:solidFill>
            </a:endParaRPr>
          </a:p>
        </p:txBody>
      </p:sp>
      <p:sp>
        <p:nvSpPr>
          <p:cNvPr id="119" name="object 8"/>
          <p:cNvSpPr/>
          <p:nvPr/>
        </p:nvSpPr>
        <p:spPr>
          <a:xfrm>
            <a:off x="6286726" y="2282488"/>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0" name="object 9"/>
          <p:cNvSpPr txBox="1"/>
          <p:nvPr/>
        </p:nvSpPr>
        <p:spPr>
          <a:xfrm>
            <a:off x="6403617" y="2324917"/>
            <a:ext cx="16181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121" name="object 11"/>
          <p:cNvSpPr/>
          <p:nvPr/>
        </p:nvSpPr>
        <p:spPr>
          <a:xfrm>
            <a:off x="5547863" y="2747692"/>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2" name="object 12"/>
          <p:cNvSpPr txBox="1"/>
          <p:nvPr/>
        </p:nvSpPr>
        <p:spPr>
          <a:xfrm>
            <a:off x="5677581" y="2785792"/>
            <a:ext cx="13189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123" name="object 14"/>
          <p:cNvSpPr/>
          <p:nvPr/>
        </p:nvSpPr>
        <p:spPr>
          <a:xfrm>
            <a:off x="5178406" y="3286186"/>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4" name="object 15"/>
          <p:cNvSpPr txBox="1"/>
          <p:nvPr/>
        </p:nvSpPr>
        <p:spPr>
          <a:xfrm>
            <a:off x="5302838" y="3324286"/>
            <a:ext cx="144108"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25" name="object 17"/>
          <p:cNvSpPr/>
          <p:nvPr/>
        </p:nvSpPr>
        <p:spPr>
          <a:xfrm>
            <a:off x="5917294" y="3286186"/>
            <a:ext cx="426218" cy="368072"/>
          </a:xfrm>
          <a:prstGeom prst="ellipse">
            <a:avLst/>
          </a:prstGeom>
          <a:solidFill>
            <a:srgbClr val="CC0000">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6" name="object 18"/>
          <p:cNvSpPr txBox="1"/>
          <p:nvPr/>
        </p:nvSpPr>
        <p:spPr>
          <a:xfrm>
            <a:off x="6049769" y="3324286"/>
            <a:ext cx="125789"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27" name="object 20"/>
          <p:cNvSpPr/>
          <p:nvPr/>
        </p:nvSpPr>
        <p:spPr>
          <a:xfrm>
            <a:off x="7025613" y="2747692"/>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8" name="object 21"/>
          <p:cNvSpPr txBox="1"/>
          <p:nvPr/>
        </p:nvSpPr>
        <p:spPr>
          <a:xfrm>
            <a:off x="7161811" y="2785792"/>
            <a:ext cx="117241"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29" name="object 23"/>
          <p:cNvSpPr/>
          <p:nvPr/>
        </p:nvSpPr>
        <p:spPr>
          <a:xfrm>
            <a:off x="6656182" y="3286186"/>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0" name="object 24"/>
          <p:cNvSpPr txBox="1"/>
          <p:nvPr/>
        </p:nvSpPr>
        <p:spPr>
          <a:xfrm>
            <a:off x="6802062" y="3324286"/>
            <a:ext cx="94647"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31" name="object 26"/>
          <p:cNvSpPr/>
          <p:nvPr/>
        </p:nvSpPr>
        <p:spPr>
          <a:xfrm>
            <a:off x="7395045" y="3286186"/>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2" name="object 27"/>
          <p:cNvSpPr txBox="1"/>
          <p:nvPr/>
        </p:nvSpPr>
        <p:spPr>
          <a:xfrm>
            <a:off x="7489814" y="3324286"/>
            <a:ext cx="212497" cy="252767"/>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dirty="0">
              <a:solidFill>
                <a:prstClr val="black"/>
              </a:solidFill>
              <a:latin typeface="Verdana (Body)"/>
              <a:cs typeface="Calibri"/>
            </a:endParaRPr>
          </a:p>
        </p:txBody>
      </p:sp>
      <p:sp>
        <p:nvSpPr>
          <p:cNvPr id="133" name="object 47"/>
          <p:cNvSpPr/>
          <p:nvPr/>
        </p:nvSpPr>
        <p:spPr>
          <a:xfrm>
            <a:off x="6032420" y="3858517"/>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4" name="object 48"/>
          <p:cNvSpPr txBox="1"/>
          <p:nvPr/>
        </p:nvSpPr>
        <p:spPr>
          <a:xfrm>
            <a:off x="6148555" y="3896617"/>
            <a:ext cx="163648" cy="252767"/>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135" name="object 50"/>
          <p:cNvSpPr/>
          <p:nvPr/>
        </p:nvSpPr>
        <p:spPr>
          <a:xfrm>
            <a:off x="7007321" y="386182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6" name="object 51"/>
          <p:cNvSpPr txBox="1"/>
          <p:nvPr/>
        </p:nvSpPr>
        <p:spPr>
          <a:xfrm>
            <a:off x="7141763" y="3900851"/>
            <a:ext cx="139223"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137" name="object 59"/>
          <p:cNvSpPr/>
          <p:nvPr/>
        </p:nvSpPr>
        <p:spPr>
          <a:xfrm>
            <a:off x="6522215" y="386275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8" name="object 60"/>
          <p:cNvSpPr txBox="1"/>
          <p:nvPr/>
        </p:nvSpPr>
        <p:spPr>
          <a:xfrm>
            <a:off x="6682107" y="3900851"/>
            <a:ext cx="79992" cy="252767"/>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139" name="object 65"/>
          <p:cNvSpPr/>
          <p:nvPr/>
        </p:nvSpPr>
        <p:spPr>
          <a:xfrm>
            <a:off x="5428415" y="3862751"/>
            <a:ext cx="426218" cy="368072"/>
          </a:xfrm>
          <a:prstGeom prst="ellipse">
            <a:avLst/>
          </a:prstGeom>
          <a:solidFill>
            <a:srgbClr val="CC0000">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0" name="object 66"/>
          <p:cNvSpPr txBox="1"/>
          <p:nvPr/>
        </p:nvSpPr>
        <p:spPr>
          <a:xfrm>
            <a:off x="5553861" y="3900851"/>
            <a:ext cx="14166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141" name="object 71"/>
          <p:cNvSpPr/>
          <p:nvPr/>
        </p:nvSpPr>
        <p:spPr>
          <a:xfrm>
            <a:off x="4920386" y="386275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2" name="object 72"/>
          <p:cNvSpPr txBox="1"/>
          <p:nvPr/>
        </p:nvSpPr>
        <p:spPr>
          <a:xfrm>
            <a:off x="5041496" y="3900851"/>
            <a:ext cx="152047" cy="252767"/>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dirty="0">
              <a:solidFill>
                <a:prstClr val="black"/>
              </a:solidFill>
              <a:latin typeface="Verdana (Body)"/>
              <a:cs typeface="Calibri"/>
            </a:endParaRPr>
          </a:p>
        </p:txBody>
      </p:sp>
      <p:sp>
        <p:nvSpPr>
          <p:cNvPr id="143" name="object 77"/>
          <p:cNvSpPr/>
          <p:nvPr/>
        </p:nvSpPr>
        <p:spPr>
          <a:xfrm>
            <a:off x="5613143" y="4439279"/>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4" name="object 78"/>
          <p:cNvSpPr txBox="1"/>
          <p:nvPr/>
        </p:nvSpPr>
        <p:spPr>
          <a:xfrm>
            <a:off x="5730763" y="4481705"/>
            <a:ext cx="159985"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p>
        </p:txBody>
      </p:sp>
      <p:cxnSp>
        <p:nvCxnSpPr>
          <p:cNvPr id="145" name="直接箭头连接符 51"/>
          <p:cNvCxnSpPr>
            <a:stCxn id="119" idx="5"/>
            <a:endCxn id="127" idx="1"/>
          </p:cNvCxnSpPr>
          <p:nvPr/>
        </p:nvCxnSpPr>
        <p:spPr>
          <a:xfrm>
            <a:off x="6650525" y="2596657"/>
            <a:ext cx="437507" cy="204938"/>
          </a:xfrm>
          <a:prstGeom prst="straightConnector1">
            <a:avLst/>
          </a:prstGeom>
          <a:noFill/>
          <a:ln w="38100" cap="flat" cmpd="sng" algn="ctr">
            <a:solidFill>
              <a:srgbClr val="0033CC"/>
            </a:solidFill>
            <a:prstDash val="solid"/>
            <a:miter lim="800000"/>
            <a:tailEnd type="triangle"/>
          </a:ln>
          <a:effectLst/>
        </p:spPr>
      </p:cxnSp>
      <p:cxnSp>
        <p:nvCxnSpPr>
          <p:cNvPr id="146" name="直接箭头连接符 52"/>
          <p:cNvCxnSpPr>
            <a:stCxn id="119" idx="3"/>
            <a:endCxn id="121" idx="7"/>
          </p:cNvCxnSpPr>
          <p:nvPr/>
        </p:nvCxnSpPr>
        <p:spPr>
          <a:xfrm flipH="1">
            <a:off x="5911662" y="2596657"/>
            <a:ext cx="437482" cy="204938"/>
          </a:xfrm>
          <a:prstGeom prst="straightConnector1">
            <a:avLst/>
          </a:prstGeom>
          <a:noFill/>
          <a:ln w="38100" cap="flat" cmpd="sng" algn="ctr">
            <a:solidFill>
              <a:srgbClr val="0033CC"/>
            </a:solidFill>
            <a:prstDash val="solid"/>
            <a:miter lim="800000"/>
            <a:tailEnd type="triangle"/>
          </a:ln>
          <a:effectLst/>
        </p:spPr>
      </p:cxnSp>
      <p:cxnSp>
        <p:nvCxnSpPr>
          <p:cNvPr id="147" name="直接箭头连接符 53"/>
          <p:cNvCxnSpPr>
            <a:stCxn id="121" idx="4"/>
            <a:endCxn id="123" idx="7"/>
          </p:cNvCxnSpPr>
          <p:nvPr/>
        </p:nvCxnSpPr>
        <p:spPr>
          <a:xfrm flipH="1">
            <a:off x="5542205" y="3115764"/>
            <a:ext cx="218767" cy="224326"/>
          </a:xfrm>
          <a:prstGeom prst="straightConnector1">
            <a:avLst/>
          </a:prstGeom>
          <a:noFill/>
          <a:ln w="38100" cap="flat" cmpd="sng" algn="ctr">
            <a:solidFill>
              <a:srgbClr val="0033CC"/>
            </a:solidFill>
            <a:prstDash val="solid"/>
            <a:miter lim="800000"/>
            <a:tailEnd type="triangle"/>
          </a:ln>
          <a:effectLst/>
        </p:spPr>
      </p:cxnSp>
      <p:cxnSp>
        <p:nvCxnSpPr>
          <p:cNvPr id="148" name="直接箭头连接符 54"/>
          <p:cNvCxnSpPr>
            <a:stCxn id="127" idx="3"/>
            <a:endCxn id="129" idx="0"/>
          </p:cNvCxnSpPr>
          <p:nvPr/>
        </p:nvCxnSpPr>
        <p:spPr>
          <a:xfrm flipH="1">
            <a:off x="6869292" y="3061861"/>
            <a:ext cx="218740" cy="224326"/>
          </a:xfrm>
          <a:prstGeom prst="straightConnector1">
            <a:avLst/>
          </a:prstGeom>
          <a:noFill/>
          <a:ln w="38100" cap="flat" cmpd="sng" algn="ctr">
            <a:solidFill>
              <a:srgbClr val="0033CC"/>
            </a:solidFill>
            <a:prstDash val="solid"/>
            <a:miter lim="800000"/>
            <a:tailEnd type="triangle"/>
          </a:ln>
          <a:effectLst/>
        </p:spPr>
      </p:cxnSp>
      <p:cxnSp>
        <p:nvCxnSpPr>
          <p:cNvPr id="149" name="直接箭头连接符 55"/>
          <p:cNvCxnSpPr>
            <a:stCxn id="121" idx="4"/>
            <a:endCxn id="125" idx="1"/>
          </p:cNvCxnSpPr>
          <p:nvPr/>
        </p:nvCxnSpPr>
        <p:spPr>
          <a:xfrm>
            <a:off x="5760972" y="3115764"/>
            <a:ext cx="218740" cy="224326"/>
          </a:xfrm>
          <a:prstGeom prst="straightConnector1">
            <a:avLst/>
          </a:prstGeom>
          <a:noFill/>
          <a:ln w="38100" cap="flat" cmpd="sng" algn="ctr">
            <a:solidFill>
              <a:srgbClr val="0033CC"/>
            </a:solidFill>
            <a:prstDash val="solid"/>
            <a:miter lim="800000"/>
            <a:tailEnd type="triangle"/>
          </a:ln>
          <a:effectLst/>
        </p:spPr>
      </p:cxnSp>
      <p:cxnSp>
        <p:nvCxnSpPr>
          <p:cNvPr id="150" name="直接箭头连接符 56"/>
          <p:cNvCxnSpPr>
            <a:stCxn id="127" idx="5"/>
            <a:endCxn id="131" idx="0"/>
          </p:cNvCxnSpPr>
          <p:nvPr/>
        </p:nvCxnSpPr>
        <p:spPr>
          <a:xfrm>
            <a:off x="7389413" y="3061861"/>
            <a:ext cx="218741" cy="224326"/>
          </a:xfrm>
          <a:prstGeom prst="straightConnector1">
            <a:avLst/>
          </a:prstGeom>
          <a:noFill/>
          <a:ln w="38100" cap="flat" cmpd="sng" algn="ctr">
            <a:solidFill>
              <a:srgbClr val="0033CC"/>
            </a:solidFill>
            <a:prstDash val="solid"/>
            <a:miter lim="800000"/>
            <a:tailEnd type="triangle"/>
          </a:ln>
          <a:effectLst/>
        </p:spPr>
      </p:cxnSp>
      <p:cxnSp>
        <p:nvCxnSpPr>
          <p:cNvPr id="151" name="直接箭头连接符 57"/>
          <p:cNvCxnSpPr>
            <a:stCxn id="123" idx="4"/>
            <a:endCxn id="139" idx="0"/>
          </p:cNvCxnSpPr>
          <p:nvPr/>
        </p:nvCxnSpPr>
        <p:spPr>
          <a:xfrm>
            <a:off x="5391515" y="3654258"/>
            <a:ext cx="250009" cy="208492"/>
          </a:xfrm>
          <a:prstGeom prst="straightConnector1">
            <a:avLst/>
          </a:prstGeom>
          <a:noFill/>
          <a:ln w="38100" cap="flat" cmpd="sng" algn="ctr">
            <a:solidFill>
              <a:srgbClr val="0033CC"/>
            </a:solidFill>
            <a:prstDash val="solid"/>
            <a:miter lim="800000"/>
            <a:tailEnd type="triangle"/>
          </a:ln>
          <a:effectLst/>
        </p:spPr>
      </p:cxnSp>
      <p:cxnSp>
        <p:nvCxnSpPr>
          <p:cNvPr id="152" name="直接箭头连接符 58"/>
          <p:cNvCxnSpPr>
            <a:stCxn id="123" idx="4"/>
            <a:endCxn id="141" idx="0"/>
          </p:cNvCxnSpPr>
          <p:nvPr/>
        </p:nvCxnSpPr>
        <p:spPr>
          <a:xfrm flipH="1">
            <a:off x="5133496" y="3654258"/>
            <a:ext cx="258020" cy="208492"/>
          </a:xfrm>
          <a:prstGeom prst="straightConnector1">
            <a:avLst/>
          </a:prstGeom>
          <a:noFill/>
          <a:ln w="38100" cap="flat" cmpd="sng" algn="ctr">
            <a:solidFill>
              <a:srgbClr val="0033CC"/>
            </a:solidFill>
            <a:prstDash val="solid"/>
            <a:miter lim="800000"/>
            <a:tailEnd type="triangle"/>
          </a:ln>
          <a:effectLst/>
        </p:spPr>
      </p:cxnSp>
      <p:cxnSp>
        <p:nvCxnSpPr>
          <p:cNvPr id="153" name="直接箭头连接符 59"/>
          <p:cNvCxnSpPr>
            <a:stCxn id="129" idx="4"/>
            <a:endCxn id="137" idx="0"/>
          </p:cNvCxnSpPr>
          <p:nvPr/>
        </p:nvCxnSpPr>
        <p:spPr>
          <a:xfrm flipH="1">
            <a:off x="6735324" y="3654258"/>
            <a:ext cx="133967" cy="208492"/>
          </a:xfrm>
          <a:prstGeom prst="straightConnector1">
            <a:avLst/>
          </a:prstGeom>
          <a:noFill/>
          <a:ln w="38100" cap="flat" cmpd="sng" algn="ctr">
            <a:solidFill>
              <a:srgbClr val="0033CC"/>
            </a:solidFill>
            <a:prstDash val="solid"/>
            <a:miter lim="800000"/>
            <a:tailEnd type="triangle"/>
          </a:ln>
          <a:effectLst/>
        </p:spPr>
      </p:cxnSp>
      <p:cxnSp>
        <p:nvCxnSpPr>
          <p:cNvPr id="154" name="直接箭头连接符 60"/>
          <p:cNvCxnSpPr>
            <a:stCxn id="125" idx="4"/>
            <a:endCxn id="133" idx="0"/>
          </p:cNvCxnSpPr>
          <p:nvPr/>
        </p:nvCxnSpPr>
        <p:spPr>
          <a:xfrm>
            <a:off x="6130404" y="3654258"/>
            <a:ext cx="115126" cy="204259"/>
          </a:xfrm>
          <a:prstGeom prst="straightConnector1">
            <a:avLst/>
          </a:prstGeom>
          <a:noFill/>
          <a:ln w="38100" cap="flat" cmpd="sng" algn="ctr">
            <a:solidFill>
              <a:srgbClr val="0033CC"/>
            </a:solidFill>
            <a:prstDash val="solid"/>
            <a:miter lim="800000"/>
            <a:tailEnd type="triangle"/>
          </a:ln>
          <a:effectLst/>
        </p:spPr>
      </p:cxnSp>
      <p:cxnSp>
        <p:nvCxnSpPr>
          <p:cNvPr id="155" name="直接箭头连接符 61"/>
          <p:cNvCxnSpPr>
            <a:stCxn id="129" idx="4"/>
            <a:endCxn id="135" idx="0"/>
          </p:cNvCxnSpPr>
          <p:nvPr/>
        </p:nvCxnSpPr>
        <p:spPr>
          <a:xfrm>
            <a:off x="6869292" y="3654258"/>
            <a:ext cx="351139" cy="207563"/>
          </a:xfrm>
          <a:prstGeom prst="straightConnector1">
            <a:avLst/>
          </a:prstGeom>
          <a:noFill/>
          <a:ln w="38100" cap="flat" cmpd="sng" algn="ctr">
            <a:solidFill>
              <a:srgbClr val="0033CC"/>
            </a:solidFill>
            <a:prstDash val="solid"/>
            <a:miter lim="800000"/>
            <a:tailEnd type="triangle"/>
          </a:ln>
          <a:effectLst/>
        </p:spPr>
      </p:cxnSp>
      <p:cxnSp>
        <p:nvCxnSpPr>
          <p:cNvPr id="156" name="直接箭头连接符 62"/>
          <p:cNvCxnSpPr>
            <a:stCxn id="139" idx="4"/>
            <a:endCxn id="143" idx="0"/>
          </p:cNvCxnSpPr>
          <p:nvPr/>
        </p:nvCxnSpPr>
        <p:spPr>
          <a:xfrm>
            <a:off x="5641524" y="4230823"/>
            <a:ext cx="184729" cy="208456"/>
          </a:xfrm>
          <a:prstGeom prst="straightConnector1">
            <a:avLst/>
          </a:prstGeom>
          <a:noFill/>
          <a:ln w="38100" cap="flat" cmpd="sng" algn="ctr">
            <a:solidFill>
              <a:srgbClr val="0033CC"/>
            </a:solidFill>
            <a:prstDash val="solid"/>
            <a:miter lim="800000"/>
            <a:tailEnd type="triangle"/>
          </a:ln>
          <a:effectLst/>
        </p:spPr>
      </p:cxnSp>
    </p:spTree>
    <p:extLst>
      <p:ext uri="{BB962C8B-B14F-4D97-AF65-F5344CB8AC3E}">
        <p14:creationId xmlns:p14="http://schemas.microsoft.com/office/powerpoint/2010/main" val="3726979004"/>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2" end="2"/>
                                            </p:txEl>
                                          </p:spTgt>
                                        </p:tgtEl>
                                      </p:cBhvr>
                                    </p:animEffect>
                                    <p:animScale>
                                      <p:cBhvr>
                                        <p:cTn id="7" dur="250" autoRev="1" fill="hold"/>
                                        <p:tgtEl>
                                          <p:spTgt spid="3">
                                            <p:txEl>
                                              <p:pRg st="2" end="2"/>
                                            </p:txEl>
                                          </p:spTgt>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3">
                                            <p:txEl>
                                              <p:pRg st="3" end="3"/>
                                            </p:txEl>
                                          </p:spTgt>
                                        </p:tgtEl>
                                      </p:cBhvr>
                                    </p:animEffect>
                                    <p:animScale>
                                      <p:cBhvr>
                                        <p:cTn id="10" dur="250" autoRev="1" fill="hold"/>
                                        <p:tgtEl>
                                          <p:spTgt spid="3">
                                            <p:txEl>
                                              <p:pRg st="3" end="3"/>
                                            </p:txEl>
                                          </p:spTgt>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3">
                                            <p:txEl>
                                              <p:pRg st="4" end="4"/>
                                            </p:txEl>
                                          </p:spTgt>
                                        </p:tgtEl>
                                      </p:cBhvr>
                                    </p:animEffect>
                                    <p:animScale>
                                      <p:cBhvr>
                                        <p:cTn id="15" dur="250" autoRev="1" fill="hold"/>
                                        <p:tgtEl>
                                          <p:spTgt spid="3">
                                            <p:txEl>
                                              <p:pRg st="4" end="4"/>
                                            </p:txEl>
                                          </p:spTgt>
                                        </p:tgtEl>
                                      </p:cBhvr>
                                      <p:by x="105000" y="105000"/>
                                    </p:animScale>
                                  </p:childTnLst>
                                </p:cTn>
                              </p:par>
                              <p:par>
                                <p:cTn id="16" presetID="26" presetClass="emph" presetSubtype="0" fill="hold" nodeType="withEffect">
                                  <p:stCondLst>
                                    <p:cond delay="0"/>
                                  </p:stCondLst>
                                  <p:childTnLst>
                                    <p:animEffect transition="out" filter="fade">
                                      <p:cBhvr>
                                        <p:cTn id="17" dur="500" tmFilter="0, 0; .2, .5; .8, .5; 1, 0"/>
                                        <p:tgtEl>
                                          <p:spTgt spid="3">
                                            <p:txEl>
                                              <p:pRg st="5" end="5"/>
                                            </p:txEl>
                                          </p:spTgt>
                                        </p:tgtEl>
                                      </p:cBhvr>
                                    </p:animEffect>
                                    <p:animScale>
                                      <p:cBhvr>
                                        <p:cTn id="18" dur="250" autoRev="1" fill="hold"/>
                                        <p:tgtEl>
                                          <p:spTgt spid="3">
                                            <p:txEl>
                                              <p:pRg st="5" end="5"/>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What is the successor of X?</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endParaRPr lang="en-SG" sz="1400"/>
          </a:p>
          <a:p>
            <a:pPr marL="0" indent="0" algn="just">
              <a:lnSpc>
                <a:spcPct val="100000"/>
              </a:lnSpc>
              <a:buNone/>
            </a:pPr>
            <a:endParaRPr lang="en-SG" sz="1400"/>
          </a:p>
          <a:p>
            <a:pPr marL="0" indent="0" algn="just">
              <a:lnSpc>
                <a:spcPct val="100000"/>
              </a:lnSpc>
              <a:buNone/>
            </a:pPr>
            <a:r>
              <a:rPr lang="en-SG" sz="1400"/>
              <a:t>In-order traversal of a BST produce a sorted list (in ascending order)</a:t>
            </a:r>
          </a:p>
          <a:p>
            <a:pPr marL="0" indent="0" algn="just">
              <a:lnSpc>
                <a:spcPct val="100000"/>
              </a:lnSpc>
              <a:spcBef>
                <a:spcPts val="300"/>
              </a:spcBef>
              <a:buNone/>
            </a:pPr>
            <a:r>
              <a:rPr lang="en-SG" sz="1400" b="1">
                <a:solidFill>
                  <a:srgbClr val="4F81BD"/>
                </a:solidFill>
              </a:rPr>
              <a:t>Successor/</a:t>
            </a:r>
            <a:r>
              <a:rPr lang="en-SG" sz="1400" b="1">
                <a:solidFill>
                  <a:srgbClr val="FF0000"/>
                </a:solidFill>
              </a:rPr>
              <a:t>predecessor</a:t>
            </a:r>
            <a:r>
              <a:rPr lang="en-SG" sz="1400" b="1"/>
              <a:t>: </a:t>
            </a:r>
          </a:p>
          <a:p>
            <a:pPr algn="just">
              <a:lnSpc>
                <a:spcPct val="100000"/>
              </a:lnSpc>
              <a:spcBef>
                <a:spcPts val="800"/>
              </a:spcBef>
            </a:pPr>
            <a:r>
              <a:rPr lang="en-SG" sz="1400" b="1">
                <a:solidFill>
                  <a:srgbClr val="4F81BD"/>
                </a:solidFill>
              </a:rPr>
              <a:t>The node immediately after/</a:t>
            </a:r>
            <a:r>
              <a:rPr lang="en-SG" sz="1400" b="1">
                <a:solidFill>
                  <a:srgbClr val="FF0000"/>
                </a:solidFill>
              </a:rPr>
              <a:t>before</a:t>
            </a:r>
            <a:r>
              <a:rPr lang="en-SG" sz="1400" b="1">
                <a:solidFill>
                  <a:srgbClr val="4F81BD"/>
                </a:solidFill>
              </a:rPr>
              <a:t> it in the sorted list</a:t>
            </a:r>
          </a:p>
          <a:p>
            <a:pPr algn="just">
              <a:lnSpc>
                <a:spcPct val="100000"/>
              </a:lnSpc>
              <a:spcBef>
                <a:spcPts val="600"/>
              </a:spcBef>
            </a:pPr>
            <a:r>
              <a:rPr lang="en-SG" sz="1400" b="1">
                <a:solidFill>
                  <a:srgbClr val="4F81BD"/>
                </a:solidFill>
              </a:rPr>
              <a:t>The next/</a:t>
            </a:r>
            <a:r>
              <a:rPr lang="en-SG" sz="1400" b="1">
                <a:solidFill>
                  <a:srgbClr val="FF0000"/>
                </a:solidFill>
              </a:rPr>
              <a:t>previous</a:t>
            </a:r>
            <a:r>
              <a:rPr lang="en-SG" sz="1400" b="1">
                <a:solidFill>
                  <a:srgbClr val="4F81BD"/>
                </a:solidFill>
              </a:rPr>
              <a:t> node visited using an in‐order traversal</a:t>
            </a:r>
          </a:p>
          <a:p>
            <a:pPr marL="0" indent="0" algn="just">
              <a:lnSpc>
                <a:spcPct val="100000"/>
              </a:lnSpc>
              <a:spcBef>
                <a:spcPts val="300"/>
              </a:spcBef>
              <a:buNone/>
            </a:pPr>
            <a:endParaRPr lang="en-SG" sz="1050"/>
          </a:p>
          <a:p>
            <a:pPr marL="0" indent="0" algn="just">
              <a:lnSpc>
                <a:spcPct val="100000"/>
              </a:lnSpc>
              <a:buNone/>
            </a:pPr>
            <a:r>
              <a:rPr lang="en-SG" sz="1400"/>
              <a:t>X has two children, so X’s predecessor is maximum node in its left subtree.</a:t>
            </a:r>
          </a:p>
          <a:p>
            <a:pPr marL="0" indent="0" algn="just">
              <a:lnSpc>
                <a:spcPct val="100000"/>
              </a:lnSpc>
              <a:spcBef>
                <a:spcPts val="300"/>
              </a:spcBef>
              <a:buNone/>
            </a:pPr>
            <a:r>
              <a:rPr lang="en-SG" sz="1400"/>
              <a:t>E.g.: H’s predecessor is G, E’s predecessor is D, J’s predecessor is I.</a:t>
            </a:r>
          </a:p>
          <a:p>
            <a:pPr algn="just">
              <a:lnSpc>
                <a:spcPct val="100000"/>
              </a:lnSpc>
            </a:pPr>
            <a:endParaRPr lang="en-SG" sz="1400"/>
          </a:p>
        </p:txBody>
      </p:sp>
      <p:sp>
        <p:nvSpPr>
          <p:cNvPr id="5" name="矩形 4"/>
          <p:cNvSpPr/>
          <p:nvPr/>
        </p:nvSpPr>
        <p:spPr>
          <a:xfrm>
            <a:off x="1080522" y="1380226"/>
            <a:ext cx="6974399" cy="584775"/>
          </a:xfrm>
          <a:prstGeom prst="rect">
            <a:avLst/>
          </a:prstGeom>
          <a:solidFill>
            <a:srgbClr val="F79646">
              <a:lumMod val="20000"/>
              <a:lumOff val="80000"/>
            </a:srgbClr>
          </a:solidFill>
        </p:spPr>
        <p:txBody>
          <a:bodyPr wrap="square">
            <a:spAutoFit/>
          </a:bodyPr>
          <a:lstStyle/>
          <a:p>
            <a:pPr marL="12700" marR="5080" lvl="0" indent="0" algn="just" defTabSz="914400" eaLnBrk="1" fontAlgn="auto" latinLnBrk="0" hangingPunct="1">
              <a:lnSpc>
                <a:spcPct val="99700"/>
              </a:lnSpc>
              <a:spcBef>
                <a:spcPts val="760"/>
              </a:spcBef>
              <a:spcAft>
                <a:spcPts val="0"/>
              </a:spcAft>
              <a:buClrTx/>
              <a:buSzTx/>
              <a:buFontTx/>
              <a:buNone/>
              <a:tabLst>
                <a:tab pos="355600" algn="l"/>
              </a:tabLst>
              <a:defRPr/>
            </a:pPr>
            <a:r>
              <a:rPr kumimoji="0" lang="en-US" altLang="zh-CN" sz="1600" b="0" i="0" u="none" strike="noStrike" kern="0" cap="none" spc="-20" normalizeH="0" baseline="0" noProof="0" dirty="0">
                <a:ln>
                  <a:noFill/>
                </a:ln>
                <a:solidFill>
                  <a:prstClr val="black"/>
                </a:solidFill>
                <a:effectLst/>
                <a:uLnTx/>
                <a:uFillTx/>
                <a:latin typeface="Verdana (Body)"/>
                <a:ea typeface="宋体" panose="02010600030101010101" pitchFamily="2" charset="-122"/>
                <a:cs typeface="Calibri"/>
              </a:rPr>
              <a:t>Re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pl</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ac</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in</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g</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 a n</a:t>
            </a:r>
            <a:r>
              <a:rPr kumimoji="0" lang="en-US" altLang="zh-CN" sz="1600" b="0" i="0" u="none" strike="noStrike" kern="0" cap="none" spc="-5" normalizeH="0" baseline="0" noProof="0" dirty="0">
                <a:ln>
                  <a:noFill/>
                </a:ln>
                <a:solidFill>
                  <a:prstClr val="black"/>
                </a:solidFill>
                <a:effectLst/>
                <a:uLnTx/>
                <a:uFillTx/>
                <a:latin typeface="Verdana (Body)"/>
                <a:ea typeface="宋体" panose="02010600030101010101" pitchFamily="2" charset="-122"/>
                <a:cs typeface="Calibri"/>
              </a:rPr>
              <a:t>o</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d</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 </a:t>
            </a:r>
            <a:r>
              <a:rPr kumimoji="0" lang="en-US" altLang="zh-CN" sz="1600" b="0" i="0" u="none" strike="noStrike" kern="0" cap="none" spc="-30" normalizeH="0" baseline="0" noProof="0" dirty="0">
                <a:ln>
                  <a:noFill/>
                </a:ln>
                <a:solidFill>
                  <a:prstClr val="black"/>
                </a:solidFill>
                <a:effectLst/>
                <a:uLnTx/>
                <a:uFillTx/>
                <a:latin typeface="Verdana (Body)"/>
                <a:ea typeface="宋体" panose="02010600030101010101" pitchFamily="2" charset="-122"/>
                <a:cs typeface="Calibri"/>
              </a:rPr>
              <a:t>w</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ith </a:t>
            </a:r>
            <a:r>
              <a:rPr kumimoji="0" lang="en-US" altLang="zh-CN" sz="1600" b="0" i="0" u="none" strike="noStrike" kern="0" cap="none" spc="0" normalizeH="0" baseline="0" noProof="0">
                <a:ln>
                  <a:noFill/>
                </a:ln>
                <a:solidFill>
                  <a:prstClr val="black"/>
                </a:solidFill>
                <a:effectLst/>
                <a:uLnTx/>
                <a:uFillTx/>
                <a:latin typeface="Verdana (Body)"/>
                <a:ea typeface="宋体" panose="02010600030101010101" pitchFamily="2" charset="-122"/>
                <a:cs typeface="Calibri"/>
              </a:rPr>
              <a:t>its in-order</a:t>
            </a:r>
            <a:r>
              <a:rPr kumimoji="0" lang="en-US" altLang="zh-CN" sz="1600" b="0" i="0" u="none" strike="noStrike" kern="0" cap="none" spc="0" normalizeH="0" noProof="0">
                <a:ln>
                  <a:noFill/>
                </a:ln>
                <a:solidFill>
                  <a:prstClr val="black"/>
                </a:solidFill>
                <a:effectLst/>
                <a:uLnTx/>
                <a:uFillTx/>
                <a:latin typeface="Verdana (Body)"/>
                <a:ea typeface="宋体" panose="02010600030101010101" pitchFamily="2" charset="-122"/>
                <a:cs typeface="Calibri"/>
              </a:rPr>
              <a:t> </a:t>
            </a:r>
            <a:r>
              <a:rPr kumimoji="0" lang="en-US" altLang="zh-CN" sz="1600" b="1" i="0" u="none" strike="noStrike" kern="0" cap="none" spc="0" normalizeH="0" baseline="0" noProof="0">
                <a:ln>
                  <a:noFill/>
                </a:ln>
                <a:solidFill>
                  <a:prstClr val="black"/>
                </a:solidFill>
                <a:effectLst/>
                <a:uLnTx/>
                <a:uFillTx/>
                <a:latin typeface="Verdana (Body)"/>
                <a:ea typeface="宋体" panose="02010600030101010101" pitchFamily="2" charset="-122"/>
              </a:rPr>
              <a:t>predecessor </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nsu</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re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s th</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at</a:t>
            </a:r>
            <a:r>
              <a:rPr kumimoji="0" lang="en-US" altLang="zh-CN" sz="1600" b="0" i="0" u="none" strike="noStrike" kern="0" cap="none" spc="-10" normalizeH="0" baseline="0" noProof="0" dirty="0">
                <a:ln>
                  <a:noFill/>
                </a:ln>
                <a:solidFill>
                  <a:prstClr val="black"/>
                </a:solidFill>
                <a:effectLst/>
                <a:uLnTx/>
                <a:uFillTx/>
                <a:latin typeface="Verdana (Body)"/>
                <a:ea typeface="宋体" panose="02010600030101010101" pitchFamily="2" charset="-122"/>
                <a:cs typeface="Calibri"/>
              </a:rPr>
              <a:t> </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th</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 </a:t>
            </a:r>
            <a:r>
              <a:rPr kumimoji="0" lang="en-US" altLang="zh-CN" sz="1600" b="0" i="0" u="none" strike="noStrike" kern="0" cap="none" spc="-25" normalizeH="0" baseline="0" noProof="0" dirty="0">
                <a:ln>
                  <a:noFill/>
                </a:ln>
                <a:solidFill>
                  <a:prstClr val="black"/>
                </a:solidFill>
                <a:effectLst/>
                <a:uLnTx/>
                <a:uFillTx/>
                <a:latin typeface="Verdana (Body)"/>
                <a:ea typeface="宋体" panose="02010600030101010101" pitchFamily="2" charset="-122"/>
                <a:cs typeface="Calibri"/>
              </a:rPr>
              <a:t>B</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ST </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r</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ul</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 (L&lt;C&lt;R)  is </a:t>
            </a:r>
            <a:r>
              <a:rPr kumimoji="0" lang="en-US" altLang="zh-CN" sz="1600" b="0" i="0" u="none" strike="noStrike" kern="0" cap="none" spc="-25" normalizeH="0" baseline="0" noProof="0" dirty="0">
                <a:ln>
                  <a:noFill/>
                </a:ln>
                <a:solidFill>
                  <a:prstClr val="black"/>
                </a:solidFill>
                <a:effectLst/>
                <a:uLnTx/>
                <a:uFillTx/>
                <a:latin typeface="Verdana (Body)"/>
                <a:ea typeface="宋体" panose="02010600030101010101" pitchFamily="2" charset="-122"/>
                <a:cs typeface="Calibri"/>
              </a:rPr>
              <a:t>m</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ainta</a:t>
            </a:r>
            <a:r>
              <a:rPr kumimoji="0" lang="en-US" altLang="zh-CN" sz="1600" b="0" i="0" u="none" strike="noStrike" kern="0" cap="none" spc="-5" normalizeH="0" baseline="0" noProof="0" dirty="0">
                <a:ln>
                  <a:noFill/>
                </a:ln>
                <a:solidFill>
                  <a:prstClr val="black"/>
                </a:solidFill>
                <a:effectLst/>
                <a:uLnTx/>
                <a:uFillTx/>
                <a:latin typeface="Verdana (Body)"/>
                <a:ea typeface="宋体" panose="02010600030101010101" pitchFamily="2" charset="-122"/>
                <a:cs typeface="Calibri"/>
              </a:rPr>
              <a:t>i</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n</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d</a:t>
            </a:r>
          </a:p>
        </p:txBody>
      </p:sp>
      <p:pic>
        <p:nvPicPr>
          <p:cNvPr id="6" name="图片 3"/>
          <p:cNvPicPr>
            <a:picLocks noChangeAspect="1"/>
          </p:cNvPicPr>
          <p:nvPr/>
        </p:nvPicPr>
        <p:blipFill>
          <a:blip r:embed="rId3"/>
          <a:stretch>
            <a:fillRect/>
          </a:stretch>
        </p:blipFill>
        <p:spPr>
          <a:xfrm>
            <a:off x="2049516" y="3982720"/>
            <a:ext cx="5044969" cy="2032827"/>
          </a:xfrm>
          <a:prstGeom prst="rect">
            <a:avLst/>
          </a:prstGeom>
        </p:spPr>
      </p:pic>
      <p:cxnSp>
        <p:nvCxnSpPr>
          <p:cNvPr id="7" name="直接连接符 7"/>
          <p:cNvCxnSpPr/>
          <p:nvPr/>
        </p:nvCxnSpPr>
        <p:spPr>
          <a:xfrm flipH="1">
            <a:off x="4708802" y="5595153"/>
            <a:ext cx="240237" cy="3603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9"/>
          <p:cNvCxnSpPr/>
          <p:nvPr/>
        </p:nvCxnSpPr>
        <p:spPr>
          <a:xfrm>
            <a:off x="4708802" y="5595153"/>
            <a:ext cx="240237" cy="3603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任意多边形 12"/>
          <p:cNvSpPr/>
          <p:nvPr/>
        </p:nvSpPr>
        <p:spPr>
          <a:xfrm>
            <a:off x="4495689" y="5843139"/>
            <a:ext cx="743959" cy="198139"/>
          </a:xfrm>
          <a:custGeom>
            <a:avLst/>
            <a:gdLst>
              <a:gd name="connsiteX0" fmla="*/ 0 w 943897"/>
              <a:gd name="connsiteY0" fmla="*/ 0 h 251388"/>
              <a:gd name="connsiteX1" fmla="*/ 412955 w 943897"/>
              <a:gd name="connsiteY1" fmla="*/ 250723 h 251388"/>
              <a:gd name="connsiteX2" fmla="*/ 943897 w 943897"/>
              <a:gd name="connsiteY2" fmla="*/ 58994 h 251388"/>
            </a:gdLst>
            <a:ahLst/>
            <a:cxnLst>
              <a:cxn ang="0">
                <a:pos x="connsiteX0" y="connsiteY0"/>
              </a:cxn>
              <a:cxn ang="0">
                <a:pos x="connsiteX1" y="connsiteY1"/>
              </a:cxn>
              <a:cxn ang="0">
                <a:pos x="connsiteX2" y="connsiteY2"/>
              </a:cxn>
            </a:cxnLst>
            <a:rect l="l" t="t" r="r" b="b"/>
            <a:pathLst>
              <a:path w="943897" h="251388">
                <a:moveTo>
                  <a:pt x="0" y="0"/>
                </a:moveTo>
                <a:cubicBezTo>
                  <a:pt x="127819" y="120445"/>
                  <a:pt x="255639" y="240891"/>
                  <a:pt x="412955" y="250723"/>
                </a:cubicBezTo>
                <a:cubicBezTo>
                  <a:pt x="570271" y="260555"/>
                  <a:pt x="757084" y="159774"/>
                  <a:pt x="943897" y="58994"/>
                </a:cubicBezTo>
              </a:path>
            </a:pathLst>
          </a:custGeom>
          <a:noFill/>
          <a:ln w="28575">
            <a:solidFill>
              <a:srgbClr val="3366FF"/>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Verdana (Body)"/>
            </a:endParaRPr>
          </a:p>
        </p:txBody>
      </p:sp>
      <p:sp>
        <p:nvSpPr>
          <p:cNvPr id="10" name="椭圆 15"/>
          <p:cNvSpPr/>
          <p:nvPr/>
        </p:nvSpPr>
        <p:spPr>
          <a:xfrm>
            <a:off x="4708802" y="4056886"/>
            <a:ext cx="300296" cy="240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prstClr val="white"/>
                </a:solidFill>
                <a:latin typeface="Verdana (Body)"/>
              </a:rPr>
              <a:t>H</a:t>
            </a:r>
            <a:endParaRPr lang="zh-CN" altLang="en-US" sz="1400" dirty="0">
              <a:solidFill>
                <a:prstClr val="white"/>
              </a:solidFill>
              <a:latin typeface="Verdana (Body)"/>
            </a:endParaRPr>
          </a:p>
        </p:txBody>
      </p:sp>
      <p:sp>
        <p:nvSpPr>
          <p:cNvPr id="11" name="椭圆 15"/>
          <p:cNvSpPr/>
          <p:nvPr/>
        </p:nvSpPr>
        <p:spPr>
          <a:xfrm>
            <a:off x="4276132" y="5095683"/>
            <a:ext cx="300296" cy="240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prstClr val="white"/>
                </a:solidFill>
                <a:latin typeface="Verdana (Body)"/>
              </a:rPr>
              <a:t>G</a:t>
            </a:r>
            <a:endParaRPr lang="zh-CN" altLang="en-US" sz="1400" dirty="0">
              <a:solidFill>
                <a:prstClr val="white"/>
              </a:solidFill>
              <a:latin typeface="Verdana (Body)"/>
            </a:endParaRPr>
          </a:p>
        </p:txBody>
      </p:sp>
      <p:sp>
        <p:nvSpPr>
          <p:cNvPr id="12" name="椭圆 15"/>
          <p:cNvSpPr/>
          <p:nvPr/>
        </p:nvSpPr>
        <p:spPr>
          <a:xfrm>
            <a:off x="4280282" y="5095128"/>
            <a:ext cx="300296" cy="240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prstClr val="white"/>
                </a:solidFill>
                <a:latin typeface="Verdana (Body)"/>
              </a:rPr>
              <a:t>H</a:t>
            </a:r>
            <a:endParaRPr lang="zh-CN" altLang="en-US" sz="1400" dirty="0">
              <a:solidFill>
                <a:prstClr val="white"/>
              </a:solidFill>
              <a:latin typeface="Verdana (Body)"/>
            </a:endParaRPr>
          </a:p>
        </p:txBody>
      </p:sp>
      <p:sp>
        <p:nvSpPr>
          <p:cNvPr id="13" name="椭圆 15"/>
          <p:cNvSpPr/>
          <p:nvPr/>
        </p:nvSpPr>
        <p:spPr>
          <a:xfrm>
            <a:off x="4720060" y="4056886"/>
            <a:ext cx="300296" cy="240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prstClr val="white"/>
                </a:solidFill>
                <a:latin typeface="Verdana (Body)"/>
              </a:rPr>
              <a:t>G</a:t>
            </a:r>
            <a:endParaRPr lang="zh-CN" altLang="en-US" sz="1400" dirty="0">
              <a:solidFill>
                <a:prstClr val="white"/>
              </a:solidFill>
              <a:latin typeface="Verdana (Body)"/>
            </a:endParaRPr>
          </a:p>
        </p:txBody>
      </p:sp>
      <p:cxnSp>
        <p:nvCxnSpPr>
          <p:cNvPr id="14" name="直接连接符 13"/>
          <p:cNvCxnSpPr/>
          <p:nvPr/>
        </p:nvCxnSpPr>
        <p:spPr>
          <a:xfrm flipH="1">
            <a:off x="4322703" y="5065673"/>
            <a:ext cx="240237" cy="3603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310311" y="5065673"/>
            <a:ext cx="240237" cy="3603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D7065A33-0D52-782C-C50B-AC27B945A2B4}"/>
                  </a:ext>
                </a:extLst>
              </p14:cNvPr>
              <p14:cNvContentPartPr/>
              <p14:nvPr/>
            </p14:nvContentPartPr>
            <p14:xfrm>
              <a:off x="3877811" y="1462510"/>
              <a:ext cx="2338920" cy="151200"/>
            </p14:xfrm>
          </p:contentPart>
        </mc:Choice>
        <mc:Fallback xmlns="">
          <p:pic>
            <p:nvPicPr>
              <p:cNvPr id="4" name="Ink 3">
                <a:extLst>
                  <a:ext uri="{FF2B5EF4-FFF2-40B4-BE49-F238E27FC236}">
                    <a16:creationId xmlns:a16="http://schemas.microsoft.com/office/drawing/2014/main" id="{D7065A33-0D52-782C-C50B-AC27B945A2B4}"/>
                  </a:ext>
                </a:extLst>
              </p:cNvPr>
              <p:cNvPicPr/>
              <p:nvPr/>
            </p:nvPicPr>
            <p:blipFill>
              <a:blip r:embed="rId5"/>
              <a:stretch>
                <a:fillRect/>
              </a:stretch>
            </p:blipFill>
            <p:spPr>
              <a:xfrm>
                <a:off x="3823811" y="1354870"/>
                <a:ext cx="2446560" cy="366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2493D8B4-BB79-E1E9-D77E-E5984F716236}"/>
                  </a:ext>
                </a:extLst>
              </p14:cNvPr>
              <p14:cNvContentPartPr/>
              <p14:nvPr/>
            </p14:nvContentPartPr>
            <p14:xfrm>
              <a:off x="1129931" y="1516510"/>
              <a:ext cx="1811160" cy="19080"/>
            </p14:xfrm>
          </p:contentPart>
        </mc:Choice>
        <mc:Fallback xmlns="">
          <p:pic>
            <p:nvPicPr>
              <p:cNvPr id="16" name="Ink 15">
                <a:extLst>
                  <a:ext uri="{FF2B5EF4-FFF2-40B4-BE49-F238E27FC236}">
                    <a16:creationId xmlns:a16="http://schemas.microsoft.com/office/drawing/2014/main" id="{2493D8B4-BB79-E1E9-D77E-E5984F716236}"/>
                  </a:ext>
                </a:extLst>
              </p:cNvPr>
              <p:cNvPicPr/>
              <p:nvPr/>
            </p:nvPicPr>
            <p:blipFill>
              <a:blip r:embed="rId7"/>
              <a:stretch>
                <a:fillRect/>
              </a:stretch>
            </p:blipFill>
            <p:spPr>
              <a:xfrm>
                <a:off x="1075931" y="1408870"/>
                <a:ext cx="191880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7" name="Ink 16">
                <a:extLst>
                  <a:ext uri="{FF2B5EF4-FFF2-40B4-BE49-F238E27FC236}">
                    <a16:creationId xmlns:a16="http://schemas.microsoft.com/office/drawing/2014/main" id="{09B5587F-9235-44CC-2BC7-43FF735440F0}"/>
                  </a:ext>
                </a:extLst>
              </p14:cNvPr>
              <p14:cNvContentPartPr/>
              <p14:nvPr/>
            </p14:nvContentPartPr>
            <p14:xfrm>
              <a:off x="4252571" y="2776150"/>
              <a:ext cx="897480" cy="26640"/>
            </p14:xfrm>
          </p:contentPart>
        </mc:Choice>
        <mc:Fallback xmlns="">
          <p:pic>
            <p:nvPicPr>
              <p:cNvPr id="17" name="Ink 16">
                <a:extLst>
                  <a:ext uri="{FF2B5EF4-FFF2-40B4-BE49-F238E27FC236}">
                    <a16:creationId xmlns:a16="http://schemas.microsoft.com/office/drawing/2014/main" id="{09B5587F-9235-44CC-2BC7-43FF735440F0}"/>
                  </a:ext>
                </a:extLst>
              </p:cNvPr>
              <p:cNvPicPr/>
              <p:nvPr/>
            </p:nvPicPr>
            <p:blipFill>
              <a:blip r:embed="rId9"/>
              <a:stretch>
                <a:fillRect/>
              </a:stretch>
            </p:blipFill>
            <p:spPr>
              <a:xfrm>
                <a:off x="4198571" y="2668510"/>
                <a:ext cx="100512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8E646A1A-3EDF-7592-B176-7E77852E7D85}"/>
                  </a:ext>
                </a:extLst>
              </p14:cNvPr>
              <p14:cNvContentPartPr/>
              <p14:nvPr/>
            </p14:nvContentPartPr>
            <p14:xfrm>
              <a:off x="1794131" y="2742310"/>
              <a:ext cx="1785960" cy="18360"/>
            </p14:xfrm>
          </p:contentPart>
        </mc:Choice>
        <mc:Fallback xmlns="">
          <p:pic>
            <p:nvPicPr>
              <p:cNvPr id="18" name="Ink 17">
                <a:extLst>
                  <a:ext uri="{FF2B5EF4-FFF2-40B4-BE49-F238E27FC236}">
                    <a16:creationId xmlns:a16="http://schemas.microsoft.com/office/drawing/2014/main" id="{8E646A1A-3EDF-7592-B176-7E77852E7D85}"/>
                  </a:ext>
                </a:extLst>
              </p:cNvPr>
              <p:cNvPicPr/>
              <p:nvPr/>
            </p:nvPicPr>
            <p:blipFill>
              <a:blip r:embed="rId11"/>
              <a:stretch>
                <a:fillRect/>
              </a:stretch>
            </p:blipFill>
            <p:spPr>
              <a:xfrm>
                <a:off x="1740491" y="2634670"/>
                <a:ext cx="189360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039C1B95-CCE7-CFF2-7EA8-D85888A6A273}"/>
                  </a:ext>
                </a:extLst>
              </p14:cNvPr>
              <p14:cNvContentPartPr/>
              <p14:nvPr/>
            </p14:nvContentPartPr>
            <p14:xfrm>
              <a:off x="2398211" y="3027430"/>
              <a:ext cx="1344960" cy="9360"/>
            </p14:xfrm>
          </p:contentPart>
        </mc:Choice>
        <mc:Fallback xmlns="">
          <p:pic>
            <p:nvPicPr>
              <p:cNvPr id="19" name="Ink 18">
                <a:extLst>
                  <a:ext uri="{FF2B5EF4-FFF2-40B4-BE49-F238E27FC236}">
                    <a16:creationId xmlns:a16="http://schemas.microsoft.com/office/drawing/2014/main" id="{039C1B95-CCE7-CFF2-7EA8-D85888A6A273}"/>
                  </a:ext>
                </a:extLst>
              </p:cNvPr>
              <p:cNvPicPr/>
              <p:nvPr/>
            </p:nvPicPr>
            <p:blipFill>
              <a:blip r:embed="rId13"/>
              <a:stretch>
                <a:fillRect/>
              </a:stretch>
            </p:blipFill>
            <p:spPr>
              <a:xfrm>
                <a:off x="2344211" y="2919430"/>
                <a:ext cx="145260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62D43CF0-6A1B-306E-AE88-8FB8129371E7}"/>
                  </a:ext>
                </a:extLst>
              </p14:cNvPr>
              <p14:cNvContentPartPr/>
              <p14:nvPr/>
            </p14:nvContentPartPr>
            <p14:xfrm>
              <a:off x="4934051" y="3579670"/>
              <a:ext cx="2932560" cy="9360"/>
            </p14:xfrm>
          </p:contentPart>
        </mc:Choice>
        <mc:Fallback xmlns="">
          <p:pic>
            <p:nvPicPr>
              <p:cNvPr id="20" name="Ink 19">
                <a:extLst>
                  <a:ext uri="{FF2B5EF4-FFF2-40B4-BE49-F238E27FC236}">
                    <a16:creationId xmlns:a16="http://schemas.microsoft.com/office/drawing/2014/main" id="{62D43CF0-6A1B-306E-AE88-8FB8129371E7}"/>
                  </a:ext>
                </a:extLst>
              </p:cNvPr>
              <p:cNvPicPr/>
              <p:nvPr/>
            </p:nvPicPr>
            <p:blipFill>
              <a:blip r:embed="rId15"/>
              <a:stretch>
                <a:fillRect/>
              </a:stretch>
            </p:blipFill>
            <p:spPr>
              <a:xfrm>
                <a:off x="4880051" y="3472030"/>
                <a:ext cx="304020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1" name="Ink 20">
                <a:extLst>
                  <a:ext uri="{FF2B5EF4-FFF2-40B4-BE49-F238E27FC236}">
                    <a16:creationId xmlns:a16="http://schemas.microsoft.com/office/drawing/2014/main" id="{F8B85AB8-F7C5-1111-AF04-6A9ABADC37B2}"/>
                  </a:ext>
                </a:extLst>
              </p14:cNvPr>
              <p14:cNvContentPartPr/>
              <p14:nvPr/>
            </p14:nvContentPartPr>
            <p14:xfrm>
              <a:off x="3200291" y="3578230"/>
              <a:ext cx="1888560" cy="36720"/>
            </p14:xfrm>
          </p:contentPart>
        </mc:Choice>
        <mc:Fallback xmlns="">
          <p:pic>
            <p:nvPicPr>
              <p:cNvPr id="21" name="Ink 20">
                <a:extLst>
                  <a:ext uri="{FF2B5EF4-FFF2-40B4-BE49-F238E27FC236}">
                    <a16:creationId xmlns:a16="http://schemas.microsoft.com/office/drawing/2014/main" id="{F8B85AB8-F7C5-1111-AF04-6A9ABADC37B2}"/>
                  </a:ext>
                </a:extLst>
              </p:cNvPr>
              <p:cNvPicPr/>
              <p:nvPr/>
            </p:nvPicPr>
            <p:blipFill>
              <a:blip r:embed="rId17"/>
              <a:stretch>
                <a:fillRect/>
              </a:stretch>
            </p:blipFill>
            <p:spPr>
              <a:xfrm>
                <a:off x="3146291" y="3470230"/>
                <a:ext cx="199620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2" name="Ink 21">
                <a:extLst>
                  <a:ext uri="{FF2B5EF4-FFF2-40B4-BE49-F238E27FC236}">
                    <a16:creationId xmlns:a16="http://schemas.microsoft.com/office/drawing/2014/main" id="{1A64E95E-66CB-96A1-C56B-63B2C6DC32DF}"/>
                  </a:ext>
                </a:extLst>
              </p14:cNvPr>
              <p14:cNvContentPartPr/>
              <p14:nvPr/>
            </p14:nvContentPartPr>
            <p14:xfrm>
              <a:off x="1725011" y="3535030"/>
              <a:ext cx="1175760" cy="113040"/>
            </p14:xfrm>
          </p:contentPart>
        </mc:Choice>
        <mc:Fallback xmlns="">
          <p:pic>
            <p:nvPicPr>
              <p:cNvPr id="22" name="Ink 21">
                <a:extLst>
                  <a:ext uri="{FF2B5EF4-FFF2-40B4-BE49-F238E27FC236}">
                    <a16:creationId xmlns:a16="http://schemas.microsoft.com/office/drawing/2014/main" id="{1A64E95E-66CB-96A1-C56B-63B2C6DC32DF}"/>
                  </a:ext>
                </a:extLst>
              </p:cNvPr>
              <p:cNvPicPr/>
              <p:nvPr/>
            </p:nvPicPr>
            <p:blipFill>
              <a:blip r:embed="rId19"/>
              <a:stretch>
                <a:fillRect/>
              </a:stretch>
            </p:blipFill>
            <p:spPr>
              <a:xfrm>
                <a:off x="1671371" y="3427390"/>
                <a:ext cx="1283400" cy="328680"/>
              </a:xfrm>
              <a:prstGeom prst="rect">
                <a:avLst/>
              </a:prstGeom>
            </p:spPr>
          </p:pic>
        </mc:Fallback>
      </mc:AlternateContent>
    </p:spTree>
    <p:extLst>
      <p:ext uri="{BB962C8B-B14F-4D97-AF65-F5344CB8AC3E}">
        <p14:creationId xmlns:p14="http://schemas.microsoft.com/office/powerpoint/2010/main" val="1364796407"/>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11"/>
                                        </p:tgtEl>
                                        <p:attrNameLst>
                                          <p:attrName>style.visibility</p:attrName>
                                        </p:attrNameLst>
                                      </p:cBhvr>
                                      <p:to>
                                        <p:strVal val="hidden"/>
                                      </p:to>
                                    </p:set>
                                  </p:childTnLst>
                                </p:cTn>
                              </p:par>
                              <p:par>
                                <p:cTn id="14" presetID="1" presetClass="exit"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fltVal val="0"/>
                                          </p:val>
                                        </p:tav>
                                        <p:tav tm="100000">
                                          <p:val>
                                            <p:strVal val="#ppt_w"/>
                                          </p:val>
                                        </p:tav>
                                      </p:tavLst>
                                    </p:anim>
                                    <p:anim calcmode="lin" valueType="num">
                                      <p:cBhvr>
                                        <p:cTn id="33" dur="500" fill="hold"/>
                                        <p:tgtEl>
                                          <p:spTgt spid="15"/>
                                        </p:tgtEl>
                                        <p:attrNameLst>
                                          <p:attrName>ppt_h</p:attrName>
                                        </p:attrNameLst>
                                      </p:cBhvr>
                                      <p:tavLst>
                                        <p:tav tm="0">
                                          <p:val>
                                            <p:fltVal val="0"/>
                                          </p:val>
                                        </p:tav>
                                        <p:tav tm="100000">
                                          <p:val>
                                            <p:strVal val="#ppt_h"/>
                                          </p:val>
                                        </p:tav>
                                      </p:tavLst>
                                    </p:anim>
                                    <p:animEffect transition="in" filter="fade">
                                      <p:cBhvr>
                                        <p:cTn id="34" dur="500"/>
                                        <p:tgtEl>
                                          <p:spTgt spid="15"/>
                                        </p:tgtEl>
                                      </p:cBhvr>
                                    </p:animEffect>
                                  </p:childTnLst>
                                </p:cTn>
                              </p:par>
                              <p:par>
                                <p:cTn id="35" presetID="53" presetClass="entr" presetSubtype="16"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animEffect transition="in" filter="fade">
                                      <p:cBhvr>
                                        <p:cTn id="39" dur="500"/>
                                        <p:tgtEl>
                                          <p:spTgt spid="14"/>
                                        </p:tgtEl>
                                      </p:cBhvr>
                                    </p:animEffect>
                                  </p:childTnLst>
                                </p:cTn>
                              </p:par>
                              <p:par>
                                <p:cTn id="40" presetID="53" presetClass="entr" presetSubtype="16" fill="hold" nodeType="with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500" fill="hold"/>
                                        <p:tgtEl>
                                          <p:spTgt spid="8"/>
                                        </p:tgtEl>
                                        <p:attrNameLst>
                                          <p:attrName>ppt_w</p:attrName>
                                        </p:attrNameLst>
                                      </p:cBhvr>
                                      <p:tavLst>
                                        <p:tav tm="0">
                                          <p:val>
                                            <p:fltVal val="0"/>
                                          </p:val>
                                        </p:tav>
                                        <p:tav tm="100000">
                                          <p:val>
                                            <p:strVal val="#ppt_w"/>
                                          </p:val>
                                        </p:tav>
                                      </p:tavLst>
                                    </p:anim>
                                    <p:anim calcmode="lin" valueType="num">
                                      <p:cBhvr>
                                        <p:cTn id="43" dur="500" fill="hold"/>
                                        <p:tgtEl>
                                          <p:spTgt spid="8"/>
                                        </p:tgtEl>
                                        <p:attrNameLst>
                                          <p:attrName>ppt_h</p:attrName>
                                        </p:attrNameLst>
                                      </p:cBhvr>
                                      <p:tavLst>
                                        <p:tav tm="0">
                                          <p:val>
                                            <p:fltVal val="0"/>
                                          </p:val>
                                        </p:tav>
                                        <p:tav tm="100000">
                                          <p:val>
                                            <p:strVal val="#ppt_h"/>
                                          </p:val>
                                        </p:tav>
                                      </p:tavLst>
                                    </p:anim>
                                    <p:animEffect transition="in" filter="fade">
                                      <p:cBhvr>
                                        <p:cTn id="44" dur="500"/>
                                        <p:tgtEl>
                                          <p:spTgt spid="8"/>
                                        </p:tgtEl>
                                      </p:cBhvr>
                                    </p:animEffect>
                                  </p:childTnLst>
                                </p:cTn>
                              </p:par>
                              <p:par>
                                <p:cTn id="45" presetID="53" presetClass="entr" presetSubtype="16"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p:cTn id="47" dur="500" fill="hold"/>
                                        <p:tgtEl>
                                          <p:spTgt spid="7"/>
                                        </p:tgtEl>
                                        <p:attrNameLst>
                                          <p:attrName>ppt_w</p:attrName>
                                        </p:attrNameLst>
                                      </p:cBhvr>
                                      <p:tavLst>
                                        <p:tav tm="0">
                                          <p:val>
                                            <p:fltVal val="0"/>
                                          </p:val>
                                        </p:tav>
                                        <p:tav tm="100000">
                                          <p:val>
                                            <p:strVal val="#ppt_w"/>
                                          </p:val>
                                        </p:tav>
                                      </p:tavLst>
                                    </p:anim>
                                    <p:anim calcmode="lin" valueType="num">
                                      <p:cBhvr>
                                        <p:cTn id="48" dur="500" fill="hold"/>
                                        <p:tgtEl>
                                          <p:spTgt spid="7"/>
                                        </p:tgtEl>
                                        <p:attrNameLst>
                                          <p:attrName>ppt_h</p:attrName>
                                        </p:attrNameLst>
                                      </p:cBhvr>
                                      <p:tavLst>
                                        <p:tav tm="0">
                                          <p:val>
                                            <p:fltVal val="0"/>
                                          </p:val>
                                        </p:tav>
                                        <p:tav tm="100000">
                                          <p:val>
                                            <p:strVal val="#ppt_h"/>
                                          </p:val>
                                        </p:tav>
                                      </p:tavLst>
                                    </p:anim>
                                    <p:animEffect transition="in" filter="fade">
                                      <p:cBhvr>
                                        <p:cTn id="49" dur="500"/>
                                        <p:tgtEl>
                                          <p:spTgt spid="7"/>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9"/>
                                        </p:tgtEl>
                                        <p:attrNameLst>
                                          <p:attrName>style.visibility</p:attrName>
                                        </p:attrNameLst>
                                      </p:cBhvr>
                                      <p:to>
                                        <p:strVal val="visible"/>
                                      </p:to>
                                    </p:set>
                                    <p:anim calcmode="lin" valueType="num">
                                      <p:cBhvr>
                                        <p:cTn id="52" dur="500" fill="hold"/>
                                        <p:tgtEl>
                                          <p:spTgt spid="9"/>
                                        </p:tgtEl>
                                        <p:attrNameLst>
                                          <p:attrName>ppt_w</p:attrName>
                                        </p:attrNameLst>
                                      </p:cBhvr>
                                      <p:tavLst>
                                        <p:tav tm="0">
                                          <p:val>
                                            <p:fltVal val="0"/>
                                          </p:val>
                                        </p:tav>
                                        <p:tav tm="100000">
                                          <p:val>
                                            <p:strVal val="#ppt_w"/>
                                          </p:val>
                                        </p:tav>
                                      </p:tavLst>
                                    </p:anim>
                                    <p:anim calcmode="lin" valueType="num">
                                      <p:cBhvr>
                                        <p:cTn id="53" dur="500" fill="hold"/>
                                        <p:tgtEl>
                                          <p:spTgt spid="9"/>
                                        </p:tgtEl>
                                        <p:attrNameLst>
                                          <p:attrName>ppt_h</p:attrName>
                                        </p:attrNameLst>
                                      </p:cBhvr>
                                      <p:tavLst>
                                        <p:tav tm="0">
                                          <p:val>
                                            <p:fltVal val="0"/>
                                          </p:val>
                                        </p:tav>
                                        <p:tav tm="100000">
                                          <p:val>
                                            <p:strVal val="#ppt_h"/>
                                          </p:val>
                                        </p:tav>
                                      </p:tavLst>
                                    </p:anim>
                                    <p:animEffect transition="in" filter="fade">
                                      <p:cBhvr>
                                        <p:cTn id="5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Today you should be able to</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t>Define a Binary Search Tree</a:t>
            </a:r>
          </a:p>
          <a:p>
            <a:pPr algn="just">
              <a:lnSpc>
                <a:spcPct val="150000"/>
              </a:lnSpc>
            </a:pPr>
            <a:r>
              <a:rPr lang="en-SG" sz="1800"/>
              <a:t>From a list, how do we construct a Binary Search Tree? Is it efficient? </a:t>
            </a:r>
          </a:p>
          <a:p>
            <a:pPr algn="just">
              <a:lnSpc>
                <a:spcPct val="150000"/>
              </a:lnSpc>
            </a:pPr>
            <a:r>
              <a:rPr lang="en-SG" sz="1800"/>
              <a:t>How do we traverse a BST to search a item?</a:t>
            </a:r>
          </a:p>
          <a:p>
            <a:pPr algn="just">
              <a:lnSpc>
                <a:spcPct val="150000"/>
              </a:lnSpc>
            </a:pPr>
            <a:r>
              <a:rPr lang="en-SG" sz="1800"/>
              <a:t>How do we insert/remove a node from a BST?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290" y="4071438"/>
            <a:ext cx="6046469" cy="1562706"/>
          </a:xfrm>
          <a:prstGeom prst="rect">
            <a:avLst/>
          </a:prstGeom>
        </p:spPr>
      </p:pic>
    </p:spTree>
    <p:extLst>
      <p:ext uri="{BB962C8B-B14F-4D97-AF65-F5344CB8AC3E}">
        <p14:creationId xmlns:p14="http://schemas.microsoft.com/office/powerpoint/2010/main" val="3094040058"/>
      </p:ext>
    </p:extLst>
  </p:cSld>
  <p:clrMapOvr>
    <a:masterClrMapping/>
  </p:clrMapOvr>
  <p:transition>
    <p:wipe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Is there a way to organize the data so that item search can be more efficient?</a:t>
            </a:r>
          </a:p>
        </p:txBody>
      </p:sp>
      <p:sp>
        <p:nvSpPr>
          <p:cNvPr id="3" name="Content Placeholder 1"/>
          <p:cNvSpPr txBox="1">
            <a:spLocks/>
          </p:cNvSpPr>
          <p:nvPr/>
        </p:nvSpPr>
        <p:spPr>
          <a:xfrm>
            <a:off x="1097281" y="1380226"/>
            <a:ext cx="4114800"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t>What’s a good way to arrange data in our tree so that we can eﬃciently store and retrieve items?</a:t>
            </a:r>
          </a:p>
          <a:p>
            <a:pPr algn="just">
              <a:lnSpc>
                <a:spcPct val="150000"/>
              </a:lnSpc>
            </a:pPr>
            <a:r>
              <a:rPr lang="en-SG" sz="1800"/>
              <a:t>How do we eﬃciently (minimize number of operations) ﬁnd an item in a binary tree?</a:t>
            </a:r>
          </a:p>
          <a:p>
            <a:pPr algn="just">
              <a:lnSpc>
                <a:spcPct val="150000"/>
              </a:lnSpc>
            </a:pPr>
            <a:r>
              <a:rPr lang="en-SG" sz="1800"/>
              <a:t>Given a list of items, how do we check if some given item is contained inside?</a:t>
            </a:r>
          </a:p>
          <a:p>
            <a:pPr algn="just">
              <a:lnSpc>
                <a:spcPct val="150000"/>
              </a:lnSpc>
            </a:pPr>
            <a:endParaRPr lang="en-SG" sz="1800"/>
          </a:p>
        </p:txBody>
      </p:sp>
      <p:pic>
        <p:nvPicPr>
          <p:cNvPr id="4"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9730" y="1551016"/>
            <a:ext cx="2509105" cy="4238068"/>
          </a:xfrm>
          <a:prstGeom prst="rect">
            <a:avLst/>
          </a:prstGeom>
          <a:ln>
            <a:solidFill>
              <a:schemeClr val="bg1"/>
            </a:solidFill>
          </a:ln>
        </p:spPr>
      </p:pic>
      <p:grpSp>
        <p:nvGrpSpPr>
          <p:cNvPr id="8" name="Group 7"/>
          <p:cNvGrpSpPr/>
          <p:nvPr/>
        </p:nvGrpSpPr>
        <p:grpSpPr>
          <a:xfrm>
            <a:off x="6818454" y="1803264"/>
            <a:ext cx="766923" cy="939937"/>
            <a:chOff x="6818454" y="1803264"/>
            <a:chExt cx="766923" cy="939937"/>
          </a:xfrm>
        </p:grpSpPr>
        <p:pic>
          <p:nvPicPr>
            <p:cNvPr id="6"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18454" y="1803264"/>
              <a:ext cx="766923" cy="812615"/>
            </a:xfrm>
            <a:prstGeom prst="rect">
              <a:avLst/>
            </a:prstGeom>
          </p:spPr>
        </p:pic>
        <p:sp>
          <p:nvSpPr>
            <p:cNvPr id="7" name="Rectangle 6"/>
            <p:cNvSpPr/>
            <p:nvPr/>
          </p:nvSpPr>
          <p:spPr>
            <a:xfrm>
              <a:off x="6944810" y="2569581"/>
              <a:ext cx="208344" cy="17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4128A33B-B69D-97DF-BA23-805A0FAA94BC}"/>
                  </a:ext>
                </a:extLst>
              </p14:cNvPr>
              <p14:cNvContentPartPr/>
              <p14:nvPr/>
            </p14:nvContentPartPr>
            <p14:xfrm>
              <a:off x="1354211" y="2424070"/>
              <a:ext cx="3812400" cy="87120"/>
            </p14:xfrm>
          </p:contentPart>
        </mc:Choice>
        <mc:Fallback xmlns="">
          <p:pic>
            <p:nvPicPr>
              <p:cNvPr id="5" name="Ink 4">
                <a:extLst>
                  <a:ext uri="{FF2B5EF4-FFF2-40B4-BE49-F238E27FC236}">
                    <a16:creationId xmlns:a16="http://schemas.microsoft.com/office/drawing/2014/main" id="{4128A33B-B69D-97DF-BA23-805A0FAA94BC}"/>
                  </a:ext>
                </a:extLst>
              </p:cNvPr>
              <p:cNvPicPr/>
              <p:nvPr/>
            </p:nvPicPr>
            <p:blipFill>
              <a:blip r:embed="rId5"/>
              <a:stretch>
                <a:fillRect/>
              </a:stretch>
            </p:blipFill>
            <p:spPr>
              <a:xfrm>
                <a:off x="1300211" y="2316070"/>
                <a:ext cx="3920040" cy="302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3D9B43FA-AFD4-2EA0-7641-4B969956AE4F}"/>
                  </a:ext>
                </a:extLst>
              </p14:cNvPr>
              <p14:cNvContentPartPr/>
              <p14:nvPr/>
            </p14:nvContentPartPr>
            <p14:xfrm>
              <a:off x="4045571" y="3397870"/>
              <a:ext cx="1227600" cy="66600"/>
            </p14:xfrm>
          </p:contentPart>
        </mc:Choice>
        <mc:Fallback xmlns="">
          <p:pic>
            <p:nvPicPr>
              <p:cNvPr id="9" name="Ink 8">
                <a:extLst>
                  <a:ext uri="{FF2B5EF4-FFF2-40B4-BE49-F238E27FC236}">
                    <a16:creationId xmlns:a16="http://schemas.microsoft.com/office/drawing/2014/main" id="{3D9B43FA-AFD4-2EA0-7641-4B969956AE4F}"/>
                  </a:ext>
                </a:extLst>
              </p:cNvPr>
              <p:cNvPicPr/>
              <p:nvPr/>
            </p:nvPicPr>
            <p:blipFill>
              <a:blip r:embed="rId7"/>
              <a:stretch>
                <a:fillRect/>
              </a:stretch>
            </p:blipFill>
            <p:spPr>
              <a:xfrm>
                <a:off x="3991571" y="3290230"/>
                <a:ext cx="133524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68969883-DF81-5B02-0277-A8C34DE4EE0D}"/>
                  </a:ext>
                </a:extLst>
              </p14:cNvPr>
              <p14:cNvContentPartPr/>
              <p14:nvPr/>
            </p14:nvContentPartPr>
            <p14:xfrm>
              <a:off x="1354211" y="3794950"/>
              <a:ext cx="2639160" cy="37440"/>
            </p14:xfrm>
          </p:contentPart>
        </mc:Choice>
        <mc:Fallback xmlns="">
          <p:pic>
            <p:nvPicPr>
              <p:cNvPr id="10" name="Ink 9">
                <a:extLst>
                  <a:ext uri="{FF2B5EF4-FFF2-40B4-BE49-F238E27FC236}">
                    <a16:creationId xmlns:a16="http://schemas.microsoft.com/office/drawing/2014/main" id="{68969883-DF81-5B02-0277-A8C34DE4EE0D}"/>
                  </a:ext>
                </a:extLst>
              </p:cNvPr>
              <p:cNvPicPr/>
              <p:nvPr/>
            </p:nvPicPr>
            <p:blipFill>
              <a:blip r:embed="rId9"/>
              <a:stretch>
                <a:fillRect/>
              </a:stretch>
            </p:blipFill>
            <p:spPr>
              <a:xfrm>
                <a:off x="1300211" y="3687310"/>
                <a:ext cx="274680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A07CEBA5-54EA-7DFC-FB4E-CBA1B4C38FE6}"/>
                  </a:ext>
                </a:extLst>
              </p14:cNvPr>
              <p14:cNvContentPartPr/>
              <p14:nvPr/>
            </p14:nvContentPartPr>
            <p14:xfrm>
              <a:off x="4243931" y="3837790"/>
              <a:ext cx="499680" cy="27000"/>
            </p14:xfrm>
          </p:contentPart>
        </mc:Choice>
        <mc:Fallback xmlns="">
          <p:pic>
            <p:nvPicPr>
              <p:cNvPr id="11" name="Ink 10">
                <a:extLst>
                  <a:ext uri="{FF2B5EF4-FFF2-40B4-BE49-F238E27FC236}">
                    <a16:creationId xmlns:a16="http://schemas.microsoft.com/office/drawing/2014/main" id="{A07CEBA5-54EA-7DFC-FB4E-CBA1B4C38FE6}"/>
                  </a:ext>
                </a:extLst>
              </p:cNvPr>
              <p:cNvPicPr/>
              <p:nvPr/>
            </p:nvPicPr>
            <p:blipFill>
              <a:blip r:embed="rId11"/>
              <a:stretch>
                <a:fillRect/>
              </a:stretch>
            </p:blipFill>
            <p:spPr>
              <a:xfrm>
                <a:off x="4190291" y="3729790"/>
                <a:ext cx="607320" cy="242640"/>
              </a:xfrm>
              <a:prstGeom prst="rect">
                <a:avLst/>
              </a:prstGeom>
            </p:spPr>
          </p:pic>
        </mc:Fallback>
      </mc:AlternateContent>
    </p:spTree>
    <p:extLst>
      <p:ext uri="{BB962C8B-B14F-4D97-AF65-F5344CB8AC3E}">
        <p14:creationId xmlns:p14="http://schemas.microsoft.com/office/powerpoint/2010/main" val="871663326"/>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1"/>
          <p:cNvSpPr txBox="1">
            <a:spLocks/>
          </p:cNvSpPr>
          <p:nvPr/>
        </p:nvSpPr>
        <p:spPr>
          <a:xfrm>
            <a:off x="1097280" y="1380226"/>
            <a:ext cx="7097596"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SG" sz="1400" b="1"/>
              <a:t>For the list:</a:t>
            </a:r>
          </a:p>
          <a:p>
            <a:pPr marL="0" indent="0">
              <a:lnSpc>
                <a:spcPct val="100000"/>
              </a:lnSpc>
              <a:buNone/>
            </a:pPr>
            <a:r>
              <a:rPr lang="en-SG" sz="1400" b="1"/>
              <a:t>Sort it using alphabetical order:</a:t>
            </a:r>
          </a:p>
          <a:p>
            <a:pPr marL="0" indent="0">
              <a:lnSpc>
                <a:spcPct val="100000"/>
              </a:lnSpc>
              <a:buNone/>
            </a:pPr>
            <a:r>
              <a:rPr lang="en-SG" sz="1400" b="1"/>
              <a:t>Divide them into groups</a:t>
            </a:r>
          </a:p>
          <a:p>
            <a:pPr>
              <a:lnSpc>
                <a:spcPct val="100000"/>
              </a:lnSpc>
            </a:pPr>
            <a:r>
              <a:rPr lang="en-SG" sz="1300"/>
              <a:t>Pick the one in the middle, “Jane”, if X!=“Jane”:</a:t>
            </a:r>
          </a:p>
          <a:p>
            <a:pPr marL="504000" lvl="1">
              <a:lnSpc>
                <a:spcPct val="100000"/>
              </a:lnSpc>
            </a:pPr>
            <a:r>
              <a:rPr lang="en-SG" sz="1300"/>
              <a:t>For names before “Jane”, lookup its left subgroup, ignore its right subgroup</a:t>
            </a:r>
          </a:p>
          <a:p>
            <a:pPr marL="756000" lvl="2">
              <a:lnSpc>
                <a:spcPct val="100000"/>
              </a:lnSpc>
            </a:pPr>
            <a:r>
              <a:rPr lang="en-SG" sz="1300"/>
              <a:t>Pick the one in the middle of the subgroup, “Brain”, if X!=“Brain”:</a:t>
            </a:r>
          </a:p>
          <a:p>
            <a:pPr marL="1008000" lvl="3">
              <a:lnSpc>
                <a:spcPct val="100000"/>
              </a:lnSpc>
            </a:pPr>
            <a:r>
              <a:rPr lang="en-SG" sz="1300"/>
              <a:t>names before “Brian”, lookup its left subgroup</a:t>
            </a:r>
          </a:p>
          <a:p>
            <a:pPr marL="1008000" lvl="3">
              <a:lnSpc>
                <a:spcPct val="100000"/>
              </a:lnSpc>
            </a:pPr>
            <a:r>
              <a:rPr lang="en-SG" sz="1300"/>
              <a:t>names after “Brian”, lookup its right subgroup</a:t>
            </a:r>
          </a:p>
          <a:p>
            <a:pPr marL="504000" lvl="1">
              <a:lnSpc>
                <a:spcPct val="100000"/>
              </a:lnSpc>
            </a:pPr>
            <a:r>
              <a:rPr lang="en-SG" sz="1300"/>
              <a:t>For names after “Jane”, lookup its right subgroup, ignore its left subgroup</a:t>
            </a:r>
          </a:p>
          <a:p>
            <a:pPr marL="756000" lvl="2">
              <a:lnSpc>
                <a:spcPct val="100000"/>
              </a:lnSpc>
            </a:pPr>
            <a:r>
              <a:rPr lang="en-SG" sz="1300"/>
              <a:t>Pick the one in the middle of the subgroup, “Peter”, if X!=“Peter”:</a:t>
            </a:r>
          </a:p>
          <a:p>
            <a:pPr marL="1008000" lvl="3">
              <a:lnSpc>
                <a:spcPct val="100000"/>
              </a:lnSpc>
            </a:pPr>
            <a:r>
              <a:rPr lang="en-SG" sz="1300"/>
              <a:t>&lt;“Peter”, lookup its left subgroup</a:t>
            </a:r>
          </a:p>
          <a:p>
            <a:pPr marL="1008000" lvl="3">
              <a:lnSpc>
                <a:spcPct val="100000"/>
              </a:lnSpc>
            </a:pPr>
            <a:r>
              <a:rPr lang="en-SG" sz="1300"/>
              <a:t>&gt;“Peter”, lookup its right subgroup</a:t>
            </a:r>
          </a:p>
        </p:txBody>
      </p:sp>
      <p:sp>
        <p:nvSpPr>
          <p:cNvPr id="17" name="Rectangle 13"/>
          <p:cNvSpPr>
            <a:spLocks noChangeArrowheads="1"/>
          </p:cNvSpPr>
          <p:nvPr/>
        </p:nvSpPr>
        <p:spPr bwMode="auto">
          <a:xfrm>
            <a:off x="5213394" y="5647576"/>
            <a:ext cx="562369" cy="421777"/>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Jane</a:t>
            </a:r>
          </a:p>
        </p:txBody>
      </p:sp>
      <p:sp>
        <p:nvSpPr>
          <p:cNvPr id="18" name="Rectangle 14"/>
          <p:cNvSpPr>
            <a:spLocks noChangeArrowheads="1"/>
          </p:cNvSpPr>
          <p:nvPr/>
        </p:nvSpPr>
        <p:spPr bwMode="auto">
          <a:xfrm>
            <a:off x="2964708" y="5647576"/>
            <a:ext cx="562369" cy="421777"/>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 Anna</a:t>
            </a:r>
          </a:p>
        </p:txBody>
      </p:sp>
      <p:sp>
        <p:nvSpPr>
          <p:cNvPr id="19" name="Rectangle 15"/>
          <p:cNvSpPr>
            <a:spLocks noChangeArrowheads="1"/>
          </p:cNvSpPr>
          <p:nvPr/>
        </p:nvSpPr>
        <p:spPr bwMode="auto">
          <a:xfrm>
            <a:off x="5962956" y="5647576"/>
            <a:ext cx="562369" cy="421777"/>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John</a:t>
            </a:r>
          </a:p>
        </p:txBody>
      </p:sp>
      <p:sp>
        <p:nvSpPr>
          <p:cNvPr id="20" name="Rectangle 16"/>
          <p:cNvSpPr>
            <a:spLocks noChangeArrowheads="1"/>
          </p:cNvSpPr>
          <p:nvPr/>
        </p:nvSpPr>
        <p:spPr bwMode="auto">
          <a:xfrm>
            <a:off x="3714270" y="5647576"/>
            <a:ext cx="562369" cy="421777"/>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Brian</a:t>
            </a:r>
          </a:p>
        </p:txBody>
      </p:sp>
      <p:sp>
        <p:nvSpPr>
          <p:cNvPr id="21" name="Rectangle 17"/>
          <p:cNvSpPr>
            <a:spLocks noChangeArrowheads="1"/>
          </p:cNvSpPr>
          <p:nvPr/>
        </p:nvSpPr>
        <p:spPr bwMode="auto">
          <a:xfrm>
            <a:off x="4463832" y="5647576"/>
            <a:ext cx="562369" cy="421777"/>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prstClr val="black"/>
                </a:solidFill>
                <a:effectLst/>
                <a:uLnTx/>
                <a:uFillTx/>
                <a:latin typeface="Verdana (Body)"/>
              </a:rPr>
              <a:t>Irit</a:t>
            </a:r>
            <a:endParaRPr kumimoji="0" lang="en-US" altLang="zh-CN" sz="1400" b="0" i="0" u="none" strike="noStrike" kern="0" cap="none" spc="0" normalizeH="0" baseline="0" noProof="0" dirty="0">
              <a:ln>
                <a:noFill/>
              </a:ln>
              <a:solidFill>
                <a:prstClr val="black"/>
              </a:solidFill>
              <a:effectLst/>
              <a:uLnTx/>
              <a:uFillTx/>
              <a:latin typeface="Verdana (Body)"/>
            </a:endParaRPr>
          </a:p>
        </p:txBody>
      </p:sp>
      <p:sp>
        <p:nvSpPr>
          <p:cNvPr id="22" name="Rectangle 18"/>
          <p:cNvSpPr>
            <a:spLocks noChangeArrowheads="1"/>
          </p:cNvSpPr>
          <p:nvPr/>
        </p:nvSpPr>
        <p:spPr bwMode="auto">
          <a:xfrm>
            <a:off x="7462079" y="5647576"/>
            <a:ext cx="562369" cy="421777"/>
          </a:xfrm>
          <a:prstGeom prst="rect">
            <a:avLst/>
          </a:prstGeom>
          <a:solidFill>
            <a:srgbClr val="F79646">
              <a:lumMod val="20000"/>
              <a:lumOff val="80000"/>
            </a:srgbClr>
          </a:solidFill>
          <a:ln w="28575">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Simon</a:t>
            </a:r>
          </a:p>
        </p:txBody>
      </p:sp>
      <p:sp>
        <p:nvSpPr>
          <p:cNvPr id="23" name="Rectangle 19"/>
          <p:cNvSpPr>
            <a:spLocks noChangeArrowheads="1"/>
          </p:cNvSpPr>
          <p:nvPr/>
        </p:nvSpPr>
        <p:spPr bwMode="auto">
          <a:xfrm>
            <a:off x="6712518" y="5647576"/>
            <a:ext cx="562369" cy="421777"/>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Peter</a:t>
            </a:r>
          </a:p>
        </p:txBody>
      </p:sp>
      <p:cxnSp>
        <p:nvCxnSpPr>
          <p:cNvPr id="24" name="直接箭头连接符 24"/>
          <p:cNvCxnSpPr/>
          <p:nvPr/>
        </p:nvCxnSpPr>
        <p:spPr>
          <a:xfrm>
            <a:off x="4313208" y="5823648"/>
            <a:ext cx="133357" cy="1"/>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5" name="直接箭头连接符 25"/>
          <p:cNvCxnSpPr/>
          <p:nvPr/>
        </p:nvCxnSpPr>
        <p:spPr>
          <a:xfrm>
            <a:off x="5056977" y="5823648"/>
            <a:ext cx="133357" cy="1"/>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6" name="直接箭头连接符 26"/>
          <p:cNvCxnSpPr/>
          <p:nvPr/>
        </p:nvCxnSpPr>
        <p:spPr>
          <a:xfrm>
            <a:off x="5800746" y="5823648"/>
            <a:ext cx="133357" cy="1"/>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7" name="直接箭头连接符 27"/>
          <p:cNvCxnSpPr/>
          <p:nvPr/>
        </p:nvCxnSpPr>
        <p:spPr>
          <a:xfrm>
            <a:off x="6544515" y="5823648"/>
            <a:ext cx="133357" cy="1"/>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8" name="直接箭头连接符 28"/>
          <p:cNvCxnSpPr/>
          <p:nvPr/>
        </p:nvCxnSpPr>
        <p:spPr>
          <a:xfrm>
            <a:off x="7288286" y="5823648"/>
            <a:ext cx="133357" cy="1"/>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9" name="直接箭头连接符 34"/>
          <p:cNvCxnSpPr/>
          <p:nvPr/>
        </p:nvCxnSpPr>
        <p:spPr>
          <a:xfrm>
            <a:off x="3569439" y="5823648"/>
            <a:ext cx="133357" cy="1"/>
          </a:xfrm>
          <a:prstGeom prst="straightConnector1">
            <a:avLst/>
          </a:prstGeom>
          <a:noFill/>
          <a:ln w="38100" cap="flat" cmpd="sng" algn="ctr">
            <a:solidFill>
              <a:srgbClr val="4F81BD">
                <a:shade val="95000"/>
                <a:satMod val="105000"/>
              </a:srgbClr>
            </a:solidFill>
            <a:prstDash val="solid"/>
            <a:tailEnd type="triangle"/>
          </a:ln>
          <a:effectLst/>
        </p:spPr>
      </p:cxnSp>
      <p:grpSp>
        <p:nvGrpSpPr>
          <p:cNvPr id="4" name="Group 3"/>
          <p:cNvGrpSpPr/>
          <p:nvPr/>
        </p:nvGrpSpPr>
        <p:grpSpPr>
          <a:xfrm>
            <a:off x="2504347" y="1282162"/>
            <a:ext cx="5059740" cy="451411"/>
            <a:chOff x="2805113" y="708220"/>
            <a:chExt cx="5142552" cy="458799"/>
          </a:xfrm>
        </p:grpSpPr>
        <p:sp>
          <p:nvSpPr>
            <p:cNvPr id="69" name="Rectangle 13"/>
            <p:cNvSpPr>
              <a:spLocks noChangeArrowheads="1"/>
            </p:cNvSpPr>
            <p:nvPr/>
          </p:nvSpPr>
          <p:spPr bwMode="auto">
            <a:xfrm>
              <a:off x="5086423" y="709819"/>
              <a:ext cx="609600" cy="457200"/>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Jane</a:t>
              </a:r>
            </a:p>
          </p:txBody>
        </p:sp>
        <p:sp>
          <p:nvSpPr>
            <p:cNvPr id="70" name="Rectangle 14"/>
            <p:cNvSpPr>
              <a:spLocks noChangeArrowheads="1"/>
            </p:cNvSpPr>
            <p:nvPr/>
          </p:nvSpPr>
          <p:spPr bwMode="auto">
            <a:xfrm>
              <a:off x="3593380" y="708220"/>
              <a:ext cx="609600" cy="457200"/>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 Anna</a:t>
              </a:r>
            </a:p>
          </p:txBody>
        </p:sp>
        <p:sp>
          <p:nvSpPr>
            <p:cNvPr id="71" name="Rectangle 15"/>
            <p:cNvSpPr>
              <a:spLocks noChangeArrowheads="1"/>
            </p:cNvSpPr>
            <p:nvPr/>
          </p:nvSpPr>
          <p:spPr bwMode="auto">
            <a:xfrm>
              <a:off x="2805113" y="708220"/>
              <a:ext cx="609600" cy="457200"/>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John</a:t>
              </a:r>
            </a:p>
          </p:txBody>
        </p:sp>
        <p:sp>
          <p:nvSpPr>
            <p:cNvPr id="72" name="Rectangle 16"/>
            <p:cNvSpPr>
              <a:spLocks noChangeArrowheads="1"/>
            </p:cNvSpPr>
            <p:nvPr/>
          </p:nvSpPr>
          <p:spPr bwMode="auto">
            <a:xfrm>
              <a:off x="6599395" y="708220"/>
              <a:ext cx="609600" cy="457200"/>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Brian</a:t>
              </a:r>
            </a:p>
          </p:txBody>
        </p:sp>
        <p:sp>
          <p:nvSpPr>
            <p:cNvPr id="73" name="Rectangle 17"/>
            <p:cNvSpPr>
              <a:spLocks noChangeArrowheads="1"/>
            </p:cNvSpPr>
            <p:nvPr/>
          </p:nvSpPr>
          <p:spPr bwMode="auto">
            <a:xfrm>
              <a:off x="5829446" y="708220"/>
              <a:ext cx="609600" cy="457200"/>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Irit</a:t>
              </a:r>
            </a:p>
          </p:txBody>
        </p:sp>
        <p:sp>
          <p:nvSpPr>
            <p:cNvPr id="74" name="Rectangle 18"/>
            <p:cNvSpPr>
              <a:spLocks noChangeArrowheads="1"/>
            </p:cNvSpPr>
            <p:nvPr/>
          </p:nvSpPr>
          <p:spPr bwMode="auto">
            <a:xfrm>
              <a:off x="7338065" y="708220"/>
              <a:ext cx="609600" cy="457200"/>
            </a:xfrm>
            <a:prstGeom prst="rect">
              <a:avLst/>
            </a:prstGeom>
            <a:solidFill>
              <a:srgbClr val="F79646">
                <a:lumMod val="20000"/>
                <a:lumOff val="80000"/>
              </a:srgbClr>
            </a:solidFill>
            <a:ln w="28575">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Simon</a:t>
              </a:r>
            </a:p>
          </p:txBody>
        </p:sp>
        <p:sp>
          <p:nvSpPr>
            <p:cNvPr id="75" name="Rectangle 19"/>
            <p:cNvSpPr>
              <a:spLocks noChangeArrowheads="1"/>
            </p:cNvSpPr>
            <p:nvPr/>
          </p:nvSpPr>
          <p:spPr bwMode="auto">
            <a:xfrm>
              <a:off x="4343400" y="708220"/>
              <a:ext cx="609600" cy="457200"/>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Peter</a:t>
              </a:r>
            </a:p>
          </p:txBody>
        </p:sp>
        <p:cxnSp>
          <p:nvCxnSpPr>
            <p:cNvPr id="76" name="直接箭头连接符 10"/>
            <p:cNvCxnSpPr>
              <a:stCxn id="71" idx="3"/>
              <a:endCxn id="70" idx="1"/>
            </p:cNvCxnSpPr>
            <p:nvPr/>
          </p:nvCxnSpPr>
          <p:spPr>
            <a:xfrm>
              <a:off x="3414713" y="936820"/>
              <a:ext cx="178667" cy="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77" name="直接箭头连接符 11"/>
            <p:cNvCxnSpPr/>
            <p:nvPr/>
          </p:nvCxnSpPr>
          <p:spPr>
            <a:xfrm>
              <a:off x="4187598" y="936820"/>
              <a:ext cx="178667" cy="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78" name="直接箭头连接符 12"/>
            <p:cNvCxnSpPr/>
            <p:nvPr/>
          </p:nvCxnSpPr>
          <p:spPr>
            <a:xfrm>
              <a:off x="4949598" y="936820"/>
              <a:ext cx="178667" cy="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79" name="直接箭头连接符 13"/>
            <p:cNvCxnSpPr/>
            <p:nvPr/>
          </p:nvCxnSpPr>
          <p:spPr>
            <a:xfrm>
              <a:off x="5683462" y="936820"/>
              <a:ext cx="178667" cy="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0" name="直接箭头连接符 14"/>
            <p:cNvCxnSpPr/>
            <p:nvPr/>
          </p:nvCxnSpPr>
          <p:spPr>
            <a:xfrm>
              <a:off x="6439602" y="936820"/>
              <a:ext cx="178667" cy="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1" name="直接箭头连接符 15"/>
            <p:cNvCxnSpPr/>
            <p:nvPr/>
          </p:nvCxnSpPr>
          <p:spPr>
            <a:xfrm>
              <a:off x="7185665" y="936820"/>
              <a:ext cx="178667" cy="0"/>
            </a:xfrm>
            <a:prstGeom prst="straightConnector1">
              <a:avLst/>
            </a:prstGeom>
            <a:noFill/>
            <a:ln w="38100" cap="flat" cmpd="sng" algn="ctr">
              <a:solidFill>
                <a:srgbClr val="4F81BD">
                  <a:shade val="95000"/>
                  <a:satMod val="105000"/>
                </a:srgbClr>
              </a:solidFill>
              <a:prstDash val="solid"/>
              <a:tailEnd type="triangle"/>
            </a:ln>
            <a:effectLst/>
          </p:spPr>
        </p:cxnSp>
      </p:grpSp>
      <p:sp>
        <p:nvSpPr>
          <p:cNvPr id="83" name="文本框 1"/>
          <p:cNvSpPr txBox="1"/>
          <p:nvPr/>
        </p:nvSpPr>
        <p:spPr>
          <a:xfrm>
            <a:off x="6525325" y="2000176"/>
            <a:ext cx="1499123" cy="523220"/>
          </a:xfrm>
          <a:prstGeom prst="rect">
            <a:avLst/>
          </a:prstGeom>
          <a:noFill/>
        </p:spPr>
        <p:txBody>
          <a:bodyPr wrap="square" rtlCol="0">
            <a:spAutoFit/>
          </a:bodyPr>
          <a:lstStyle/>
          <a:p>
            <a:r>
              <a:rPr lang="en-US" altLang="zh-CN" sz="1400" dirty="0">
                <a:solidFill>
                  <a:srgbClr val="F79646">
                    <a:lumMod val="75000"/>
                  </a:srgbClr>
                </a:solidFill>
                <a:latin typeface="Verdana (Body)"/>
                <a:ea typeface="宋体" panose="02010600030101010101" pitchFamily="2" charset="-122"/>
              </a:rPr>
              <a:t>Search the given name X</a:t>
            </a:r>
            <a:endParaRPr lang="zh-CN" altLang="en-US" sz="1400" dirty="0">
              <a:solidFill>
                <a:srgbClr val="F79646">
                  <a:lumMod val="75000"/>
                </a:srgbClr>
              </a:solidFill>
              <a:latin typeface="Verdana (Body)"/>
              <a:ea typeface="宋体" panose="02010600030101010101" pitchFamily="2" charset="-122"/>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FC8B75ED-A799-0BCB-AB18-12FFF259A56F}"/>
                  </a:ext>
                </a:extLst>
              </p14:cNvPr>
              <p14:cNvContentPartPr/>
              <p14:nvPr/>
            </p14:nvContentPartPr>
            <p14:xfrm>
              <a:off x="1104011" y="1880470"/>
              <a:ext cx="508320" cy="360"/>
            </p14:xfrm>
          </p:contentPart>
        </mc:Choice>
        <mc:Fallback xmlns="">
          <p:pic>
            <p:nvPicPr>
              <p:cNvPr id="5" name="Ink 4">
                <a:extLst>
                  <a:ext uri="{FF2B5EF4-FFF2-40B4-BE49-F238E27FC236}">
                    <a16:creationId xmlns:a16="http://schemas.microsoft.com/office/drawing/2014/main" id="{FC8B75ED-A799-0BCB-AB18-12FFF259A56F}"/>
                  </a:ext>
                </a:extLst>
              </p:cNvPr>
              <p:cNvPicPr/>
              <p:nvPr/>
            </p:nvPicPr>
            <p:blipFill>
              <a:blip r:embed="rId4"/>
              <a:stretch>
                <a:fillRect/>
              </a:stretch>
            </p:blipFill>
            <p:spPr>
              <a:xfrm>
                <a:off x="1050371" y="1772470"/>
                <a:ext cx="6159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80564C52-3019-AE58-4A98-66FD2EA54F5F}"/>
                  </a:ext>
                </a:extLst>
              </p14:cNvPr>
              <p14:cNvContentPartPr/>
              <p14:nvPr/>
            </p14:nvContentPartPr>
            <p14:xfrm>
              <a:off x="1233611" y="2180710"/>
              <a:ext cx="1077840" cy="55080"/>
            </p14:xfrm>
          </p:contentPart>
        </mc:Choice>
        <mc:Fallback xmlns="">
          <p:pic>
            <p:nvPicPr>
              <p:cNvPr id="6" name="Ink 5">
                <a:extLst>
                  <a:ext uri="{FF2B5EF4-FFF2-40B4-BE49-F238E27FC236}">
                    <a16:creationId xmlns:a16="http://schemas.microsoft.com/office/drawing/2014/main" id="{80564C52-3019-AE58-4A98-66FD2EA54F5F}"/>
                  </a:ext>
                </a:extLst>
              </p:cNvPr>
              <p:cNvPicPr/>
              <p:nvPr/>
            </p:nvPicPr>
            <p:blipFill>
              <a:blip r:embed="rId6"/>
              <a:stretch>
                <a:fillRect/>
              </a:stretch>
            </p:blipFill>
            <p:spPr>
              <a:xfrm>
                <a:off x="1179611" y="2072710"/>
                <a:ext cx="118548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56BEB69E-967A-9DB6-81CC-E6B15576C37D}"/>
                  </a:ext>
                </a:extLst>
              </p14:cNvPr>
              <p14:cNvContentPartPr/>
              <p14:nvPr/>
            </p14:nvContentPartPr>
            <p14:xfrm>
              <a:off x="3001931" y="2544310"/>
              <a:ext cx="577440" cy="18000"/>
            </p14:xfrm>
          </p:contentPart>
        </mc:Choice>
        <mc:Fallback xmlns="">
          <p:pic>
            <p:nvPicPr>
              <p:cNvPr id="7" name="Ink 6">
                <a:extLst>
                  <a:ext uri="{FF2B5EF4-FFF2-40B4-BE49-F238E27FC236}">
                    <a16:creationId xmlns:a16="http://schemas.microsoft.com/office/drawing/2014/main" id="{56BEB69E-967A-9DB6-81CC-E6B15576C37D}"/>
                  </a:ext>
                </a:extLst>
              </p:cNvPr>
              <p:cNvPicPr/>
              <p:nvPr/>
            </p:nvPicPr>
            <p:blipFill>
              <a:blip r:embed="rId8"/>
              <a:stretch>
                <a:fillRect/>
              </a:stretch>
            </p:blipFill>
            <p:spPr>
              <a:xfrm>
                <a:off x="2947931" y="2436310"/>
                <a:ext cx="6850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873B7468-4E5B-C0E5-C6F4-2E695CA1EE99}"/>
                  </a:ext>
                </a:extLst>
              </p14:cNvPr>
              <p14:cNvContentPartPr/>
              <p14:nvPr/>
            </p14:nvContentPartPr>
            <p14:xfrm>
              <a:off x="3847211" y="2743030"/>
              <a:ext cx="1034280" cy="45720"/>
            </p14:xfrm>
          </p:contentPart>
        </mc:Choice>
        <mc:Fallback xmlns="">
          <p:pic>
            <p:nvPicPr>
              <p:cNvPr id="8" name="Ink 7">
                <a:extLst>
                  <a:ext uri="{FF2B5EF4-FFF2-40B4-BE49-F238E27FC236}">
                    <a16:creationId xmlns:a16="http://schemas.microsoft.com/office/drawing/2014/main" id="{873B7468-4E5B-C0E5-C6F4-2E695CA1EE99}"/>
                  </a:ext>
                </a:extLst>
              </p:cNvPr>
              <p:cNvPicPr/>
              <p:nvPr/>
            </p:nvPicPr>
            <p:blipFill>
              <a:blip r:embed="rId10"/>
              <a:stretch>
                <a:fillRect/>
              </a:stretch>
            </p:blipFill>
            <p:spPr>
              <a:xfrm>
                <a:off x="3793571" y="2635390"/>
                <a:ext cx="114192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A3981C0B-7F9A-9869-D6D7-3630EC09E657}"/>
                  </a:ext>
                </a:extLst>
              </p14:cNvPr>
              <p14:cNvContentPartPr/>
              <p14:nvPr/>
            </p14:nvContentPartPr>
            <p14:xfrm>
              <a:off x="3726251" y="3829510"/>
              <a:ext cx="1215360" cy="52920"/>
            </p14:xfrm>
          </p:contentPart>
        </mc:Choice>
        <mc:Fallback xmlns="">
          <p:pic>
            <p:nvPicPr>
              <p:cNvPr id="9" name="Ink 8">
                <a:extLst>
                  <a:ext uri="{FF2B5EF4-FFF2-40B4-BE49-F238E27FC236}">
                    <a16:creationId xmlns:a16="http://schemas.microsoft.com/office/drawing/2014/main" id="{A3981C0B-7F9A-9869-D6D7-3630EC09E657}"/>
                  </a:ext>
                </a:extLst>
              </p:cNvPr>
              <p:cNvPicPr/>
              <p:nvPr/>
            </p:nvPicPr>
            <p:blipFill>
              <a:blip r:embed="rId12"/>
              <a:stretch>
                <a:fillRect/>
              </a:stretch>
            </p:blipFill>
            <p:spPr>
              <a:xfrm>
                <a:off x="3672611" y="3721510"/>
                <a:ext cx="132300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B0A794FE-B0DB-4B25-0D53-913B5FFA68DB}"/>
                  </a:ext>
                </a:extLst>
              </p14:cNvPr>
              <p14:cNvContentPartPr/>
              <p14:nvPr/>
            </p14:nvContentPartPr>
            <p14:xfrm>
              <a:off x="5874371" y="3795310"/>
              <a:ext cx="1134720" cy="47520"/>
            </p14:xfrm>
          </p:contentPart>
        </mc:Choice>
        <mc:Fallback xmlns="">
          <p:pic>
            <p:nvPicPr>
              <p:cNvPr id="10" name="Ink 9">
                <a:extLst>
                  <a:ext uri="{FF2B5EF4-FFF2-40B4-BE49-F238E27FC236}">
                    <a16:creationId xmlns:a16="http://schemas.microsoft.com/office/drawing/2014/main" id="{B0A794FE-B0DB-4B25-0D53-913B5FFA68DB}"/>
                  </a:ext>
                </a:extLst>
              </p:cNvPr>
              <p:cNvPicPr/>
              <p:nvPr/>
            </p:nvPicPr>
            <p:blipFill>
              <a:blip r:embed="rId14"/>
              <a:stretch>
                <a:fillRect/>
              </a:stretch>
            </p:blipFill>
            <p:spPr>
              <a:xfrm>
                <a:off x="5820371" y="3687310"/>
                <a:ext cx="124236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BAD7E1B9-7CD6-1419-D7CC-195A33EBCF39}"/>
                  </a:ext>
                </a:extLst>
              </p14:cNvPr>
              <p14:cNvContentPartPr/>
              <p14:nvPr/>
            </p14:nvContentPartPr>
            <p14:xfrm>
              <a:off x="5926211" y="2811790"/>
              <a:ext cx="1155240" cy="9720"/>
            </p14:xfrm>
          </p:contentPart>
        </mc:Choice>
        <mc:Fallback xmlns="">
          <p:pic>
            <p:nvPicPr>
              <p:cNvPr id="11" name="Ink 10">
                <a:extLst>
                  <a:ext uri="{FF2B5EF4-FFF2-40B4-BE49-F238E27FC236}">
                    <a16:creationId xmlns:a16="http://schemas.microsoft.com/office/drawing/2014/main" id="{BAD7E1B9-7CD6-1419-D7CC-195A33EBCF39}"/>
                  </a:ext>
                </a:extLst>
              </p:cNvPr>
              <p:cNvPicPr/>
              <p:nvPr/>
            </p:nvPicPr>
            <p:blipFill>
              <a:blip r:embed="rId16"/>
              <a:stretch>
                <a:fillRect/>
              </a:stretch>
            </p:blipFill>
            <p:spPr>
              <a:xfrm>
                <a:off x="5872211" y="2704150"/>
                <a:ext cx="126288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3C4ACB4D-D01D-1AF0-9798-4BCFD729C782}"/>
                  </a:ext>
                </a:extLst>
              </p14:cNvPr>
              <p14:cNvContentPartPr/>
              <p14:nvPr/>
            </p14:nvContentPartPr>
            <p14:xfrm>
              <a:off x="3553811" y="3043990"/>
              <a:ext cx="568800" cy="27000"/>
            </p14:xfrm>
          </p:contentPart>
        </mc:Choice>
        <mc:Fallback xmlns="">
          <p:pic>
            <p:nvPicPr>
              <p:cNvPr id="12" name="Ink 11">
                <a:extLst>
                  <a:ext uri="{FF2B5EF4-FFF2-40B4-BE49-F238E27FC236}">
                    <a16:creationId xmlns:a16="http://schemas.microsoft.com/office/drawing/2014/main" id="{3C4ACB4D-D01D-1AF0-9798-4BCFD729C782}"/>
                  </a:ext>
                </a:extLst>
              </p:cNvPr>
              <p:cNvPicPr/>
              <p:nvPr/>
            </p:nvPicPr>
            <p:blipFill>
              <a:blip r:embed="rId18"/>
              <a:stretch>
                <a:fillRect/>
              </a:stretch>
            </p:blipFill>
            <p:spPr>
              <a:xfrm>
                <a:off x="3500171" y="2935990"/>
                <a:ext cx="67644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Ink 12">
                <a:extLst>
                  <a:ext uri="{FF2B5EF4-FFF2-40B4-BE49-F238E27FC236}">
                    <a16:creationId xmlns:a16="http://schemas.microsoft.com/office/drawing/2014/main" id="{2A1C7890-1F5E-13FB-FD15-72E060EFB533}"/>
                  </a:ext>
                </a:extLst>
              </p14:cNvPr>
              <p14:cNvContentPartPr/>
              <p14:nvPr/>
            </p14:nvContentPartPr>
            <p14:xfrm>
              <a:off x="4054211" y="3294910"/>
              <a:ext cx="1086120" cy="360"/>
            </p14:xfrm>
          </p:contentPart>
        </mc:Choice>
        <mc:Fallback xmlns="">
          <p:pic>
            <p:nvPicPr>
              <p:cNvPr id="13" name="Ink 12">
                <a:extLst>
                  <a:ext uri="{FF2B5EF4-FFF2-40B4-BE49-F238E27FC236}">
                    <a16:creationId xmlns:a16="http://schemas.microsoft.com/office/drawing/2014/main" id="{2A1C7890-1F5E-13FB-FD15-72E060EFB533}"/>
                  </a:ext>
                </a:extLst>
              </p:cNvPr>
              <p:cNvPicPr/>
              <p:nvPr/>
            </p:nvPicPr>
            <p:blipFill>
              <a:blip r:embed="rId20"/>
              <a:stretch>
                <a:fillRect/>
              </a:stretch>
            </p:blipFill>
            <p:spPr>
              <a:xfrm>
                <a:off x="4000571" y="3187270"/>
                <a:ext cx="11937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Ink 13">
                <a:extLst>
                  <a:ext uri="{FF2B5EF4-FFF2-40B4-BE49-F238E27FC236}">
                    <a16:creationId xmlns:a16="http://schemas.microsoft.com/office/drawing/2014/main" id="{8D9BBA8B-C428-EFA3-A76E-A7EE07A99F02}"/>
                  </a:ext>
                </a:extLst>
              </p14:cNvPr>
              <p14:cNvContentPartPr/>
              <p14:nvPr/>
            </p14:nvContentPartPr>
            <p14:xfrm>
              <a:off x="3915971" y="3535750"/>
              <a:ext cx="1198440" cy="79200"/>
            </p14:xfrm>
          </p:contentPart>
        </mc:Choice>
        <mc:Fallback xmlns="">
          <p:pic>
            <p:nvPicPr>
              <p:cNvPr id="14" name="Ink 13">
                <a:extLst>
                  <a:ext uri="{FF2B5EF4-FFF2-40B4-BE49-F238E27FC236}">
                    <a16:creationId xmlns:a16="http://schemas.microsoft.com/office/drawing/2014/main" id="{8D9BBA8B-C428-EFA3-A76E-A7EE07A99F02}"/>
                  </a:ext>
                </a:extLst>
              </p:cNvPr>
              <p:cNvPicPr/>
              <p:nvPr/>
            </p:nvPicPr>
            <p:blipFill>
              <a:blip r:embed="rId22"/>
              <a:stretch>
                <a:fillRect/>
              </a:stretch>
            </p:blipFill>
            <p:spPr>
              <a:xfrm>
                <a:off x="3862331" y="3428110"/>
                <a:ext cx="130608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Ink 14">
                <a:extLst>
                  <a:ext uri="{FF2B5EF4-FFF2-40B4-BE49-F238E27FC236}">
                    <a16:creationId xmlns:a16="http://schemas.microsoft.com/office/drawing/2014/main" id="{2CD351FB-2054-8452-DA5B-CE681E1AEC68}"/>
                  </a:ext>
                </a:extLst>
              </p14:cNvPr>
              <p14:cNvContentPartPr/>
              <p14:nvPr/>
            </p14:nvContentPartPr>
            <p14:xfrm>
              <a:off x="3571091" y="4053430"/>
              <a:ext cx="475920" cy="16560"/>
            </p14:xfrm>
          </p:contentPart>
        </mc:Choice>
        <mc:Fallback xmlns="">
          <p:pic>
            <p:nvPicPr>
              <p:cNvPr id="15" name="Ink 14">
                <a:extLst>
                  <a:ext uri="{FF2B5EF4-FFF2-40B4-BE49-F238E27FC236}">
                    <a16:creationId xmlns:a16="http://schemas.microsoft.com/office/drawing/2014/main" id="{2CD351FB-2054-8452-DA5B-CE681E1AEC68}"/>
                  </a:ext>
                </a:extLst>
              </p:cNvPr>
              <p:cNvPicPr/>
              <p:nvPr/>
            </p:nvPicPr>
            <p:blipFill>
              <a:blip r:embed="rId24"/>
              <a:stretch>
                <a:fillRect/>
              </a:stretch>
            </p:blipFill>
            <p:spPr>
              <a:xfrm>
                <a:off x="3517451" y="3945790"/>
                <a:ext cx="58356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6" name="Ink 15">
                <a:extLst>
                  <a:ext uri="{FF2B5EF4-FFF2-40B4-BE49-F238E27FC236}">
                    <a16:creationId xmlns:a16="http://schemas.microsoft.com/office/drawing/2014/main" id="{2BC95CFE-31B9-EBDB-7D13-FCE9D1FECAA8}"/>
                  </a:ext>
                </a:extLst>
              </p14:cNvPr>
              <p14:cNvContentPartPr/>
              <p14:nvPr/>
            </p14:nvContentPartPr>
            <p14:xfrm>
              <a:off x="2975651" y="4338190"/>
              <a:ext cx="1164240" cy="35280"/>
            </p14:xfrm>
          </p:contentPart>
        </mc:Choice>
        <mc:Fallback xmlns="">
          <p:pic>
            <p:nvPicPr>
              <p:cNvPr id="16" name="Ink 15">
                <a:extLst>
                  <a:ext uri="{FF2B5EF4-FFF2-40B4-BE49-F238E27FC236}">
                    <a16:creationId xmlns:a16="http://schemas.microsoft.com/office/drawing/2014/main" id="{2BC95CFE-31B9-EBDB-7D13-FCE9D1FECAA8}"/>
                  </a:ext>
                </a:extLst>
              </p:cNvPr>
              <p:cNvPicPr/>
              <p:nvPr/>
            </p:nvPicPr>
            <p:blipFill>
              <a:blip r:embed="rId26"/>
              <a:stretch>
                <a:fillRect/>
              </a:stretch>
            </p:blipFill>
            <p:spPr>
              <a:xfrm>
                <a:off x="2922011" y="4230190"/>
                <a:ext cx="127188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0" name="Ink 29">
                <a:extLst>
                  <a:ext uri="{FF2B5EF4-FFF2-40B4-BE49-F238E27FC236}">
                    <a16:creationId xmlns:a16="http://schemas.microsoft.com/office/drawing/2014/main" id="{9260CE31-944D-D59B-0C0D-B1A3F3A28220}"/>
                  </a:ext>
                </a:extLst>
              </p14:cNvPr>
              <p14:cNvContentPartPr/>
              <p14:nvPr/>
            </p14:nvContentPartPr>
            <p14:xfrm>
              <a:off x="3053771" y="4546270"/>
              <a:ext cx="1156680" cy="67680"/>
            </p14:xfrm>
          </p:contentPart>
        </mc:Choice>
        <mc:Fallback xmlns="">
          <p:pic>
            <p:nvPicPr>
              <p:cNvPr id="30" name="Ink 29">
                <a:extLst>
                  <a:ext uri="{FF2B5EF4-FFF2-40B4-BE49-F238E27FC236}">
                    <a16:creationId xmlns:a16="http://schemas.microsoft.com/office/drawing/2014/main" id="{9260CE31-944D-D59B-0C0D-B1A3F3A28220}"/>
                  </a:ext>
                </a:extLst>
              </p:cNvPr>
              <p:cNvPicPr/>
              <p:nvPr/>
            </p:nvPicPr>
            <p:blipFill>
              <a:blip r:embed="rId28"/>
              <a:stretch>
                <a:fillRect/>
              </a:stretch>
            </p:blipFill>
            <p:spPr>
              <a:xfrm>
                <a:off x="2999771" y="4438270"/>
                <a:ext cx="1264320" cy="283320"/>
              </a:xfrm>
              <a:prstGeom prst="rect">
                <a:avLst/>
              </a:prstGeom>
            </p:spPr>
          </p:pic>
        </mc:Fallback>
      </mc:AlternateContent>
    </p:spTree>
    <p:extLst>
      <p:ext uri="{BB962C8B-B14F-4D97-AF65-F5344CB8AC3E}">
        <p14:creationId xmlns:p14="http://schemas.microsoft.com/office/powerpoint/2010/main" val="3704112878"/>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additive="base">
                                        <p:cTn id="14" dur="500" fill="hold"/>
                                        <p:tgtEl>
                                          <p:spTgt spid="24"/>
                                        </p:tgtEl>
                                        <p:attrNameLst>
                                          <p:attrName>ppt_x</p:attrName>
                                        </p:attrNameLst>
                                      </p:cBhvr>
                                      <p:tavLst>
                                        <p:tav tm="0">
                                          <p:val>
                                            <p:strVal val="#ppt_x"/>
                                          </p:val>
                                        </p:tav>
                                        <p:tav tm="100000">
                                          <p:val>
                                            <p:strVal val="#ppt_x"/>
                                          </p:val>
                                        </p:tav>
                                      </p:tavLst>
                                    </p:anim>
                                    <p:anim calcmode="lin" valueType="num">
                                      <p:cBhvr additive="base">
                                        <p:cTn id="15" dur="500" fill="hold"/>
                                        <p:tgtEl>
                                          <p:spTgt spid="24"/>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ppt_x"/>
                                          </p:val>
                                        </p:tav>
                                        <p:tav tm="100000">
                                          <p:val>
                                            <p:strVal val="#ppt_x"/>
                                          </p:val>
                                        </p:tav>
                                      </p:tavLst>
                                    </p:anim>
                                    <p:anim calcmode="lin" valueType="num">
                                      <p:cBhvr additive="base">
                                        <p:cTn id="19" dur="500" fill="hold"/>
                                        <p:tgtEl>
                                          <p:spTgt spid="25"/>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ppt_x"/>
                                          </p:val>
                                        </p:tav>
                                        <p:tav tm="100000">
                                          <p:val>
                                            <p:strVal val="#ppt_x"/>
                                          </p:val>
                                        </p:tav>
                                      </p:tavLst>
                                    </p:anim>
                                    <p:anim calcmode="lin" valueType="num">
                                      <p:cBhvr additive="base">
                                        <p:cTn id="23" dur="500" fill="hold"/>
                                        <p:tgtEl>
                                          <p:spTgt spid="2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additive="base">
                                        <p:cTn id="26" dur="500" fill="hold"/>
                                        <p:tgtEl>
                                          <p:spTgt spid="27"/>
                                        </p:tgtEl>
                                        <p:attrNameLst>
                                          <p:attrName>ppt_x</p:attrName>
                                        </p:attrNameLst>
                                      </p:cBhvr>
                                      <p:tavLst>
                                        <p:tav tm="0">
                                          <p:val>
                                            <p:strVal val="#ppt_x"/>
                                          </p:val>
                                        </p:tav>
                                        <p:tav tm="100000">
                                          <p:val>
                                            <p:strVal val="#ppt_x"/>
                                          </p:val>
                                        </p:tav>
                                      </p:tavLst>
                                    </p:anim>
                                    <p:anim calcmode="lin" valueType="num">
                                      <p:cBhvr additive="base">
                                        <p:cTn id="27" dur="500" fill="hold"/>
                                        <p:tgtEl>
                                          <p:spTgt spid="27"/>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anim calcmode="lin" valueType="num">
                                      <p:cBhvr additive="base">
                                        <p:cTn id="30" dur="500" fill="hold"/>
                                        <p:tgtEl>
                                          <p:spTgt spid="28"/>
                                        </p:tgtEl>
                                        <p:attrNameLst>
                                          <p:attrName>ppt_x</p:attrName>
                                        </p:attrNameLst>
                                      </p:cBhvr>
                                      <p:tavLst>
                                        <p:tav tm="0">
                                          <p:val>
                                            <p:strVal val="#ppt_x"/>
                                          </p:val>
                                        </p:tav>
                                        <p:tav tm="100000">
                                          <p:val>
                                            <p:strVal val="#ppt_x"/>
                                          </p:val>
                                        </p:tav>
                                      </p:tavLst>
                                    </p:anim>
                                    <p:anim calcmode="lin" valueType="num">
                                      <p:cBhvr additive="base">
                                        <p:cTn id="31" dur="500" fill="hold"/>
                                        <p:tgtEl>
                                          <p:spTgt spid="28"/>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additive="base">
                                        <p:cTn id="34" dur="500" fill="hold"/>
                                        <p:tgtEl>
                                          <p:spTgt spid="29"/>
                                        </p:tgtEl>
                                        <p:attrNameLst>
                                          <p:attrName>ppt_x</p:attrName>
                                        </p:attrNameLst>
                                      </p:cBhvr>
                                      <p:tavLst>
                                        <p:tav tm="0">
                                          <p:val>
                                            <p:strVal val="#ppt_x"/>
                                          </p:val>
                                        </p:tav>
                                        <p:tav tm="100000">
                                          <p:val>
                                            <p:strVal val="#ppt_x"/>
                                          </p:val>
                                        </p:tav>
                                      </p:tavLst>
                                    </p:anim>
                                    <p:anim calcmode="lin" valueType="num">
                                      <p:cBhvr additive="base">
                                        <p:cTn id="35" dur="500" fill="hold"/>
                                        <p:tgtEl>
                                          <p:spTgt spid="29"/>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 fill="hold"/>
                                        <p:tgtEl>
                                          <p:spTgt spid="18"/>
                                        </p:tgtEl>
                                        <p:attrNameLst>
                                          <p:attrName>ppt_x</p:attrName>
                                        </p:attrNameLst>
                                      </p:cBhvr>
                                      <p:tavLst>
                                        <p:tav tm="0">
                                          <p:val>
                                            <p:strVal val="#ppt_x"/>
                                          </p:val>
                                        </p:tav>
                                        <p:tav tm="100000">
                                          <p:val>
                                            <p:strVal val="#ppt_x"/>
                                          </p:val>
                                        </p:tav>
                                      </p:tavLst>
                                    </p:anim>
                                    <p:anim calcmode="lin" valueType="num">
                                      <p:cBhvr additive="base">
                                        <p:cTn id="39" dur="500" fill="hold"/>
                                        <p:tgtEl>
                                          <p:spTgt spid="18"/>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ppt_x"/>
                                          </p:val>
                                        </p:tav>
                                        <p:tav tm="100000">
                                          <p:val>
                                            <p:strVal val="#ppt_x"/>
                                          </p:val>
                                        </p:tav>
                                      </p:tavLst>
                                    </p:anim>
                                    <p:anim calcmode="lin" valueType="num">
                                      <p:cBhvr additive="base">
                                        <p:cTn id="43" dur="500" fill="hold"/>
                                        <p:tgtEl>
                                          <p:spTgt spid="20"/>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ppt_x"/>
                                          </p:val>
                                        </p:tav>
                                        <p:tav tm="100000">
                                          <p:val>
                                            <p:strVal val="#ppt_x"/>
                                          </p:val>
                                        </p:tav>
                                      </p:tavLst>
                                    </p:anim>
                                    <p:anim calcmode="lin" valueType="num">
                                      <p:cBhvr additive="base">
                                        <p:cTn id="47" dur="500" fill="hold"/>
                                        <p:tgtEl>
                                          <p:spTgt spid="21"/>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 calcmode="lin" valueType="num">
                                      <p:cBhvr additive="base">
                                        <p:cTn id="50" dur="500" fill="hold"/>
                                        <p:tgtEl>
                                          <p:spTgt spid="17"/>
                                        </p:tgtEl>
                                        <p:attrNameLst>
                                          <p:attrName>ppt_x</p:attrName>
                                        </p:attrNameLst>
                                      </p:cBhvr>
                                      <p:tavLst>
                                        <p:tav tm="0">
                                          <p:val>
                                            <p:strVal val="#ppt_x"/>
                                          </p:val>
                                        </p:tav>
                                        <p:tav tm="100000">
                                          <p:val>
                                            <p:strVal val="#ppt_x"/>
                                          </p:val>
                                        </p:tav>
                                      </p:tavLst>
                                    </p:anim>
                                    <p:anim calcmode="lin" valueType="num">
                                      <p:cBhvr additive="base">
                                        <p:cTn id="51" dur="500" fill="hold"/>
                                        <p:tgtEl>
                                          <p:spTgt spid="17"/>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 calcmode="lin" valueType="num">
                                      <p:cBhvr additive="base">
                                        <p:cTn id="54" dur="500" fill="hold"/>
                                        <p:tgtEl>
                                          <p:spTgt spid="19"/>
                                        </p:tgtEl>
                                        <p:attrNameLst>
                                          <p:attrName>ppt_x</p:attrName>
                                        </p:attrNameLst>
                                      </p:cBhvr>
                                      <p:tavLst>
                                        <p:tav tm="0">
                                          <p:val>
                                            <p:strVal val="#ppt_x"/>
                                          </p:val>
                                        </p:tav>
                                        <p:tav tm="100000">
                                          <p:val>
                                            <p:strVal val="#ppt_x"/>
                                          </p:val>
                                        </p:tav>
                                      </p:tavLst>
                                    </p:anim>
                                    <p:anim calcmode="lin" valueType="num">
                                      <p:cBhvr additive="base">
                                        <p:cTn id="55" dur="500" fill="hold"/>
                                        <p:tgtEl>
                                          <p:spTgt spid="19"/>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additive="base">
                                        <p:cTn id="58" dur="500" fill="hold"/>
                                        <p:tgtEl>
                                          <p:spTgt spid="22"/>
                                        </p:tgtEl>
                                        <p:attrNameLst>
                                          <p:attrName>ppt_x</p:attrName>
                                        </p:attrNameLst>
                                      </p:cBhvr>
                                      <p:tavLst>
                                        <p:tav tm="0">
                                          <p:val>
                                            <p:strVal val="#ppt_x"/>
                                          </p:val>
                                        </p:tav>
                                        <p:tav tm="100000">
                                          <p:val>
                                            <p:strVal val="#ppt_x"/>
                                          </p:val>
                                        </p:tav>
                                      </p:tavLst>
                                    </p:anim>
                                    <p:anim calcmode="lin" valueType="num">
                                      <p:cBhvr additive="base">
                                        <p:cTn id="59" dur="500" fill="hold"/>
                                        <p:tgtEl>
                                          <p:spTgt spid="22"/>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 calcmode="lin" valueType="num">
                                      <p:cBhvr additive="base">
                                        <p:cTn id="62" dur="500" fill="hold"/>
                                        <p:tgtEl>
                                          <p:spTgt spid="23"/>
                                        </p:tgtEl>
                                        <p:attrNameLst>
                                          <p:attrName>ppt_x</p:attrName>
                                        </p:attrNameLst>
                                      </p:cBhvr>
                                      <p:tavLst>
                                        <p:tav tm="0">
                                          <p:val>
                                            <p:strVal val="#ppt_x"/>
                                          </p:val>
                                        </p:tav>
                                        <p:tav tm="100000">
                                          <p:val>
                                            <p:strVal val="#ppt_x"/>
                                          </p:val>
                                        </p:tav>
                                      </p:tavLst>
                                    </p:anim>
                                    <p:anim calcmode="lin" valueType="num">
                                      <p:cBhvr additive="base">
                                        <p:cTn id="6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83"/>
                                        </p:tgtEl>
                                        <p:attrNameLst>
                                          <p:attrName>style.visibility</p:attrName>
                                        </p:attrNameLst>
                                      </p:cBhvr>
                                      <p:to>
                                        <p:strVal val="visible"/>
                                      </p:to>
                                    </p:set>
                                    <p:anim calcmode="lin" valueType="num">
                                      <p:cBhvr>
                                        <p:cTn id="68" dur="500" fill="hold"/>
                                        <p:tgtEl>
                                          <p:spTgt spid="83"/>
                                        </p:tgtEl>
                                        <p:attrNameLst>
                                          <p:attrName>ppt_w</p:attrName>
                                        </p:attrNameLst>
                                      </p:cBhvr>
                                      <p:tavLst>
                                        <p:tav tm="0">
                                          <p:val>
                                            <p:fltVal val="0"/>
                                          </p:val>
                                        </p:tav>
                                        <p:tav tm="100000">
                                          <p:val>
                                            <p:strVal val="#ppt_w"/>
                                          </p:val>
                                        </p:tav>
                                      </p:tavLst>
                                    </p:anim>
                                    <p:anim calcmode="lin" valueType="num">
                                      <p:cBhvr>
                                        <p:cTn id="69" dur="500" fill="hold"/>
                                        <p:tgtEl>
                                          <p:spTgt spid="83"/>
                                        </p:tgtEl>
                                        <p:attrNameLst>
                                          <p:attrName>ppt_h</p:attrName>
                                        </p:attrNameLst>
                                      </p:cBhvr>
                                      <p:tavLst>
                                        <p:tav tm="0">
                                          <p:val>
                                            <p:fltVal val="0"/>
                                          </p:val>
                                        </p:tav>
                                        <p:tav tm="100000">
                                          <p:val>
                                            <p:strVal val="#ppt_h"/>
                                          </p:val>
                                        </p:tav>
                                      </p:tavLst>
                                    </p:anim>
                                    <p:animEffect transition="in" filter="fade">
                                      <p:cBhvr>
                                        <p:cTn id="70" dur="500"/>
                                        <p:tgtEl>
                                          <p:spTgt spid="83"/>
                                        </p:tgtEl>
                                      </p:cBhvr>
                                    </p:animEffect>
                                  </p:childTnLst>
                                </p:cTn>
                              </p:par>
                            </p:childTnLst>
                          </p:cTn>
                        </p:par>
                      </p:childTnLst>
                    </p:cTn>
                  </p:par>
                  <p:par>
                    <p:cTn id="71" fill="hold">
                      <p:stCondLst>
                        <p:cond delay="indefinite"/>
                      </p:stCondLst>
                      <p:childTnLst>
                        <p:par>
                          <p:cTn id="72" fill="hold">
                            <p:stCondLst>
                              <p:cond delay="0"/>
                            </p:stCondLst>
                            <p:childTnLst>
                              <p:par>
                                <p:cTn id="73" presetID="53" presetClass="entr" presetSubtype="16" fill="hold" nodeType="clickEffect">
                                  <p:stCondLst>
                                    <p:cond delay="0"/>
                                  </p:stCondLst>
                                  <p:childTnLst>
                                    <p:set>
                                      <p:cBhvr>
                                        <p:cTn id="74" dur="1" fill="hold">
                                          <p:stCondLst>
                                            <p:cond delay="0"/>
                                          </p:stCondLst>
                                        </p:cTn>
                                        <p:tgtEl>
                                          <p:spTgt spid="3">
                                            <p:txEl>
                                              <p:pRg st="2" end="2"/>
                                            </p:txEl>
                                          </p:spTgt>
                                        </p:tgtEl>
                                        <p:attrNameLst>
                                          <p:attrName>style.visibility</p:attrName>
                                        </p:attrNameLst>
                                      </p:cBhvr>
                                      <p:to>
                                        <p:strVal val="visible"/>
                                      </p:to>
                                    </p:set>
                                    <p:anim calcmode="lin" valueType="num">
                                      <p:cBhvr>
                                        <p:cTn id="75"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76"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77" dur="500"/>
                                        <p:tgtEl>
                                          <p:spTgt spid="3">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53" presetClass="entr" presetSubtype="16" fill="hold" nodeType="clickEffect">
                                  <p:stCondLst>
                                    <p:cond delay="0"/>
                                  </p:stCondLst>
                                  <p:childTnLst>
                                    <p:set>
                                      <p:cBhvr>
                                        <p:cTn id="81" dur="1" fill="hold">
                                          <p:stCondLst>
                                            <p:cond delay="0"/>
                                          </p:stCondLst>
                                        </p:cTn>
                                        <p:tgtEl>
                                          <p:spTgt spid="3">
                                            <p:txEl>
                                              <p:pRg st="3" end="3"/>
                                            </p:txEl>
                                          </p:spTgt>
                                        </p:tgtEl>
                                        <p:attrNameLst>
                                          <p:attrName>style.visibility</p:attrName>
                                        </p:attrNameLst>
                                      </p:cBhvr>
                                      <p:to>
                                        <p:strVal val="visible"/>
                                      </p:to>
                                    </p:set>
                                    <p:anim calcmode="lin" valueType="num">
                                      <p:cBhvr>
                                        <p:cTn id="8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8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84" dur="500"/>
                                        <p:tgtEl>
                                          <p:spTgt spid="3">
                                            <p:txEl>
                                              <p:pRg st="3" end="3"/>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42" presetClass="path" presetSubtype="0" accel="50000" decel="50000" fill="hold" grpId="1" nodeType="clickEffect">
                                  <p:stCondLst>
                                    <p:cond delay="0"/>
                                  </p:stCondLst>
                                  <p:childTnLst>
                                    <p:animMotion origin="layout" path="M 1.94444E-6 3.33333E-6 L -0.00087 -0.16806 " pathEditMode="relative" rAng="0" ptsTypes="AA">
                                      <p:cBhvr>
                                        <p:cTn id="88" dur="2000" fill="hold"/>
                                        <p:tgtEl>
                                          <p:spTgt spid="17"/>
                                        </p:tgtEl>
                                        <p:attrNameLst>
                                          <p:attrName>ppt_x</p:attrName>
                                          <p:attrName>ppt_y</p:attrName>
                                        </p:attrNameLst>
                                      </p:cBhvr>
                                      <p:rCtr x="-52" y="-8403"/>
                                    </p:animMotion>
                                  </p:childTnLst>
                                </p:cTn>
                              </p:par>
                            </p:childTnLst>
                          </p:cTn>
                        </p:par>
                      </p:childTnLst>
                    </p:cTn>
                  </p:par>
                  <p:par>
                    <p:cTn id="89" fill="hold">
                      <p:stCondLst>
                        <p:cond delay="indefinite"/>
                      </p:stCondLst>
                      <p:childTnLst>
                        <p:par>
                          <p:cTn id="90" fill="hold">
                            <p:stCondLst>
                              <p:cond delay="0"/>
                            </p:stCondLst>
                            <p:childTnLst>
                              <p:par>
                                <p:cTn id="91" presetID="53" presetClass="entr" presetSubtype="16" fill="hold" nodeType="clickEffect">
                                  <p:stCondLst>
                                    <p:cond delay="0"/>
                                  </p:stCondLst>
                                  <p:childTnLst>
                                    <p:set>
                                      <p:cBhvr>
                                        <p:cTn id="92" dur="1" fill="hold">
                                          <p:stCondLst>
                                            <p:cond delay="0"/>
                                          </p:stCondLst>
                                        </p:cTn>
                                        <p:tgtEl>
                                          <p:spTgt spid="3">
                                            <p:txEl>
                                              <p:pRg st="4" end="4"/>
                                            </p:txEl>
                                          </p:spTgt>
                                        </p:tgtEl>
                                        <p:attrNameLst>
                                          <p:attrName>style.visibility</p:attrName>
                                        </p:attrNameLst>
                                      </p:cBhvr>
                                      <p:to>
                                        <p:strVal val="visible"/>
                                      </p:to>
                                    </p:set>
                                    <p:anim calcmode="lin" valueType="num">
                                      <p:cBhvr>
                                        <p:cTn id="93"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94"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95" dur="500"/>
                                        <p:tgtEl>
                                          <p:spTgt spid="3">
                                            <p:txEl>
                                              <p:pRg st="4" end="4"/>
                                            </p:txEl>
                                          </p:spTgt>
                                        </p:tgtEl>
                                      </p:cBhvr>
                                    </p:animEffect>
                                  </p:childTnLst>
                                </p:cTn>
                              </p:par>
                              <p:par>
                                <p:cTn id="96" presetID="53" presetClass="entr" presetSubtype="16" fill="hold" nodeType="withEffect">
                                  <p:stCondLst>
                                    <p:cond delay="0"/>
                                  </p:stCondLst>
                                  <p:childTnLst>
                                    <p:set>
                                      <p:cBhvr>
                                        <p:cTn id="97" dur="1" fill="hold">
                                          <p:stCondLst>
                                            <p:cond delay="0"/>
                                          </p:stCondLst>
                                        </p:cTn>
                                        <p:tgtEl>
                                          <p:spTgt spid="3">
                                            <p:txEl>
                                              <p:pRg st="8" end="8"/>
                                            </p:txEl>
                                          </p:spTgt>
                                        </p:tgtEl>
                                        <p:attrNameLst>
                                          <p:attrName>style.visibility</p:attrName>
                                        </p:attrNameLst>
                                      </p:cBhvr>
                                      <p:to>
                                        <p:strVal val="visible"/>
                                      </p:to>
                                    </p:set>
                                    <p:anim calcmode="lin" valueType="num">
                                      <p:cBhvr>
                                        <p:cTn id="98"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99"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100" dur="500"/>
                                        <p:tgtEl>
                                          <p:spTgt spid="3">
                                            <p:txEl>
                                              <p:pRg st="8" end="8"/>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42" presetClass="path" presetSubtype="0" accel="50000" decel="50000" fill="hold" grpId="1" nodeType="clickEffect">
                                  <p:stCondLst>
                                    <p:cond delay="0"/>
                                  </p:stCondLst>
                                  <p:childTnLst>
                                    <p:animMotion origin="layout" path="M 8.33333E-7 3.33333E-6 L -0.00035 -0.11528 " pathEditMode="relative" rAng="0" ptsTypes="AA">
                                      <p:cBhvr>
                                        <p:cTn id="104" dur="2000" fill="hold"/>
                                        <p:tgtEl>
                                          <p:spTgt spid="20"/>
                                        </p:tgtEl>
                                        <p:attrNameLst>
                                          <p:attrName>ppt_x</p:attrName>
                                          <p:attrName>ppt_y</p:attrName>
                                        </p:attrNameLst>
                                      </p:cBhvr>
                                      <p:rCtr x="-17" y="-5764"/>
                                    </p:animMotion>
                                  </p:childTnLst>
                                </p:cTn>
                              </p:par>
                            </p:childTnLst>
                          </p:cTn>
                        </p:par>
                      </p:childTnLst>
                    </p:cTn>
                  </p:par>
                  <p:par>
                    <p:cTn id="105" fill="hold">
                      <p:stCondLst>
                        <p:cond delay="indefinite"/>
                      </p:stCondLst>
                      <p:childTnLst>
                        <p:par>
                          <p:cTn id="106" fill="hold">
                            <p:stCondLst>
                              <p:cond delay="0"/>
                            </p:stCondLst>
                            <p:childTnLst>
                              <p:par>
                                <p:cTn id="107" presetID="53" presetClass="entr" presetSubtype="16" fill="hold" nodeType="clickEffect">
                                  <p:stCondLst>
                                    <p:cond delay="0"/>
                                  </p:stCondLst>
                                  <p:childTnLst>
                                    <p:set>
                                      <p:cBhvr>
                                        <p:cTn id="108" dur="1" fill="hold">
                                          <p:stCondLst>
                                            <p:cond delay="0"/>
                                          </p:stCondLst>
                                        </p:cTn>
                                        <p:tgtEl>
                                          <p:spTgt spid="3">
                                            <p:txEl>
                                              <p:pRg st="5" end="5"/>
                                            </p:txEl>
                                          </p:spTgt>
                                        </p:tgtEl>
                                        <p:attrNameLst>
                                          <p:attrName>style.visibility</p:attrName>
                                        </p:attrNameLst>
                                      </p:cBhvr>
                                      <p:to>
                                        <p:strVal val="visible"/>
                                      </p:to>
                                    </p:set>
                                    <p:anim calcmode="lin" valueType="num">
                                      <p:cBhvr>
                                        <p:cTn id="10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110"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111" dur="500"/>
                                        <p:tgtEl>
                                          <p:spTgt spid="3">
                                            <p:txEl>
                                              <p:pRg st="5" end="5"/>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53" presetClass="entr" presetSubtype="16" fill="hold" nodeType="clickEffect">
                                  <p:stCondLst>
                                    <p:cond delay="0"/>
                                  </p:stCondLst>
                                  <p:childTnLst>
                                    <p:set>
                                      <p:cBhvr>
                                        <p:cTn id="115" dur="1" fill="hold">
                                          <p:stCondLst>
                                            <p:cond delay="0"/>
                                          </p:stCondLst>
                                        </p:cTn>
                                        <p:tgtEl>
                                          <p:spTgt spid="3">
                                            <p:txEl>
                                              <p:pRg st="6" end="6"/>
                                            </p:txEl>
                                          </p:spTgt>
                                        </p:tgtEl>
                                        <p:attrNameLst>
                                          <p:attrName>style.visibility</p:attrName>
                                        </p:attrNameLst>
                                      </p:cBhvr>
                                      <p:to>
                                        <p:strVal val="visible"/>
                                      </p:to>
                                    </p:set>
                                    <p:anim calcmode="lin" valueType="num">
                                      <p:cBhvr>
                                        <p:cTn id="116"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117"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118" dur="500"/>
                                        <p:tgtEl>
                                          <p:spTgt spid="3">
                                            <p:txEl>
                                              <p:pRg st="6" end="6"/>
                                            </p:txEl>
                                          </p:spTgt>
                                        </p:tgtEl>
                                      </p:cBhvr>
                                    </p:animEffect>
                                  </p:childTnLst>
                                </p:cTn>
                              </p:par>
                              <p:par>
                                <p:cTn id="119" presetID="53" presetClass="entr" presetSubtype="16" fill="hold" nodeType="withEffect">
                                  <p:stCondLst>
                                    <p:cond delay="0"/>
                                  </p:stCondLst>
                                  <p:childTnLst>
                                    <p:set>
                                      <p:cBhvr>
                                        <p:cTn id="120" dur="1" fill="hold">
                                          <p:stCondLst>
                                            <p:cond delay="0"/>
                                          </p:stCondLst>
                                        </p:cTn>
                                        <p:tgtEl>
                                          <p:spTgt spid="3">
                                            <p:txEl>
                                              <p:pRg st="7" end="7"/>
                                            </p:txEl>
                                          </p:spTgt>
                                        </p:tgtEl>
                                        <p:attrNameLst>
                                          <p:attrName>style.visibility</p:attrName>
                                        </p:attrNameLst>
                                      </p:cBhvr>
                                      <p:to>
                                        <p:strVal val="visible"/>
                                      </p:to>
                                    </p:set>
                                    <p:anim calcmode="lin" valueType="num">
                                      <p:cBhvr>
                                        <p:cTn id="121"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122"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123" dur="500"/>
                                        <p:tgtEl>
                                          <p:spTgt spid="3">
                                            <p:txEl>
                                              <p:pRg st="7" end="7"/>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53" presetClass="entr" presetSubtype="16" fill="hold" nodeType="clickEffect">
                                  <p:stCondLst>
                                    <p:cond delay="0"/>
                                  </p:stCondLst>
                                  <p:childTnLst>
                                    <p:set>
                                      <p:cBhvr>
                                        <p:cTn id="127" dur="1" fill="hold">
                                          <p:stCondLst>
                                            <p:cond delay="0"/>
                                          </p:stCondLst>
                                        </p:cTn>
                                        <p:tgtEl>
                                          <p:spTgt spid="3">
                                            <p:txEl>
                                              <p:pRg st="9" end="9"/>
                                            </p:txEl>
                                          </p:spTgt>
                                        </p:tgtEl>
                                        <p:attrNameLst>
                                          <p:attrName>style.visibility</p:attrName>
                                        </p:attrNameLst>
                                      </p:cBhvr>
                                      <p:to>
                                        <p:strVal val="visible"/>
                                      </p:to>
                                    </p:set>
                                    <p:anim calcmode="lin" valueType="num">
                                      <p:cBhvr>
                                        <p:cTn id="128"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129"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130" dur="500"/>
                                        <p:tgtEl>
                                          <p:spTgt spid="3">
                                            <p:txEl>
                                              <p:pRg st="9" end="9"/>
                                            </p:txEl>
                                          </p:spTgt>
                                        </p:tgtEl>
                                      </p:cBhvr>
                                    </p:animEffect>
                                  </p:childTnLst>
                                </p:cTn>
                              </p:par>
                            </p:childTnLst>
                          </p:cTn>
                        </p:par>
                      </p:childTnLst>
                    </p:cTn>
                  </p:par>
                  <p:par>
                    <p:cTn id="131" fill="hold">
                      <p:stCondLst>
                        <p:cond delay="indefinite"/>
                      </p:stCondLst>
                      <p:childTnLst>
                        <p:par>
                          <p:cTn id="132" fill="hold">
                            <p:stCondLst>
                              <p:cond delay="0"/>
                            </p:stCondLst>
                            <p:childTnLst>
                              <p:par>
                                <p:cTn id="133" presetID="42" presetClass="path" presetSubtype="0" accel="50000" decel="50000" fill="hold" grpId="1" nodeType="clickEffect">
                                  <p:stCondLst>
                                    <p:cond delay="0"/>
                                  </p:stCondLst>
                                  <p:childTnLst>
                                    <p:animMotion origin="layout" path="M 8.33333E-7 3.33333E-6 L -0.00035 -0.11528 " pathEditMode="relative" rAng="0" ptsTypes="AA">
                                      <p:cBhvr>
                                        <p:cTn id="134" dur="2000" fill="hold"/>
                                        <p:tgtEl>
                                          <p:spTgt spid="23"/>
                                        </p:tgtEl>
                                        <p:attrNameLst>
                                          <p:attrName>ppt_x</p:attrName>
                                          <p:attrName>ppt_y</p:attrName>
                                        </p:attrNameLst>
                                      </p:cBhvr>
                                      <p:rCtr x="-17" y="-5764"/>
                                    </p:animMotion>
                                  </p:childTnLst>
                                </p:cTn>
                              </p:par>
                            </p:childTnLst>
                          </p:cTn>
                        </p:par>
                      </p:childTnLst>
                    </p:cTn>
                  </p:par>
                  <p:par>
                    <p:cTn id="135" fill="hold">
                      <p:stCondLst>
                        <p:cond delay="indefinite"/>
                      </p:stCondLst>
                      <p:childTnLst>
                        <p:par>
                          <p:cTn id="136" fill="hold">
                            <p:stCondLst>
                              <p:cond delay="0"/>
                            </p:stCondLst>
                            <p:childTnLst>
                              <p:par>
                                <p:cTn id="137" presetID="53" presetClass="entr" presetSubtype="16" fill="hold" nodeType="clickEffect">
                                  <p:stCondLst>
                                    <p:cond delay="0"/>
                                  </p:stCondLst>
                                  <p:childTnLst>
                                    <p:set>
                                      <p:cBhvr>
                                        <p:cTn id="138" dur="1" fill="hold">
                                          <p:stCondLst>
                                            <p:cond delay="0"/>
                                          </p:stCondLst>
                                        </p:cTn>
                                        <p:tgtEl>
                                          <p:spTgt spid="3">
                                            <p:txEl>
                                              <p:pRg st="10" end="10"/>
                                            </p:txEl>
                                          </p:spTgt>
                                        </p:tgtEl>
                                        <p:attrNameLst>
                                          <p:attrName>style.visibility</p:attrName>
                                        </p:attrNameLst>
                                      </p:cBhvr>
                                      <p:to>
                                        <p:strVal val="visible"/>
                                      </p:to>
                                    </p:set>
                                    <p:anim calcmode="lin" valueType="num">
                                      <p:cBhvr>
                                        <p:cTn id="139"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140"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141" dur="500"/>
                                        <p:tgtEl>
                                          <p:spTgt spid="3">
                                            <p:txEl>
                                              <p:pRg st="10" end="10"/>
                                            </p:txEl>
                                          </p:spTgt>
                                        </p:tgtEl>
                                      </p:cBhvr>
                                    </p:animEffect>
                                  </p:childTnLst>
                                </p:cTn>
                              </p:par>
                              <p:par>
                                <p:cTn id="142" presetID="53" presetClass="entr" presetSubtype="16" fill="hold" nodeType="withEffect">
                                  <p:stCondLst>
                                    <p:cond delay="0"/>
                                  </p:stCondLst>
                                  <p:childTnLst>
                                    <p:set>
                                      <p:cBhvr>
                                        <p:cTn id="143" dur="1" fill="hold">
                                          <p:stCondLst>
                                            <p:cond delay="0"/>
                                          </p:stCondLst>
                                        </p:cTn>
                                        <p:tgtEl>
                                          <p:spTgt spid="3">
                                            <p:txEl>
                                              <p:pRg st="11" end="11"/>
                                            </p:txEl>
                                          </p:spTgt>
                                        </p:tgtEl>
                                        <p:attrNameLst>
                                          <p:attrName>style.visibility</p:attrName>
                                        </p:attrNameLst>
                                      </p:cBhvr>
                                      <p:to>
                                        <p:strVal val="visible"/>
                                      </p:to>
                                    </p:set>
                                    <p:anim calcmode="lin" valueType="num">
                                      <p:cBhvr>
                                        <p:cTn id="144"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145" dur="500" fill="hold"/>
                                        <p:tgtEl>
                                          <p:spTgt spid="3">
                                            <p:txEl>
                                              <p:pRg st="11" end="11"/>
                                            </p:txEl>
                                          </p:spTgt>
                                        </p:tgtEl>
                                        <p:attrNameLst>
                                          <p:attrName>ppt_h</p:attrName>
                                        </p:attrNameLst>
                                      </p:cBhvr>
                                      <p:tavLst>
                                        <p:tav tm="0">
                                          <p:val>
                                            <p:fltVal val="0"/>
                                          </p:val>
                                        </p:tav>
                                        <p:tav tm="100000">
                                          <p:val>
                                            <p:strVal val="#ppt_h"/>
                                          </p:val>
                                        </p:tav>
                                      </p:tavLst>
                                    </p:anim>
                                    <p:animEffect transition="in" filter="fade">
                                      <p:cBhvr>
                                        <p:cTn id="1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9" grpId="0" animBg="1"/>
      <p:bldP spid="20" grpId="0" animBg="1"/>
      <p:bldP spid="20" grpId="1" animBg="1"/>
      <p:bldP spid="21" grpId="0" animBg="1"/>
      <p:bldP spid="22" grpId="0" animBg="1"/>
      <p:bldP spid="23" grpId="0" animBg="1"/>
      <p:bldP spid="23" grpId="1" animBg="1"/>
      <p:bldP spid="8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It forms a Binary Search Tree (BST)</a:t>
            </a:r>
          </a:p>
        </p:txBody>
      </p:sp>
      <p:sp>
        <p:nvSpPr>
          <p:cNvPr id="3" name="Content Placeholder 1"/>
          <p:cNvSpPr txBox="1">
            <a:spLocks/>
          </p:cNvSpPr>
          <p:nvPr/>
        </p:nvSpPr>
        <p:spPr>
          <a:xfrm>
            <a:off x="1097280" y="1380226"/>
            <a:ext cx="7097596"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SG" sz="1400"/>
          </a:p>
          <a:p>
            <a:pPr marL="0" indent="0">
              <a:lnSpc>
                <a:spcPct val="100000"/>
              </a:lnSpc>
              <a:buNone/>
            </a:pPr>
            <a:r>
              <a:rPr lang="en-SG" sz="1400" b="1"/>
              <a:t>Divide them into groups</a:t>
            </a:r>
          </a:p>
          <a:p>
            <a:pPr>
              <a:lnSpc>
                <a:spcPct val="100000"/>
              </a:lnSpc>
            </a:pPr>
            <a:r>
              <a:rPr lang="en-SG" sz="1300"/>
              <a:t>Pick the one in the middle, “Jane”, if X!=“Jane”:</a:t>
            </a:r>
          </a:p>
          <a:p>
            <a:pPr marL="504000" lvl="1">
              <a:lnSpc>
                <a:spcPct val="100000"/>
              </a:lnSpc>
            </a:pPr>
            <a:r>
              <a:rPr lang="en-SG" sz="1300"/>
              <a:t>For names before “Jane”, lookup its left subgroup, ignore its right subgroup</a:t>
            </a:r>
          </a:p>
          <a:p>
            <a:pPr marL="756000" lvl="2">
              <a:lnSpc>
                <a:spcPct val="100000"/>
              </a:lnSpc>
            </a:pPr>
            <a:r>
              <a:rPr lang="en-SG" sz="1300"/>
              <a:t>Pick the one in the middle of the subgroup, “Brain”, if X!=“Brain”:</a:t>
            </a:r>
          </a:p>
          <a:p>
            <a:pPr marL="1008000" lvl="3">
              <a:lnSpc>
                <a:spcPct val="100000"/>
              </a:lnSpc>
            </a:pPr>
            <a:r>
              <a:rPr lang="en-SG" sz="1300"/>
              <a:t>names before “Brian”, lookup its left subgroup</a:t>
            </a:r>
          </a:p>
          <a:p>
            <a:pPr marL="1008000" lvl="3">
              <a:lnSpc>
                <a:spcPct val="100000"/>
              </a:lnSpc>
            </a:pPr>
            <a:r>
              <a:rPr lang="en-SG" sz="1300"/>
              <a:t>names after “Brian”, lookup its right subgroup</a:t>
            </a:r>
          </a:p>
          <a:p>
            <a:pPr marL="504000" lvl="1">
              <a:lnSpc>
                <a:spcPct val="100000"/>
              </a:lnSpc>
            </a:pPr>
            <a:r>
              <a:rPr lang="en-SG" sz="1300"/>
              <a:t>For names after “Jane”, lookup its right subgroup, ignore its left subgroup</a:t>
            </a:r>
          </a:p>
          <a:p>
            <a:pPr marL="756000" lvl="2">
              <a:lnSpc>
                <a:spcPct val="100000"/>
              </a:lnSpc>
            </a:pPr>
            <a:r>
              <a:rPr lang="en-SG" sz="1300"/>
              <a:t>Pick the one in the middle of the subgroup, “Peter”, if X!=“Peter”:</a:t>
            </a:r>
          </a:p>
          <a:p>
            <a:pPr marL="1008000" lvl="3">
              <a:lnSpc>
                <a:spcPct val="100000"/>
              </a:lnSpc>
            </a:pPr>
            <a:r>
              <a:rPr lang="en-SG" sz="1300"/>
              <a:t>&lt;“Peter”, lookup its left subgroup</a:t>
            </a:r>
          </a:p>
          <a:p>
            <a:pPr marL="1008000" lvl="3">
              <a:lnSpc>
                <a:spcPct val="100000"/>
              </a:lnSpc>
            </a:pPr>
            <a:r>
              <a:rPr lang="en-SG" sz="1300"/>
              <a:t>&gt;“Peter”, lookup its right subgroup</a:t>
            </a:r>
          </a:p>
        </p:txBody>
      </p:sp>
      <p:grpSp>
        <p:nvGrpSpPr>
          <p:cNvPr id="32" name="Group 31"/>
          <p:cNvGrpSpPr/>
          <p:nvPr/>
        </p:nvGrpSpPr>
        <p:grpSpPr>
          <a:xfrm>
            <a:off x="4142240" y="4319262"/>
            <a:ext cx="4052636" cy="1511712"/>
            <a:chOff x="4143094" y="2862996"/>
            <a:chExt cx="4052636" cy="1511712"/>
          </a:xfrm>
        </p:grpSpPr>
        <p:sp>
          <p:nvSpPr>
            <p:cNvPr id="33" name="Rectangle 13"/>
            <p:cNvSpPr>
              <a:spLocks noChangeArrowheads="1"/>
            </p:cNvSpPr>
            <p:nvPr/>
          </p:nvSpPr>
          <p:spPr bwMode="auto">
            <a:xfrm>
              <a:off x="5927538" y="2862996"/>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Jane</a:t>
              </a:r>
            </a:p>
          </p:txBody>
        </p:sp>
        <p:sp>
          <p:nvSpPr>
            <p:cNvPr id="34" name="Rectangle 14"/>
            <p:cNvSpPr>
              <a:spLocks noChangeArrowheads="1"/>
            </p:cNvSpPr>
            <p:nvPr/>
          </p:nvSpPr>
          <p:spPr bwMode="auto">
            <a:xfrm>
              <a:off x="4143094" y="4011897"/>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 Anna</a:t>
              </a:r>
            </a:p>
          </p:txBody>
        </p:sp>
        <p:sp>
          <p:nvSpPr>
            <p:cNvPr id="35" name="Rectangle 15"/>
            <p:cNvSpPr>
              <a:spLocks noChangeArrowheads="1"/>
            </p:cNvSpPr>
            <p:nvPr/>
          </p:nvSpPr>
          <p:spPr bwMode="auto">
            <a:xfrm>
              <a:off x="6522353" y="4011897"/>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John</a:t>
              </a:r>
            </a:p>
          </p:txBody>
        </p:sp>
        <p:sp>
          <p:nvSpPr>
            <p:cNvPr id="36" name="Rectangle 16"/>
            <p:cNvSpPr>
              <a:spLocks noChangeArrowheads="1"/>
            </p:cNvSpPr>
            <p:nvPr/>
          </p:nvSpPr>
          <p:spPr bwMode="auto">
            <a:xfrm>
              <a:off x="4737909" y="3346744"/>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Brian</a:t>
              </a:r>
            </a:p>
          </p:txBody>
        </p:sp>
        <p:sp>
          <p:nvSpPr>
            <p:cNvPr id="37" name="Rectangle 17"/>
            <p:cNvSpPr>
              <a:spLocks noChangeArrowheads="1"/>
            </p:cNvSpPr>
            <p:nvPr/>
          </p:nvSpPr>
          <p:spPr bwMode="auto">
            <a:xfrm>
              <a:off x="5332724" y="4011897"/>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prstClr val="black"/>
                  </a:solidFill>
                  <a:effectLst/>
                  <a:uLnTx/>
                  <a:uFillTx/>
                  <a:latin typeface="Verdana (Body)"/>
                </a:rPr>
                <a:t>Irit</a:t>
              </a:r>
              <a:endParaRPr kumimoji="0" lang="en-US" altLang="zh-CN" sz="1400" b="0" i="0" u="none" strike="noStrike" kern="0" cap="none" spc="0" normalizeH="0" baseline="0" noProof="0" dirty="0">
                <a:ln>
                  <a:noFill/>
                </a:ln>
                <a:solidFill>
                  <a:prstClr val="black"/>
                </a:solidFill>
                <a:effectLst/>
                <a:uLnTx/>
                <a:uFillTx/>
                <a:latin typeface="Verdana (Body)"/>
              </a:endParaRPr>
            </a:p>
          </p:txBody>
        </p:sp>
        <p:sp>
          <p:nvSpPr>
            <p:cNvPr id="38" name="Rectangle 18"/>
            <p:cNvSpPr>
              <a:spLocks noChangeArrowheads="1"/>
            </p:cNvSpPr>
            <p:nvPr/>
          </p:nvSpPr>
          <p:spPr bwMode="auto">
            <a:xfrm>
              <a:off x="7711982" y="4011897"/>
              <a:ext cx="483748" cy="362811"/>
            </a:xfrm>
            <a:prstGeom prst="rect">
              <a:avLst/>
            </a:prstGeom>
            <a:solidFill>
              <a:srgbClr val="F79646">
                <a:lumMod val="20000"/>
                <a:lumOff val="80000"/>
              </a:srgbClr>
            </a:solidFill>
            <a:ln w="28575">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Simon</a:t>
              </a:r>
            </a:p>
          </p:txBody>
        </p:sp>
        <p:sp>
          <p:nvSpPr>
            <p:cNvPr id="39" name="Rectangle 19"/>
            <p:cNvSpPr>
              <a:spLocks noChangeArrowheads="1"/>
            </p:cNvSpPr>
            <p:nvPr/>
          </p:nvSpPr>
          <p:spPr bwMode="auto">
            <a:xfrm>
              <a:off x="7117168" y="3346744"/>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Peter</a:t>
              </a:r>
            </a:p>
          </p:txBody>
        </p:sp>
        <p:cxnSp>
          <p:nvCxnSpPr>
            <p:cNvPr id="40" name="直接箭头连接符 10"/>
            <p:cNvCxnSpPr>
              <a:stCxn id="36" idx="2"/>
              <a:endCxn id="37" idx="0"/>
            </p:cNvCxnSpPr>
            <p:nvPr/>
          </p:nvCxnSpPr>
          <p:spPr>
            <a:xfrm>
              <a:off x="4979783" y="3709555"/>
              <a:ext cx="594815"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11"/>
            <p:cNvCxnSpPr>
              <a:stCxn id="33" idx="1"/>
              <a:endCxn id="36" idx="0"/>
            </p:cNvCxnSpPr>
            <p:nvPr/>
          </p:nvCxnSpPr>
          <p:spPr>
            <a:xfrm flipH="1">
              <a:off x="4979783" y="3044401"/>
              <a:ext cx="947756"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2" name="直接箭头连接符 12"/>
            <p:cNvCxnSpPr>
              <a:stCxn id="33" idx="3"/>
              <a:endCxn id="39" idx="0"/>
            </p:cNvCxnSpPr>
            <p:nvPr/>
          </p:nvCxnSpPr>
          <p:spPr>
            <a:xfrm>
              <a:off x="6411286" y="3044401"/>
              <a:ext cx="947756"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3" name="直接箭头连接符 13"/>
            <p:cNvCxnSpPr>
              <a:stCxn id="39" idx="2"/>
              <a:endCxn id="35" idx="0"/>
            </p:cNvCxnSpPr>
            <p:nvPr/>
          </p:nvCxnSpPr>
          <p:spPr>
            <a:xfrm flipH="1">
              <a:off x="6764227" y="3709555"/>
              <a:ext cx="594815"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4" name="直接箭头连接符 14"/>
            <p:cNvCxnSpPr>
              <a:stCxn id="39" idx="2"/>
              <a:endCxn id="38" idx="0"/>
            </p:cNvCxnSpPr>
            <p:nvPr/>
          </p:nvCxnSpPr>
          <p:spPr>
            <a:xfrm>
              <a:off x="7359042" y="3709555"/>
              <a:ext cx="594814"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5" name="直接箭头连接符 15"/>
            <p:cNvCxnSpPr>
              <a:stCxn id="36" idx="2"/>
              <a:endCxn id="34" idx="0"/>
            </p:cNvCxnSpPr>
            <p:nvPr/>
          </p:nvCxnSpPr>
          <p:spPr>
            <a:xfrm flipH="1">
              <a:off x="4384968" y="3709555"/>
              <a:ext cx="594815" cy="302342"/>
            </a:xfrm>
            <a:prstGeom prst="straightConnector1">
              <a:avLst/>
            </a:prstGeom>
            <a:noFill/>
            <a:ln w="38100" cap="flat" cmpd="sng" algn="ctr">
              <a:solidFill>
                <a:srgbClr val="4F81BD">
                  <a:shade val="95000"/>
                  <a:satMod val="105000"/>
                </a:srgbClr>
              </a:solidFill>
              <a:prstDash val="solid"/>
              <a:tailEnd type="triangle"/>
            </a:ln>
            <a:effectLst/>
          </p:spPr>
        </p:cxnSp>
      </p:gr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749B9718-C442-2814-233D-18119DCBCEE5}"/>
                  </a:ext>
                </a:extLst>
              </p14:cNvPr>
              <p14:cNvContentPartPr/>
              <p14:nvPr/>
            </p14:nvContentPartPr>
            <p14:xfrm>
              <a:off x="1147211" y="1733230"/>
              <a:ext cx="2458800" cy="236160"/>
            </p14:xfrm>
          </p:contentPart>
        </mc:Choice>
        <mc:Fallback xmlns="">
          <p:pic>
            <p:nvPicPr>
              <p:cNvPr id="4" name="Ink 3">
                <a:extLst>
                  <a:ext uri="{FF2B5EF4-FFF2-40B4-BE49-F238E27FC236}">
                    <a16:creationId xmlns:a16="http://schemas.microsoft.com/office/drawing/2014/main" id="{749B9718-C442-2814-233D-18119DCBCEE5}"/>
                  </a:ext>
                </a:extLst>
              </p:cNvPr>
              <p:cNvPicPr/>
              <p:nvPr/>
            </p:nvPicPr>
            <p:blipFill>
              <a:blip r:embed="rId4"/>
              <a:stretch>
                <a:fillRect/>
              </a:stretch>
            </p:blipFill>
            <p:spPr>
              <a:xfrm>
                <a:off x="1093211" y="1625230"/>
                <a:ext cx="2566440" cy="451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EF9A8F95-7EE6-E34C-E616-B1D4C644DA1F}"/>
                  </a:ext>
                </a:extLst>
              </p14:cNvPr>
              <p14:cNvContentPartPr/>
              <p14:nvPr/>
            </p14:nvContentPartPr>
            <p14:xfrm>
              <a:off x="3415931" y="198190"/>
              <a:ext cx="3961440" cy="149040"/>
            </p14:xfrm>
          </p:contentPart>
        </mc:Choice>
        <mc:Fallback xmlns="">
          <p:pic>
            <p:nvPicPr>
              <p:cNvPr id="5" name="Ink 4">
                <a:extLst>
                  <a:ext uri="{FF2B5EF4-FFF2-40B4-BE49-F238E27FC236}">
                    <a16:creationId xmlns:a16="http://schemas.microsoft.com/office/drawing/2014/main" id="{EF9A8F95-7EE6-E34C-E616-B1D4C644DA1F}"/>
                  </a:ext>
                </a:extLst>
              </p:cNvPr>
              <p:cNvPicPr/>
              <p:nvPr/>
            </p:nvPicPr>
            <p:blipFill>
              <a:blip r:embed="rId6"/>
              <a:stretch>
                <a:fillRect/>
              </a:stretch>
            </p:blipFill>
            <p:spPr>
              <a:xfrm>
                <a:off x="3362291" y="90190"/>
                <a:ext cx="4069080" cy="364680"/>
              </a:xfrm>
              <a:prstGeom prst="rect">
                <a:avLst/>
              </a:prstGeom>
            </p:spPr>
          </p:pic>
        </mc:Fallback>
      </mc:AlternateContent>
    </p:spTree>
    <p:extLst>
      <p:ext uri="{BB962C8B-B14F-4D97-AF65-F5344CB8AC3E}">
        <p14:creationId xmlns:p14="http://schemas.microsoft.com/office/powerpoint/2010/main" val="861464034"/>
      </p:ext>
    </p:extLst>
  </p:cSld>
  <p:clrMapOvr>
    <a:masterClrMapping/>
  </p:clrMapOvr>
  <p:transition>
    <p:wipe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97280" y="2004089"/>
            <a:ext cx="3797808" cy="359288"/>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p:cNvSpPr>
            <a:spLocks noGrp="1"/>
          </p:cNvSpPr>
          <p:nvPr>
            <p:ph type="title"/>
          </p:nvPr>
        </p:nvSpPr>
        <p:spPr/>
        <p:txBody>
          <a:bodyPr/>
          <a:lstStyle/>
          <a:p>
            <a:r>
              <a:rPr lang="en-SG"/>
              <a:t>OUTLINE</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Item Search</a:t>
            </a:r>
          </a:p>
          <a:p>
            <a:pPr>
              <a:lnSpc>
                <a:spcPct val="150000"/>
              </a:lnSpc>
            </a:pPr>
            <a:r>
              <a:rPr lang="en-SG" sz="1800" b="1"/>
              <a:t>Binary Search Trees (BST)</a:t>
            </a:r>
          </a:p>
          <a:p>
            <a:pPr>
              <a:lnSpc>
                <a:spcPct val="150000"/>
              </a:lnSpc>
            </a:pPr>
            <a:r>
              <a:rPr lang="en-SG" sz="1800"/>
              <a:t>BST Operations:</a:t>
            </a:r>
          </a:p>
          <a:p>
            <a:pPr lvl="1">
              <a:lnSpc>
                <a:spcPct val="150000"/>
              </a:lnSpc>
              <a:buFont typeface="Verdana" panose="020B0604030504040204" pitchFamily="34" charset="0"/>
              <a:buChar char="-"/>
            </a:pPr>
            <a:r>
              <a:rPr lang="en-SG" sz="1600"/>
              <a:t>Traversal</a:t>
            </a:r>
          </a:p>
          <a:p>
            <a:pPr lvl="1">
              <a:lnSpc>
                <a:spcPct val="150000"/>
              </a:lnSpc>
              <a:buFont typeface="Verdana" panose="020B0604030504040204" pitchFamily="34" charset="0"/>
              <a:buChar char="-"/>
            </a:pPr>
            <a:r>
              <a:rPr lang="en-SG" sz="1600"/>
              <a:t>Inserting a node</a:t>
            </a:r>
          </a:p>
          <a:p>
            <a:pPr lvl="1">
              <a:lnSpc>
                <a:spcPct val="150000"/>
              </a:lnSpc>
              <a:buFont typeface="Verdana" panose="020B0604030504040204" pitchFamily="34" charset="0"/>
              <a:buChar char="-"/>
            </a:pPr>
            <a:r>
              <a:rPr lang="en-SG" sz="1600"/>
              <a:t>Removing a node</a:t>
            </a:r>
          </a:p>
        </p:txBody>
      </p:sp>
      <p:grpSp>
        <p:nvGrpSpPr>
          <p:cNvPr id="6" name="Group 5"/>
          <p:cNvGrpSpPr/>
          <p:nvPr/>
        </p:nvGrpSpPr>
        <p:grpSpPr>
          <a:xfrm>
            <a:off x="4915976" y="1967697"/>
            <a:ext cx="2880375" cy="2507015"/>
            <a:chOff x="4905146" y="2397660"/>
            <a:chExt cx="3476854" cy="3026178"/>
          </a:xfrm>
        </p:grpSpPr>
        <p:sp>
          <p:nvSpPr>
            <p:cNvPr id="7"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9"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11"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3"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5"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7"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9"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21"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3"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5"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7"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9"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31"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2" name="object 78"/>
            <p:cNvSpPr txBox="1"/>
            <p:nvPr/>
          </p:nvSpPr>
          <p:spPr>
            <a:xfrm>
              <a:off x="5876426" y="5033534"/>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3" name="直接箭头连接符 31"/>
            <p:cNvCxnSpPr>
              <a:stCxn id="7" idx="5"/>
              <a:endCxn id="15"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2"/>
            <p:cNvCxnSpPr>
              <a:stCxn id="7" idx="3"/>
              <a:endCxn id="9"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3"/>
            <p:cNvCxnSpPr>
              <a:stCxn id="9" idx="4"/>
              <a:endCxn id="11"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4"/>
            <p:cNvCxnSpPr>
              <a:stCxn id="15" idx="3"/>
              <a:endCxn id="17"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5"/>
            <p:cNvCxnSpPr>
              <a:stCxn id="9" idx="4"/>
              <a:endCxn id="13"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6"/>
            <p:cNvCxnSpPr>
              <a:stCxn id="15" idx="5"/>
              <a:endCxn id="19"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7"/>
            <p:cNvCxnSpPr>
              <a:stCxn id="11" idx="4"/>
              <a:endCxn id="27"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38"/>
            <p:cNvCxnSpPr>
              <a:stCxn id="11" idx="4"/>
              <a:endCxn id="29"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39"/>
            <p:cNvCxnSpPr>
              <a:stCxn id="17" idx="4"/>
              <a:endCxn id="25"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2" name="直接箭头连接符 40"/>
            <p:cNvCxnSpPr>
              <a:stCxn id="13" idx="4"/>
              <a:endCxn id="21"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3" name="直接箭头连接符 41"/>
            <p:cNvCxnSpPr>
              <a:stCxn id="17" idx="4"/>
              <a:endCxn id="23"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4" name="直接箭头连接符 42"/>
            <p:cNvCxnSpPr>
              <a:stCxn id="27" idx="4"/>
              <a:endCxn id="31" idx="0"/>
            </p:cNvCxnSpPr>
            <p:nvPr/>
          </p:nvCxnSpPr>
          <p:spPr>
            <a:xfrm>
              <a:off x="5769468" y="4732839"/>
              <a:ext cx="221407" cy="249845"/>
            </a:xfrm>
            <a:prstGeom prst="straightConnector1">
              <a:avLst/>
            </a:prstGeom>
            <a:noFill/>
            <a:ln w="38100" cap="flat" cmpd="sng" algn="ctr">
              <a:solidFill>
                <a:srgbClr val="4F81BD">
                  <a:shade val="95000"/>
                  <a:satMod val="105000"/>
                </a:srgbClr>
              </a:solidFill>
              <a:prstDash val="solid"/>
              <a:tailEnd type="triangle"/>
            </a:ln>
            <a:effectLst/>
          </p:spPr>
        </p:cxnSp>
      </p:grpSp>
    </p:spTree>
    <p:extLst>
      <p:ext uri="{BB962C8B-B14F-4D97-AF65-F5344CB8AC3E}">
        <p14:creationId xmlns:p14="http://schemas.microsoft.com/office/powerpoint/2010/main" val="2097939235"/>
      </p:ext>
    </p:extLst>
  </p:cSld>
  <p:clrMapOvr>
    <a:masterClrMapping/>
  </p:clrMapOvr>
  <p:transition>
    <p:wipe dir="u"/>
  </p:transition>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TU Verdana">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ui) 16S1_CE1007_LD_2.4_Switch statement_V1.0" id="{E370A65C-B71B-9A41-B0DE-A6DBB63ABAB2}" vid="{607BBFC8-5957-2646-80A9-AA80B6B298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 Hui Template</Template>
  <TotalTime>18930</TotalTime>
  <Words>6415</Words>
  <Application>Microsoft Office PowerPoint</Application>
  <PresentationFormat>On-screen Show (4:3)</PresentationFormat>
  <Paragraphs>1373</Paragraphs>
  <Slides>52</Slides>
  <Notes>37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.AppleSystemUIFont</vt:lpstr>
      <vt:lpstr>Arial</vt:lpstr>
      <vt:lpstr>Calibri</vt:lpstr>
      <vt:lpstr>Calibri (Body)</vt:lpstr>
      <vt:lpstr>Courier New</vt:lpstr>
      <vt:lpstr>Times New Roman</vt:lpstr>
      <vt:lpstr>Verdana</vt:lpstr>
      <vt:lpstr>Verdana (Body)</vt:lpstr>
      <vt:lpstr>1_Office Theme</vt:lpstr>
      <vt:lpstr>PowerPoint Presentation</vt:lpstr>
      <vt:lpstr>Recall: WHY TREES?</vt:lpstr>
      <vt:lpstr>OUTLINE</vt:lpstr>
      <vt:lpstr>Item Search-linked list</vt:lpstr>
      <vt:lpstr>Item Search-linked list</vt:lpstr>
      <vt:lpstr>Is there a way to organize the data so that item search can be more efficient?</vt:lpstr>
      <vt:lpstr>PowerPoint Presentation</vt:lpstr>
      <vt:lpstr>It forms a Binary Search Tree (BST)</vt:lpstr>
      <vt:lpstr>OUTLINE</vt:lpstr>
      <vt:lpstr>Binary Search Tree(BST)</vt:lpstr>
      <vt:lpstr>Binary Search Tree</vt:lpstr>
      <vt:lpstr>BST is for efficient item search</vt:lpstr>
      <vt:lpstr>BST is efficient for item search</vt:lpstr>
      <vt:lpstr>BST is efficient for item search</vt:lpstr>
      <vt:lpstr>How do we get Minimal H= log2n</vt:lpstr>
      <vt:lpstr>Another BST</vt:lpstr>
      <vt:lpstr>Notice: not all BST are efficient for search</vt:lpstr>
      <vt:lpstr>RECALL: Number game [1, 15]</vt:lpstr>
      <vt:lpstr>RECALL: Number game [1, 15]</vt:lpstr>
      <vt:lpstr>Exercise:  Which Binary Trees is efficient for search ?</vt:lpstr>
      <vt:lpstr>Think: What is the visiting sequence using In-order Traversal for a BST?</vt:lpstr>
      <vt:lpstr>Mapping: tree(In-order)  list</vt:lpstr>
      <vt:lpstr>Features</vt:lpstr>
      <vt:lpstr>Features</vt:lpstr>
      <vt:lpstr>OUTLINE</vt:lpstr>
      <vt:lpstr>Binary Search Tree(BST)</vt:lpstr>
      <vt:lpstr>BST Traversal (BSTT)</vt:lpstr>
      <vt:lpstr>BST Traversal (BSTT)</vt:lpstr>
      <vt:lpstr>BST Traversal (BSTT)</vt:lpstr>
      <vt:lpstr>BST Traversal (BSTT)</vt:lpstr>
      <vt:lpstr>BST Traversal (BSTT) – finding ‘b’</vt:lpstr>
      <vt:lpstr>BST Traversal (BSTT)</vt:lpstr>
      <vt:lpstr>BST Traversal (BSTT) – finding ‘A’</vt:lpstr>
      <vt:lpstr>OUTLINE</vt:lpstr>
      <vt:lpstr>Inserting a node into a BST</vt:lpstr>
      <vt:lpstr>Inserting a node into a BST</vt:lpstr>
      <vt:lpstr>Inserting a node into a BST</vt:lpstr>
      <vt:lpstr>Inserting a node into a BST</vt:lpstr>
      <vt:lpstr>Inserting a node into a BST</vt:lpstr>
      <vt:lpstr>Inserting a node into a BST</vt:lpstr>
      <vt:lpstr>OUTLINE</vt:lpstr>
      <vt:lpstr>Removing a node from a BST</vt:lpstr>
      <vt:lpstr>Removing a node from a BST</vt:lpstr>
      <vt:lpstr>Removing a node from a BST</vt:lpstr>
      <vt:lpstr>Removing a node from a BST</vt:lpstr>
      <vt:lpstr>Removing a node from a BST</vt:lpstr>
      <vt:lpstr>What is the successor of X?</vt:lpstr>
      <vt:lpstr>Removing a node from a BST</vt:lpstr>
      <vt:lpstr>Questions</vt:lpstr>
      <vt:lpstr>Removing a node from a BST</vt:lpstr>
      <vt:lpstr>What is the successor of X?</vt:lpstr>
      <vt:lpstr>Today you should be able 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#LIAU ZHENG WEI#</cp:lastModifiedBy>
  <cp:revision>470</cp:revision>
  <dcterms:created xsi:type="dcterms:W3CDTF">2017-06-13T06:38:25Z</dcterms:created>
  <dcterms:modified xsi:type="dcterms:W3CDTF">2023-02-05T13:12:47Z</dcterms:modified>
</cp:coreProperties>
</file>