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0" r:id="rId3"/>
    <p:sldId id="259" r:id="rId4"/>
    <p:sldId id="260" r:id="rId5"/>
    <p:sldId id="263" r:id="rId6"/>
    <p:sldId id="261" r:id="rId7"/>
    <p:sldId id="273" r:id="rId8"/>
    <p:sldId id="267" r:id="rId9"/>
    <p:sldId id="271" r:id="rId10"/>
    <p:sldId id="262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  <a:srgbClr val="B2CFD8"/>
    <a:srgbClr val="A6DDE4"/>
    <a:srgbClr val="9DC1DF"/>
    <a:srgbClr val="FF6600"/>
    <a:srgbClr val="FF9933"/>
    <a:srgbClr val="00FF00"/>
    <a:srgbClr val="FFFF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8" y="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F2756-BB2D-4AE6-B14B-E0E47AC3D032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4D97-6288-44B0-8F12-7F92D5769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02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36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88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437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81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46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2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52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29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87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3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CD64-0442-4D6A-9032-9D7445EAC73A}" type="datetimeFigureOut">
              <a:rPr lang="en-SG" smtClean="0"/>
              <a:t>19/1/2012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FB3A-1DEA-4258-8B35-D2822BCA2C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23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overview of the Digital Oscilloscope</a:t>
            </a:r>
            <a:endParaRPr lang="en-S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855365"/>
            <a:ext cx="6034617" cy="4525963"/>
          </a:xfrm>
        </p:spPr>
      </p:pic>
      <p:sp>
        <p:nvSpPr>
          <p:cNvPr id="7" name="Down Arrow 6"/>
          <p:cNvSpPr/>
          <p:nvPr/>
        </p:nvSpPr>
        <p:spPr>
          <a:xfrm>
            <a:off x="2133956" y="1516737"/>
            <a:ext cx="216024" cy="475254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31640" y="1083990"/>
            <a:ext cx="2016224" cy="4759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ON/OFF button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10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241"/>
    </mc:Choice>
    <mc:Fallback>
      <p:transition advTm="72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200800" cy="1143000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SEC/DIV Knob</a:t>
            </a:r>
            <a:endParaRPr lang="en-SG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73492" y="3501008"/>
            <a:ext cx="648072" cy="663312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39952" y="4869160"/>
            <a:ext cx="3369136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SEC/DIV Knob 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to select the horizontal time/div </a:t>
            </a:r>
            <a:br>
              <a:rPr lang="en-US" sz="1800" dirty="0" smtClean="0"/>
            </a:br>
            <a:endParaRPr lang="en-SG" sz="1800" dirty="0"/>
          </a:p>
        </p:txBody>
      </p:sp>
      <p:cxnSp>
        <p:nvCxnSpPr>
          <p:cNvPr id="7" name="Curved Connector 6"/>
          <p:cNvCxnSpPr>
            <a:stCxn id="11" idx="1"/>
          </p:cNvCxnSpPr>
          <p:nvPr/>
        </p:nvCxnSpPr>
        <p:spPr>
          <a:xfrm rot="10800000">
            <a:off x="3115854" y="4077072"/>
            <a:ext cx="1027155" cy="1586706"/>
          </a:xfrm>
          <a:prstGeom prst="curvedConnector2">
            <a:avLst/>
          </a:prstGeom>
          <a:ln w="38100"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3008" y="54791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The time/div is set at 250us/div</a:t>
            </a:r>
            <a:endParaRPr lang="en-SG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01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651"/>
    </mc:Choice>
    <mc:Fallback>
      <p:transition advTm="9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200800" cy="1143000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POSITION Knob</a:t>
            </a:r>
            <a:endParaRPr lang="en-SG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3401" y="2564904"/>
            <a:ext cx="648072" cy="663312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00912" y="4869160"/>
            <a:ext cx="3369136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POSITION Knob : </a:t>
            </a:r>
            <a:br>
              <a:rPr lang="en-US" sz="1800" dirty="0" smtClean="0"/>
            </a:br>
            <a:r>
              <a:rPr lang="en-US" sz="1800" dirty="0" smtClean="0"/>
              <a:t>Adjusts all the channels in horizontal position</a:t>
            </a:r>
            <a:endParaRPr lang="en-SG" sz="1800" dirty="0"/>
          </a:p>
        </p:txBody>
      </p:sp>
      <p:sp>
        <p:nvSpPr>
          <p:cNvPr id="1042" name="Rectangle 1041"/>
          <p:cNvSpPr/>
          <p:nvPr/>
        </p:nvSpPr>
        <p:spPr>
          <a:xfrm>
            <a:off x="2059504" y="2564904"/>
            <a:ext cx="1792416" cy="1368152"/>
          </a:xfrm>
          <a:prstGeom prst="rect">
            <a:avLst/>
          </a:prstGeom>
          <a:solidFill>
            <a:srgbClr val="B2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49" name="Group 1048"/>
          <p:cNvGrpSpPr/>
          <p:nvPr/>
        </p:nvGrpSpPr>
        <p:grpSpPr>
          <a:xfrm>
            <a:off x="2051720" y="2868940"/>
            <a:ext cx="1291064" cy="945500"/>
            <a:chOff x="2051720" y="2868940"/>
            <a:chExt cx="1291064" cy="945500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051720" y="2881320"/>
              <a:ext cx="283444" cy="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699063" y="2896560"/>
              <a:ext cx="337084" cy="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331784" y="3274824"/>
              <a:ext cx="367279" cy="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039783" y="3274824"/>
              <a:ext cx="298874" cy="1016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333720" y="2868940"/>
              <a:ext cx="0" cy="41604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039783" y="2891480"/>
              <a:ext cx="0" cy="39350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690513" y="2888000"/>
              <a:ext cx="0" cy="38682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055847" y="3645024"/>
              <a:ext cx="294351" cy="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699063" y="3655184"/>
              <a:ext cx="349926" cy="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337355" y="3799200"/>
              <a:ext cx="367279" cy="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043910" y="3799200"/>
              <a:ext cx="298874" cy="1016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2348262" y="3645024"/>
              <a:ext cx="1935" cy="154176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036147" y="3645024"/>
              <a:ext cx="3637" cy="169416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692448" y="3645024"/>
              <a:ext cx="0" cy="144016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341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850"/>
    </mc:Choice>
    <mc:Fallback>
      <p:transition advTm="98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1.48148E-6 L 0.05538 0.002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overview of the Digital Oscilloscope</a:t>
            </a:r>
            <a:endParaRPr lang="en-S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855365"/>
            <a:ext cx="6034617" cy="4525963"/>
          </a:xfrm>
        </p:spPr>
      </p:pic>
      <p:sp>
        <p:nvSpPr>
          <p:cNvPr id="5" name="Rounded Rectangle 4"/>
          <p:cNvSpPr/>
          <p:nvPr/>
        </p:nvSpPr>
        <p:spPr>
          <a:xfrm>
            <a:off x="1826884" y="2636912"/>
            <a:ext cx="2610048" cy="1840710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7772" y="4574146"/>
            <a:ext cx="2448272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Display Area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05425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852"/>
    </mc:Choice>
    <mc:Fallback>
      <p:transition advTm="385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200800" cy="1143000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An overview of the Digital Oscilloscope</a:t>
            </a:r>
            <a:endParaRPr lang="en-SG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4716016" y="1916832"/>
            <a:ext cx="2808312" cy="2304256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869049" y="1463208"/>
            <a:ext cx="2448272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Control Panel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8193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023"/>
    </mc:Choice>
    <mc:Fallback>
      <p:transition advTm="4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84" y="1772816"/>
            <a:ext cx="5940152" cy="445511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01760" y="332656"/>
            <a:ext cx="7200800" cy="1143000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An overview of the Digital Oscilloscope</a:t>
            </a:r>
            <a:endParaRPr lang="en-SG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2699792" y="2852936"/>
            <a:ext cx="2016224" cy="2520280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27784" y="5413856"/>
            <a:ext cx="2232248" cy="4320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Vertical Controls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36365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778"/>
    </mc:Choice>
    <mc:Fallback>
      <p:transition advTm="3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84" y="1772816"/>
            <a:ext cx="5940152" cy="445511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01760" y="332656"/>
            <a:ext cx="7200800" cy="1143000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An overview of the Digital Oscilloscope</a:t>
            </a:r>
            <a:endParaRPr lang="en-SG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4713248" y="2852936"/>
            <a:ext cx="1008112" cy="2520280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211960" y="5425792"/>
            <a:ext cx="2232248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Horizontal Controls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14998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855"/>
    </mc:Choice>
    <mc:Fallback>
      <p:transition advTm="3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699792" y="274638"/>
            <a:ext cx="3672408" cy="1143000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AUTOSET button</a:t>
            </a:r>
            <a:endParaRPr lang="en-SG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35575" y="4293096"/>
            <a:ext cx="3672408" cy="12241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AUTOSET  button </a:t>
            </a:r>
            <a:r>
              <a:rPr lang="en-US" sz="1800" dirty="0"/>
              <a:t>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Automatically sets the instrument controls to produce a usable display of the input signal.</a:t>
            </a:r>
            <a:endParaRPr lang="en-SG" sz="1800" dirty="0"/>
          </a:p>
        </p:txBody>
      </p:sp>
      <p:sp>
        <p:nvSpPr>
          <p:cNvPr id="4" name="Rectangle 3"/>
          <p:cNvSpPr/>
          <p:nvPr/>
        </p:nvSpPr>
        <p:spPr>
          <a:xfrm>
            <a:off x="6444208" y="1988840"/>
            <a:ext cx="524376" cy="432048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91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900"/>
    </mc:Choice>
    <mc:Fallback>
      <p:transition advTm="6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699792" y="274638"/>
            <a:ext cx="3672408" cy="1143000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Position Knobs</a:t>
            </a:r>
            <a:endParaRPr lang="en-SG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35575" y="4293096"/>
            <a:ext cx="3672408" cy="72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Cursor1 Position Knob </a:t>
            </a:r>
            <a:r>
              <a:rPr lang="en-US" sz="1800" dirty="0"/>
              <a:t>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position the waveform1 vertically</a:t>
            </a:r>
            <a:endParaRPr lang="en-SG" sz="1800" dirty="0"/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2451409" y="3068072"/>
            <a:ext cx="1484166" cy="1388720"/>
          </a:xfrm>
          <a:prstGeom prst="curvedConnector3">
            <a:avLst>
              <a:gd name="adj1" fmla="val 50000"/>
            </a:avLst>
          </a:prstGeom>
          <a:ln w="38100">
            <a:solidFill>
              <a:srgbClr val="FF6600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63688" y="2780928"/>
            <a:ext cx="0" cy="576064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127744" y="2636912"/>
            <a:ext cx="524376" cy="576064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9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470"/>
    </mc:Choice>
    <mc:Fallback>
      <p:transition advTm="104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699792" y="274638"/>
            <a:ext cx="3496136" cy="1143000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Position Knobs</a:t>
            </a:r>
            <a:endParaRPr lang="en-SG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08688" y="4866064"/>
            <a:ext cx="3672408" cy="72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Cursor2 Position Knob : </a:t>
            </a:r>
            <a:br>
              <a:rPr lang="en-US" sz="1800" dirty="0" smtClean="0"/>
            </a:br>
            <a:r>
              <a:rPr lang="en-US" sz="1800" dirty="0" smtClean="0"/>
              <a:t>to position the waveform2 vertically</a:t>
            </a:r>
            <a:endParaRPr lang="en-SG" sz="1800" dirty="0"/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2483768" y="3717032"/>
            <a:ext cx="1424920" cy="1179512"/>
          </a:xfrm>
          <a:prstGeom prst="curvedConnector3">
            <a:avLst>
              <a:gd name="adj1" fmla="val 50000"/>
            </a:avLst>
          </a:prstGeom>
          <a:ln w="38100">
            <a:solidFill>
              <a:srgbClr val="FF6600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69696" y="3609020"/>
            <a:ext cx="0" cy="468052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43560" y="2636912"/>
            <a:ext cx="524376" cy="576064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20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820"/>
    </mc:Choice>
    <mc:Fallback>
      <p:transition advTm="5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200800" cy="1143000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VOLTS/DIV Knobs</a:t>
            </a:r>
            <a:endParaRPr lang="en-SG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5076056" y="3356992"/>
            <a:ext cx="1224136" cy="936104"/>
          </a:xfrm>
          <a:prstGeom prst="ellipse">
            <a:avLst/>
          </a:prstGeom>
          <a:solidFill>
            <a:srgbClr val="FF6600">
              <a:alpha val="20000"/>
            </a:srgbClr>
          </a:solidFill>
          <a:ln w="38100">
            <a:solidFill>
              <a:srgbClr val="FF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57150">
                <a:solidFill>
                  <a:srgbClr val="FF6600"/>
                </a:solidFill>
              </a:ln>
              <a:effectLst/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6200000" flipV="1">
            <a:off x="2267746" y="4077074"/>
            <a:ext cx="1800200" cy="1800196"/>
          </a:xfrm>
          <a:prstGeom prst="curvedConnector3">
            <a:avLst>
              <a:gd name="adj1" fmla="val -2488"/>
            </a:avLst>
          </a:prstGeom>
          <a:ln w="38100"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 txBox="1">
            <a:spLocks/>
          </p:cNvSpPr>
          <p:nvPr/>
        </p:nvSpPr>
        <p:spPr>
          <a:xfrm>
            <a:off x="3996824" y="4869160"/>
            <a:ext cx="3600400" cy="180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 smtClean="0"/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2108493" y="4596363"/>
            <a:ext cx="2335614" cy="1297032"/>
          </a:xfrm>
          <a:prstGeom prst="curvedConnector3">
            <a:avLst>
              <a:gd name="adj1" fmla="val 1388"/>
            </a:avLst>
          </a:prstGeom>
          <a:ln w="38100">
            <a:solidFill>
              <a:srgbClr val="FF006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076056" y="3373708"/>
            <a:ext cx="612068" cy="828092"/>
          </a:xfrm>
          <a:prstGeom prst="ellipse">
            <a:avLst/>
          </a:prstGeom>
          <a:solidFill>
            <a:srgbClr val="0000CC">
              <a:alpha val="20000"/>
            </a:srgbClr>
          </a:solidFill>
          <a:ln w="38100"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57150">
                <a:solidFill>
                  <a:srgbClr val="FF6600"/>
                </a:solidFill>
              </a:ln>
              <a:effectLst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703808" y="3392500"/>
            <a:ext cx="612068" cy="828092"/>
          </a:xfrm>
          <a:prstGeom prst="ellipse">
            <a:avLst/>
          </a:prstGeom>
          <a:solidFill>
            <a:srgbClr val="FF0066">
              <a:alpha val="20000"/>
            </a:srgbClr>
          </a:solidFill>
          <a:ln w="38100">
            <a:solidFill>
              <a:srgbClr val="FF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57150">
                <a:solidFill>
                  <a:srgbClr val="FF6600"/>
                </a:solidFill>
              </a:ln>
              <a:solidFill>
                <a:srgbClr val="FF0066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5014917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Volts/DIV Knob : </a:t>
            </a:r>
          </a:p>
          <a:p>
            <a:r>
              <a:rPr lang="en-US" dirty="0" smtClean="0"/>
              <a:t>to select the calibrated scale factor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9952" y="57239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CC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CH1  is set to 2V/DIV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9952" y="62280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66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FF0066"/>
                </a:solidFill>
              </a:rPr>
              <a:t>CH2 is set to 5V/DIV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898140"/>
            <a:ext cx="61246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CH1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3621880"/>
            <a:ext cx="61246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CH2</a:t>
            </a:r>
            <a:endParaRPr lang="en-SG" dirty="0">
              <a:solidFill>
                <a:srgbClr val="FF006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52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279"/>
    </mc:Choice>
    <mc:Fallback>
      <p:transition advTm="12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9" grpId="0" animBg="1"/>
      <p:bldP spid="47" grpId="0" animBg="1"/>
      <p:bldP spid="47" grpId="1" animBg="1"/>
      <p:bldP spid="48" grpId="0" animBg="1"/>
      <p:bldP spid="11" grpId="0"/>
      <p:bldP spid="12" grpId="0"/>
      <p:bldP spid="4" grpId="0" animBg="1"/>
      <p:bldP spid="4" grpId="1" animBg="1"/>
      <p:bldP spid="14" grpId="0" animBg="1"/>
      <p:bldP spid="1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5|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96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 overview of the Digital Oscilloscope</vt:lpstr>
      <vt:lpstr>An overview of the Digital Oscilloscope</vt:lpstr>
      <vt:lpstr>An overview of the Digital Oscilloscope</vt:lpstr>
      <vt:lpstr>PowerPoint Presentation</vt:lpstr>
      <vt:lpstr>PowerPoint Presentation</vt:lpstr>
      <vt:lpstr>AUTOSET button</vt:lpstr>
      <vt:lpstr>Position Knobs</vt:lpstr>
      <vt:lpstr>Position Knobs</vt:lpstr>
      <vt:lpstr>VOLTS/DIV Knobs</vt:lpstr>
      <vt:lpstr>SEC/DIV Knob</vt:lpstr>
      <vt:lpstr>POSITION Knob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Digital Oscilloscope</dc:title>
  <dc:creator>priswong</dc:creator>
  <cp:lastModifiedBy>priswong</cp:lastModifiedBy>
  <cp:revision>80</cp:revision>
  <dcterms:created xsi:type="dcterms:W3CDTF">2012-01-17T14:01:09Z</dcterms:created>
  <dcterms:modified xsi:type="dcterms:W3CDTF">2012-01-18T16:12:51Z</dcterms:modified>
</cp:coreProperties>
</file>