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6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256" r:id="rId2"/>
    <p:sldId id="487" r:id="rId3"/>
    <p:sldId id="436" r:id="rId4"/>
    <p:sldId id="437" r:id="rId5"/>
    <p:sldId id="438" r:id="rId6"/>
    <p:sldId id="410" r:id="rId7"/>
    <p:sldId id="484" r:id="rId8"/>
    <p:sldId id="486" r:id="rId9"/>
    <p:sldId id="449" r:id="rId10"/>
    <p:sldId id="488" r:id="rId11"/>
    <p:sldId id="439" r:id="rId12"/>
    <p:sldId id="440" r:id="rId13"/>
    <p:sldId id="489" r:id="rId14"/>
    <p:sldId id="485" r:id="rId15"/>
    <p:sldId id="442" r:id="rId16"/>
    <p:sldId id="443" r:id="rId17"/>
    <p:sldId id="444" r:id="rId18"/>
    <p:sldId id="445" r:id="rId19"/>
    <p:sldId id="446" r:id="rId20"/>
    <p:sldId id="447" r:id="rId21"/>
    <p:sldId id="329" r:id="rId22"/>
    <p:sldId id="379" r:id="rId23"/>
    <p:sldId id="380" r:id="rId24"/>
    <p:sldId id="381" r:id="rId25"/>
    <p:sldId id="382" r:id="rId26"/>
    <p:sldId id="383" r:id="rId27"/>
    <p:sldId id="386" r:id="rId28"/>
    <p:sldId id="391" r:id="rId29"/>
    <p:sldId id="384" r:id="rId30"/>
    <p:sldId id="388" r:id="rId31"/>
    <p:sldId id="390" r:id="rId32"/>
    <p:sldId id="387" r:id="rId33"/>
    <p:sldId id="392" r:id="rId34"/>
    <p:sldId id="389" r:id="rId35"/>
    <p:sldId id="393" r:id="rId36"/>
    <p:sldId id="396" r:id="rId37"/>
    <p:sldId id="397" r:id="rId38"/>
    <p:sldId id="394" r:id="rId39"/>
    <p:sldId id="395" r:id="rId40"/>
    <p:sldId id="48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 userDrawn="1">
          <p15:clr>
            <a:srgbClr val="A4A3A4"/>
          </p15:clr>
        </p15:guide>
        <p15:guide id="2" pos="45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79646"/>
    <a:srgbClr val="4F81BD"/>
    <a:srgbClr val="FAFAFA"/>
    <a:srgbClr val="FDFDFD"/>
    <a:srgbClr val="FAA757"/>
    <a:srgbClr val="6066C9"/>
    <a:srgbClr val="FFC2C2"/>
    <a:srgbClr val="FE6C76"/>
    <a:srgbClr val="FBA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37326-5EA7-412B-AAB8-A48B808B1C39}" v="38" dt="2021-02-15T04:32:30.819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5" autoAdjust="0"/>
    <p:restoredTop sz="72759" autoAdjust="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>
        <p:guide orient="horz" pos="3203"/>
        <p:guide pos="45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858"/>
    </p:cViewPr>
  </p:sorterViewPr>
  <p:notesViewPr>
    <p:cSldViewPr snapToGrid="0">
      <p:cViewPr varScale="1">
        <p:scale>
          <a:sx n="51" d="100"/>
          <a:sy n="51" d="100"/>
        </p:scale>
        <p:origin x="2692" y="-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1FDF5-100E-4A10-900C-8B7ED96D787B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27259-7AE2-4A84-AF71-5871E78EA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809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2:10.3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1,'872'0,"-838"1,64 13,3 0,-17-8,141 13,-20-2,-9-1,52 18,-188-26,94-2,-93-6,87 12,20 6,27 5,-118-13,0-4,0-2,79-8,-10 1,56 20,6 0,246-19,-428 4,-1 0,44 11,-42-7,1-1,30 1,648-4,-341-5,203 3,-543-1,1-2,43-9,-42 6,1 1,30-1,245 5,-138 2,-137-1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3:12.1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0,'4146'0,"-4114"2,1 1,40 10,-37-7,57 5,-3-12,-61-1,0 2,0 0,0 2,53 11,41 11,-20-6,-65-11,43 3,34 6,85 17,-170-28,0-1,50 0,-803-5,694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7:41.7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36,'504'0,"-470"-2,-1-1,38-9,-34 6,55-4,635 8,-351 4,192-2,-551 2,0 0,0 1,0 0,-1 2,1 0,-1 1,0 0,-1 1,18 11,31 13,-63-31,1 1,-1-1,0 1,1-1,-1 1,0 0,1-1,-1 1,0 0,0 0,0 0,0 0,0 0,0 0,0 0,0 0,0 1,0 0,-1-1,0 0,0-1,0 1,0-1,-1 1,1 0,0-1,0 1,-1-1,1 1,0 0,-1-1,1 1,0-1,-1 1,1-1,-1 1,1-1,-1 0,1 1,-1-1,1 1,-1-1,0 0,1 0,-2 1,-4 2,-1-1,1 1,-1-2,0 1,-11 1,-326 1,179-7,14 6,-166-7,213-12,70 9,-62-4,-130 13,-76-4,184-14,74 9,-69-3,-353 11,437-1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7:52.7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36,'0'-2,"1"1,-1 0,1-1,0 1,-1-1,1 1,0 0,0 0,0-1,0 1,0 0,1 0,-1 0,0 0,0 0,1 0,-1 1,1-1,-1 0,0 1,1-1,-1 1,1-1,0 1,-1 0,1-1,2 1,51-6,-49 6,380-3,-198 5,-163 0,1 0,43 11,-42-7,1-1,30 1,123-8,73 4,-151 14,-68-9,61 4,-30-10,-8 0,1 2,59 11,-40-4,1-4,153-6,-86-3,723 3,-845 1,1 2,45 10,-43-7,-1-1,35 2,340-8,-373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7:54.1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0,'6'0,"7"0,8 0,5 0,4 0,3 0,1 0,1 0,0 0,-6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7:58.6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0,'4614'0,"-4586"0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7:59.8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14,'3812'0,"-3803"0,1 0,0-1,0 0,10-3,2-3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8:05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0,'604'0,"-579"2,-1 0,47 12,-45-8,1-2,33 3,83 10,-98-10,67 2,-79-8,27-2,0 4,89 14,-77-8,0-2,0-4,80-6,-18 0,1435 3,-1540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8:06.5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0,'6051'0,"-6022"0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8:08.2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0 137,'0'-2,"1"0,-1-1,1 1,-1 0,1 0,0 0,0 0,0-1,0 1,0 1,0-1,0 0,1 0,-1 0,1 1,-1-1,1 0,0 1,0 0,0-1,-1 1,1 0,0 0,3-1,60-19,-39 14,2-1,1 2,0 1,1 1,-1 2,54 2,33-3,-9-13,-71 9,62-3,735 8,-402 4,972-2,-1375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8:09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8:10.3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38,'8'0,"-1"-2,1 1,-1-1,0 0,11-4,23-6,40 4,0 3,94 8,-38-1,196-2,-304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3:14.5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2,'1'2,"-1"-1,1 1,-1-1,1 1,0-1,0 0,0 1,0-1,0 0,0 0,0 1,0-1,0 0,1 0,-1 0,0 0,1-1,-1 1,1 0,-1-1,1 1,-1-1,1 1,-1-1,1 0,-1 1,4-1,50 6,-49-5,425 2,-221-6,-93 5,135-5,-129-12,-71 6,74-1,1781 9,-876 3,-1002-2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8:12.8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70,'1'-1,"-1"-1,1 1,-1-1,1 1,0 0,0-1,0 1,0 0,0-1,0 1,0 0,0 0,0 0,0 0,1 0,-1 0,0 0,1 1,-1-1,1 0,-1 1,1-1,-1 1,1-1,-1 1,1 0,2 0,51-7,-49 7,154 0,20-2,-99-13,-60 10,0 0,24-1,405 3,-232 5,2289-2,-2482 2,0 0,44 11,-41-7,-1-1,32 1,-28-5,-2-1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7:41.8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1,'5'0,"8"0,8 0,5 0,5 0,1 0,3 0,-1 0,1 0,0 0,-1 0,0 0,0 0,0 0,-1 0,1 0,-1 0,-6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8:46.3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0 175,'1271'0,"-1246"-1,-1-2,47-10,-44 7,-1 1,35-1,-11 4,-11 2,1-1,-1-3,40-9,-34 3,-2-2,0 3,1 2,67-3,-77 10,-1-2,0-1,49-11,-26 6,0 1,0 4,108 6,-41 0,-86-3,-1-1,0-2,69-14,-56 9,0 1,1 3,-1 3,64 5,-2-2,-51-3,-33 0,1 0,0 2,0 1,-1 1,29 8,-28-5,0-1,0-1,57 0,-9 0,16 11,-65-9,-1-2,31 2,-20-5,-1 1,72 15,-69-10,0-2,0-2,76-4,-74 0,0 1,0 1,59 11,-57-5,1-1,61-2,3 1,-26 11,-62-11,2-1,23 3,31-4,-19 0,76 11,135 21,-221-29,1-2,89-3,30 1,-85 14,-61-11,0-1,24 3,56-7,-74-2,0 2,0 1,0 1,51 11,-27-3,-1-2,1-3,0-1,1-3,54-6,14 2,247 3,-338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8:49.0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1,'1038'0,"-1006"2,1 1,40 9,-38-5,59 4,-53-8,51 10,-52-6,55 3,65-12,60 4,-118 14,-71-10,58 4,42-11,-84-2,0 3,0 2,81 13,39 9,-33-7,-53-7,1-3,143-9,-78-1,5734 4,-5853-1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8:54.0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0 142,'1'-2,"-1"1,1-1,0 1,0-1,-1 1,1-1,0 1,1 0,-1 0,0-1,0 1,0 0,1 0,-1 0,0 0,1 0,-1 1,1-1,-1 0,3 0,41-16,-33 12,9-1,0 1,1 0,-1 2,1 0,36 1,-28 2,61-11,123-30,-164 33,1 3,0 1,1 3,51 5,11-1,1758-3,-1847 1,1 2,43 10,-42-7,1-2,30 2,647-4,-340-4,-362 2,39-1,1 2,-1 2,75 14,-68-8,1-3,-1-2,1-2,63-6,-2 1,2160 3,-2242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8:56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0,'938'0,"-912"2,-1 0,44 11,-41-7,-1-1,31 1,358-5,-196-3,-188 4,1 1,40 9,-37-5,57 4,1-11,-55-2,1 3,-1 1,50 9,-7 1,0-3,0-4,120-8,-48 0,-118 3,1 1,-1 2,69 14,-56-9,0-2,0-2,1-2,63-6,-2 1,4400 3,-4484 2,-1 0,43 11,-40-7,-1-1,33 1,527-5,-279-3,-296 2,-1 1,1 0,-1 1,24 7,-15-2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9:03.2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1,'1907'0,"-1883"1,1 2,45 10,-43-7,0-1,33 2,83 9,-98-9,67 3,-73-10,-1 1,0 2,62 12,-73-10,-1-1,1-1,28-2,-30-1,1 2,0 0,36 8,-29-3,0-2,0-1,0-2,35-2,45 3,-31 13,-61-11,0 0,24 1,63 11,-78-11,1-1,33 1,52-7,-70-1,0 2,0 2,68 11,-33 0,1-5,0-3,121-8,-49 0,5192 3,-5317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9:04.5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0,'3912'0,"-3883"0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9:19.0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3,'141'-2,"154"5,-214 12,-60-9,0-2,24 2,69-6,-84-2,-1 2,1 0,-1 2,0 2,31 6,-10 0,1-2,-1-2,1-3,0-1,56-7,14 2,1449 3,-1542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9:22.7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1 239,'938'0,"-912"-2,0-2,0 0,-1-2,1-1,-1-1,-1-2,1 0,22-14,-41 21,22-7,0 0,45-8,-46 12,141-27,-141 29,0 0,50 1,-52 3,-1-1,1-1,45-9,56-13,-26 7,-47 8,0 4,1 1,96 7,-37 0,522-3,-610 1,1 2,43 9,-42-6,1-1,30 1,-29-3,57 11,-57-8,1-1,30 2,-12-4,48 10,-51-6,66 3,-78-10,0 2,-1 1,52 11,115 21,-155-28,0-3,0-1,1-1,44-6,-28 1,67 6,-47 13,-61-10,1-2,26 3,110-7,19 1,-96 15,-59-11,1 0,23 1,203-7,37 3,-204 14,-61-10,1-2,26 3,42-6,-64-2,1 1,-1 1,1 1,36 9,-9-1,1-3,-1-1,1-3,93-7,-26 1,1149 3,-1245 2,1 0,42 11,-40-7,-1-1,32 1,646-4,-340-5,971 3,-1307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3:15.6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1,'837'0,"-809"0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0:05.5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0,'37'1,"0"1,0 2,-1 2,0 1,49 16,-55-14,1-2,0-2,62 4,99-12,-66 0,509 3,-606 2,0 1,40 9,38 3,-75-11,46 10,-49-8,0-1,36 2,370-6,-201-3,-208 4,-1 0,44 11,-42-7,1-1,30 1,-29-4,0 2,29 7,-29-5,0-1,31 1,-22-5,0 1,67 14,-78-11,1-1,32-1,-34-2,-1 1,0 1,24 6,-16-3,1 0,-1-3,51 0,-47-2,0 1,53 10,-8 8,-50-10,0-2,1-2,56 4,-51-7,58 11,-56-7,53 3,-63-8,55 12,-55-8,59 5,130-14,97 6,-213 13,-68-9,61 4,47 5,-98-9,67 3,591-11,-670-1,1-1,37-9,-34 5,55-3,-54 9,19 0,1-2,57-12,-81 10,64-1,-69 6,0-1,0-2,39-9,-32 4,62-5,-71 11,-1-1,1-1,0-1,43-16,-50 14,0 1,1 1,-1 1,1 1,35-1,-13 0,37-11,-57 10,44-6,42-5,-79 9,1 2,32-1,-26 5,1-1,68-14,60-19,-139 30,0 1,1 1,29 2,-680 2,591 1,-1 1,-40 9,38-5,-59 4,-31-12,-50 2,86 14,63-9,-48 4,-474-6,281-7,-1971 3,2210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0:07.9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38,'2107'0,"-2082"-2,-1 0,47-12,-45 8,1 1,33-1,623 4,-329 4,2721-2,-3043 2,1 1,40 10,-38-6,59 3,88-12,71 4,-131 17,-44-5,2-1,-33-4,-1-3,49 1,-59-5,66 12,-64-7,53 2,-6-9,-50-1,0 1,1 2,-1 2,52 11,-64-9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0:24.2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0,'571'0,"-546"2,-1 0,47 12,-45-8,0-1,35 1,-11-5,-10-1,-1 2,1 2,39 8,-27-3,0-3,0-3,103-5,-45-1,-27 2,101 3,-104 14,-59-10,-1-2,27 3,224-5,-142-4,-101 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0:29.2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1,'1272'0,"-1247"1,1 2,43 9,-42-6,1-1,30 1,66-7,53 2,-96 15,-61-10,1-2,25 3,43-6,-63-2,-1 1,1 1,-1 1,38 9,-24-4,1 0,0-3,0-1,73-6,62 5,-150 2,45 12,-28-5,5 1,-20-5,0-1,0-1,42 2,825-6,-417-4,-77 3,-371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1:11.6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0,'1338'0,"-1312"2,-1 0,44 11,-42-7,1-1,30 1,121-8,77 4,-176 14,-59-11,-1 0,27 1,403-2,-232-7,550 3,-740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26.9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1,'20'1,"1"1,-1 1,25 7,-21-4,45 4,41 7,-78-11,62 5,-49-8,55 11,-57-6,69 2,-78-10,1 2,-1 1,45 11,86 20,-138-29,1-1,-1-2,43-1,-44-2,0 2,0 1,-1 0,30 8,-14-2,2-2,-1-1,1-3,78-4,69 3,-109 15,-61-10,1-2,26 3,402-4,-231-6,-122 2,108 3,-123 14,-60-11,0-1,25 3,94-7,19 1,-78 15,-60-10,-1-2,27 3,402-4,-231-6,2791 3,-2977-1,0-2,42-10,-39 6,59-4,299 11,-185 1,-174-2,0-3,37-8,-35 6,57-4,59 11,63-2,-111-16,-70 10,62-3,179 12,91-5,-261-13,-72 10,58-4,14 10,-64 2,0-2,0-2,64-11,-26 1,0 3,1 4,131 7,-58 1,1953-3,-2082 2,1 0,45 12,-43-8,-1-1,35 1,38-5,-70-2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28.8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1,'3545'0,"-3513"2,0 1,42 9,-39-5,59 4,410-10,-240-3,-238 4,0 0,42 11,-40-7,0-1,30 1,5-5,-5-1,-1 3,66 12,-50-5,-1-3,1-4,78-6,-18 0,1872 3,-1971 2,-1 1,38 9,-34-5,55 3,635-9,-351-3,2698 2,-3045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30.0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71,'22'-2,"0"-1,0 0,-1-2,0 0,28-11,-26 8,1 0,0 2,0 1,26-2,370 5,-204 5,619-3,-807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3:5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24575,'-10'0'0,"0"-1"0,0 1 0,0 1 0,0 0 0,1 0 0,-20 5 0,26-5 0,0 1 0,0-1 0,0 1 0,0 0 0,0-1 0,1 1 0,-1 0 0,1 1 0,0-1 0,-1 0 0,1 1 0,0-1 0,0 1 0,1 0 0,-1 0 0,1 0 0,-1 0 0,1 0 0,0 0 0,0 0 0,0 0 0,0 4 0,0-3 0,0 0 0,0 0 0,1 0 0,0 0 0,0 0 0,0 0 0,0 0 0,1 0 0,-1-1 0,1 1 0,0 0 0,0 0 0,1 0 0,-1-1 0,1 1 0,-1-1 0,1 1 0,0-1 0,5 6 0,-5-7 0,0-1 0,-1 1 0,1-1 0,0 0 0,0 0 0,0 0 0,0 0 0,0 0 0,0 0 0,0-1 0,0 1 0,0-1 0,1 1 0,-1-1 0,0 0 0,0 0 0,0 0 0,1 0 0,-1 0 0,0 0 0,0-1 0,0 1 0,0-1 0,0 0 0,0 1 0,1-1 0,-2 0 0,1 0 0,0 0 0,0 0 0,0-1 0,0 1 0,-1-1 0,1 1 0,0-1 0,2-3 0,4-3 0,-1-1 0,1-1 0,-2 1 0,1-1 0,6-14 0,-8 14 0,0 0 0,1 1 0,0 0 0,1 0 0,12-13 0,-19 22 0,0 0 0,0 0 0,0 0 0,0 0 0,1-1 0,-1 1 0,0 0 0,0 0 0,0 0 0,1 0 0,-1 0 0,0 0 0,0-1 0,0 1 0,1 0 0,-1 0 0,0 0 0,0 0 0,1 0 0,-1 0 0,0 0 0,0 0 0,1 0 0,-1 0 0,0 0 0,0 0 0,0 0 0,1 0 0,-1 1 0,0-1 0,0 0 0,1 0 0,-1 0 0,0 0 0,0 0 0,0 0 0,1 0 0,-1 1 0,0-1 0,0 0 0,0 0 0,0 0 0,0 1 0,1-1 0,-1 0 0,0 1 0,5 16 0,-3 21 0,-2-38 0,-1 22 34,-1-1-1,-1 0 0,-10 34 1,7-30-784,-6 47 1,10-43-6077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3:5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24575,'88'-2'0,"98"5"0,-183-4 0,0 1 0,-1 1 0,1-1 0,-1 0 0,1 0 0,0 1 0,-1 0 0,1-1 0,-1 1 0,0 0 0,1 0 0,-1 1 0,0-1 0,1 0 0,-1 1 0,0-1 0,0 1 0,0 0 0,0 0 0,-1-1 0,1 1 0,0 1 0,-1-1 0,1 0 0,-1 0 0,0 0 0,0 1 0,0-1 0,0 1 0,1 3 0,-2-1 0,0-1 0,0 1 0,0-1 0,-1 1 0,0-1 0,0 1 0,0-1 0,0 1 0,-1-1 0,1 0 0,-1 0 0,0 0 0,0 0 0,-1 0 0,1 0 0,-1-1 0,-3 4 0,-11 13 40,0 0 0,-22 39 0,34-49-205,0 1 0,1-1 0,0 1 0,1-1 0,0 1 0,0 0 0,1 1 0,-1 19 0,3-3-6661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3:17.9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1,'470'0,"-445"1,1 2,43 10,-42-7,1-2,30 2,651-4,-342-4,630 2,-965 1,1 3,40 8,-38-5,59 4,254-11,-161-1,-162 2,1 2,43 9,-42-6,1-1,30 1,648-4,-342-4,-224-1,155 7,-192 12,-68-9,61 3,609-8,-341-4,-338 3,-1 2,44 9,-42-6,1-1,30 1,648-4,-341-4,8324 2,-8668 1,-1 1,0 1,27 7,-23-4,45 5,-3-4,80 20,-92-15,0-3,93 5,4-17,132 5,-256 3,-5 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3:5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24575,'3'0'0,"0"0"0,0 1 0,0 0 0,0-1 0,0 1 0,0 0 0,0 0 0,0 1 0,-1-1 0,1 0 0,0 1 0,-1 0 0,1 0 0,-1 0 0,0 0 0,0 0 0,0 0 0,0 0 0,0 1 0,0-1 0,0 1 0,-1-1 0,1 1 0,-1 0 0,0-1 0,0 1 0,0 0 0,0 0 0,0 0 0,-1 0 0,1 5 0,2 11 0,-1 1 0,0-1 0,-3 33 0,1-39 0,28-128 0,-26 106 11,0 0 0,0 1 0,1-1 0,0 1 0,1-1 0,0 1-1,0 0 1,1 1 0,0-1 0,7-8 0,-8 12-104,1 0 0,-1-1 1,1 1-1,0 1 0,0-1 0,1 1 0,-1 0 0,1 0 1,0 1-1,-1-1 0,1 1 0,0 1 0,0-1 1,1 1-1,6-1 0,14 0-6733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3:54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3:5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24575,'-5'0'0,"-3"6"0,1 7 0,1 9 0,2 5 0,1-2-8191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3:55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22 24575,'0'0'0,"1"-1"0,-1 0 0,0 0 0,0 1 0,0-1 0,0 0 0,0 0 0,0 1 0,0-1 0,-1 0 0,1 0 0,0 1 0,0-1 0,-1 0 0,1 1 0,0-1 0,-1 0 0,1 1 0,0-1 0,-1 0 0,1 1 0,-1-1 0,1 1 0,-1-1 0,0 1 0,1-1 0,-1 1 0,1-1 0,-1 1 0,0 0 0,1-1 0,-1 1 0,0 0 0,1 0 0,-1-1 0,0 1 0,0 0 0,1 0 0,-1 0 0,0 0 0,0 0 0,1 0 0,-1 0 0,0 0 0,0 0 0,1 0 0,-1 1 0,0-1 0,0 0 0,1 0 0,-1 1 0,0-1 0,-2 1 0,0 1 0,1-1 0,-1 0 0,1 1 0,-1-1 0,1 1 0,0 0 0,-1 0 0,1 0 0,0 0 0,0 0 0,-3 5 0,-3 10 0,0 1 0,1 1 0,-6 19 0,11-30 0,0 0 0,1-1 0,0 1 0,0 0 0,0 0 0,1 0 0,0 0 0,1 0 0,0 0 0,2 10 0,-2-15 0,-1-1 0,1 0 0,-1 0 0,1 0 0,0 0 0,0-1 0,0 1 0,0 0 0,0 0 0,0-1 0,1 1 0,-1 0 0,1-1 0,-1 1 0,1-1 0,-1 0 0,1 1 0,0-1 0,0 0 0,-1 0 0,1 0 0,0 0 0,0 0 0,0-1 0,0 1 0,0-1 0,0 1 0,0-1 0,0 0 0,0 0 0,1 0 0,-1 0 0,0 0 0,0 0 0,0 0 0,0-1 0,0 1 0,4-2 0,-2 0 0,0 1 0,0-1 0,0 0 0,-1-1 0,1 1 0,-1 0 0,1-1 0,-1 0 0,0 0 0,0 0 0,0 0 0,-1-1 0,1 1 0,-1-1 0,1 1 0,-1-1 0,0 0 0,2-6 0,6-31 0,-7 26 0,1 0 0,1 0 0,0 1 0,11-23 0,-16 37 0,0-1 0,0 0 0,0 1 0,1-1 0,-1 1 0,0-1 0,0 0 0,1 1 0,-1-1 0,1 1 0,-1-1 0,0 1 0,1 0 0,-1-1 0,1 1 0,-1-1 0,1 1 0,-1 0 0,1-1 0,-1 1 0,1 0 0,0-1 0,-1 1 0,1 0 0,-1 0 0,1 0 0,0 0 0,-1 0 0,1-1 0,-1 1 0,1 0 0,1 1 0,8 17 0,-4 32 0,-9-25 0,-1-1 0,-10 39 0,4-25 0,-1 1 0,-23 55 0,19-57 0,11-28 0,0-1 0,-1 0 0,0 0 0,-1 0 0,0-1 0,0 1 0,-11 9 0,14-14 0,-1-1 0,1 1 0,0-1 0,-1 0 0,1 0 0,-1 0 0,1 0 0,-1-1 0,-5 2 0,8-3 0,-1 1 0,0-1 0,1 0 0,-1 0 0,0 0 0,1 0 0,-1 0 0,1 0 0,-1-1 0,0 1 0,1 0 0,-1-1 0,1 1 0,-1-1 0,1 0 0,-1 1 0,1-1 0,-1 0 0,1 0 0,0 0 0,0 0 0,-3-2 0,3 1-80,-1 0 0,1 0-1,0 1 1,0-1 0,0 0-1,0 0 1,0 0 0,0-1-1,0 1 1,1 0 0,-1 0 0,1 0-1,0 0 1,-1-1 0,1 1-1,0-4 1,4-13-6746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3:5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24575,'3'146'0,"-7"156"0,3-289 0,-1 0 0,-1 0 0,0 0 0,-1-1 0,-8 22 0,21-53 0,2 0 0,0 1 0,19-23 0,-24 34 0,0 1 0,0 0 0,0 0 0,1 0 0,-1 1 0,1 0 0,0 1 0,1-1 0,-1 1 0,1 1 0,0 0 0,0 0 0,10-2 0,-8 2 0,1 1 0,0 1 0,-1 0 0,1 0 0,0 1 0,-1 0 0,19 3 0,-26-2 0,1 0 0,-1 0 0,0 0 0,1 1 0,-1-1 0,0 1 0,0-1 0,0 1 0,0 0 0,0 0 0,-1 1 0,1-1 0,-1 0 0,1 1 0,-1 0 0,0-1 0,0 1 0,0 0 0,0 0 0,0 0 0,-1 1 0,1-1 0,-1 0 0,0 0 0,0 1 0,1 5 0,0 12-455,0-1 0,-2 39 0,-2-28-6371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3:5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24575,'6'0'0,"8"0"0,7 0 0,6 0 0,4 0 0,3 0 0,-5 6 0,0 2 0,-1-1 0,2-1 0,1-2 0,1-1 0,1-2 0,1 0 0,-6-1-8191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3:5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24575,'-2'1'0,"0"-1"0,1 1 0,-1 0 0,0-1 0,0 1 0,0 0 0,1 0 0,-1 0 0,0 1 0,1-1 0,-1 0 0,1 1 0,-1-1 0,1 0 0,0 1 0,-1 0 0,1-1 0,0 1 0,-1 3 0,-17 36 0,13-21 0,1 1 0,0-1 0,2 1 0,-2 36 0,8 90 0,0-52 0,-2 6-1365,-1-71-5461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3:5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24575,'5'0'0,"9"0"0,7 0 0,5 0 0,6 0 0,1 0 0,3 0 0,-1 0 0,-5 0-8191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3:59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24575,'6'0'0,"7"0"0,9 0 0,-1 6 0,2 1 0,4 1 0,2-2 0,2-2 0,2-1 0,2-1 0,-1-2 0,-5 0-8191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4:00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68 24575,'-1'-2'0,"1"1"0,-1-1 0,0 1 0,0-1 0,1 1 0,-1-1 0,0 1 0,0 0 0,0-1 0,-1 1 0,1 0 0,0 0 0,0 0 0,-1 0 0,1 0 0,0 0 0,-1 0 0,1 0 0,-4-1 0,-34-15 0,34 16 0,-8-4 0,1 0 0,-2 2 0,1-1 0,-25-1 0,35 4 0,0 1 0,0 0 0,0-1 0,0 2 0,-1-1 0,1 0 0,0 1 0,0-1 0,0 1 0,0 0 0,0 0 0,0 0 0,0 0 0,0 1 0,1-1 0,-1 1 0,0 0 0,1 0 0,-1 0 0,1 0 0,0 0 0,0 0 0,-1 0 0,1 1 0,1-1 0,-4 6 0,-3 11 0,0 1 0,-10 36 0,16-48 0,1 0 0,-1 0 0,1 0 0,0 0 0,1 0 0,0 0 0,0-1 0,1 1 0,0 0 0,3 12 0,-2-16 0,0-1 0,0 0 0,1 1 0,-1-1 0,1 0 0,-1 0 0,1-1 0,0 1 0,0-1 0,0 1 0,0-1 0,1 0 0,-1 0 0,1 0 0,-1-1 0,1 1 0,0-1 0,-1 0 0,1 0 0,0 0 0,0 0 0,0-1 0,0 0 0,0 1 0,0-1 0,-1-1 0,6 0 0,1 1 0,0-1 0,0 0 0,0-1 0,0-1 0,0 1 0,0-1 0,-1-1 0,1 0 0,12-7 0,-17 7 0,0 0 0,0-1 0,0 0 0,0 1 0,-1-1 0,0-1 0,0 1 0,-1-1 0,1 0 0,-1 1 0,0-1 0,-1-1 0,4-10 0,-3 7 0,1 1 0,0 1 0,0-1 0,10-15 0,-9 24 0,-2 9 0,0 12 0,-4 5 0,-1 0 0,-1 0 0,-2 0 0,0 0 0,-15 43 0,11-41 0,1 1 0,1 0 0,2 1 0,-2 35 0,7 2-1365,0-37-5461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5:02.5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37,'871'0,"-846"-1,-1-2,47-10,-45 7,1 1,33-2,623 5,-329 5,2352-3,-2677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4:01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33 24575,'-12'-1'0,"1"-1"0,0 1 0,0-2 0,-19-6 0,-32-6 0,55 14 0,0 1 0,-1-1 0,1 2 0,0-1 0,0 1 0,0 0 0,0 0 0,0 0 0,-11 5 0,14-4 0,0 0 0,0 0 0,1 0 0,-1 1 0,0 0 0,1 0 0,0 0 0,-1 0 0,1 0 0,0 0 0,1 1 0,-1 0 0,1-1 0,-1 1 0,1 0 0,-2 6 0,-5 12 0,0 1 0,-5 29 0,12-44 0,0-1 0,1 1 0,0 0 0,1-1 0,-1 1 0,2 0 0,-1-1 0,1 1 0,0 0 0,1-1 0,2 9 0,-3-13 0,0-1 0,0 1 0,0 0 0,1-1 0,-1 1 0,1-1 0,0 0 0,0 1 0,0-1 0,0 0 0,0 0 0,0 0 0,0 0 0,1-1 0,-1 1 0,1-1 0,-1 1 0,1-1 0,0 0 0,-1 0 0,1 0 0,0 0 0,0 0 0,0-1 0,0 0 0,-1 1 0,1-1 0,0 0 0,0 0 0,0 0 0,0-1 0,0 1 0,0-1 0,0 0 0,-1 1 0,1-1 0,0 0 0,4-3 0,1 1 0,0-1 0,0-1 0,0 1 0,0-1 0,-1-1 0,0 1 0,0-1 0,0 0 0,-1-1 0,0 1 0,7-11 0,10-22 0,-17 26 0,2 0 0,-1 1 0,2 0 0,-1 1 0,2-1 0,0 2 0,11-11 0,-20 19 0,1 0 0,0 1 0,1-1 0,-1 0 0,0 1 0,0-1 0,1 1 0,-1 0 0,1 0 0,-1 0 0,1 0 0,4-1 0,-6 3 0,0-1 0,0 1 0,0 0 0,0-1 0,0 1 0,0 0 0,0 0 0,0 0 0,-1 0 0,1 0 0,0 0 0,0 0 0,-1 0 0,1 0 0,0 0 0,-1 0 0,0 0 0,1 1 0,-1-1 0,1 0 0,-1 0 0,0 0 0,0 1 0,0-1 0,0 0 0,0 0 0,0 1 0,0-1 0,-1 3 0,1 19 0,-2 1 0,0-1 0,-2 0 0,-11 39 0,4-12 0,-22 67 29,23-90-308,2 1 0,1 0 1,1 1-1,-4 51 0,10-50-6547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4:0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34 24575,'-10'0'0,"0"0"0,0 0 0,1 0 0,-1 1 0,0 0 0,0 1 0,-9 2 0,16-2 0,0-1 0,0 1 0,0-1 0,0 1 0,0 0 0,1 0 0,-1 0 0,1 0 0,0 1 0,-1-1 0,1 1 0,0-1 0,0 1 0,1 0 0,-1-1 0,0 1 0,1 0 0,0 0 0,0 0 0,0 1 0,0-1 0,-1 4 0,2-3 0,-1-1 0,0 1 0,1-1 0,-1 1 0,1-1 0,0 1 0,0 0 0,1-1 0,-1 1 0,1-1 0,-1 1 0,1-1 0,0 1 0,1-1 0,-1 1 0,0-1 0,1 0 0,0 0 0,0 0 0,0 0 0,0 0 0,0 0 0,1 0 0,-1-1 0,1 1 0,0-1 0,0 0 0,0 0 0,0 0 0,0 0 0,0 0 0,0-1 0,0 1 0,1-1 0,-1 0 0,1 0 0,-1 0 0,6 0 0,2 1 0,0 0 0,0-1 0,0 0 0,0-1 0,0-1 0,0 1 0,0-2 0,0 1 0,0-1 0,0-1 0,20-8 0,-27 9 0,0 0 0,0 0 0,0-1 0,0 0 0,0 1 0,-1-2 0,1 1 0,-1 0 0,0-1 0,0 1 0,0-1 0,0 0 0,2-5 0,0-3 0,0 0 0,0 0 0,3-18 0,-6 21 0,1 0 0,-1 0 0,2 0 0,-1 0 0,1 0 0,1 1 0,5-9 0,-5 17 0,-2 9 0,0 12 0,0 54 0,-8 93 0,-24-26-1365,26-115-5461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4:0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24575,'6'0'0,"7"0"0,9 0 0,5 0 0,4 0 0,3 0 0,-5 0-8191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4:0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72 24575,'-1'-1'0,"1"-1"0,-1 0 0,0 1 0,0-1 0,0 1 0,0 0 0,0-1 0,0 1 0,0 0 0,0-1 0,-1 1 0,1 0 0,0 0 0,-1 0 0,1 0 0,-1 0 0,1 0 0,-1 1 0,1-1 0,-3 0 0,-43-17 0,35 14 0,-2-1 0,0 0 0,0 1 0,-1 1 0,-28-3 0,40 6 0,0-1 0,0 1 0,-1 0 0,1 0 0,0 0 0,-1 0 0,1 1 0,0-1 0,0 1 0,0 0 0,0 0 0,-1 0 0,1 0 0,1 0 0,-1 1 0,0 0 0,0-1 0,0 1 0,1 0 0,-1 0 0,1 0 0,-1 1 0,1-1 0,0 1 0,0-1 0,0 1 0,-2 5 0,3-6 0,1-1 0,-1 1 0,1-1 0,-1 1 0,1 0 0,0-1 0,0 1 0,0-1 0,0 1 0,0 0 0,0-1 0,1 1 0,-1 0 0,1-1 0,-1 1 0,1-1 0,-1 1 0,1-1 0,0 1 0,0-1 0,-1 1 0,3 1 0,0 0 0,0 1 0,1-1 0,-1 0 0,1 0 0,0 0 0,0 0 0,8 3 0,1 0 0,0 0 0,0-1 0,1-1 0,21 4 0,-27-6 0,0-1 0,0 0 0,0-1 0,1 0 0,-1 0 0,0-1 0,0 0 0,0 0 0,15-5 0,-18 4 0,0 0 0,-1 0 0,0-1 0,1 0 0,-1 0 0,0 0 0,-1 0 0,1 0 0,0-1 0,-1 0 0,0 0 0,0 0 0,0 0 0,0 0 0,-1 0 0,1-1 0,1-5 0,-4 10 0,0 1 0,0-1 0,0 0 0,0 0 0,0 0 0,0 0 0,1 1 0,-1-1 0,0 0 0,0 0 0,0 0 0,0 0 0,0 0 0,1 0 0,-1 0 0,0 1 0,0-1 0,0 0 0,1 0 0,-1 0 0,0 0 0,0 0 0,0 0 0,0 0 0,1 0 0,-1 0 0,0 0 0,0 0 0,0 0 0,1 0 0,-1 0 0,0 0 0,0 0 0,0 0 0,1 0 0,-1 0 0,0 0 0,0 0 0,0-1 0,0 1 0,1 0 0,-1 0 0,0 0 0,0 0 0,0 0 0,0 0 0,0-1 0,1 1 0,-1 0 0,2 38 0,-2-15 0,-2 0 0,-4 24 0,-3-7-341,1 0 0,2 1-1,-1 56 1,7-67-6485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3:4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0 24575,'5'1'0,"-1"1"0,1 0 0,-1 0 0,1 0 0,-1 1 0,0-1 0,0 1 0,0 0 0,0 0 0,0 0 0,-1 1 0,1-1 0,-1 1 0,0 0 0,0 0 0,-1 0 0,1 0 0,3 8 0,-6-9 0,0-1 0,0 1 0,-1 0 0,1 0 0,0-1 0,-1 1 0,0 0 0,1 0 0,-1-1 0,0 1 0,-1-1 0,1 1 0,0-1 0,-1 0 0,1 1 0,-1-1 0,0 0 0,-3 4 0,-44 39 0,36-34 0,4-3 0,0-1 0,0 0 0,0-1 0,-1 1 0,0-2 0,0 0 0,-1 0 0,0 0 0,1-2 0,-1 1 0,-1-1 0,1-1 0,0 0 0,-1-1 0,1 0 0,-20-1 0,16 0 0,-1 1 0,1 1 0,-1 0 0,1 1 0,0 0 0,-25 10 0,38-10-23,11 0 77,10-1-1450,3-2-5430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3:43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3 24575,'-39'-1'0,"13"0"0,1 1 0,-1 0 0,1 2 0,-51 11 0,71-12 0,0 1 0,0-1 0,0 1 0,1 0 0,-1 1 0,0-1 0,1 1 0,-1 0 0,1 0 0,0 0 0,0 1 0,1-1 0,-1 1 0,1 0 0,-1 0 0,1 0 0,0 0 0,1 1 0,-1-1 0,1 1 0,0 0 0,0 0 0,0 0 0,1 0 0,-1 0 0,1 0 0,1 0 0,-1 0 0,1 0 0,0 8 0,0-9 0,1-1 0,0 1 0,0 0 0,0-1 0,0 1 0,1 0 0,0-1 0,-1 0 0,1 1 0,0-1 0,1 0 0,-1 0 0,1 0 0,-1 0 0,1-1 0,0 1 0,0-1 0,0 1 0,0-1 0,0 0 0,1 0 0,-1 0 0,1-1 0,-1 1 0,8 1 0,8 3 0,1 0 0,0-1 0,32 4 0,-9-6-682,45-1-1,-58-2-6143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3:44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24575,'6'0'0,"8"0"0,6 0 0,7 0 0,5 0 0,2 0 0,1 0 0,1 0 0,0 0 0,-1 0 0,1 0 0,-2 0 0,-5 0-8191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3:44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24575,'6'0'0,"7"0"0,8 0 0,6 0 0,4 0 0,3 0 0,2 0 0,0 0 0,-1 0 0,1 0 0,-7 0-8191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3:4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6 24575,'-53'-2'0,"36"0"0,1 1 0,-1 1 0,0 0 0,0 1 0,1 1 0,-27 7 0,41-9 0,-1 1 0,1 0 0,0 0 0,-1 0 0,1 0 0,0 0 0,0 0 0,0 1 0,0-1 0,0 1 0,0 0 0,0-1 0,1 1 0,-1 0 0,0 0 0,1 0 0,0 0 0,-1 0 0,1 1 0,0-1 0,0 0 0,0 0 0,0 1 0,1-1 0,-1 1 0,1-1 0,-1 1 0,1-1 0,0 1 0,0-1 0,0 1 0,0-1 0,1 5 0,0-3 0,0-1 0,1 0 0,-1 1 0,1-1 0,0 0 0,-1 0 0,1 0 0,0 0 0,1 0 0,-1-1 0,1 1 0,-1-1 0,1 1 0,0-1 0,0 0 0,0 0 0,0 0 0,0-1 0,0 1 0,0-1 0,1 1 0,-1-1 0,5 1 0,3 0 0,0 0 0,1 0 0,-1-1 0,1 0 0,-1-1 0,1-1 0,-1 0 0,1 0 0,17-5 0,-23 4 0,0 0 0,0-1 0,0 0 0,0 0 0,0 0 0,-1-1 0,1 1 0,-1-1 0,0-1 0,0 1 0,0-1 0,-1 0 0,0 0 0,0 0 0,0 0 0,0-1 0,-1 1 0,3-8 0,-3 6 0,1-1 0,0 1 0,0 0 0,9-12 0,-12 19 0,-1-1 0,0 1 0,0 0 0,0-1 0,1 1 0,-1 0 0,0 0 0,1-1 0,-1 1 0,0 0 0,1 0 0,-1 0 0,0-1 0,1 1 0,-1 0 0,0 0 0,1 0 0,-1 0 0,1 0 0,-1 0 0,0 0 0,1 0 0,-1 0 0,1 0 0,-1 0 0,0 0 0,1 0 0,-1 0 0,1 0 0,-1 0 0,0 0 0,1 0 0,-1 1 0,0-1 0,1 0 0,-1 0 0,0 0 0,1 1 0,0 1 0,1 0 0,-1 0 0,0 1 0,0-1 0,-1 0 0,1 1 0,0-1 0,-1 1 0,1-1 0,-1 1 0,0 2 0,2 22 0,-1 0 0,-1 0 0,-2 0 0,-1 0 0,-1-1 0,-10 38 0,7-34 0,-4 50 0,9-69 0,2 0 0,0 0 0,0 0 0,1 0 0,0 0 0,1-1 0,0 1 0,4 11 0,-5-20-68,-1 0 0,1 0-1,0-1 1,0 1 0,0 0 0,0-1-1,0 1 1,1-1 0,-1 1 0,0-1-1,1 1 1,-1-1 0,1 0 0,-1 0-1,1 0 1,0 0 0,-1 0 0,1 0-1,2 1 1,10-1-6758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3:4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24575,'47'3'0,"88"15"0,-43-3 0,-89-15 0,0 0 0,0 1 0,0-1 0,0 1 0,0 0 0,0 0 0,0 0 0,0 0 0,0 1 0,0-1 0,-1 1 0,1 0 0,-1-1 0,1 1 0,-1 0 0,0 1 0,0-1 0,0 0 0,0 1 0,3 3 0,-4-3 0,-1-1 0,1 0 0,0 0 0,-1 1 0,0-1 0,0 0 0,1 1 0,-1-1 0,-1 0 0,1 1 0,0-1 0,0 0 0,-1 1 0,0-1 0,1 0 0,-1 0 0,0 0 0,0 1 0,0-1 0,0 0 0,0 0 0,-1 0 0,1-1 0,-1 1 0,1 0 0,-1 0 0,-2 1 0,-85 74 0,68-61 0,0 0 0,2 2 0,0 1 0,0 0 0,-26 39 0,-13 26-1365,46-66-5461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5:07.64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0,'20'2,"1"0,-1 1,25 7,-21-5,45 6,65 5,-86-8,73 3,-62-9,62 13,-64-7,74 1,973-11,-1077 4,-1 0,39 10,25 2,389-8,-265-9,455 3,-648 2,1 0,-1 2,0 0,0 1,29 12,-27-9,-1-1,1-1,1-1,28 3,15-6,-31-2,0 2,0 2,36 8,-21-4,0-2,0-2,0-2,56-6,4 1,-73 3,0 1,-1 2,64 13,-75-10,-1-2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3:4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24575,'0'6'0,"5"2"0,9-1 0,7-1 0,5-2 0,6-1 0,1-2 0,-3-1-8191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5:38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 24575,'-2'65'0,"0"-42"0,1 0 0,1 0 0,1 1 0,1-1 0,6 28 0,-8-51 0,0 1 0,0-1 0,0 1 0,0 0 0,1-1 0,-1 1 0,0-1 0,0 1 0,0 0 0,1-1 0,-1 1 0,0-1 0,1 1 0,-1-1 0,0 1 0,1-1 0,-1 1 0,1-1 0,-1 1 0,1-1 0,-1 0 0,1 1 0,-1-1 0,1 0 0,-1 1 0,1-1 0,-1 0 0,1 0 0,0 1 0,-1-1 0,1 0 0,0 0 0,-1 0 0,1 0 0,-1 0 0,1 0 0,0 0 0,-1 0 0,2 0 0,1-2 0,-1 1 0,1-1 0,-1 1 0,0-1 0,1 0 0,-1 0 0,0 0 0,0 0 0,2-4 0,36-53 0,-34 47 0,51-82 0,-51 86 0,0 0 0,0 1 0,1-1 0,-1 1 0,2 1 0,-1-1 0,1 1 0,15-9 0,-22 14 0,1 0 0,-1 0 0,1 1 0,0-1 0,-1 0 0,1 1 0,0-1 0,0 1 0,0-1 0,-1 1 0,1 0 0,0-1 0,0 1 0,0 0 0,0 1 0,-1-1 0,1 0 0,0 0 0,0 1 0,0-1 0,-1 1 0,1-1 0,0 1 0,-1 0 0,1 0 0,0 0 0,-1 0 0,1 0 0,-1 0 0,1 0 0,-1 0 0,0 1 0,0-1 0,1 1 0,-1-1 0,0 1 0,0-1 0,0 1 0,-1-1 0,2 4 0,3 7 0,-1 0 0,-1 0 0,0 0 0,2 26 0,0-5 0,15 53-1365,-17-60-5461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5:3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24575,'-1'88'0,"3"98"0,-2-182 0,0-1 0,1 0 0,-1 1 0,1-1 0,0 0 0,0 0 0,0 0 0,0 1 0,0-1 0,1 0 0,0 0 0,-1-1 0,1 1 0,4 4 0,-5-6 0,1 1 0,0-1 0,-1 0 0,1 0 0,0 0 0,0 0 0,0 0 0,0 0 0,0-1 0,0 1 0,0-1 0,0 1 0,0-1 0,0 0 0,0 0 0,0 0 0,4 0 0,1-2 0,0 0 0,0 0 0,-1 0 0,1 0 0,-1-1 0,0 0 0,0-1 0,0 1 0,0-1 0,0-1 0,-1 1 0,7-7 0,-6 4 0,1 0 0,-1-1 0,0 0 0,-1 0 0,0 0 0,0-1 0,-1 1 0,0-1 0,-1 0 0,0-1 0,0 1 0,-1-1 0,3-17 0,-9 285-1365,4-227-5461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5:39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24575,'0'654'-1365,"0"-625"-5461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5:3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24575,'0'31'0,"-2"-1"0,-1 0 0,-1 0 0,-1 0 0,-2-1 0,-19 54 0,20-64 0,1 0 0,1 0 0,1 0 0,-2 38 0,4-32 0,-2 0 0,-7 31 0,4-27-341,1 1 0,1-1-1,0 34 1,3-34-6485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5:4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24575,'5'0'0,"3"6"0,5 2 0,6-1 0,1 5 0,-4 6 0,1 0 0,-2 2 0,3-1 0,3 1 0,4-2 0,-1 1 0,-6 3 0,0-1 0,-2 0 0,-5 3 0,-4-2-8191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5:4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24575,'26'0'0,"1"1"0,0 1 0,-1 1 0,1 1 0,-1 1 0,0 2 0,26 9 0,-50-15 0,0 0 0,0 1 0,1-2 0,-1 1 0,1 0 0,-1 0 0,1-1 0,-1 1 0,1-1 0,-1 0 0,1 0 0,-1 0 0,1 0 0,-1 0 0,1-1 0,-1 1 0,1-1 0,-1 1 0,1-1 0,-1 0 0,4-2 0,-2 0 0,-1 0 0,0-1 0,0 1 0,0-1 0,-1 0 0,1 0 0,-1 0 0,0 0 0,0 0 0,-1 0 0,3-8 0,11-54 0,-13 55 0,-1 0 0,2 0 0,0 0 0,0 0 0,1 0 0,0 1 0,6-11 0,3 0-1365,-1 3-5461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5:5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24575,'1'-2'0,"0"0"0,-1 0 0,1 1 0,0-1 0,0 0 0,0 1 0,0-1 0,0 1 0,0-1 0,1 1 0,-1-1 0,0 1 0,1 0 0,-1 0 0,1 0 0,0 0 0,-1 0 0,3-1 0,38-20 0,-31 17 0,4-3 0,1 1 0,0 0 0,0 1 0,1 1 0,32-6 0,-46 10 0,1 1 0,-1-1 0,1 1 0,0 0 0,-1 0 0,1 0 0,0 1 0,-1-1 0,1 1 0,-1 0 0,1 0 0,-1 0 0,1 1 0,-1-1 0,0 1 0,1 0 0,-1 0 0,0 0 0,0 0 0,-1 0 0,1 1 0,0-1 0,-1 1 0,1 0 0,-1 0 0,0 0 0,0 0 0,0 0 0,0 0 0,-1 0 0,1 1 0,-1-1 0,0 1 0,1 5 0,1 2 0,0 0 0,-1 0 0,-1 0 0,0 0 0,-1 1 0,0-1 0,0 0 0,-1 0 0,-1 1 0,0-1 0,-5 17 0,6-25 0,-1 1 0,0 0 0,0-1 0,0 1 0,0-1 0,0 0 0,-1 0 0,1 0 0,-1 0 0,0 0 0,0 0 0,0-1 0,0 1 0,0-1 0,-1 0 0,1 0 0,-1 0 0,1-1 0,-1 1 0,0-1 0,0 0 0,0 0 0,1 0 0,-1 0 0,0-1 0,0 1 0,0-1 0,0 0 0,0-1 0,0 1 0,0-1 0,0 1 0,0-1 0,0 0 0,-4-2 0,0 1 6,1-1 0,0 0 0,0 0 0,0 0 0,0-1 0,1 0 0,-1 0 0,1-1 0,0 1 0,0-1 0,0-1 0,1 1 0,0-1 0,0 0 0,0 0 0,1-1 0,0 1 0,0-1 0,-5-13 0,3 2-192,0 0 1,1 0-1,1 0 0,1 0 1,0-1-1,2 0 1,0-18-1,1 7-6640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5:5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24575,'0'517'0,"-1"-499"13,-1-1-1,-1 1 1,-8 28-1,1-1-1427,5-20-5411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5:5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24575,'-6'0'0,"-1"6"0,-6 2 0,-1 6 0,-3-1 0,0 5 0,4 4 0,-2-1 0,2 1 0,-3-3 0,1 2 0,3-4-8191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5:08.73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35,'636'0,"-602"-1,-1-3,39-7,-35 4,55-3,635 8,-351 5,-110-3,-237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5:5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24575,'0'5'0,"0"9"0,6 1 0,2 4 0,5-1 0,1 2 0,-3 4 0,4-3 0,-1 2 0,-4 1 0,3-1 0,6-7 0,4-4 0,5-6 0,3-2 0,2-3 0,2-2 0,-6 0-8191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36:18.1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0,'23'2,"1"0,-1 2,33 9,-11-2,96 24,-29-4,-85-22,1 0,0-2,1-1,53 3,-46-8,-1 1,1 1,44 11,-28-6,1-1,0-3,0-3,55-5,5 2,333 2,-419 1,-1 2,45 10,-43-7,0-1,32 1,642-4,-339-5,-325 5,1 2,38 8,-37-4,73 3,541-13,-628 4,0 0,45 12,-43-8,0-1,32 1,642-4,-339-5,-323 1,75-13,-74 7,71-2,25 13,104-6,-179-11,-42 8,3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36:22.4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0,'3'0,"-1"1,0-1,0 1,1 0,-1-1,0 1,0 0,0 0,0 0,0 1,0-1,0 0,0 1,0-1,-1 1,1 0,0-1,-1 1,0 0,1 0,0 3,25 53,-13-26,3-2,1 0,1-1,41 47,-24-28,-30-39,-1-1,1 1,1-1,-1-1,1 1,12 8,-9-7,0-1,0 1,-1 0,-1 1,1 0,-2 1,11 18,38 88,-3-4,-39-87,-1 2,11 34,-15-35,2-1,23 43,-22-50,-3-4,0-1,0 0,1 0,15 14,-20-24,0 0,0 0,0-1,0 1,1-1,-1-1,1 1,0-1,0 0,0 0,0 0,1-1,-1 0,11 0,204-4,-139-1,97 8,-176-4,1 1,-1-1,1 1,-1 0,0 0,1 1,-1-1,0 1,0-1,0 1,0 0,0 0,0 0,0 1,-1-1,1 0,-1 1,0 0,0 0,0 0,0 0,0 0,-1 0,1 0,-1 0,0 1,0-1,0 0,0 1,-1-1,1 1,-1-1,0 1,0-1,0 1,-1 4,0-3,1 0,-1 0,0 0,0 0,0 0,-1 0,1-1,-1 1,-1 0,1-1,-1 1,1-1,-1 0,0 0,-1 0,1 0,-1-1,0 1,1-1,-1 0,-1 0,1-1,0 1,-1-1,-5 3,-3-2,1-1,-1 0,0-1,0 0,0-1,0 0,1-1,-1 0,0-1,0-1,1 0,-18-7,0-3,-1-1,2-1,-44-31,59 38,1 0,-2 1,1 0,-1 1,0 1,0 0,-20-2,-11 0,-52-1,40 4,38 1,0-1,1-1,0-1,0 0,0-1,-18-11,10 6,-47-15,-118-19,188 45,0 0,0 0,1 0,-1 0,0-1,1 0,0 0,-1 0,1 0,-4-3,6 4,1 1,-1-1,1 1,0-1,-1 1,1-1,-1 1,1-1,0 0,-1 1,1-1,0 1,0-1,0 0,-1 1,1-1,0 0,0 0,0 1,0-1,0 0,0 1,1-2,-1 0,1 1,0 0,0 0,0-1,0 1,0 0,0 0,0 0,0 0,1 0,-1 0,0 0,1 1,-1-1,3-1,23-8,1 1,0 1,0 1,31-3,177-31,-212 36,-1-1,0-2,23-9,46-14,-55 22,-6 1,-1 1,1 2,43-2,-61 7,15-1,-1 1,39 6,-56-4,0 0,-1 0,1 1,-1 1,0 0,0 0,0 1,0 0,-1 0,10 9,26 17,-34-24,0 0,0 0,-1 0,0 2,0-1,11 15,60 67,-66-75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36:25.64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0,'3572'0,"-3546"2,0 0,45 11,-43-7,0-1,32 2,54-9,46 4,-76 14,-63-10,0-2,27 3,17-5,-35-2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36:27.53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1,'0'2,"0"0,1 0,-1 0,1 0,-1 0,1 1,0-1,0 0,0-1,0 1,0 0,1 0,-1 0,0-1,1 1,0-1,-1 1,1-1,0 1,-1-1,3 1,47 22,-32-16,6 2,0-2,0-1,1 0,30 2,14 4,-46-9,1 0,0-1,-1-2,1 0,0-2,0-1,0-1,-1-1,29-8,-30 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7:1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24575,'4'1'0,"1"0"0,-1 0 0,1 0 0,-1 0 0,0 1 0,8 4 0,22 7 0,19-6 0,0-3 0,94-5 0,-58-1 0,-80 2 0,-5 0 0,0 1 0,1-1 0,-1 0 0,0 0 0,1-1 0,-1 1 0,0-1 0,0 0 0,1 0 0,-1-1 0,0 1 0,0-1 0,7-4 0,-11 5 0,-1 0 0,1 0 0,-1 0 0,1 0 0,-1 0 0,1 0 0,-1 0 0,0 0 0,1 0 0,-1 1 0,0-1 0,0 0 0,0 0 0,0 1 0,0-1 0,1 0 0,-1 1 0,0-1 0,0 1 0,-1-1 0,1 1 0,0 0 0,-1-1 0,-31-14 0,10 8-195,-1 2 0,1 0 0,-1 1 0,0 2 0,0 0 0,-29 3 0,23-1-6631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7:1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 24575,'-26'-1'0,"1"1"0,0 2 0,-1 1 0,-41 9 0,59-9 0,1 0 0,-1 0 0,0 0 0,1 1 0,0 0 0,0 0 0,0 1 0,0 0 0,1 0 0,0 1 0,0-1 0,0 1 0,1 1 0,0-1 0,0 1 0,0 0 0,1 0 0,-5 11 0,-52 92 0,60-108 0,-1 0 0,1 1 0,0-1 0,-1 1 0,1 0 0,0 0 0,1-1 0,-1 1 0,0 0 0,1 0 0,-1 0 0,1 0 0,0 0 0,0-1 0,0 1 0,1 0 0,-1 0 0,0 0 0,1 0 0,0 0 0,2 4 0,-1-4 0,0 1 0,1 0 0,0-1 0,0 1 0,0-1 0,0 0 0,1 0 0,-1 0 0,1 0 0,0-1 0,-1 0 0,8 4 0,6 1 0,0-1 0,0 0 0,0-2 0,1 0 0,0 0 0,18 0 0,-26-4-195,0 0 0,0 0 0,0-1 0,0 0 0,0-1 0,17-5 0,-4-1-6631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7:1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24575,'-2'40'0,"-14"76"0,10-84 0,1 0 0,2 0 0,1 59 0,2-88 0,0-1 0,0 1 0,0-1 0,1 1 0,-1-1 0,1 1 0,-1-1 0,1 1 0,0-1 0,0 0 0,0 1 0,0-1 0,1 0 0,-1 0 0,0 0 0,1 0 0,0 0 0,-1 0 0,1 0 0,0 0 0,0-1 0,3 3 0,-2-3 0,0 0 0,0 0 0,0-1 0,0 1 0,0-1 0,0 0 0,0 0 0,0 0 0,0 0 0,0 0 0,-1-1 0,1 1 0,0-1 0,0 0 0,0 0 0,3-1 0,4-3 0,0 0 0,0 0 0,-1 0 0,0-2 0,0 1 0,-1-1 0,0 0 0,0-1 0,11-13 0,-8 4 0,-1 0 0,-1-1 0,0-1 0,7-24 0,5-10 0,-14 43 0,-2 10 0,1 25 0,-4 39 0,-2-64 0,-2 181-1365,2-151-5461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7:16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24575,'-1'33'0,"0"-1"0,-3 0 0,-11 54 0,1-7 0,27-90 0,-1 0 0,20-24 0,-14 14 0,3-4 0,1 0 0,1 2 0,35-28 0,-54 48 0,-1 0 0,1 1 0,-1 0 0,1 0 0,0 0 0,0 0 0,0 0 0,0 1 0,0 0 0,0-1 0,0 2 0,0-1 0,1 0 0,-1 1 0,0 0 0,1 0 0,-1 0 0,0 1 0,0-1 0,0 1 0,1 0 0,3 2 0,-3-1 0,0 1 0,0 0 0,-1 0 0,1 1 0,-1 0 0,0-1 0,0 1 0,0 1 0,-1-1 0,1 1 0,-1-1 0,0 1 0,0 0 0,-1 0 0,1 0 0,1 7 0,10 44-1365,-11-29-5461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8:08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24575,'654'0'-1365,"-625"0"-5461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5:10.1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1,'40'2,"72"13,-72-8,69 3,71 7,-122-9,74 1,-13-11,129 4,-149 13,-63-9,43 4,501-7,-296-5,1045 2,-1297 1,1 2,40 10,-38-6,59 3,-56-9,0 2,66 13,-57-5,-4 0,1-2,-1-2,66 3,-66-8,65 12,-65-7,64 3,161-12,-239 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8:0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 24575,'-11'-1'0,"1"1"0,-1 0 0,1 1 0,-1 0 0,1 0 0,0 1 0,0 1 0,-1 0 0,2 0 0,-1 1 0,0 0 0,1 0 0,-1 1 0,1 1 0,1-1 0,-14 12 0,-4 2 0,-11 8 0,35-26 0,1 1 0,0-1 0,-1 1 0,1-1 0,0 1 0,0-1 0,0 1 0,0 0 0,0-1 0,0 1 0,0 0 0,1 0 0,-1 0 0,1 0 0,-1-1 0,1 1 0,0 0 0,0 3 0,0-3 0,1 0 0,0 0 0,-1-1 0,1 1 0,0 0 0,0-1 0,0 1 0,1-1 0,-1 1 0,0-1 0,1 0 0,-1 1 0,0-1 0,1 0 0,0 0 0,-1 0 0,1 0 0,0 0 0,-1 0 0,1-1 0,0 1 0,0 0 0,0-1 0,-1 0 0,1 1 0,0-1 0,3 0 0,60 5 0,-57-5 0,64-1-1365,-41 1-5461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8:10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 24575,'0'23'0,"-1"-10"0,1-1 0,0 1 0,1 0 0,0 0 0,7 23 0,-7-33 0,-1-1 0,2 1 0,-1-1 0,0 0 0,0 1 0,1-1 0,-1 0 0,1 0 0,0 0 0,-1 0 0,1 0 0,0-1 0,0 1 0,0-1 0,0 1 0,1-1 0,-1 1 0,0-1 0,1 0 0,-1 0 0,0 0 0,1-1 0,0 1 0,-1-1 0,1 1 0,-1-1 0,1 0 0,-1 0 0,1 0 0,0 0 0,-1 0 0,1 0 0,-1-1 0,1 0 0,2 0 0,1 0 0,-1-1 0,1 0 0,-1 0 0,0 0 0,0 0 0,1-1 0,-2 0 0,1 0 0,0 0 0,-1-1 0,1 1 0,5-8 0,2-2 0,-1-1 0,15-26 0,10-13 0,-36 52 0,1 1 0,-1-1 0,0 0 0,1 1 0,-1-1 0,1 1 0,-1-1 0,1 1 0,-1-1 0,1 1 0,-1-1 0,1 1 0,0-1 0,-1 1 0,1 0 0,-1-1 0,1 1 0,0 0 0,-1 0 0,1-1 0,0 1 0,0 0 0,-1 0 0,1 0 0,0 0 0,-1 0 0,1 0 0,1 0 0,9 18 0,-5 32 0,-6-49 0,-1 201-1365,0-187-5461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8:11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 24575,'-2'50'0,"1"-29"0,1 0 0,4 40 0,-4-60 0,0-1 0,0 0 0,0 1 0,0-1 0,0 0 0,0 0 0,0 1 0,0-1 0,0 0 0,0 0 0,0 1 0,0-1 0,0 0 0,1 1 0,-1-1 0,0 0 0,0 0 0,0 0 0,0 1 0,1-1 0,-1 0 0,0 0 0,0 0 0,1 1 0,-1-1 0,0 0 0,0 0 0,0 0 0,1 0 0,-1 0 0,0 0 0,1 1 0,-1-1 0,0 0 0,0 0 0,1 0 0,-1 0 0,0 0 0,1 0 0,-1 0 0,12-9 0,8-18 0,-8 7 0,-4 3 0,2 1 0,0 0 0,0 1 0,21-23 0,-27 34 0,0 0 0,0 1 0,0 0 0,0 0 0,0 0 0,0 1 0,1-1 0,0 1 0,-1 0 0,1 0 0,0 1 0,0-1 0,0 1 0,0 0 0,0 0 0,0 1 0,0 0 0,0 0 0,1 0 0,-1 0 0,10 3 0,10 3-1365,-3 2-5461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8:1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24575,'0'330'0,"0"-330"0,-1 0 0,1 0 0,0 0 0,0 0 0,0 1 0,0-1 0,0 0 0,0 0 0,0 0 0,0 0 0,0 0 0,0 0 0,0 0 0,0 1 0,0-1 0,0 0 0,0 0 0,0 0 0,0 0 0,0 0 0,0 0 0,0 0 0,0 1 0,0-1 0,0 0 0,0 0 0,0 0 0,0 0 0,0 0 0,0 0 0,0 0 0,0 0 0,0 1 0,0-1 0,1 0 0,-1 0 0,0 0 0,0 0 0,0 0 0,0 0 0,0 0 0,0 0 0,0 0 0,0 0 0,1 0 0,-1 0 0,0 0 0,0 0 0,0 0 0,0 1 0,0-1 0,0 0 0,0 0 0,1 0 0,-1 0 0,0 0 0,0-1 0,0 1 0,0 0 0,0 0 0,0 0 0,0 0 0,1 0 0,-1 0 0,0 0 0,0 0 0,8-11 0,10-23 0,-15 29 0,14-30 0,-12 23 0,1 0 0,0 1 0,1 0 0,12-17 0,-15 24 0,0 0 0,0 1 0,0 0 0,0-1 0,0 1 0,1 1 0,-1-1 0,1 1 0,0 0 0,0 0 0,-1 0 0,1 0 0,1 1 0,-1 0 0,7-1 0,-6 2-85,1-1 0,0 1-1,-1 0 1,1 0 0,-1 1-1,1 0 1,-1 0 0,1 1-1,-1-1 1,1 1 0,-1 1-1,0-1 1,0 1 0,0 0-1,5 5 1,6 6-6741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8:1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24575,'0'9'0,"-5"124"0,3-118 0,-1 0 0,0 1 0,-1-1 0,-1-1 0,0 1 0,-10 19 0,16-37 0,10-18 0,1 0 0,27-34 0,-33 48 0,0 1 0,0-1 0,0 2 0,1-1 0,14-9 0,-18 13 0,0 0 0,0 1 0,0 0 0,0-1 0,0 1 0,0 0 0,1 1 0,-1-1 0,0 1 0,0-1 0,1 1 0,-1 0 0,0 0 0,1 0 0,-1 1 0,6 0 0,-6 0 0,-1 1 0,1-1 0,-1 1 0,1-1 0,-1 1 0,0 0 0,1 0 0,-1 0 0,0 0 0,0 0 0,0 1 0,-1-1 0,1 1 0,0-1 0,-1 1 0,0-1 0,0 1 0,1 0 0,-1 0 0,-1 0 0,1-1 0,0 1 0,0 6 0,1 9 0,-1 0 0,-1 31 0,0-34 0,-5 149 0,5-164 0,0 0 0,0 0 0,1 0 0,-1 0 0,0 0 0,0 0 0,0 0 0,0 0 0,0 0 0,0 0 0,0 0 0,0 0 0,1 0 0,-1 0 0,0 0 0,0 0 0,0 0 0,0 0 0,0 0 0,0 0 0,0 0 0,1 0 0,-1 0 0,0 0 0,0 0 0,0 0 0,0 0 0,0 0 0,0 0 0,0 0 0,0 0 0,0 1 0,0-1 0,1 0 0,-1 0 0,0 0 0,0 0 0,0 0 0,0 0 0,0 0 0,0 0 0,0 0 0,0 1 0,0-1 0,0 0 0,0 0 0,0 0 0,0 0 0,0 0 0,0 0 0,0 0 0,0 0 0,0 1 0,0-1 0,0 0 0,0 0 0,0 0 0,0 0 0,0 0 0,0 0 0,0 0 0,0 0 0,0 1 0,0-1 0,0 0 0,0 0 0,0 0 0,0 0 0,-1 0 0,9-11 0,10-22 0,-15 27 0,24-55 0,-22 46 0,1 0 0,1 1 0,0 0 0,0 0 0,2 0 0,13-17 0,-20 29 0,0 0 0,0 0 0,0 0 0,1 0 0,-1 0 0,0 0 0,1 1 0,-1-1 0,1 1 0,0 0 0,-1-1 0,1 1 0,0 1 0,0-1 0,0 0 0,5 0 0,-6 1 0,1 0 0,-1 1 0,0-1 0,0 1 0,0-1 0,0 1 0,0 0 0,0 0 0,0 0 0,0 0 0,0 0 0,0 0 0,0 1 0,-1-1 0,1 1 0,0-1 0,1 4 0,2 1 0,-1 1 0,0-1 0,0 1 0,-1 0 0,1 1 0,-2-1 0,1 0 0,-1 1 0,0 0 0,-1-1 0,1 11 0,-2 110-581,0-111-203,-1 13-6042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8:1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43 101 24575,'7'0'0,"0"1"0,0-1 0,1 1 0,-1 0 0,0 1 0,0 0 0,9 3 0,-15-4 0,0-1 0,0 1 0,0-1 0,0 1 0,0 0 0,0 0 0,0-1 0,0 1 0,0 0 0,0 0 0,0 0 0,-1 0 0,1 0 0,0 0 0,-1 0 0,1 0 0,-1 0 0,1 0 0,-1 0 0,1 2 0,-1-1 0,0-1 0,0 1 0,0 0 0,-1 0 0,1-1 0,-1 1 0,1 0 0,-1 0 0,0-1 0,1 1 0,-1-1 0,0 1 0,0-1 0,0 1 0,0-1 0,0 1 0,-1-1 0,-1 2 0,2-1 0,0 0 0,-1 0 0,1 0 0,-1-1 0,0 1 0,0 0 0,1-1 0,-1 1 0,0-1 0,0 0 0,0 0 0,-1 0 0,1 0 0,0 0 0,0 0 0,-1 0 0,1-1 0,0 1 0,-1-1 0,1 0 0,0 1 0,-1-1 0,1 0 0,-1 0 0,1-1 0,0 1 0,-1 0 0,1-1 0,0 0 0,-1 1 0,1-1 0,0 0 0,0 0 0,0 0 0,0-1 0,0 1 0,0 0 0,0-1 0,0 1 0,0-1 0,1 0 0,-1 0 0,0 1 0,1-1 0,0 0 0,-1 0 0,1 0 0,0-1 0,0 1 0,0 0 0,1 0 0,-1-1 0,0 1 0,1 0 0,-1-5 0,0 1-56,-2-3 82,1 0 0,1 0 1,-1 1-1,2-1 0,-1 0 0,2-13 0,-1 19-85,1 0-1,0 1 0,0-1 0,0 0 1,0 1-1,0-1 0,0 1 1,1-1-1,0 1 0,-1 0 1,1 0-1,0 0 0,0 0 1,0 0-1,0 0 0,0 0 0,0 0 1,1 1-1,-1-1 0,1 1 1,-1 0-1,1 0 0,0 0 1,5-2-1,13-3-6766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8:1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24575,'1'6'0,"1"0"0,0-1 0,1 1 0,-1-1 0,1 1 0,0-1 0,6 8 0,-1 0 0,0 3 0,-1-1 0,-1 1 0,4 17 0,-6-20 0,0 0 0,1 0 0,0 0 0,1-1 0,11 18 0,-16-28 0,0-1 0,0 1 0,0 0 0,0-1 0,0 0 0,0 1 0,1-1 0,-1 0 0,0 0 0,1 1 0,-1-1 0,1 0 0,0 0 0,-1-1 0,1 1 0,0 0 0,-1-1 0,1 1 0,0-1 0,0 1 0,-1-1 0,1 0 0,0 1 0,0-1 0,0 0 0,0 0 0,-1-1 0,1 1 0,0 0 0,0-1 0,0 1 0,-1-1 0,1 1 0,0-1 0,-1 0 0,1 1 0,0-1 0,-1 0 0,1 0 0,-1-1 0,3-1 0,6-7 0,-1 0 0,0 0 0,0-1 0,12-22 0,-1 5 0,-8 12-195,-1-1 0,0 0 0,-1-1 0,-1 0 0,0 0 0,11-38 0,-14 33-6631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8:1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97 24575,'5'0'0,"-1"1"0,1 0 0,-1 1 0,0-1 0,0 1 0,1 0 0,3 2 0,26 10 0,-19-11 0,1-1 0,-1 0 0,1-2 0,-1 1 0,26-4 0,-38 3 0,1-1 0,0 1 0,0-1 0,-1 0 0,1 0 0,0 0 0,-1 0 0,1-1 0,-1 0 0,0 0 0,1 1 0,-1-2 0,0 1 0,0 0 0,0-1 0,-1 1 0,1-1 0,0 0 0,-1 0 0,0 0 0,0 0 0,0 0 0,0-1 0,0 1 0,-1 0 0,1-1 0,-1 0 0,1-3 0,-1 5 0,-1 0 0,0 0 0,1 0 0,-1 0 0,0 0 0,0 0 0,0-1 0,0 1 0,-1 0 0,1 0 0,0 0 0,-1 0 0,1 1 0,-1-1 0,0 0 0,0 0 0,0 0 0,0 0 0,0 1 0,0-1 0,0 0 0,-1 1 0,1-1 0,0 1 0,-1-1 0,1 1 0,-1 0 0,0 0 0,1 0 0,-1 0 0,0 0 0,0 0 0,0 0 0,1 0 0,-1 1 0,0-1 0,0 1 0,0-1 0,0 1 0,-4 0 0,1-1 0,1 1 0,-1 0 0,0 0 0,0 1 0,0-1 0,0 1 0,0 0 0,0 0 0,1 1 0,-1 0 0,0-1 0,1 1 0,0 1 0,-1-1 0,1 1 0,-4 3 0,-19 20 0,1 1 0,-39 54 0,57-69 0,1 1 0,1 0 0,0 0 0,-6 16 0,10-23 0,0 0 0,1-1 0,-1 1 0,1 0 0,0 0 0,1 0 0,-1 0 0,1 0 0,0 0 0,1 0 0,0 0 0,2 9 0,-2-12 5,1 0 0,-1 0-1,1 0 1,0 0 0,0-1-1,0 1 1,1-1 0,-1 1-1,0-1 1,1 0 0,0 0-1,-1 0 1,1 0 0,0 0 0,0-1-1,0 1 1,0-1 0,0 0-1,1 0 1,-1 0 0,5 0-1,8 2-258,0-1-1,-1-1 1,20-1-1,-26 0-195,22 0-6376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8:19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24575,'-1'41'0,"3"64"0,-1-96 0,0-1 0,0 1 0,1-1 0,1 1 0,-1-1 0,1 0 0,1 0 0,0 0 0,7 12 0,-8-17 0,1 1 0,-1-1 0,1 1 0,0-1 0,0 0 0,0 0 0,0-1 0,1 1 0,-1-1 0,1 0 0,-1 0 0,1-1 0,0 1 0,0-1 0,-1 0 0,1 0 0,0-1 0,0 1 0,0-1 0,0 0 0,0-1 0,0 1 0,0-1 0,0 0 0,8-2 0,-4 0 0,0 1 0,1-1 0,-1-1 0,-1 0 0,1 0 0,0-1 0,-1 0 0,0 0 0,0-1 0,-1 0 0,0-1 0,9-9 0,-9 7 0,12-9 0,-18 18 0,0 1 0,0-1 0,-1 1 0,1 0 0,0 0 0,0 0 0,-1-1 0,1 1 0,0 0 0,-1 0 0,1 0 0,-1 0 0,1 0 0,-1 0 0,1 0 0,-1 0 0,0 0 0,0 1 0,1-1 0,-1 0 0,0 0 0,0 0 0,0 0 0,-1 2 0,7 19-1365,1-2-5461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8:2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24575,'0'-2'0,"1"-1"0,0 0 0,0 0 0,1 0 0,-1 0 0,0 1 0,1-1 0,-1 0 0,1 1 0,0-1 0,0 1 0,0 0 0,0 0 0,1 0 0,-1 0 0,0 0 0,5-2 0,47-28 0,-51 30 0,1 0 0,-1 0 0,1 0 0,0 1 0,0-1 0,0 1 0,0 0 0,0 1 0,0-1 0,0 0 0,0 1 0,0 0 0,0 0 0,0 0 0,0 1 0,0 0 0,0-1 0,0 1 0,0 0 0,-1 1 0,6 1 0,-4 1 0,-1-1 0,0 0 0,0 1 0,0 0 0,-1 0 0,1 0 0,-1 0 0,0 0 0,0 1 0,0-1 0,-1 1 0,0 0 0,0 0 0,0 0 0,0 0 0,0 6 0,2 1 0,-2 1 0,0-1 0,1 24 0,-3-34 0,1 0 0,-1 0 0,0 1 0,0-1 0,0 0 0,0 0 0,0 0 0,-1 0 0,1 0 0,0 0 0,-1 0 0,0 0 0,1 0 0,-1-1 0,0 1 0,0 0 0,0 0 0,0 0 0,0-1 0,-1 1 0,1-1 0,0 1 0,-1-1 0,1 1 0,-1-1 0,0 0 0,1 0 0,-1 0 0,0 0 0,0 0 0,0 0 0,-3 1 0,2-2 0,0 0 0,1-1 0,-1 1 0,0-1 0,1 0 0,-1 0 0,1 0 0,-1 0 0,1 0 0,0-1 0,-1 1 0,1-1 0,0 1 0,0-1 0,0 0 0,0 0 0,-2-2 0,-35-44 0,26 32 0,7 7 0,0 0 0,1 0 0,0-1 0,1 0 0,0 0 0,0 0 0,1 0 0,0-1 0,1 1 0,0-1 0,1 1 0,0-1 0,1-18 0,1 74 0,1-15 0,-1 0 0,-1 1 0,-2-1 0,-10 51 0,-6 6-1365,15-60-5461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5:11.12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1,'1106'0,"-1082"1,1 2,46 10,-45-7,0-1,35 2,-30-5,53 12,-54-8,59 4,-57-9,-4-1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8:22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24575,'-5'0'0,"-3"5"0,1 9 0,-5 1 0,0 4 0,2 5 0,2 4 0,3 3 0,3-3-8191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8:2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24575,'0'6'0,"6"2"0,2 5 0,0 7 0,-2 5 0,-2 5 0,-1 2 0,-2 2 0,0-4-8191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8:4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24575,'-5'0'0,"-3"5"0,-5 3 0,-1 6 0,-3-1 0,0 5 0,4 4 0,-2-1 0,2 1 0,2-3-8191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8:4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33 24575,'4'0'0,"1"-1"0,-1 0 0,1-1 0,-1 1 0,0-1 0,0 0 0,5-2 0,25-10 0,-26 12 0,-1 1 0,1 0 0,0 0 0,0 1 0,0 0 0,0 0 0,0 1 0,12 2 0,-17-2 0,0 0 0,0 0 0,0 1 0,-1-1 0,1 1 0,0 0 0,-1-1 0,1 1 0,-1 0 0,1 1 0,-1-1 0,0 0 0,0 1 0,0-1 0,0 1 0,-1-1 0,1 1 0,-1 0 0,1 0 0,-1 0 0,0 0 0,0 0 0,-1 0 0,2 4 0,1 14 0,0 0 0,-1-1 0,-2 1 0,0 0 0,-1 0 0,-1-1 0,-1 1 0,0-1 0,-2 1 0,-11 29 0,13-45 0,0 0 0,0 0 0,-1 0 0,1 0 0,-1-1 0,0 0 0,-1 1 0,1-1 0,-1-1 0,0 1 0,0-1 0,0 0 0,0 0 0,-1 0 0,-10 3 0,4-1 0,1-2 0,-1 1 0,0-1 0,-1-1 0,1 0 0,-22 0 0,31-2 0,0 0 0,0-1 0,0 1 0,0-1 0,0 0 0,0 0 0,0 0 0,0 0 0,0 0 0,1-1 0,-1 1 0,0-1 0,1 0 0,-1 0 0,1 0 0,-1 0 0,1 0 0,0 0 0,0-1 0,0 1 0,0-1 0,1 1 0,-1-1 0,1 0 0,-1 0 0,1 1 0,0-1 0,0 0 0,0 0 0,1 0 0,-1-5 0,-2-11 0,1 1 0,1-1 0,1 0 0,2-21 0,-1 17 0,-1 14 0,1-1 0,0 1 0,0-1 0,1 1 0,0-1 0,7-17 0,-7 23 0,0 0 0,1 0 0,-1 0 0,1 0 0,0 1 0,0-1 0,0 1 0,0 0 0,1-1 0,0 2 0,-1-1 0,1 0 0,0 1 0,0-1 0,0 1 0,5-1 0,67-24-1365,-52 22-5461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8:4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24575,'6'0'0,"7"0"0,8 0 0,6 0 0,4 0 0,3 0 0,1 0 0,-5 0-8191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8:46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24575,'0'6'0,"0"7"0,0 9 0,-6-1 0,-2 2 0,1 4 0,1 2 0,1 3 0,-3-5 0,-1 0 0,1 0 0,2 2 0,2 1 0,2 2 0,1 2 0,1 0 0,0 0 0,0-5-8191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8:4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24575,'0'6'0,"0"8"0,0 7 0,0 6 0,0 4 0,0 3 0,0 1 0,0 1 0,0 0 0,0 0 0,0-1 0,-5-6 0,-3-2 0,1 0 0,1 1 0,2 2 0,1-4-8191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9:2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24575,'11'0'0,"0"-2"0,-1 1 0,1-2 0,-1 1 0,12-6 0,40-7 0,15 8 0,0 4 0,114 10 0,-175-4 13,0 1 0,0 0 0,0 1 0,-1 1 0,0 0 0,0 1 0,17 11 0,45 18-1482,-55-28-5357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9:2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24575,'1'2'0,"-1"0"0,1-1 0,0 0 0,-1 1 0,1-1 0,0 1 0,0-1 0,0 0 0,0 1 0,0-1 0,0 0 0,0 0 0,1 0 0,-1 0 0,0 0 0,1 0 0,-1 0 0,1-1 0,-1 1 0,1 0 0,-1-1 0,1 1 0,-1-1 0,1 0 0,-1 1 0,1-1 0,2 0 0,53 6 0,-51-5 0,100-1 0,-76-2 0,-1 2 0,0 1 0,1 1 0,47 11 0,49 11 0,-20-6 0,-48-8-1365,-31-7-5461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9:2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24575,'24'2'0,"-1"1"0,0 0 0,33 10 0,-11-2 0,13 3 0,-35-7 0,1-2 0,45 5 0,-36-7 0,48 12 0,-51-9 0,0-1 0,35 2 0,72-7-1365,-107-1-5461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5:32.5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0 102,'108'1,"119"-3,-136-14,-66 10,0 2,35-3,53 7,-60 1,-1-1,85-14,-31 1,1 4,190 8,-126 4,3940-3,-4089-2,0 0,0-1,22-7,47-6,-64 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9:2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24575,'6'0'0,"7"0"0,9 0 0,5 0 0,4 0 0,3 0 0,1 0 0,1 0 0,-1 0 0,1 0 0,-1 0 0,-6 0-8191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9:2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0,6 0 0,4 0 0,3 0 0,1 0 0,1 0 0,-1 0 0,1 0 0,-1 0 0,0 0 0,-6 0-8191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9:2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24575,'6'0'0,"8"0"0,6 0 0,7 0 0,5 0 0,2 0 0,1 0 0,1 0 0,-1 0 0,1 0 0,-1 0 0,0 0 0,0 0 0,-1 0 0,1 0 0,-7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7:0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82 24575,'1'64'0,"-1"61"0,-1-111 0,0 0 0,-1-1 0,-1 1 0,0-1 0,-1 1 0,-9 19 0,51-118 0,-17 33 0,49-84 0,-49 96 0,-17 32 0,-1 0 0,2 0 0,-1 0 0,1 1 0,0-1 0,11-10 0,-16 17 0,1 1 0,-1-1 0,1 1 0,-1-1 0,1 1 0,-1-1 0,1 1 0,-1-1 0,1 1 0,0-1 0,-1 1 0,1 0 0,0 0 0,-1-1 0,1 1 0,0 0 0,-1 0 0,1 0 0,0-1 0,-1 1 0,1 0 0,0 0 0,0 0 0,-1 0 0,1 1 0,0-1 0,-1 0 0,1 0 0,0 0 0,0 0 0,-1 1 0,1-1 0,0 0 0,-1 1 0,1-1 0,0 1 0,1 1 0,-1 0 0,1 0 0,-1 1 0,0-1 0,0 0 0,0 0 0,0 1 0,0-1 0,0 1 0,0 4 0,5 65 0,-6-70 0,1 26 0,-1 1 0,-2-1 0,-1 0 0,-1 0 0,-1 0 0,-1 0 0,-17 43 0,24-76 0,1-5 0,-1 0 0,2 0 0,-1 0 0,5-10 0,7-6 0,1-1 0,24-31 0,-34 51 0,0 1 0,1 0 0,-1 0 0,1 0 0,1 1 0,-1 0 0,1 0 0,-1 0 0,1 1 0,1 0 0,-1 1 0,1-1 0,13-3 0,-19 7 0,-1-1 0,1 1 0,0 0 0,-1 0 0,1 0 0,0 0 0,0 0 0,-1 0 0,1 0 0,0 0 0,-1 1 0,1-1 0,0 1 0,-1-1 0,1 1 0,-1 0 0,1-1 0,0 1 0,-1 0 0,0 0 0,3 2 0,-2 0 0,0-1 0,0 1 0,0 0 0,0 0 0,0 0 0,-1 0 0,0 0 0,1 0 0,-1 0 0,1 6 0,1 8 0,-2 1 0,1-1 0,-3 28 0,1-33 0,-4 166-1365,3-148-5461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7:0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24575,'1'-2'0,"-1"1"0,1-1 0,0 1 0,-1-1 0,1 1 0,0-1 0,0 1 0,0 0 0,0-1 0,0 1 0,0 0 0,1 0 0,-1 0 0,0 0 0,1 0 0,-1 0 0,0 0 0,1 0 0,2-1 0,35-15 0,-34 16 0,11-5 0,1 1 0,0 1 0,0 0 0,0 1 0,20 0 0,-32 2 0,0 1 0,-1 1 0,1-1 0,0 1 0,-1-1 0,1 1 0,0 1 0,-1-1 0,1 1 0,6 3 0,-9-4 0,0 1 0,0-1 0,-1 0 0,1 1 0,-1 0 0,1-1 0,-1 1 0,1 0 0,-1 0 0,0-1 0,0 1 0,0 0 0,0 0 0,0 0 0,-1 1 0,1-1 0,-1 0 0,1 0 0,-1 0 0,0 0 0,1 1 0,-1-1 0,-1 4 0,1-2 0,-1-1 0,0 1 0,0 0 0,0-1 0,0 1 0,-1-1 0,0 0 0,1 1 0,-1-1 0,0 0 0,-1 0 0,1 0 0,0 0 0,-1 0 0,0-1 0,1 1 0,-7 3 0,5-3 0,-1 0 0,1 0 0,-1 0 0,0-1 0,0 0 0,0 0 0,0 0 0,0 0 0,0-1 0,0 0 0,0 0 0,-7 0 0,11-1 5,-1-1-1,1 1 0,0-1 1,-1 1-1,1-1 0,-1 1 1,1-1-1,0 0 0,-1 1 1,1-1-1,0 0 0,0 0 0,0 0 1,0 0-1,0 0 0,0 0 1,0-1-1,0 1 0,0 0 1,-1-3-1,-14-29-821,14 27 178,-5-14-6187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7:0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40 103 24575,'-1'0'0,"-1"1"0,1-1 0,-1 1 0,1 0 0,-1 0 0,1 0 0,0 0 0,-1 0 0,1 0 0,0 0 0,0 0 0,0 0 0,0 0 0,0 1 0,0-1 0,0 0 0,0 1 0,0-1 0,1 1 0,-1-1 0,1 1 0,-1-1 0,1 1 0,-1-1 0,1 1 0,0 0 0,0 2 0,-6 52 0,5-49 0,-1 24 0,-1-12 0,2 0 0,0 1 0,1-1 0,1 1 0,1-1 0,8 38 0,-10-55 0,1 0 0,0 0 0,0 0 0,0 0 0,0 0 0,0 0 0,0 0 0,0 0 0,1 0 0,-1-1 0,1 1 0,-1-1 0,1 1 0,-1-1 0,1 1 0,0-1 0,0 0 0,0 0 0,0 0 0,0 0 0,0 0 0,4 1 0,-3-2 0,0 0 0,0 0 0,1 0 0,-1-1 0,0 1 0,0-1 0,0 0 0,0 1 0,0-2 0,0 1 0,-1 0 0,1 0 0,0-1 0,3-2 0,5-4 0,0-1 0,-1 0 0,0-1 0,0 0 0,-1 0 0,8-14 0,7-15 0,20-43 0,2-4 0,-42 77 0,0 0 0,0-1 0,-1 1 0,0-1 0,1-11 0,-3 14 0,1-1 0,0 0 0,0 0 0,1 0 0,0 1 0,0-1 0,8-11 0,-7 19-27,0 9 93,-2 11-1470,0 3-5422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7:0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24575,'46'1'0,"-26"0"0,0 0 0,0-2 0,0 0 0,-1-1 0,24-5 0,-38 5 0,0 1 0,-1-1 0,1 0 0,0 0 0,-1 0 0,0-1 0,1 0 0,-1 0 0,0 0 0,-1 0 0,1 0 0,0-1 0,-1 0 0,0 1 0,0-1 0,0-1 0,0 1 0,-1 0 0,0-1 0,1 1 0,-2-1 0,1 1 0,0-1 0,-1 0 0,1-8 0,-1 9 0,0 1 0,-1-1 0,0 1 0,1-1 0,-1 1 0,0-1 0,-1 1 0,1-1 0,-1 1 0,1-1 0,-1 1 0,0 0 0,0-1 0,-1 1 0,1 0 0,-1 0 0,0 0 0,1 0 0,-1 0 0,-1 0 0,1 0 0,0 0 0,-1 1 0,-3-4 0,4 5 0,-1 0 0,0 0 0,1 0 0,-1 0 0,0 0 0,1 1 0,-1-1 0,0 1 0,0-1 0,1 1 0,-1 0 0,0 0 0,0 1 0,0-1 0,1 0 0,-1 1 0,0 0 0,1-1 0,-1 1 0,0 0 0,1 1 0,-1-1 0,1 0 0,-1 1 0,1-1 0,0 1 0,0 0 0,0 0 0,0 0 0,0 0 0,-2 2 0,-7 9 0,1 1 0,0 0 0,1 1 0,1-1 0,0 2 0,1-1 0,0 1 0,2 0 0,0 0 0,0 1 0,2-1 0,0 1 0,1 0 0,0 0 0,2 25 0,0-39 4,1 0 0,-1 0-1,1 0 1,-1 1-1,1-1 1,0 0 0,0 0-1,1 0 1,-1 0 0,1 0-1,-1-1 1,1 1-1,0 0 1,0-1 0,0 1-1,0-1 1,1 0 0,-1 1-1,1-1 1,-1 0-1,1-1 1,0 1 0,-1 0-1,1-1 1,0 1 0,0-1-1,0 0 1,0 0-1,1 0 1,-1-1 0,0 1-1,3-1 1,1 1-103,0 0 0,-1-1 0,1 0 0,-1-1 0,1 1 0,0-1 0,-1-1 0,0 1 0,1-1 0,-1 0 0,0-1 0,0 1 0,0-1 0,11-7 0,0-5-6727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7:0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 24575,'0'8'0,"-1"1"0,-1-1 0,0 0 0,0 0 0,-5 14 0,-6 21 0,-5 39 0,10-50 0,1 1 0,-3 44 0,10-77 0,0 0 0,0 1 0,0-1 0,0 0 0,-1 1 0,1-1 0,0 0 0,0 1 0,-1-1 0,1 0 0,0 1 0,0-1 0,-1 0 0,1 0 0,0 0 0,-1 1 0,1-1 0,0 0 0,-1 0 0,1 0 0,-1 0 0,1 1 0,0-1 0,-1 0 0,1 0 0,-1 0 0,1 0 0,0 0 0,-1 0 0,1 0 0,-1 0 0,1 0 0,0 0 0,-1 0 0,1-1 0,0 1 0,-1 0 0,1 0 0,-1 0 0,1 0 0,0-1 0,-1 1 0,1 0 0,0 0 0,0-1 0,-1 1 0,1 0 0,0 0 0,-1-1 0,1 1 0,0-1 0,-28-18 0,18 13 0,0-1 0,-1 1 0,1 1 0,-1 0 0,-1 0 0,1 1 0,-1 1 0,1 0 0,-17-2 0,25 4 0,0 1 0,1 0 0,-1 0 0,0 1 0,0-1 0,1 0 0,-1 1 0,0 0 0,1 0 0,-1-1 0,0 2 0,1-1 0,-1 0 0,1 0 0,0 1 0,-4 3 0,3-3 0,1 1 0,0 0 0,0 0 0,0 0 0,1 0 0,-1 1 0,1-1 0,-1 0 0,1 1 0,0-1 0,1 1 0,-1-1 0,0 1 0,1-1 0,0 1 0,0 5 0,0-7 0,0 1 0,0 0 0,0 0 0,1 0 0,-1 0 0,1-1 0,0 1 0,-1 0 0,1-1 0,1 1 0,-1 0 0,0-1 0,1 1 0,-1-1 0,1 0 0,-1 1 0,1-1 0,0 0 0,0 0 0,4 3 0,-1-2 0,-1 0 0,1-1 0,0 0 0,0 1 0,1-2 0,-1 1 0,0 0 0,1-1 0,-1 0 0,7 0 0,5 0 0,-1-1 0,1-1 0,0 0 0,0-1 0,-1-1 0,21-6 0,-21 3-455,-1 0 0,28-16 0,-24 12-6371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7:0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24575,'6'-2'0,"-1"0"0,0 0 0,0-1 0,0 0 0,0 0 0,0 0 0,-1-1 0,1 1 0,-1-1 0,0 0 0,0 0 0,3-6 0,5-1 0,-5 5 0,0 0 0,1 1 0,0 0 0,0 1 0,0 0 0,1 0 0,-1 1 0,1 0 0,0 0 0,0 1 0,0 0 0,19-1 0,0 1 0,1 2 0,54 5 0,-80-5 0,0 1 0,0-1 0,0 1 0,1-1 0,-1 1 0,0 0 0,-1 0 0,1 0 0,0 1 0,0-1 0,0 1 0,-1-1 0,1 1 0,-1 0 0,1 0 0,-1 0 0,0 1 0,0-1 0,0 0 0,0 1 0,0-1 0,0 1 0,-1 0 0,1 0 0,-1-1 0,0 1 0,0 0 0,0 0 0,0 0 0,0 0 0,0 5 0,-1-3 0,0-1 0,0 1 0,-1 0 0,1-1 0,-1 1 0,0 0 0,0-1 0,-1 1 0,1-1 0,-1 0 0,0 1 0,0-1 0,-1 0 0,1 0 0,-1 0 0,0-1 0,0 1 0,0-1 0,0 1 0,-6 3 0,-2 1 0,1-2 0,-1 1 0,-1-1 0,1-1 0,-1 0 0,1-1 0,-20 5 0,23-7 0,0-1 0,-1 1 0,0-1 0,1-1 0,-1 0 0,1 0 0,-1 0 0,1-1 0,-1-1 0,1 1 0,-16-6 0,20 5 0,1-1 0,-1 0 0,1 1 0,0-1 0,-1-1 0,1 1 0,1 0 0,-1-1 0,0 0 0,1 1 0,0-1 0,0 0 0,0 0 0,0 0 0,0 0 0,1-1 0,0 1 0,0 0 0,0-1 0,1 1 0,-1-7 0,0 1 0,0 0 0,1 0 0,0 0 0,1 0 0,0 1 0,0-1 0,1 0 0,5-16 0,-5 23 7,0 0-1,-1 0 0,1 0 0,0 0 1,0 1-1,1-1 0,-1 1 1,1-1-1,-1 1 0,1 0 1,0 0-1,-1 0 0,1 0 0,0 0 1,0 1-1,1 0 0,-1-1 1,5 0-1,-2 0-141,0 1 0,0 0 0,-1 0 0,1 1 0,0 0 0,0 0 0,0 0 0,0 1 0,-1-1 0,7 3 0,11 5-6691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7:1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24575,'1'12'0,"1"0"0,0 0 0,0-1 0,8 20 0,4 25 0,-6-28 0,-7-28 0,-1 0 0,0 1 0,0-1 0,1 0 0,-1 0 0,0 1 0,1-1 0,-1 0 0,0 0 0,1 0 0,-1 0 0,1 1 0,-1-1 0,0 0 0,1 0 0,-1 0 0,0 0 0,1 0 0,-1 0 0,1 0 0,-1 0 0,0 0 0,1 0 0,-1 0 0,1 0 0,-1-1 0,0 1 0,1 0 0,-1 0 0,0 0 0,1 0 0,-1-1 0,0 1 0,1 0 0,-1-1 0,5-3 0,0-1 0,-1 0 0,0 0 0,0-1 0,5-9 0,4-4 0,3-5 0,22-47 0,-3 7 0,-35 63 0,0 1 0,0-1 0,0 1 0,0-1 0,0 1 0,1-1 0,-1 1 0,0 0 0,0-1 0,0 1 0,1-1 0,-1 1 0,0 0 0,0-1 0,1 1 0,-1 0 0,0-1 0,1 1 0,-1 0 0,1-1 0,-1 1 0,0 0 0,1 0 0,-1 0 0,1-1 0,-1 1 0,0 0 0,1 0 0,-1 0 0,1 0 0,-1 0 0,1 0 0,-1 0 0,1 0 0,-1 0 0,1 0 0,-1 0 0,1 0 0,-1 0 0,0 0 0,2 0 0,5 23 0,-5 41 0,-2-60 0,-2 29 0,1 36 0,1-64 0,1-1 0,-1 0 0,1 0 0,0 0 0,0 0 0,0 0 0,1 0 0,-1 0 0,1-1 0,0 1 0,0-1 0,4 7 0,-5-9 0,-1 0 0,1-1 0,0 1 0,-1 0 0,1-1 0,0 1 0,0-1 0,-1 1 0,1-1 0,0 1 0,0-1 0,0 1 0,0-1 0,0 0 0,0 1 0,-1-1 0,1 0 0,0 0 0,0 0 0,0 0 0,0 0 0,0 0 0,0 0 0,0 0 0,0 0 0,0 0 0,0 0 0,0-1 0,1 1 0,1-2 0,-1 1 0,0-1 0,0 0 0,0 0 0,0 0 0,0 0 0,0 0 0,0 0 0,-1 0 0,3-4 0,24-56 0,11-80 0,-24 89-1365,-7 32-5461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2:14.1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0,'1144'0,"-1102"2,68 13,18 1,466-13,-304-6,280 3,-522 3,71 12,-67-7,55 1,843-7,-457-5,-260 3,-204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5:33.9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1,'2040'0,"-2006"1,-1 3,39 7,-36-4,57 3,478-9,-273-3,-274 4,1 0,45 12,-43-8,-1-1,35 1,273-7,-306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37:11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24575,'2'65'0,"0"-42"0,-1 1 0,-1-1 0,-1 0 0,-1 0 0,-6 28 0,8-50 0,0-1 0,0 1 0,0 0 0,0-1 0,0 1 0,0-1 0,0 1 0,-1 0 0,1-1 0,0 1 0,0 0 0,-1-1 0,1 1 0,0-1 0,-1 1 0,1-1 0,0 1 0,-1-1 0,1 1 0,-1-1 0,1 1 0,-1-1 0,1 0 0,-1 1 0,1-1 0,-1 1 0,0-1 0,1 0 0,-1 0 0,1 1 0,-2-1 0,2-1 0,0 0 0,-1 1 0,1-1 0,0 0 0,-1 0 0,1 0 0,0 1 0,0-1 0,0 0 0,0 0 0,0 0 0,0 1 0,0-1 0,0 0 0,0 0 0,0 0 0,1 1 0,-1-1 0,0 0 0,1 0 0,-1 0 0,0 1 0,1-2 0,8-14 0,0 0 0,1 1 0,15-20 0,6-7 0,-26 35 0,0 1 0,0 0 0,0 0 0,1 1 0,0 0 0,0 0 0,0 0 0,1 0 0,0 1 0,0 0 0,9-3 0,-14 6 0,0 0 0,1 0 0,-1 0 0,1 0 0,-1 1 0,1-1 0,0 1 0,-1 0 0,1 0 0,-1-1 0,1 2 0,0-1 0,-1 0 0,1 0 0,-1 1 0,1 0 0,-1-1 0,1 1 0,-1 0 0,1 0 0,-1 0 0,0 1 0,1-1 0,-1 1 0,0-1 0,0 1 0,0 0 0,0-1 0,-1 1 0,1 0 0,0 0 0,-1 0 0,1 1 0,-1-1 0,0 0 0,1 1 0,0 2 0,1 5 0,0 1 0,0 0 0,-1 0 0,0-1 0,-1 1 0,0 0 0,-1 1 0,0-1 0,-1 0 0,0 0 0,-1 0 0,0-1 0,-1 1 0,0 0 0,0-1 0,-1 1 0,-1-1 0,0 0 0,0-1 0,-7 10 0,0 3-1365,2-1-5461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0:1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39 24575,'8'-1'0,"0"0"0,0 0 0,0-1 0,-1 0 0,11-5 0,25-5 0,74 0 0,-105 11 0,-1 1 0,1 1 0,0 0 0,0 1 0,0 0 0,-1 1 0,21 7 0,-27-7 0,0 0 0,0 1 0,-1-1 0,0 1 0,1 0 0,-2 1 0,1-1 0,0 1 0,-1-1 0,0 1 0,0 0 0,0 0 0,0 1 0,-1-1 0,0 1 0,2 8 0,2 6 0,-2 0 0,0 1 0,2 27 0,-6-42 0,2 12 0,-1 1 0,-1-1 0,-1 1 0,-3 23 0,3-38 0,0 0 0,0 0 0,0 0 0,0 0 0,-1 0 0,1 0 0,-1-1 0,0 1 0,0 0 0,0-1 0,-1 0 0,1 1 0,-1-1 0,0 0 0,0 0 0,0-1 0,0 1 0,-1 0 0,1-1 0,-1 0 0,1 0 0,-1 0 0,0 0 0,1-1 0,-7 2 0,-20 2 0,-1-1 0,1-2 0,-1-1 0,-61-7 0,-1 2 0,85 4 0,0 0 0,0 0 0,0-1 0,1 0 0,-1-1 0,0 0 0,0 0 0,1 0 0,-1-1 0,-8-5 0,13 6 0,-1-1 0,1 0 0,0 1 0,0-1 0,0-1 0,0 1 0,0 0 0,1-1 0,-1 0 0,1 1 0,0-1 0,0 0 0,1 0 0,-1 0 0,1 0 0,0-1 0,0 1 0,0 0 0,0 0 0,1-6 0,-1 4 0,1-1 0,0 1 0,0-1 0,1 1 0,-1-1 0,1 1 0,1-1 0,0 1 0,-1 0 0,2 0 0,2-7 0,4-2 0,-1 1 0,22-25 0,-1 0 0,-19 28-114,1 0 1,-1 1-1,2 0 0,-1 0 0,1 1 1,1 1-1,0 0 0,0 1 0,0 0 1,1 1-1,19-6 0,-10 6-6712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0:1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24575,'39'-2'0,"0"-1"0,39-10 0,-38 6 0,74-4 0,161 12-1365,-245-1-5461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0:1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24575,'-2'1'0,"1"-1"0,-1 1 0,1 0 0,-1-1 0,1 1 0,0 0 0,-1 0 0,1 0 0,0 0 0,-1 0 0,1 0 0,0 0 0,0 1 0,0-1 0,0 0 0,0 1 0,0-1 0,1 1 0,-1-1 0,0 1 0,1-1 0,-1 1 0,1-1 0,-1 1 0,1 0 0,0-1 0,0 4 0,-7 51 0,7-49 0,-3 367 64,5-194-1493,-2-150-5397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0:1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24575,'0'483'0,"-2"-450"0,-1 1 0,-10 41 0,6-39 0,-4 60 0,10-62-1365,1-5-5461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7:47.2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0,'569'0,"-540"0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7:48.4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0,'1004'0,"-978"2,-1 0,44 11,-42-7,1-1,30 1,336-5,-186-3,-183 4,0 0,45 12,-43-8,-1-2,35 3,-11-6,-11-1,1 2,-1 2,41 8,-53-7,0-1,50-1,-52-3,0 1,0 2,42 8,-13 2,-30-9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7:51.2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2,'46'-1,"0"2,0 2,63 13,-67-9,0-2,1-2,82-5,46 3,-68 15,-69-9,64 4,672-9,-371-4,1405 2,-1775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7:52.9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0,'1840'0,"-1806"2,-1 1,38 9,-34-5,55 3,635-8,-351-5,24 3,-371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7:54.9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0,'1232'0,"-1202"2,-1 1,42 9,-36-5,49 3,316-8,-204-3,-155 3,72 12,-68-6,53 1,74-9,-87-3,168 19,69 26,-239-33,0-2,141-9,-77-1,-141 3,37-1,1 2,-1 2,70 14,-62-9,0-2,0-2,0-2,56-6,2 1,-80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5:36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1 168,'2876'0,"-2842"2,1 2,37 7,46 6,405-14,-269-5,514 2,-734 1,0 3,37 7,-35-4,57 3,112-12,90 4,-199 16,-23-2,-5-5,-18-2,98 5,1657-16,-1771 1,-1-3,39-7,-36 4,56-3,-63 7,0 0,29-8,-29 5,-1 1,33-1,-36 4,0-2,29-6,44-6,-72 13,0-1,0-1,0-2,31-11,-5 1,-29 11,0 2,0 1,30-1,44-7,64-11,-20 4,-105 13,59 0,-67 5,1-1,0-2,42-9,-7-4,0 3,1 2,0 3,91 1,959 10,-625-4,-458 2,1 3,39 8,-34-5,40 2,-8-5,76 13,-104-11,0-3,53-1,24 1,-27 13,-67-11,0 0,34 1,-22-5,-1 2,72 13,-75-8,12 4,0-2,1-2,71 2,-91-8,1 0,40 11,-38-7,57 4,-30-8,89 16,-102-13,1-1,45-2,-49-2,-1 1,73 13,123 28,-196-37,67 1,-70-5,0 1,47 9,-39-3,0-3,47 0,-3 0,3 10,-65-10,0 0,32 1,-23-5,-9-2,0 2,0 0,0 2,0 1,-1 1,50 17,-54-15,0 0,1-2,0 0,0-2,24 2,-62-6,0 0,0-1,0-1,-17-4,9-1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7:56.1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1,'533'0,"-494"2,69 12,-67-7,56 3,651-8,-358-5,-345 6,72 12,-71-7,71 2,846-11,-930 2,1 3,37 7,-34-4,55 3,7-9,-70-2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7:58.1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1,'3345'0,"-3326"1,0 1,-1 1,26 7,25 3,-43-10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7:59.5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0,'39'2,"74"13,-73-7,70 2,-7-12,-56-1,-1 3,0 2,81 13,-52-4,0-2,0-4,126-7,-59-1,10 1,166 5,-177 12,111 4,-68-22,147 5,-219 14,16 1,-78-15,-11-2,1 3,66 13,-55-8,1-2,-1-3,1-1,52-6,7 1,-47 6,70 12,-70-6,75 0,-80-10,-1 3,91 15,-71-7,1-3,154-8,-88-2,1057 3,-1174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00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39,'33'0,"0"-2,-1-1,48-11,-22 5,0 3,0 2,104 7,-39 0,912-3,-1006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02.4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0,'1840'0,"-1807"2,-1 1,39 9,-33-5,44 3,286-8,-190-4,-152 4,0 1,42 9,-40-6,-1-1,32 1,490-5,-262-3,-262 4,-1 0,47 12,-45-8,1-1,33 1,623-4,-329-5,614 3,-939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08.2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1,'1172'0,"-1138"2,-1 1,39 9,-36-5,57 3,114-13,87 6,-191 13,-68-9,61 4,98-14,79 6,-193 12,-58-9,-1-2,24 2,126-6,25 2,-58 27,-43-11,-66-11,2-2,43 3,13-10,-58 1,0 0,1 2,-1 1,56 11,-34-3,1-3,0-1,1-3,99-7,-31 1,-63 2,-30 0,0 0,0 2,0 1,0 2,28 6,-16-2,1-1,0-2,0-2,80-4,-59 0,-33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09.5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0,'1087'0,"-1046"2,73 14,-69-9,55 3,516-9,-294-3,-277 5,71 11,-71-6,68 2,1390-12,-1470 4,1 1,37 9,-34-5,55 3,635-8,-351-5,-366 3,-1 0,1 1,0 0,11 3,0 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11.6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36,'1'-2,"-1"1,1-1,0 1,-1-1,1 1,0 0,0-1,0 1,0 0,0 0,0 0,0 0,1 0,-1 0,0 0,1 0,-1 0,0 0,1 1,-1-1,1 1,-1-1,1 1,0-1,-1 1,1 0,2 0,51-6,-49 5,448-2,-234 6,850-3,-1037 2,1 1,37 9,-34-6,55 4,-56-9,0 2,0 1,36 9,-21-5,0-2,0-2,0-3,56-5,4 2,-74 1,1 3,0 1,62 13,-49-8,0-2,1-2,-1-3,55-5,5 2,-6 0,123 5,-147 13,-61-11,1-1,26 3,402-3,-231-7,82 3,-271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12.8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0,'5'1,"-1"0,0 0,0 0,0 1,1-1,-1 1,4 3,25 8,26-1,-10-2,1-1,57 1,-73-7,-1 1,0 2,49 15,-49-12,0-1,0-1,53 3,-70-10,22 0,0 2,0 1,47 11,-53-8,1-2,-1-1,37-1,-34-2,0 1,50 10,-37-4,0-2,84-1,8 0,-35 13,-70-11,59 5,-53-8,50 10,-51-6,55 3,564-9,-316-3,-315 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15.8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1,'5350'0,"-5316"2,-1 1,38 9,-34-5,55 3,72-12,72 4,-155 14,-60-11,-1 0,27 1,92-5,-96-3,-1 3,0 1,59 10,-19 0,0-3,0-4,120-8,-49 0,918 3,-1047 1,1 2,44 10,-41-7,46 4,145-11,42 4,-171 13,-65-11,0 0,36 1,64-7,50 3,-94 13,-60-10,1 0,23 1,0-4,15 2,68 11,-50-4,1-5,154-6,-88-3,-79 3,-38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5:37.2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37,'504'0,"-480"-1,1-2,45-10,-43 7,-1 1,35-1,622 4,-330 4,-246-4,120 5,-147 13,-59-10,0-2,26 3,69-7,-86-2,0 1,0 2,0 1,54 11,-32-3,0-2,1-2,-1-3,99-7,-30 1,-55 3,-38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17.3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38,'38'-13,"-5"1,30 4,0 4,119 5,-57 3,1879-5,-1975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19.4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1,'1682'0,"-1635"2,69 13,35 2,694-16,-408-3,298 2,-701 2,0 1,37 9,-35-6,57 4,634-8,-351-4,-334 3,1 1,72 15,-69-10,1-3,0-1,48-5,70 5,-27 25,-41-10,-68-11,-1-1,47 2,127-11,98 6,-219 12,-60-10,0 0,25 1,403-3,-231-5,752 2,-946 1,1 1,46 12,-45-8,0-1,35 1,622-4,-329-4,-264 3,-40 2,-1-3,1-2,78-14,-86 9,0 1,54 1,-9 0,13-12,-31 3,4 2,-26 3,1 2,50 0,-59 8,0-3,0-1,58-11,-46 5,1 3,0 3,104 5,-46 1,123-3,-204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21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1,'736'0,"-711"1,-1 2,47 10,-44-7,-1-1,35 2,264-7,-148-1,-151 3,0 0,43 11,-40-7,-1-1,33 1,483-5,-258-3,-255 4,-1 1,0 2,0 1,35 12,-34-9,0-1,0-2,56 5,12-13,-70-1,0 2,0 1,0 2,0 0,49 12,-57-7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41.0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0,'2309'0,"-2278"3,1 0,-1 2,0 2,39 12,38 9,-85-24,1 2,-1 0,30 13,-31-8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0:3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 24575,'65'-3'0,"-41"1"0,0 2 0,0 0 0,0 1 0,47 9 0,-70-10 0,-1 0 0,1 0 0,0 0 0,0 0 0,-1 1 0,1-1 0,0 0 0,-1 1 0,1-1 0,0 0 0,-1 1 0,1-1 0,0 1 0,-1-1 0,1 1 0,-1-1 0,1 1 0,-1-1 0,1 1 0,-1 0 0,0-1 0,1 1 0,-1 0 0,0-1 0,1 1 0,-1 0 0,0 0 0,0-1 0,1 1 0,-1 0 0,0 0 0,0-1 0,0 1 0,0 0 0,0 0 0,0-1 0,0 1 0,-1 0 0,1 0 0,0-1 0,0 1 0,-1 0 0,1 0 0,0-1 0,-1 1 0,1 0 0,0-1 0,-1 1 0,1-1 0,-1 1 0,1 0 0,-1-1 0,0 1 0,1-1 0,-1 1 0,0 0 0,-46 40 0,30-28 0,-186 179 0,199-188-227,0 1-1,0-1 1,0 1-1,1 0 1,-6 11-1,0 4-6598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0:4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24575,'14'0'0,"3"0"0,-1 0 0,0 1 0,0 0 0,31 8 0,-45-9 0,1 1 0,-1-1 0,1 1 0,-1 0 0,0 0 0,1 0 0,-1 1 0,0-1 0,0 0 0,0 1 0,0-1 0,0 1 0,0 0 0,0 0 0,-1 0 0,1 0 0,-1 0 0,1 0 0,-1 0 0,0 0 0,0 0 0,0 1 0,0-1 0,0 1 0,0-1 0,-1 0 0,1 1 0,-1-1 0,1 1 0,-1 0 0,0-1 0,0 1 0,0-1 0,-1 1 0,1-1 0,-1 1 0,1-1 0,-1 1 0,-1 2 0,-1 2 7,0-1-1,0-1 0,0 1 0,-1 0 1,0-1-1,0 0 0,-1 0 1,1 0-1,-1 0 0,0-1 1,0 0-1,0 0 0,-1 0 0,0 0 1,0-1-1,0 0 0,0-1 1,-12 5-1,0-1-254,-1-1 1,-1 0-1,1-1 1,0-1-1,-22 0 1,12-2-6579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0:4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24575,'-19'-1'0,"-1"2"0,1 0 0,-1 1 0,1 1 0,0 1 0,-34 12 0,48-15 0,1 1 0,0 0 0,-1 1 0,1-1 0,0 1 0,0-1 0,1 1 0,-1 0 0,0 1 0,1-1 0,0 1 0,0-1 0,0 1 0,0 0 0,1 0 0,-1 0 0,1 1 0,0-1 0,0 0 0,1 1 0,-1-1 0,1 1 0,0 0 0,0 0 0,1-1 0,-1 1 0,1 0 0,0 0 0,0-1 0,1 1 0,-1 0 0,1 0 0,2 6 0,-1-5 7,0 0-1,1-1 0,0 1 0,0-1 1,0 1-1,0-1 0,1 0 1,0 0-1,0-1 0,0 1 1,1-1-1,-1 0 0,1 0 0,0 0 1,0-1-1,0 1 0,1-1 1,5 2-1,14 7-501,1-2 0,43 12 0,-39-14-6331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0:42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24575,'6'0'0,"7"0"0,2 6 0,5 1 0,3 0 0,0 5 0,-6 6 0,1 0 0,-3 3 0,-4 3 0,-3 4 0,-4 2 0,-3-3-8191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0:4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24575,'0'6'0,"0"8"0,0 7 0,0 6 0,0 4 0,0 3 0,0 1 0,0 1 0,0 0 0,-6-1 0,-2 0 0,0 0 0,2 0 0,2-1 0,1-5-8191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0:4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24575,'64'-1'0,"75"3"0,-136-2 0,0 1 0,0-1 0,0 0 0,1 1 0,-1 0 0,0 0 0,0 0 0,0 0 0,0 0 0,-1 0 0,1 1 0,0 0 0,0-1 0,-1 1 0,1 0 0,-1 0 0,0 1 0,0-1 0,1 0 0,-1 1 0,-1-1 0,1 1 0,0 0 0,-1-1 0,1 1 0,-1 0 0,0 0 0,0 0 0,0 0 0,0 0 0,-1 0 0,1 0 0,-1 1 0,1-1 0,-2 4 0,1-2 0,0-1 0,-1 0 0,0 0 0,0 0 0,0 0 0,0 0 0,-1 0 0,1 0 0,-1 0 0,0-1 0,0 1 0,-1-1 0,1 1 0,-1-1 0,0 0 0,1 0 0,-1 0 0,-1 0 0,1 0 0,0-1 0,-1 0 0,1 1 0,-1-1 0,0 0 0,0-1 0,-6 3 0,-18 4 0,11-2 0,0-1 0,-1 0 0,0-2 0,-35 3 0,50-5 0,-1-1 0,1 0 0,-1-1 0,1 1 0,-1-1 0,1 1 0,-1-1 0,1 0 0,0 0 0,-1-1 0,1 1 0,0-1 0,0 1 0,0-1 0,0 0 0,0 0 0,0-1 0,1 1 0,-1 0 0,1-1 0,-1 0 0,1 1 0,0-1 0,0 0 0,0 0 0,1 0 0,-1 0 0,1-1 0,0 1 0,-1 0 0,0-6 0,-1-7-341,1-1 0,0 0-1,2-29 1,0 16-6485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5:43.0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1 236,'3872'0,"-3823"3,75 12,-74-7,69 2,1436-9,-705-3,-817 3,1 3,37 7,-34-4,55 3,623-8,-345-5,684 3,-1029 2,-1 0,47 12,-45-8,1-1,33 1,623-4,-329-4,482 2,-875 0,-1-2,1-1,-59-13,-71-19,-30 2,-55-15,170 33,58 9,-1 1,-38-1,25 3,-53-11,53 7,-55-2,50 6,-54-11,56 6,-70-2,-3 12,65 1,0-2,-1-3,-80-13,-135-26,223 35,1 2,-65 3,-30-1,56-14,62 10,-1 2,-25-2,-269 3,163 5,124-2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0:5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0,6 0 0,4 0 0,3 0 0,-5 6 0,-7 2-8191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0:54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24575,'6'0'0,"8"0"0,7 0 0,6 0 0,5 0 0,1 0 0,3 0 0,-7 0-8191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1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3 24575,'38'-1'0,"-13"-1"0,-1 2 0,35 4 0,-54-4 0,-1 1 0,0-1 0,1 1 0,-1 0 0,0 0 0,0 1 0,1-1 0,-1 1 0,-1 0 0,1 0 0,0 0 0,0 1 0,-1-1 0,1 1 0,-1 0 0,0 0 0,0 0 0,0 1 0,4 5 0,-6-7 0,-1-1 0,1 1 0,-1-1 0,0 1 0,1 0 0,-1-1 0,0 1 0,0-1 0,0 1 0,0 0 0,0-1 0,-1 1 0,1-1 0,0 1 0,-1 0 0,1-1 0,-1 1 0,0-1 0,1 0 0,-1 1 0,0-1 0,0 1 0,0-1 0,0 0 0,0 0 0,0 1 0,0-1 0,-1 0 0,1 0 0,0 0 0,-1 0 0,-1 1 0,-58 30 0,45-25 0,-15 6 0,-1-1 0,0-2 0,-48 8 0,41-9 0,9-2 0,-51 3 0,69-9 0,1-1 0,-1 0 0,1 0 0,0-1 0,-1-1 0,1 0 0,-18-6 0,26 7 0,1 0 0,0 0 0,-1 0 0,1 0 0,0 0 0,0-1 0,0 1 0,0-1 0,0 0 0,0 0 0,0 0 0,0 1 0,-1-5 0,2 5 0,0 0 0,1 0 0,-1-1 0,1 1 0,0 0 0,-1-1 0,1 1 0,0-1 0,0 1 0,0 0 0,0-1 0,0 1 0,0-1 0,0 1 0,0 0 0,1-1 0,-1 1 0,1-2 0,1-1 0,1-1 0,-1 1 0,1 1 0,0-1 0,0 0 0,0 1 0,0-1 0,1 1 0,-1 0 0,1 0 0,0 1 0,7-5 0,9-4 13,0 2-1,1 0 0,0 2 1,0 0-1,0 1 1,1 1-1,24-2 0,17 2-478,74 4 0,-104 1-66,-3 1-6294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13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24575,'-2'0'0,"-1"1"0,1-1 0,-1 1 0,1 0 0,0 0 0,-1 0 0,1 0 0,0 0 0,0 0 0,0 1 0,0-1 0,0 1 0,0 0 0,0-1 0,0 1 0,0 0 0,1 0 0,-1 0 0,1 0 0,0 0 0,-1 0 0,1 1 0,-1 3 0,-2 3 0,0 0 0,1 1 0,0-1 0,-2 17 0,-1 44 0,3 0 0,6 75 0,1-14 0,-4 4-1365,-1-105-5461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04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1 24575,'-5'2'0,"0"0"0,0 0 0,0 0 0,0 1 0,0 0 0,1 0 0,-1 0 0,1 1 0,0 0 0,0-1 0,0 1 0,-4 7 0,-4 0 0,-7 7 0,0 0 0,0 0 0,2 1 0,-28 37 0,37-45 0,-1 1 0,0-2 0,-1 1 0,-13 10 0,11-10 0,0 0 0,1 0 0,-11 16 0,-10 18 0,-2 2 0,2 1 0,-31 63 0,54-93-203,-1 0-1,-17 20 0,21-29-550,-6 8-6072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0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24575,'2'1'0,"0"-1"0,0 1 0,0 0 0,-1 0 0,1 0 0,0 0 0,-1 0 0,1 0 0,-1 0 0,1 1 0,-1-1 0,0 0 0,0 1 0,1-1 0,-1 1 0,0 0 0,0-1 0,1 3 0,20 38 0,-18-32 0,9 15 0,1 0 0,1-1 0,26 32 0,-37-53 0,0 1 0,0-1 0,0 0 0,0 0 0,0 0 0,1-1 0,0 1 0,-1-1 0,1 0 0,0 0 0,0-1 0,0 0 0,0 0 0,0 0 0,0 0 0,0-1 0,0 1 0,10-2 0,7-1 0,0-2 0,-1 0 0,25-9 0,-12 4 0,18-9-1365,-31 9-5461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1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5 24575,'33'0'0,"-1"2"0,0 2 0,53 11 0,-57-9 0,-12-3 0,0 1 0,0 1 0,0 0 0,19 9 0,-30-11 0,-1-1 0,1 1 0,-1 0 0,0 1 0,0-1 0,0 1 0,0 0 0,0 0 0,-1 0 0,0 0 0,0 1 0,0-1 0,0 1 0,-1 0 0,1 0 0,-1 0 0,2 8 0,-2-3 0,1 0 0,-1 0 0,-1 1 0,0-1 0,0 1 0,-1-1 0,-1 1 0,0-1 0,0 1 0,-4 14 0,3-18 0,-1 0 0,1 0 0,-1 0 0,-1 0 0,1-1 0,-1 0 0,0 0 0,0 0 0,-1 0 0,0-1 0,0 1 0,0-1 0,-1 0 0,0-1 0,-10 7 0,-47 35 0,56-39 0,-1 0 0,-1 0 0,1-1 0,-1 0 0,0-1 0,0 0 0,-1 0 0,0-1 0,1 0 0,-2-1 0,1 0 0,-15 2 0,11-3 0,0-1 0,1-1 0,-1 0 0,0-1 0,0 0 0,1-1 0,-1-1 0,1 0 0,0-1 0,0 0 0,0-1 0,0-1 0,1 0 0,-23-14 0,29 16 0,-1 0 0,1 0 0,0-1 0,1 0 0,-1 0 0,1 0 0,0 0 0,0-1 0,1 0 0,-1 0 0,2 0 0,-7-12 0,6 7 0,1 0 0,0-1 0,1 1 0,0-1 0,1 0 0,0 0 0,1-14 0,0 19 0,0 0 0,1 0 0,0 1 0,0-1 0,1 0 0,-1 1 0,2-1 0,-1 1 0,1 0 0,-1 0 0,2 0 0,-1 0 0,8-9 0,1 1 0,1 0 0,1 1 0,23-17 0,3-3 0,-32 27-91,1 1 0,0 0 0,0 0 0,0 1 0,1 0 0,0 1 0,-1 0 0,1 0 0,0 1 0,1 0 0,-1 1 0,0 0 0,0 1 0,17 1 0,2-1-6735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20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24575,'1'16'0,"1"0"0,0 0 0,9 30 0,5 28 0,-10 309 0,-9-211 0,3 398-1365,0-583-5461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4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24575,'2'0'0,"0"0"0,0 1 0,1 0 0,-1-1 0,0 1 0,0 0 0,0 0 0,1 0 0,-1 0 0,0 0 0,0 1 0,-1-1 0,1 1 0,0-1 0,0 1 0,-1 0 0,3 2 0,25 40 0,-15-23 0,6 7 0,0 2 0,-2 0 0,-1 1 0,-2 1 0,16 44 0,-19-46 0,1 0 0,1-1 0,24 35 0,15 30 0,-14-25-1365,-24-47-5461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4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0 340 24575,'111'2'0,"122"-5"0,-229 2 0,-1 1 0,1-1 0,-1 0 0,1 0 0,-1 0 0,1 0 0,-1-1 0,0 1 0,1-1 0,-1 0 0,0 0 0,0 0 0,0 0 0,-1-1 0,1 1 0,3-5 0,-2 1 0,1 0 0,-2 0 0,1-1 0,-1 1 0,0-1 0,0 0 0,3-12 0,0-7 0,-2 0 0,-1 0 0,0-40 0,-3-4-1365,-1 40-5461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5:57.44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1,'1405'0,"-1371"1,-1 3,39 7,-36-4,57 3,111-12,72 4,-161 14,-73-9,56 3,428-9,-250-3,-252 4,1 0,46 12,-45-8,1-1,33 1,623-4,-329-5,582 3,-911 2,1 0,42 11,-40-7,-1-1,32 1,266-5,-148-3,-152 4,-1 0,47 12,-45-8,0-2,35 3,42-8,-72-2,1 3,-1 0,1 2,61 12,-42-4,1-2,0-2,0-3,101-7,-32 1,3188 3,-3285 2,1 0,45 12,-43-8,-1-2,35 3,622-5,-329-5,-315 5,72 13,-71-8,69 3,1139-9,-556-3,-682 2,-1 0,1 1,0 0,11 3,0 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4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42 24575,'5'-1'0,"-1"0"0,0 0 0,1 0 0,-1-1 0,0 1 0,0-1 0,4-3 0,26-8 0,-4 7 0,-1 2 0,1 1 0,0 2 0,0 1 0,0 1 0,58 10 0,-84-10 0,0 0 0,0 0 0,0 0 0,0 1 0,0 0 0,0 0 0,-1 0 0,1 0 0,-1 1 0,1-1 0,-1 1 0,0 0 0,0 0 0,0 0 0,0 1 0,-1-1 0,1 0 0,-1 1 0,0 0 0,0 0 0,0-1 0,0 1 0,-1 0 0,0 0 0,1 1 0,-1-1 0,-1 0 0,1 0 0,-1 0 0,0 1 0,0-1 0,-1 8 0,0-2 0,0 0 0,-1 0 0,-1-1 0,0 1 0,0-1 0,-1 1 0,0-1 0,0 0 0,-1 0 0,0-1 0,-1 0 0,0 1 0,-8 7 0,-37 39 0,23-24 0,-2 0 0,-1-2 0,-41 30 0,61-52 0,-1 0 0,-1 0 0,1-1 0,-1-1 0,0 0 0,0-1 0,0 0 0,-1-1 0,0-1 0,1 0 0,-1 0 0,0-2 0,-24-1 0,34 0 0,0 0 0,0 0 0,-1-1 0,1 0 0,0 0 0,0 0 0,1 0 0,-1-1 0,0 1 0,1-1 0,-1 0 0,1 0 0,0 0 0,-4-6 0,1 1 0,2 1 0,-1-1 0,1 0 0,0-1 0,1 1 0,-5-16 0,3-4 0,0 0 0,2 0 0,0-47 0,2 70 0,1-1 0,1 1 0,-1-1 0,1 1 0,0-1 0,0 1 0,0-1 0,1 1 0,0 0 0,3-8 0,-2 10 0,-1-1 0,1 1 0,-1 0 0,1 1 0,0-1 0,0 0 0,1 1 0,-1-1 0,0 1 0,1 0 0,-1 0 0,1 1 0,0-1 0,0 1 0,4-2 0,30-7 0,0 2 0,51-5 0,-81 12 0,5-1-195,0 0 0,-1-1 0,1-1 0,-1 1 0,0-2 0,18-8 0,-13 1-6631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46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24575,'-1'4'0,"0"0"0,0 1 0,0-1 0,-1 0 0,1 0 0,-1 0 0,-3 5 0,-8 25 0,8-1 0,2 0 0,1 37 0,2-38 0,-1-1 0,-10 55 0,4-39 0,1 0 0,2 0 0,4 57 0,-4 50 0,-2-105 0,-21 76 0,15-76 0,-8 71 0,15-88-26,-1-1 0,-2 0-1,-15 42 1,6-22-1234,10-28-5566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57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86 24575,'11'0'0,"1"0"0,-1 0 0,0 1 0,0 1 0,16 3 0,-23-3 0,1 0 0,-1 0 0,0 1 0,1-1 0,-1 1 0,0 0 0,-1 0 0,1 1 0,-1-1 0,1 1 0,-1 0 0,0 0 0,0 0 0,3 7 0,-1-2 0,0 0 0,-1 1 0,0 0 0,-1-1 0,0 1 0,0 0 0,-1 1 0,-1-1 0,0 0 0,0 1 0,-1-1 0,0 1 0,-1-1 0,-2 13 0,2-17 0,0 0 0,0-1 0,-1 1 0,0 0 0,0-1 0,0 1 0,-1-1 0,0 0 0,0 0 0,0 0 0,0 0 0,-1 0 0,0-1 0,0 0 0,0 0 0,-1 0 0,1 0 0,-1 0 0,0-1 0,0 0 0,0 0 0,-1-1 0,1 1 0,-1-1 0,1 0 0,-7 1 0,-47 11 0,-65 12 0,111-25 0,1 0 0,-1 0 0,1-1 0,-1-1 0,1 0 0,-1-1 0,-20-5 0,26 4 0,1 0 0,0 0 0,0 0 0,0-1 0,0 0 0,1 0 0,-1-1 0,1 0 0,0 0 0,1 0 0,-1 0 0,1 0 0,0-1 0,0 0 0,1 0 0,-1 0 0,2-1 0,-5-11 0,4 12 0,1 0 0,1-1 0,-1 1 0,1 0 0,0 0 0,1-1 0,-1 1 0,1 0 0,0-1 0,1 1 0,0 0 0,0-1 0,0 1 0,1 0 0,0 0 0,0 0 0,0 0 0,1 0 0,0 0 0,6-9 0,7-2 0,0 0 0,2 2 0,-1 0 0,29-18 0,33-28 0,-72 56-2,0 0-1,0 0 1,1 1-1,0 0 1,-1 1-1,1-1 1,1 2-1,-1-1 1,0 1-1,1 0 1,-1 1-1,12-1 1,25-6-1331,-16 0-5493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1:5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24575,'0'449'0,"2"-423"0,1 0 0,10 44 0,-7-42 0,-1 1 0,1 31 0,-6 111-1365,0-142-5461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2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24575,'3'145'0,"-7"158"0,-16-201-1365,14-73-5461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25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24575,'16'-1'0,"1"-2"0,-1 0 0,0-1 0,1 0 0,20-10 0,14-3 0,-33 11 0,1 1 0,-1 1 0,1 1 0,32-2 0,-48 5 0,1 0 0,-1 0 0,1 0 0,-1 0 0,1 1 0,-1-1 0,0 1 0,1 0 0,-1 0 0,0 0 0,0 1 0,1-1 0,-1 1 0,0 0 0,-1 0 0,1 0 0,0 0 0,0 0 0,-1 0 0,1 1 0,-1-1 0,0 1 0,0 0 0,0 0 0,0 0 0,0 0 0,-1 0 0,1 0 0,-1 0 0,0 0 0,0 1 0,1 6 0,0-3 0,-1 1 0,-1-1 0,1 1 0,-1-1 0,0 1 0,-1 0 0,0-1 0,0 1 0,0-1 0,-1 0 0,0 1 0,-1-1 0,0 0 0,0 0 0,0 0 0,-1-1 0,0 1 0,0-1 0,0 0 0,-1 0 0,0 0 0,-1-1 0,1 1 0,-1-1 0,0-1 0,0 1 0,0-1 0,-1 0 0,1-1 0,-1 1 0,0-1 0,0 0 0,-1-1 0,1 0 0,0 0 0,-1-1 0,1 0 0,-1 0 0,1 0 0,-1-1 0,0 0 0,1-1 0,-14-2 0,12 1 0,-1-1 0,1 0 0,0 0 0,0-1 0,0 0 0,0 0 0,1-1 0,-1 0 0,1-1 0,1 0 0,-11-10 0,15 14 0,1-1 0,-1 1 0,1 0 0,0-1 0,0 0 0,0 1 0,1-1 0,-1 0 0,1 0 0,-1 0 0,1 0 0,0 0 0,0-1 0,0 1 0,1 0 0,-1 0 0,1-1 0,-1 1 0,1 0 0,0-1 0,1 1 0,-1 0 0,0-1 0,1 1 0,0 0 0,0 0 0,0 0 0,0-1 0,0 1 0,1 0 0,-1 1 0,1-1 0,0 0 0,0 0 0,0 1 0,0-1 0,3-2 0,6-4-34,0 0-1,0 1 0,1 0 0,0 0 1,1 1-1,0 1 0,14-5 1,-1-1-1054,-6 2-5738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2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24575,'0'482'0,"0"-470"-136,0 1-1,-2-1 1,1 0-1,-1 0 1,-1 0-1,0-1 1,-1 1-1,0-1 0,-9 19 1,0-12-6690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2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32 247 24575,'6'-2'0,"0"1"0,0-1 0,0-1 0,0 1 0,-1-1 0,1 0 0,7-6 0,-1 1 0,9-2 0,1 0 0,0 1 0,32-8 0,-36 13 0,-1-1 0,1-1 0,-1-1 0,-1 0 0,0-1 0,0-1 0,17-12 0,-30 19 0,-1 1 0,0-1 0,0 1 0,0-1 0,-1 0 0,1 0 0,0 0 0,-1 0 0,1 0 0,-1 0 0,0 0 0,1-1 0,-1 1 0,0-1 0,-1 1 0,1 0 0,0-1 0,-1 1 0,1-1 0,-1 0 0,0 1 0,0-1 0,0-3 0,-1 3 0,0 1 0,0 0 0,0 0 0,-1 0 0,1 0 0,-1 0 0,1 0 0,-1 0 0,0 0 0,1 0 0,-1 1 0,0-1 0,0 1 0,0 0 0,0-1 0,-1 1 0,1 0 0,0 0 0,0 0 0,-1 1 0,1-1 0,-1 0 0,1 1 0,-5-1 0,-27-3 0,1 1 0,-2 2 0,1 1 0,-40 6 0,68-4 0,-1 0 0,0 0 0,1 0 0,0 1 0,-1 0 0,1 0 0,0 1 0,1 0 0,-1 0 0,1 0 0,-1 0 0,1 1 0,1 0 0,-1 0 0,1 1 0,0-1 0,0 1 0,0 0 0,1 0 0,0 0 0,0 0 0,0 1 0,-1 7 0,0-6 0,2 0 0,-1 1 0,1-1 0,0 1 0,1-1 0,0 1 0,0 0 0,1-1 0,0 1 0,1 0 0,0-1 0,0 1 0,1-1 0,0 1 0,0-1 0,1 1 0,7 14 0,-4-15 7,-1-1 0,2 0 0,-1 0-1,0-1 1,1 0 0,1 0 0,-1-1 0,1 1-1,-1-2 1,2 1 0,-1-1 0,0 0 0,1-1-1,-1 0 1,1 0 0,14 2 0,10 0-343,1-2 1,-1-1 0,38-2-1,-65-1 197,24 1-6687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27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280 138 24575,'0'-5'0,"0"0"0,0 0 0,-1 0 0,1 0 0,-1 0 0,0 1 0,-1-1 0,1 0 0,-1 0 0,0 1 0,0-1 0,0 1 0,-5-7 0,2 6 0,0 0 0,0 0 0,0 1 0,-1-1 0,1 1 0,-1 1 0,0-1 0,0 1 0,-10-4 0,8 4 0,-1-1 0,0 1 0,1 1 0,-1 0 0,0 0 0,0 1 0,-11-1 0,17 2 0,0 0 0,0 0 0,1 0 0,-1 0 0,0 1 0,0-1 0,0 1 0,0 0 0,1 0 0,-1 0 0,0 0 0,1 0 0,-1 1 0,1-1 0,-1 1 0,1 0 0,-1 0 0,1-1 0,0 1 0,0 1 0,0-1 0,0 0 0,1 0 0,-1 1 0,1-1 0,-2 4 0,-7 18 0,2 1 0,0 1 0,2 0 0,1 0 0,-4 52 0,9 140 0,4-95 0,-4-89-1365,0-5-5461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2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24575,'11'-1'0,"0"0"0,0-1 0,-1-1 0,21-6 0,31-6 0,229 10 23,-168 7-1411,-94-2-5438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5:59.34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40,'91'1,"-41"2,0-3,0-2,78-14,-49 4,1 3,0 4,131 8,-59 0,1868-3,-1789 19,-126-7,3 0,254 13,408-26,-711 3,68 13,33 1,624-12,-402-7,-241 1,156 5,-94 28,-79-14,-84-9,63 3,-28-12,-49-1,1 2,-1 1,1 1,46 10,-21-2,1-2,0-3,1-2,96-7,-30 2,480 2,-566 1,0 3,37 7,-35-4,57 3,254-9,-160-3,-162 4,0 0,45 12,-43-8,0-1,33 1,-19-3,50 11,-50-7,54 2,8-10,-61 0,-1 1,0 2,66 11,-32-1,1-4,0-3,124-7,-59-1,5074 3,-5228 0,0-1,1-1,-1-1,-16-4,5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2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24575,'21'1'0,"-1"2"0,1 0 0,27 7 0,-24-4 0,48 5 0,41 7 0,-81-12 0,0 0 0,33 0 0,37-6-1365,-72 0-5461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2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24575,'0'620'0,"0"-608"-227,1 1-1,0-1 1,1 0-1,0 1 1,6 13-1,-1-4-6598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3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24575,'0'6'0,"6"2"0,7 0 0,8-2 0,6-2 0,-1-1-8191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30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24575,'6'0'0,"8"0"0,7 0 0,6 0 0,4 0 0,3 0 0,1 0 0,1 0 0,0 0 0,-1 0 0,1 0 0,-7 0-8191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3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24575,'6'0'0,"7"0"0,8 0 0,0-6 0,3-1 0,2 0 0,3 1 0,3 1 0,1 3 0,-5 1-8191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32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24575,'1'5'0,"-1"0"0,1 0 0,0 0 0,0-1 0,0 1 0,1 0 0,0-1 0,-1 1 0,2-1 0,-1 1 0,0-1 0,6 7 0,44 45 0,-15-18 0,-9-7 0,-18-21 0,0 0 0,-1 1 0,0 0 0,-1 0 0,0 1 0,-1 0 0,0 0 0,-1 1 0,6 15 0,-12-25 0,0 1 0,0-1 0,0 0 0,0 1 0,-1-1 0,1 0 0,-1 0 0,0 1 0,0-1 0,0 0 0,-1 0 0,1 0 0,-1 0 0,1 0 0,-1-1 0,0 1 0,0 0 0,-1-1 0,1 0 0,0 1 0,-1-1 0,-3 3 0,-11 9 0,-1-2 0,-24 15 0,23-16 0,10-4 0,1 0 0,0 0 0,0 0 0,1 1 0,0 0 0,0 1 0,1-1 0,-8 14 0,6-9 0,0 0 0,-1-1 0,-12 12 0,-9 13-1365,20-18-5461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3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24575,'4'0'0,"1"-1"0,-1 0 0,0-1 0,0 1 0,1-1 0,7-4 0,21-7 0,-3 9 0,57 0 0,-69 5 0,0-1 0,0-1 0,0 0 0,0-1 0,0-1 0,-1-1 0,1-1 0,31-13 0,-25 8 0,0 0 0,1 2 0,36-8 0,39-14 0,-97 29 0,-1-1 0,1 1 0,0 1 0,-1-1 0,1 0 0,0 1 0,-1-1 0,1 1 0,0 0 0,0 0 0,-1 0 0,1 0 0,0 0 0,0 1 0,-1-1 0,1 1 0,0 0 0,-1 0 0,4 1 0,-5-1 0,0 1 0,0-1 0,1 0 0,-1 1 0,0-1 0,-1 1 0,1-1 0,0 1 0,0 0 0,-1-1 0,1 1 0,-1 0 0,1-1 0,-1 1 0,0 0 0,0 0 0,1-1 0,-1 1 0,-1 0 0,1 0 0,0 0 0,0-1 0,-1 1 0,1 0 0,-1-1 0,1 1 0,-1 0 0,0-1 0,1 1 0,-1-1 0,-2 3 0,-79 166 0,-44 113 0,92-194 0,22-55 0,-32 64 0,22-56-23,-19 55 0,20-46-1296,13-30-5507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2:33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0 260 24575,'0'-1'0,"1"0"0,-1 0 0,0 0 0,1 0 0,-1-1 0,1 1 0,0 0 0,-1 0 0,1 0 0,0 0 0,0 0 0,-1 0 0,1 0 0,0 1 0,0-1 0,0 0 0,0 0 0,0 1 0,0-1 0,0 0 0,1 1 0,-1-1 0,0 1 0,0 0 0,0-1 0,3 1 0,36-8 0,-36 8 0,112-23 0,-57 9 0,79-20 0,-105 25 0,-1-1 0,37-17 0,35-11 0,-73 29-341,0-2 0,0-1-1,33-18 1,-42 18-6485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43.8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3,'130'-2,"142"5,-245 1,44 12,-32-6,13 3,-27-6,1-1,0-2,41 3,517-6,-264-3,-294 4,-1 0,44 11,-41-7,-1-1,32 1,208-7,-239 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46.8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35,'837'0,"-803"2,1 1,36 9,-34-5,59 3,760-9,-413-3,1594 2,-2004 2,-1 1,42 9,-39-5,59 4,276-10,-172-3,-162 0,-1-2,1-1,60-18,-60 13,1 2,0 1,51-3,444 10,-229 2,-277-3,-1-2,44-10,-41 7,-1 2,32-3,266 7,-149 1,-148-1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7:14.3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1 172,'37'-14,"-4"1,-3 9,0 1,41 2,-45 2,-1-1,1-2,-1-1,28-6,1-1,0 3,0 1,0 3,90 7,-23-1,7-1,144-5,-191-13,-60 10,-1 2,27-3,157 8,25-3,-148-14,-60 11,0 1,25-3,-2 5,16-1,69-13,-51 6,1 3,154 8,-88 2,-46-3,-70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48.4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0,'0'2,"1"-1,-1 0,1 1,-1-1,1 0,-1 0,1 0,0 1,0-1,0 0,0 0,0 0,0 0,0-1,0 1,0 0,0 0,0 0,0-1,1 1,-1-1,0 1,0-1,1 1,-1-1,0 0,3 1,47 6,-36-5,55 12,-41-7,1-2,47 3,-37-5,54 11,-53-7,52 2,-31-8,111 17,-135-13,68 1,-18-2,-6 12,-61-11,1-1,22 2,164-5,17 0,-121 14,14 1,68-16,43 2,-149 14,-60-11,0 0,27 1,380-2,-220-7,527 3,-705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49.9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41,'57'0,"8"2,0-4,124-19,-122 12,1 2,0 4,91 6,-26 0,2506-3,-2610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52.1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1,'2675'0,"-2650"1,-1 2,47 10,-44-7,-1-1,35 2,622-5,-330-5,282 3,-607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53.5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0,'32'0,"-1"2,0 1,54 13,-42-9,1-2,0-2,0-1,52-6,90 5,-105 14,-60-9,1-2,23 2,233-5,18 0,-170 15,-77-8,72 2,646-11,-733 3,-1 1,39 9,-36-5,56 3,636-8,-353-5,-275 3,-72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55.7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37,'47'-2,"76"-13,-75 7,70-2,1972 9,-972 3,-1089-2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57.1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0,'4548'0,"-4515"2,1 1,37 9,-35-5,57 3,344-9,-206-3,-198 4,-1 1,42 10,-39-7,59 5,339-12,-404 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58.5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1 137,'10'-1,"0"-1,-1 0,1 0,0-1,-1 0,0 0,0-1,10-6,-7 4,1 0,0 1,20-6,34-4,-35 6,0 2,0 2,42-2,-23 5,99-15,-69 7,0 4,147 7,-82 1,1957-2,-2074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8:59.9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0,'2107'0,"-2082"2,-1 0,47 11,-45-7,1-1,33 2,491-6,-266-3,-257 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9:02.1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0,'1873'0,"-1845"0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9:03.5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21,'2943'0,"-2931"0,1-1,-1 0,1-1,23-7,-15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7:16.4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73,'2007'0,"-1983"-2,1 0,45-12,-43 8,-1 2,35-3,-11 6,-10 1,-1-2,0-2,41-8,-28 4,0 2,0 2,102 6,-43 1,1760-3,-1843 2,-1 0,49 13,-5-1,1-2,-25-3,1-2,51 0,-52-6,-1 2,62 12,-64-9,0-2,66-3,25 2,-53 12,5 1,363-13,-232-6,-155 1,-40 1,1 0,0 1,0 1,45 9,-48-3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9:04.4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0,'2307'0,"-2278"0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12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1105 0 24575,'-15'0'0,"-1"1"0,1 1 0,0 0 0,-1 1 0,1 0 0,0 2 0,1-1 0,-1 2 0,1 0 0,0 1 0,0 0 0,1 1 0,-25 19 0,-132 113 0,120-100 0,2 2 0,-67 76 0,32-31 0,30-37 0,27-27 0,2 0 0,1 2 0,-35 47 0,10-15 0,39-47 0,-1 0 0,2 0 0,-1 1 0,-9 17 0,-22 39 0,24-43 0,2 1 0,-18 42 0,27-52 0,0 1 0,1 0 0,1 0 0,1 1 0,0-1 0,2 1 0,0 19 0,0-25 0,1-1 0,1 1 0,-1-1 0,2 1 0,-1-1 0,1 0 0,1 0 0,0 0 0,0-1 0,1 1 0,0-1 0,9 10 0,-10-15 0,0 0 0,0 0 0,0 0 0,1-1 0,0 1 0,0-1 0,0-1 0,0 1 0,0-1 0,1 1 0,-1-2 0,1 1 0,-1-1 0,8 2 0,12 0 0,-1-1 0,31-2 0,-36-1 0,0 1 0,0 1 0,28 5 0,16 5 0,0-3 0,0-2 0,1-4 0,77-6 0,-5 1 0,-76 4 0,-30 0 0,-1 0 0,1-2 0,-1-1 0,54-11 0,-34-4 0,0-1 0,58-32 0,-71 33 0,105-48 0,-57 13 0,23-14 0,-94 59 0,-1-1 0,0-1 0,21-19 0,-21 17 0,0 1 0,1 0 0,17-10 0,6-3 0,-1-2 0,-1-1 0,-1-2 0,-2-1 0,40-48 0,-21 25 0,-45 46 0,-1 0 0,1-1 0,-1 1 0,0-1 0,-1 1 0,0-1 0,0 0 0,0 0 0,-1-1 0,0 1 0,0-1 0,1-13 0,-1-9 0,-1 0 0,-3-29 0,0 15 0,2 35 0,-1 0 0,0 0 0,0-1 0,-1 1 0,0 0 0,0 1 0,-1-1 0,-1 0 0,1 1 0,-1 0 0,-1-1 0,-6-8 0,2 6 0,0 1 0,-1 0 0,0 0 0,0 1 0,-1 0 0,0 1 0,-18-10 0,-28-22 0,45 30 0,-1 0 0,0 1 0,-1 1 0,-22-10 0,13 9 0,-1 1 0,-1 1 0,1 1 0,-1 1 0,0 2 0,0 0 0,-37 2 0,20-1 0,-73-13 0,71 8 0,-65-2 0,-304 10 0,405-1-85,-1 0 0,1 0-1,0 1 1,0 0 0,0 0-1,-1 1 1,1 0 0,0 1-1,1-1 1,-1 2 0,0-1-1,1 1 1,0 0 0,0 0-1,-12 11 1,1 4-6741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1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56 24575,'-20'-1'0,"3"0"0,0 1 0,0 1 0,-29 4 0,44-5 0,0 1 0,0-1 0,0 0 0,0 1 0,-1-1 0,1 1 0,0 0 0,0-1 0,0 1 0,0 0 0,1 1 0,-1-1 0,0 0 0,0 0 0,1 1 0,-1-1 0,0 1 0,1-1 0,0 1 0,-1 0 0,1-1 0,0 1 0,0 0 0,0 0 0,0 0 0,0 0 0,0 0 0,1 0 0,-1 0 0,1 0 0,-1 0 0,1 1 0,0-1 0,0 0 0,0 0 0,0 4 0,1-4 0,-1 0 0,1 1 0,0-1 0,0 0 0,0 0 0,0 0 0,1 0 0,-1-1 0,0 1 0,1 0 0,0 0 0,-1-1 0,1 1 0,0-1 0,-1 0 0,1 1 0,0-1 0,0 0 0,0 0 0,0 0 0,0 0 0,1 0 0,-1-1 0,0 1 0,0-1 0,1 1 0,-1-1 0,0 0 0,0 0 0,1 0 0,1 0 0,2 0 0,-1 0 0,0-1 0,1 1 0,-1-1 0,0 0 0,0 0 0,0-1 0,0 1 0,0-1 0,0 0 0,0-1 0,7-4 0,-5 1 0,-1-1 0,1-1 0,-1 1 0,-1-1 0,1 0 0,-1 0 0,-1-1 0,1 1 0,-2-1 0,1 0 0,-1-1 0,0 1 0,-1 0 0,1-10 0,-30 108 0,17-62 0,1 0 0,1 1 0,1 0 0,-3 36 0,9 184 84,3-119-1533,-2-100-5377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2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109 271 24575,'0'-4'0,"1"0"0,1-1 0,-1 1 0,0 0 0,1 0 0,0-1 0,2-3 0,10-26 0,-13 29 0,-1-1 0,1 1 0,-1 0 0,0-1 0,0 1 0,-1-1 0,0 1 0,0-1 0,-2-6 0,2 10 0,1 0 0,-1 1 0,0-1 0,1 0 0,-1 1 0,0-1 0,0 1 0,0-1 0,0 1 0,0 0 0,0-1 0,-1 1 0,1 0 0,0 0 0,-1 0 0,1 0 0,-1 0 0,1 0 0,-1 0 0,1 0 0,-1 1 0,0-1 0,1 1 0,-1-1 0,0 1 0,1-1 0,-1 1 0,0 0 0,0 0 0,1 0 0,-1 0 0,0 0 0,-2 1 0,2 0 0,0-1 0,0 1 0,-1 1 0,1-1 0,0 0 0,0 0 0,0 1 0,0-1 0,0 1 0,1-1 0,-1 1 0,0 0 0,1 0 0,-1 0 0,1 0 0,0 0 0,0 0 0,0 0 0,0 0 0,0 1 0,0-1 0,0 0 0,1 1 0,-1 4 0,-7 62 0,8-64 0,0 4 0,0 1 0,1-1 0,0 1 0,1-1 0,0 1 0,0-1 0,1 0 0,0 0 0,1 0 0,0 0 0,0-1 0,1 1 0,0-1 0,0 0 0,8 8 0,3 2 0,2-1 0,0-1 0,1 0 0,36 23 0,-50-35 0,1 0 0,-1 1 0,-1-1 0,1 1 0,-1 0 0,1 0 0,-2 0 0,1 0 0,0 1 0,-1 0 0,0-1 0,0 1 0,-1 1 0,0-1 0,0 0 0,0 0 0,1 11 0,-3-12 0,1 0 0,-1 0 0,0 1 0,0-1 0,-1 0 0,0 0 0,0 0 0,0 0 0,0 0 0,-1 0 0,1 0 0,-1 0 0,-1 0 0,1-1 0,-1 1 0,0-1 0,0 0 0,0 0 0,0 0 0,-1 0 0,1 0 0,-7 4 0,2-2 0,-1 0 0,0 0 0,0-1 0,0-1 0,-1 1 0,1-2 0,-1 1 0,-15 2 0,21-5 0,1 0 0,-1-1 0,0 1 0,1-1 0,-1 0 0,0 0 0,1-1 0,-1 1 0,1-1 0,-1 1 0,0-1 0,1 0 0,0-1 0,-1 1 0,1-1 0,0 1 0,-1-1 0,1 0 0,0 0 0,0 0 0,1-1 0,-1 1 0,0-1 0,1 1 0,-1-1 0,-2-5 0,-3-5 0,2 0 0,0-1 0,0 0 0,2 1 0,0-2 0,0 1 0,1 0 0,-2-25 0,4 5 0,0-1 0,7-53 0,-5 80 0,1 0 0,0 0 0,0 0 0,0 0 0,1 0 0,1 0 0,-1 1 0,1 0 0,0 0 0,6-7 0,5-6 0,36-33 0,-34 37 0,-2 0 0,24-31 0,-35 41 0,0-1 0,0 0 0,-1 0 0,0 0 0,0 0 0,0 0 0,-1-1 0,-1 1 0,1 0 0,-1-1 0,0 0 0,0-7 0,-1 12 0,0 1 0,0-1 0,0 1 0,0-1 0,0 1 0,-1-1 0,1 1 0,-1 0 0,0-1 0,1 1 0,-1-1 0,0 1 0,-1 0 0,1 0 0,0 0 0,0 0 0,-1 0 0,0 0 0,1 0 0,-1 0 0,0 0 0,0 1 0,0-1 0,0 1 0,0-1 0,0 1 0,0 0 0,0 0 0,0 0 0,-1 0 0,1 0 0,-1 0 0,1 1 0,0-1 0,-1 1 0,1 0 0,-1 0 0,-3 0 0,1 0 0,1 0 0,-1 1 0,0 0 0,0 0 0,1 0 0,-1 1 0,1-1 0,-1 1 0,1 0 0,0 0 0,0 1 0,0-1 0,0 1 0,0 0 0,0 0 0,1 0 0,-1 1 0,1-1 0,-4 7 0,-5 14-1365,3-1-5461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24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309 130 24575,'-4'-1'0,"0"0"0,0 0 0,0-1 0,0 0 0,1 0 0,-1 0 0,1 0 0,-1 0 0,1-1 0,0 0 0,-5-4 0,-25-17 0,5 12 0,-52-19 0,74 29 0,1 0 0,-1 1 0,0 0 0,1 0 0,-1 1 0,0 0 0,0 0 0,0 0 0,1 0 0,-1 1 0,-10 3 0,13-3 0,1 0 0,-1 0 0,1 1 0,-1 0 0,1-1 0,0 1 0,-1 0 0,1 0 0,0 0 0,1 0 0,-1 1 0,0-1 0,0 0 0,1 1 0,0-1 0,-1 1 0,1 0 0,0-1 0,0 1 0,0 0 0,1 0 0,-1-1 0,1 1 0,-1 0 0,1 0 0,0 0 0,0 0 0,1 0 0,-1 0 0,0-1 0,1 1 0,0 0 0,-1 0 0,1 0 0,0-1 0,1 1 0,-1 0 0,0-1 0,1 1 0,-1-1 0,1 0 0,0 0 0,0 1 0,0-1 0,0 0 0,0 0 0,0-1 0,1 1 0,-1 0 0,3 1 0,2 0 0,0 0 0,0-1 0,0 0 0,0 0 0,0 0 0,0-1 0,1 0 0,-1 0 0,1-1 0,-1 0 0,0 0 0,1 0 0,-1-1 0,0-1 0,1 1 0,-1-1 0,0 0 0,0-1 0,0 0 0,-1 0 0,1 0 0,-1-1 0,9-5 0,2-5 0,1-1 0,-2 0 0,0-1 0,-1-1 0,-1-1 0,16-23 0,-26 44 0,-2 13 0,-2 17 0,-17 47 0,11-57 0,1 0 0,-4 32 0,8 143-13,2-122-1339,-1-46-5474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2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95 121 24575,'0'-2'0,"0"1"0,-1 0 0,1 0 0,0 0 0,-1-1 0,1 1 0,-1 0 0,0 0 0,1 0 0,-1 0 0,0 0 0,0 0 0,1 0 0,-1 0 0,0 0 0,0 0 0,0 1 0,0-1 0,0 0 0,0 1 0,0-1 0,-1 0 0,1 1 0,0 0 0,0-1 0,0 1 0,-1 0 0,1-1 0,0 1 0,0 0 0,-1 0 0,1 0 0,0 0 0,-2 0 0,0 0 0,0 0 0,1 0 0,-1 0 0,0 0 0,0 1 0,0-1 0,0 1 0,1 0 0,-1-1 0,0 1 0,1 1 0,-1-1 0,1 0 0,-5 3 0,6-3 0,0 0 0,-1 0 0,1 0 0,0 0 0,0 0 0,0 0 0,0 0 0,0 1 0,0-1 0,0 0 0,1 1 0,-1-1 0,0 0 0,1 1 0,-1-1 0,1 1 0,-1-1 0,1 1 0,0-1 0,-1 1 0,1-1 0,0 1 0,0-1 0,0 1 0,1 0 0,-1-1 0,0 1 0,0-1 0,1 1 0,-1-1 0,1 1 0,-1-1 0,1 0 0,0 1 0,0-1 0,-1 0 0,1 1 0,0-1 0,0 0 0,0 0 0,0 0 0,1 0 0,-1 0 0,0 0 0,0 0 0,1 0 0,-1 0 0,0-1 0,1 1 0,-1 0 0,1-1 0,1 1 0,4 2 0,0 0 0,0-1 0,0 0 0,0-1 0,1 1 0,-1-1 0,0-1 0,1 1 0,-1-1 0,9-1 0,-11 0 0,1-1 0,-1 1 0,0-1 0,1 0 0,-1-1 0,0 1 0,0-1 0,-1 0 0,1 0 0,-1 0 0,1-1 0,-1 1 0,0-1 0,0 0 0,0 0 0,-1-1 0,0 1 0,0-1 0,5-8 0,-3 1 0,0 0 0,-1 0 0,0-1 0,-1 1 0,-1-1 0,0 1 0,1-18 0,-8 423 0,6-251 0,-1-141-17,-4 60 156,4-59-210,-1 1 1,1 0-1,-1-1 0,1 1 0,-1-1 0,0 1 0,0-1 1,0 0-1,0 1 0,0-1 0,0 0 0,-1 0 1,1 0-1,-1 0 0,0 0 0,0 0 0,1 0 0,-1 0 1,0-1-1,-4 3 0,-6-1-6755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26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24575,'0'-6'0,"6"-2"0,1-5 0,6-1 0,7 2 0,5 4 0,-2-4 0,2 1 0,-4-4 0,1 1 0,2 3 0,3 3 0,-3 9 0,-6 4-8191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2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1138 209 24575,'0'-4'0,"-1"0"0,0-1 0,0 1 0,0 0 0,-1 0 0,1 0 0,-1 0 0,0 0 0,0 0 0,0 0 0,0 1 0,-1-1 0,0 1 0,0-1 0,0 1 0,0 0 0,0 0 0,0 1 0,-1-1 0,1 1 0,-1-1 0,-4-1 0,-13-7 0,-1 0 0,-43-13 0,28 10 0,-7 0 0,0 1 0,-1 2 0,-66-8 0,65 14 0,0 1 0,-67 4 0,93 1 0,1 1 0,-1 1 0,1 0 0,0 2 0,0 0 0,0 1 0,1 1 0,-24 12 0,30-11 0,1 0 0,0 1 0,0 0 0,1 1 0,0 0 0,-12 17 0,-46 72 0,65-94 0,-15 22 0,1 1 0,2 0 0,1 2 0,1-1 0,2 2 0,0 0 0,3 0 0,0 0 0,2 1 0,1 0 0,0 59 0,4-28 0,-1-34 0,2-1 0,1 0 0,1 0 0,7 30 0,-2-39 0,0-1 0,2 0 0,0 0 0,1-1 0,1 0 0,23 27 0,10 17 0,-30-41 0,1-1 0,19 18 0,-18-19 0,29 39 0,-37-47 0,1 1 0,0-1 0,0-1 0,1 0 0,14 11 0,-13-12 0,0 1 0,-1 0 0,0 0 0,-1 2 0,9 11 0,-7-9 0,0 1 0,1-2 0,1 1 0,0-2 0,15 11 0,-10-7 0,0 0 0,17 20 0,82 83 0,-61-64 0,-38-38 0,0-1 0,40 24 0,-38-27 0,0 2 0,-1-1 0,23 24 0,-25-21 0,1-2 0,0 0 0,32 19 0,25 18 0,-50-33 0,1-2 0,45 23 0,27 17 0,-65-36 0,56 26 0,-58-32 0,-2 2 0,52 34 0,-67-40 0,0-2 0,1 0 0,31 13 0,6 2 0,102 59 0,-125-67 0,53 20 0,-26-12 0,-13-7 0,-30-12 0,-1 0 0,0 1 0,0 1 0,16 10 0,-6-3 0,1-1 0,0-1 0,1-1 0,44 12 0,-7-2 0,16 0 0,-58-16 0,-1 1 0,1 0 0,34 15 0,-23-7 0,1-1 0,0-2 0,48 10 0,-67-18 0,47 14 0,-14-4 0,59 8 0,-92-18 0,0-1 0,-1 0 0,1-1 0,0-1 0,-1 1 0,1-2 0,-1 0 0,1 0 0,-1-1 0,15-6 0,-18 4 0,0-1 0,-1 0 0,0 0 0,0 0 0,0-1 0,-1 0 0,0 0 0,-1-1 0,1 0 0,5-12 0,22-27 0,-20 31 0,-1-2 0,0 1 0,-1-2 0,-1 1 0,0-1 0,-2-1 0,0 0 0,-1 0 0,-2 0 0,0-1 0,-1 0 0,0 0 0,-2 0 0,-1-42 0,-3-351 0,1 402 0,1 0 0,-1 0 0,-1 1 0,0-1 0,-1 1 0,0 0 0,-1-1 0,0 1 0,-1 1 0,-7-14 0,0 5 0,0 1 0,-2 1 0,0 1 0,-26-25 0,-114-115 0,-73-64 0,152 161 0,45 37 0,-51-47 0,47 39 0,-1 1 0,-1 2 0,-2 1 0,-41-20 0,33 18 0,-126-73 0,121 72 0,35 21 0,0-1 0,1-1 0,-23-17 0,13 7 0,-1 2 0,-1 1 0,0 1 0,-1 1 0,-1 1 0,-35-11 0,54 21 0,-104-53 0,-81-22 0,81 21 0,81 45 0,-66-14 0,43 14-63,27 6-371,-1 1 0,-58-4 0,59 9-6392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3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24575,'6'0'0,"2"6"0,5 2 0,7 0 0,0 3 0,1 1 0,5-2 0,-4 3 0,2 0 0,-5 3 0,2-1 0,-4 2 0,1-1 0,-1 3 0,-5-3-8191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31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0 24575,'-6'0'0,"-7"0"0,-2 6 0,-4 2 0,-5 5 0,2 6 0,-2 0 0,4 3 0,0-3 0,2 2 0,-1-3 0,3 1 0,4 4 0,-2-3 0,1 2 0,-2-4 0,1 2 0,2-3-8191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7:24.5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38,'0'-2,"1"1,-1-1,1 1,0-1,-1 1,1 0,0-1,0 1,0 0,0 0,0-1,0 1,1 0,-1 0,0 0,0 0,1 1,-1-1,1 0,-1 1,1-1,-1 1,1-1,-1 1,1-1,-1 1,4 0,49-6,-48 5,449-2,-235 6,4125-3,-4321 1,1 1,45 12,-43-8,-1-1,35 1,-11-5,-10 0,-1 0,0 3,41 9,-29-5,1-2,1-3,101-5,-43-1,1426 3,-1504 2,-1 1,42 10,-39-6,59 3,611-8,-341-4,504 2,-839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3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70 24575,'0'-2'0,"-1"1"0,1-1 0,-1 1 0,0-1 0,0 1 0,0-1 0,0 1 0,0 0 0,0-1 0,0 1 0,0 0 0,0 0 0,0 0 0,-1 0 0,1 0 0,0 0 0,-1 0 0,1 0 0,-1 1 0,1-1 0,-1 0 0,1 1 0,-1-1 0,0 1 0,1 0 0,-1 0 0,-2-1 0,-53-5 0,51 5 0,-234-1 0,130 4 0,104-2 0,0 0 0,0 1 0,-1-1 0,1 1 0,0 1 0,0-1 0,0 1 0,0 0 0,0 1 0,1-1 0,-7 4 0,10-4 0,0-1 0,1 1 0,-1 0 0,0-1 0,0 1 0,1 0 0,-1 0 0,0 0 0,1 0 0,0 0 0,0 0 0,0 0 0,0 1 0,0-1 0,0 0 0,0 1 0,1-1 0,-1 1 0,1-1 0,-1 1 0,1-1 0,0 1 0,0-1 0,1 1 0,-1-1 0,0 0 0,1 1 0,-1-1 0,1 1 0,1 3 0,1-2 0,-1 0 0,0 0 0,1 0 0,0 0 0,0-1 0,0 1 0,0-1 0,0 0 0,1 0 0,-1 0 0,1 0 0,0-1 0,0 0 0,0 1 0,7 1 0,2 2 0,-1-1 0,1-1 0,0-1 0,16 3 0,-3-1 0,1-2 0,-1-1 0,1-1 0,0-2 0,-1 0 0,1-2 0,26-6 0,-43 5 0,-1 0 0,1 0 0,-1-1 0,0 0 0,0 0 0,-1-1 0,0 0 0,0-1 0,0 0 0,-1 0 0,7-10 0,7-8 0,-2-2 0,17-32 0,-36 59 0,1-1 0,-1 0 0,0 1 0,0-1 0,1 0 0,-1 1 0,0-1 0,1 1 0,-1-1 0,0 1 0,1-1 0,-1 0 0,1 1 0,-1 0 0,1-1 0,-1 1 0,1-1 0,0 1 0,-1 0 0,1-1 0,-1 1 0,1 0 0,0-1 0,-1 1 0,1 0 0,1 0 0,3 15 0,-9 31 0,-27 66 0,18-69 0,-10 52 0,10-27-11,6-37-440,2 0-1,-3 43 1,8-45-6375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33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24575,'0'-2'0,"1"0"0,-1 1 0,1-1 0,0 1 0,0-1 0,-1 1 0,1 0 0,0-1 0,0 1 0,1 0 0,-1 0 0,0 0 0,0 0 0,1 0 0,-1 0 0,0 0 0,1 0 0,-1 0 0,1 0 0,-1 1 0,1-1 0,-1 1 0,1-1 0,0 1 0,-1 0 0,1-1 0,2 1 0,53-6 0,-51 5 0,19-1 0,65-1 0,-85 3 0,0 0 0,0 0 0,0 1 0,0 0 0,0 0 0,0 0 0,0 0 0,-1 1 0,1 0 0,0 0 0,-1 0 0,0 1 0,8 5 0,-10-6 0,-1-1 0,0 1 0,0 0 0,0 0 0,0 1 0,0-1 0,0 0 0,0 0 0,-1 0 0,1 0 0,-1 1 0,1-1 0,-1 0 0,0 1 0,0-1 0,0 0 0,0 1 0,0-1 0,-1 0 0,1 0 0,-1 1 0,0-1 0,-1 4 0,-27 54 0,21-47 0,-87 142 0,85-135-341,0 0 0,1 1-1,-11 39 1,14-37-6485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0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 24575,'-28'-1'0,"8"0"0,1 1 0,-35 5 0,50-5 0,0 1 0,0-1 0,0 1 0,0 1 0,0-1 0,1 0 0,-1 1 0,0 0 0,1 0 0,-1 0 0,1 0 0,0 1 0,0-1 0,0 1 0,0 0 0,0 0 0,0 0 0,1 0 0,-3 4 0,4-6 0,0 0 0,1 1 0,-1-1 0,1 1 0,-1 0 0,1-1 0,-1 1 0,1-1 0,0 1 0,-1 0 0,1-1 0,0 1 0,0-1 0,1 1 0,-1 0 0,0-1 0,0 1 0,1-1 0,-1 1 0,1 0 0,-1-1 0,2 3 0,0-1 0,0 0 0,1-1 0,-1 1 0,0-1 0,1 1 0,0-1 0,-1 0 0,1 0 0,0 0 0,4 2 0,2 0 0,0 0 0,0-1 0,1 0 0,-1 0 0,1-1 0,16 2 0,-21-4 0,0 1 0,-1-1 0,1-1 0,-1 1 0,1-1 0,-1 1 0,0-1 0,1 0 0,-1-1 0,0 1 0,1-1 0,-1 0 0,0 0 0,0 0 0,0-1 0,-1 1 0,1-1 0,-1 0 0,5-4 0,-5 2 0,1 0 0,-1 0 0,0-1 0,0 1 0,0-1 0,-1 0 0,0 0 0,0 0 0,0 0 0,-1 0 0,0 0 0,1-12 0,-7 48 0,-2 0 0,-14 42 0,-15 61 0,32-96-338,1 0 0,2 45-1,2-75-11,-1 22-6476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02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24575,'38'-1'0,"43"3"0,-80-2 0,0 0 0,0 0 0,0 1 0,0-1 0,-1 0 0,1 0 0,0 1 0,0-1 0,0 0 0,0 1 0,0-1 0,-1 1 0,1 0 0,0-1 0,0 1 0,-1-1 0,1 1 0,-1 0 0,1 0 0,0-1 0,-1 1 0,1 0 0,-1 0 0,0 0 0,1 1 0,0 0 0,-1 0 0,0 1 0,0-1 0,0 0 0,0 0 0,0 0 0,0 1 0,0-1 0,-1 0 0,0 0 0,0 2 0,-31 60 0,23-49 0,-58 134 0,42-102 66,19-37-352,0 0 0,1 1 0,0-1-1,-5 16 1,5-3-6540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0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24575,'0'-6'0,"0"-8"0,6-1 0,2-4 0,6 1 0,5 4 0,6 4 0,-1-2 0,1 1 0,-4-3 0,0 0 0,-3-3 0,1 2 0,4 3 0,-3-3 0,1 2 0,-3-3 0,-4 1-8191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0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27 24575,'-4'-1'0,"0"1"0,0-1 0,0 0 0,1-1 0,-1 1 0,0 0 0,-6-5 0,-25-7 0,33 13 0,-1 0 0,1 0 0,0 0 0,-1 0 0,1 0 0,0 1 0,0-1 0,0 1 0,-1-1 0,1 1 0,0 0 0,0 0 0,0 0 0,0 0 0,0 0 0,0 1 0,1-1 0,-1 1 0,0-1 0,0 1 0,1-1 0,-1 1 0,1 0 0,0 0 0,0 0 0,-2 2 0,2-2 0,1-1 0,-1 1 0,1 0 0,0-1 0,-1 1 0,1 0 0,0-1 0,0 1 0,0 0 0,0-1 0,0 1 0,0-1 0,1 1 0,-1 0 0,1-1 0,-1 1 0,1-1 0,-1 1 0,1-1 0,0 1 0,0-1 0,0 1 0,0-1 0,0 0 0,0 1 0,0-1 0,0 0 0,0 0 0,0 0 0,1 0 0,-1 0 0,1 0 0,-1 0 0,0 0 0,1-1 0,2 2 0,-1-1 0,0 1 0,1-1 0,-1 0 0,1 0 0,-1 0 0,1 0 0,0-1 0,-1 1 0,1-1 0,-1 0 0,1 0 0,0-1 0,-1 1 0,1-1 0,-1 1 0,1-1 0,-1 0 0,6-2 0,-2-1 0,1-1 0,-1 1 0,0-1 0,0-1 0,-1 1 0,9-10 0,-15 15 0,0 0 0,1 0 0,-1-1 0,0 1 0,0 0 0,0 0 0,0 0 0,0 0 0,0 0 0,0 0 0,1 0 0,-1 0 0,0-1 0,0 1 0,0 0 0,0 0 0,0 0 0,1 0 0,-1 0 0,0 0 0,0 0 0,0 0 0,0 0 0,1 0 0,-1 0 0,0 0 0,0 0 0,0 0 0,0 0 0,0 0 0,1 0 0,-1 0 0,0 0 0,0 1 0,0-1 0,0 0 0,0 0 0,1 0 0,-1 0 0,0 0 0,0 0 0,0 0 0,0 0 0,0 0 0,0 1 0,0-1 0,0 0 0,1 0 0,-1 0 0,0 0 0,0 0 0,0 1 0,0-1 0,0 0 0,0 0 0,3 16 0,-4 16 0,-33 113 0,22-90 48,9-45-250,0 0 0,0 0 1,1 0-1,1 0 0,0 1 0,0 11 0,5-4-6624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0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37 24575,'-1'-2'0,"1"1"0,-1-1 0,1 1 0,-1-1 0,0 1 0,0 0 0,0-1 0,0 1 0,0 0 0,0 0 0,0-1 0,0 1 0,0 0 0,-1 0 0,1 0 0,0 0 0,-1 0 0,1 1 0,-1-1 0,1 0 0,-1 1 0,1-1 0,-1 1 0,0-1 0,1 1 0,-1 0 0,-2 0 0,-53-7 0,51 7 0,2-1 0,0 0 0,0 1 0,0 0 0,0 0 0,0 0 0,0 0 0,0 0 0,0 1 0,0 0 0,0 0 0,0 0 0,0 0 0,1 1 0,-1-1 0,0 1 0,1 0 0,-1 0 0,1 0 0,0 1 0,-1-1 0,1 1 0,0 0 0,1 0 0,-1 0 0,0 0 0,1 0 0,0 0 0,0 1 0,0-1 0,0 1 0,0 0 0,1-1 0,0 1 0,-1 0 0,1 0 0,1 0 0,-1 0 0,1 0 0,-1 0 0,2 7 0,-2-5 0,1-1 0,0 1 0,0-1 0,1 0 0,-1 1 0,1-1 0,1 0 0,-1 0 0,1 1 0,-1-1 0,2 0 0,-1-1 0,0 1 0,1 0 0,3 4 0,4 3 0,1-1 0,0 0 0,24 18 0,-29-23 0,-1-2 0,0 1 0,-1 1 0,1-1 0,-1 1 0,-1-1 0,1 1 0,-1 0 0,0 0 0,0 1 0,-1-1 0,0 1 0,0-1 0,0 1 0,-1 0 0,1 9 0,0 6 0,-1 0 0,-2 0 0,-3 32 0,4-51 0,-1 1 0,1-1 0,-1 0 0,0 0 0,1 0 0,-2 0 0,1 0 0,0 0 0,-1 0 0,1 0 0,-1 0 0,0 0 0,0-1 0,0 1 0,0-1 0,0 1 0,-1-1 0,1 0 0,-1 0 0,1 0 0,-1 0 0,0-1 0,0 1 0,0-1 0,0 1 0,0-1 0,0 0 0,0 0 0,0-1 0,-1 1 0,1 0 0,0-1 0,0 0 0,-1 0 0,1 0 0,0 0 0,0-1 0,-1 1 0,1-1 0,0 0 0,-5-1 0,4 1 0,1 0 0,-1 0 0,1-1 0,-1 1 0,1-1 0,0 0 0,0 0 0,0 0 0,0 0 0,0 0 0,0-1 0,0 1 0,1-1 0,-1 0 0,1 0 0,0 0 0,0 0 0,0 0 0,0 0 0,1-1 0,-1 1 0,1 0 0,0-1 0,0 0 0,0 1 0,0-1 0,1 1 0,-1-1 0,1 0 0,0 1 0,0-1 0,0 0 0,1 0 0,-1 1 0,1-1 0,0 1 0,2-6 0,2-2 0,1 0 0,0 1 0,1-1 0,0 2 0,1-1 0,0 1 0,18-17 0,-16 17 0,1-2 0,-1 0 0,-1 0 0,0-1 0,10-17 0,1-9-85,-1 2-555,19-51 0,-31 65-6186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07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0 374 24575,'1'-5'0,"0"0"0,0 1 0,0-1 0,0 1 0,1-1 0,0 1 0,0 0 0,0 0 0,1 0 0,-1 0 0,1 0 0,0 0 0,0 1 0,0-1 0,6-4 0,62-48 0,-58 46 0,49-37 0,106-105 0,-163 147-227,-1 1-1,1 0 1,0 0-1,1 1 1,8-6-1,7 0-6598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08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 24575,'-32'-1'0,"15"0"0,0 1 0,0 0 0,0 2 0,0 0 0,-27 6 0,39-6 0,1 0 0,-1 0 0,1 0 0,0 0 0,-1 1 0,1-1 0,1 1 0,-1 0 0,0 1 0,1-1 0,-1 1 0,1-1 0,0 1 0,0 0 0,0 0 0,1 0 0,0 0 0,-1 1 0,1-1 0,1 1 0,-1-1 0,1 1 0,0 0 0,-1 7 0,1-8 0,0-1 0,0 0 0,1 1 0,0-1 0,-1 1 0,1-1 0,1 1 0,-1-1 0,0 0 0,1 1 0,0-1 0,-1 0 0,2 1 0,-1-1 0,0 0 0,0 0 0,1 0 0,0 0 0,0 0 0,0 0 0,0 0 0,0-1 0,0 1 0,5 3 0,-3-3 0,1-1 0,-1 0 0,0 0 0,1-1 0,-1 1 0,1-1 0,-1 0 0,1 0 0,-1-1 0,1 1 0,0-1 0,0 0 0,-1-1 0,1 1 0,0-1 0,-1 1 0,1-1 0,4-2 0,-2 1 0,0-1 0,0 0 0,-1 0 0,1 0 0,-1-1 0,0 0 0,0 0 0,0 0 0,0-1 0,-1 0 0,0 0 0,0-1 0,6-8 0,2-4 0,-2 0 0,-1-1 0,11-25 0,-34 73 0,-52 127 0,35-12 0,26-131-136,1-1-1,0 0 1,1 1-1,0 0 1,0 0-1,2-1 1,-1 1-1,2 0 0,2 18 1,4-10-6690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0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37 24575,'0'-2'0,"-1"1"0,1-1 0,-1 1 0,0-1 0,0 1 0,0 0 0,0-1 0,0 1 0,0 0 0,0-1 0,0 1 0,0 0 0,0 0 0,-1 0 0,1 0 0,0 0 0,-1 0 0,1 1 0,-1-1 0,1 0 0,-1 1 0,1-1 0,-1 1 0,0-1 0,1 1 0,-1 0 0,-2 0 0,-53-7 0,51 7 0,-5-1 0,-1 0 0,1 1 0,0 0 0,-1 1 0,-19 4 0,27-4 0,1 0 0,0 0 0,0 1 0,0-1 0,1 1 0,-1-1 0,0 1 0,1 0 0,-1 0 0,1 0 0,-1 1 0,1-1 0,0 1 0,0-1 0,0 1 0,0 0 0,1-1 0,-1 1 0,1 0 0,-1 0 0,1 0 0,0 0 0,0 1 0,-1 5 0,2-6 0,-1 0 0,0 1 0,1-1 0,-1 0 0,1 1 0,0-1 0,0 1 0,1-1 0,-1 0 0,1 1 0,-1-1 0,1 0 0,0 0 0,0 0 0,1 1 0,-1-1 0,0 0 0,1 0 0,0-1 0,0 1 0,0 0 0,0 0 0,0-1 0,1 0 0,-1 1 0,1-1 0,-1 0 0,6 3 0,-4-3 0,0-1 0,-1 0 0,1 1 0,0-2 0,0 1 0,1 0 0,-1-1 0,0 1 0,0-1 0,0 0 0,0-1 0,0 1 0,0-1 0,0 0 0,0 0 0,0 0 0,0 0 0,0-1 0,0 1 0,-1-1 0,1 0 0,-1 0 0,7-5 0,-2-1 0,1 0 0,-1 0 0,0-1 0,-1 0 0,7-11 0,25-27 0,-46 79 0,-21 36 0,18-44 0,0-1 0,1 1 0,2 0 0,0 1 0,-3 29 0,-20 92-1365,26-121-5461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7:27.2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1,'1173'0,"-1148"1,1 2,42 10,-40-7,0-2,30 2,647-4,-340-4,5183 2,-5516 1,1 3,40 8,-37-5,57 4,590-10,-330-3,-327 3,-1 2,44 10,-42-7,1-2,30 2,648-4,-341-4,3144 2,-3485 1,1 2,46 10,-45-7,1-1,33 2,-28-7,-3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5:02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 24575,'585'0'0,"-577"0"0,-3-1 0,-1 1 0,0-1 0,1 1 0,-1 1 0,1-1 0,-1 1 0,0-1 0,0 1 0,1 1 0,-1-1 0,0 0 0,0 1 0,7 4 0,-11-6 0,0 1 0,0-1 0,0 1 0,0-1 0,0 0 0,0 1 0,0-1 0,0 1 0,0-1 0,0 1 0,0-1 0,0 0 0,0 1 0,0-1 0,0 1 0,-1-1 0,1 0 0,0 1 0,0-1 0,0 0 0,-1 1 0,1-1 0,0 0 0,-1 1 0,1-1 0,0 0 0,-1 1 0,1-1 0,0 0 0,-1 0 0,1 0 0,0 1 0,-1-1 0,1 0 0,-1 0 0,1 0 0,0 0 0,-1 0 0,1 0 0,-1 0 0,1 0 0,-1 0 0,1 0 0,0 0 0,-1 0 0,1 0 0,-1 0 0,-23 5 0,-86-1 0,85-5 0,0 1 0,-1 2 0,1 0 0,-34 8 0,29-3 0,-1-2 0,0-1 0,-49 0 0,0 0 0,51-1 0,-45 14 0,36-8 0,31-8 0,0 0 0,1 1 0,-1 0 0,1 0 0,0 1 0,0 0 0,0 0 0,-8 5 0,14-8 0,0 0 0,0 0 0,0 1 0,0-1 0,0 0 0,0 1 0,0-1 0,0 0 0,0 1 0,0-1 0,0 0 0,0 1 0,0-1 0,0 0 0,0 0 0,0 1 0,0-1 0,0 0 0,0 1 0,0-1 0,0 0 0,1 1 0,-1-1 0,0 0 0,0 0 0,0 1 0,1-1 0,-1 0 0,0 0 0,0 0 0,0 1 0,1-1 0,-1 0 0,0 0 0,1 0 0,-1 0 0,0 1 0,0-1 0,1 0 0,-1 0 0,0 0 0,1 0 0,-1 0 0,0 0 0,1 0 0,-1 0 0,0 0 0,1 0 0,-1 0 0,0 0 0,0 0 0,1 0 0,-1 0 0,0 0 0,1-1 0,21 4 0,369 0 0,-194-6 0,-108 3 0,-559 0-1365,441 0-5461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5:0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24575,'792'0'0,"-772"0"0,-1 2 0,1 1 0,-1 0 0,1 1 0,-1 1 0,-1 1 0,1 1 0,18 9 0,-36-16 0,-1 0 0,1 0 0,-1 0 0,1 0 0,-1 0 0,0 0 0,1 0 0,-1 1 0,1-1 0,-1 0 0,0 0 0,1 0 0,-1 0 0,0 0 0,1 1 0,-1-1 0,0 0 0,1 0 0,-1 1 0,0-1 0,1 0 0,-1 1 0,0-1 0,0 0 0,1 0 0,-1 1 0,0-1 0,0 1 0,0-1 0,1 0 0,-1 1 0,0-1 0,0 0 0,0 1 0,0-1 0,0 1 0,0-1 0,0 0 0,0 1 0,0-1 0,0 1 0,0-1 0,0 1 0,0-1 0,0 0 0,0 1 0,0-1 0,-1 0 0,1 1 0,-26 6 0,-38-4 0,63-3 0,-904-2 0,935 1 0,0-2 0,41-10 0,-35 6 0,41-3 0,181 8 0,-136 3 0,-104 1-243,1 0-1,0 1 0,-1 0 1,21 8-1,-37-11 97,21 7-6679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9:16.3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1,'23'-1,"0"2,1 0,-1 2,0 0,-1 2,1 1,23 8,-19-5,1-1,0-2,0-1,33 2,-39-4,62 11,-57-8,1-1,35 2,-41-6,0 2,42 12,-60-15,18 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9:21.1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0,'1'2,"0"0,0 1,0-1,0 0,0 0,1 0,-1-1,1 1,-1 0,1 0,0-1,0 1,0-1,-1 0,1 1,1-1,3 2,39 17,-13-12,0-3,0 0,1-2,0-2,0-1,39-5,21 2,-57 3,0 1,-1 1,1 2,35 10,-26-6,1-2,-1-2,71-3,66 6,-50 4,159-6,15 0,-152 10,68 3,-172-15,62 10,29 3,17-14,-79-3,1 4,88 14,-88-8,0-3,123-6,-80-2,-815 2,667-2,0 0,-44-11,41 7,1 1,-32-1,-1 5,-114-18,131 13,0 2,-71 2,-20 0,52-14,-4 1,-37-2,82 10,-62-4,87 11,-22 0,-1-2,1-2,-45-10,60 10,0 1,-1 1,-26 1,-37-4,88 5,-1 0,0-1,1 1,-1 0,0 0,1-1,-1 1,0 0,1-1,-1 1,0 0,0-1,1 1,-1 0,0-1,0 1,0 0,1-1,-1 1,0-1,0 1,0 0,0-1,0 1,0-1,0 1,0 0,0-1,0 1,0-1,0 1,0 0,0-1,-1 1,1-1,0 1,0 0,0-1,-1 1,1 0,0-1,0 1,-1 0,1-1,0 1,0 0,-1 0,1-1,0 1,-1 0,1 0,-1 0,1-1,0 1,-1 0,1 0,-1 0,16-6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9:23.7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0,'471'0,"-446"2,1 0,42 11,-40-7,-1-1,31 1,-28-4,-1 2,28 7,-28-5,0-1,32 1,83-6,-72-1,0 2,114 18,-110-9,2-4,147-6,-88-3,5657 3,-5765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9:25.0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1,'2338'0,"-2313"1,0 2,47 10,-45-7,0-1,34 2,622-5,-330-5,115 3,-442 2,-1 0,44 11,-42-7,1-1,30 1,41-6,-70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9:26.4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36,'108'2,"120"-5,-147-12,-60 9,1 2,23-2,404 2,-230 7,2320-3,-2511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9:27.8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2,'130'-2,"143"5,-170 13,-67-9,58 3,562-9,-317-3,-301 4,74 14,-72-9,59 3,752-8,-411-5,-412 3,17-1,0 2,0 2,71 14,-65-9,0-2,0-2,0-2,55-6,6 1,-13 3,-70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9:28.9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0,'4848'0,"-4820"0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9:30.0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0,'1787'0,"-1734"3,69 11,37 3,19 0,11 1,334-20,-498 4,1 0,42 11,-41-7,1-1,30 1,7-6,-36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2:15.3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35,'5015'0,"-4989"-2,-1 0,44-11,-41 7,-1 1,32-1,6 5,-36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7:36.2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0 170,'11'-1,"0"0,0-1,-1 0,20-7,30-5,10 9,84 7,58-4,-74-27,-43 11,-65 12,0 0,45-2,-32 8,-5 0,0-2,0-1,53-11,-41 5,0 3,0 2,1 3,59 5,0-2,1494-2,-1578-1,0-2,42-9,-40 6,0 1,30-1,647 4,-340 4,-258-3,119 3,-124 14,-66-9,60 3,-52-7,65 14,-48-6,17 4,-46-7,0-3,48 4,481-9,-254-2,-282 4,-1 0,47 12,-44-8,0-2,33 3,623-5,-330-5,3725 3,-4045 2,0 1,38 9,-35-5,59 3,720-8,-394-5,214 3,-610 2,-1 0,47 12,-45-8,0-2,35 3,622-5,-329-5,108 3,-463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9:31.1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0,'2172'0,"-2143"0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9:32.2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1 137,'59'0,"0"-3,91-15,32-16,-150 28,0 2,0 1,37 2,-35 1,0-1,53-9,-30 1,-1 3,114 3,-5 0,-44-13,12 0,545 12,-351 7,3849-3,-4166 0,0 0,-1 1,1 0,11 3,0 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9:33.3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37,'4'-3,"1"0,-1 0,0 0,1 0,-1 1,1-1,0 1,-1 1,1-1,0 1,0 0,7-1,67-3,-62 4,693-1,-342 5,191-3,-525 2,-1 1,42 9,-38-5,60 4,25-12,55 2,-96 14,-60-9,0-2,24 2,126-6,24 2,-170 2,45 12,-29-5,7 0,-21-4,0 0,0-3,42 3,-53-6,21-1,1 1,0 3,47 10,-58-9,-2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9:34.7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0,'1707'0,"-1673"2,-1 1,38 9,-34-5,55 3,635-8,-351-5,-243 3,-104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9:35.6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0,'0'3,"1"-1,-1 1,1 0,0-1,0 1,0-1,0 1,1-1,-1 1,1-1,-1 0,1 0,0 0,0 0,0 0,0 0,0-1,0 1,0 0,1-1,-1 0,0 0,1 1,0-1,-1-1,1 1,2 0,9 3,-1 0,1-2,25 3,21-2,-25-2,1 2,51 10,-32-4,1-3,0-2,110-7,-44 0,-74 5,71 13,35 2,-90-16,-6-1,0 3,77 13,-64-7,0-2,0-4,83-6,-21 0,-94 5,73 13,-72-8,69 3,12-12,93 4,-134 14,-59-11,-1 0,27 1,2-3,-9-1,0 1,44 10,-57-8,1-1,32-1,-35-2,0 1,0 1,25 6,-7-1,-1-2,2-1,-1-3,55-3,-54 0,-16 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0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24575,'65'-3'0,"-45"1"0,0 1 0,0 1 0,0 0 0,-1 1 0,1 2 0,0 0 0,36 11 0,-54-14 0,0 1 0,-1-1 0,1 1 0,0 0 0,-1 0 0,1 0 0,-1 0 0,1 0 0,-1 0 0,1 0 0,-1 0 0,0 0 0,1 1 0,-1-1 0,0 1 0,0-1 0,0 1 0,0-1 0,-1 1 0,1 0 0,0-1 0,-1 1 0,1 0 0,-1 0 0,1-1 0,-1 1 0,0 0 0,0 0 0,0 0 0,0-1 0,0 1 0,0 0 0,0 0 0,-1 0 0,1-1 0,0 1 0,-1 0 0,0-1 0,1 1 0,-3 2 0,-3 8 0,-1-1 0,0 0 0,-1 0 0,-16 16 0,4-4 0,-8 13-106,7-10-209,0 0 0,3 1 1,-25 45-1,35-51-6511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1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24575,'2'4'0,"1"0"0,0 0 0,0 0 0,0 0 0,0 0 0,1-1 0,0 0 0,-1 0 0,1 0 0,0 0 0,1 0 0,7 3 0,7 7 0,7 12-5,-1 1 0,-1 1 0,-1 1 0,-2 1 0,19 33 0,12 16-1330,-40-61-5491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14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826 204 24575,'0'-4'0,"0"0"0,0-1 0,-1 1 0,0-1 0,0 1 0,0 0 0,0 0 0,-1 0 0,1 0 0,-1 0 0,0 0 0,-1 0 0,1 0 0,0 1 0,-1-1 0,-5-4 0,2 2 0,0 1 0,-1 0 0,0 0 0,0 1 0,0 0 0,0 1 0,-1-1 0,-10-3 0,-7 1 0,1 0 0,-1 2 0,0 0 0,-47 1 0,44 2 0,3 0 0,-1 2 0,-42 5 0,59-4 0,1 0 0,-1 0 0,1 1 0,0 0 0,0 1 0,0 0 0,0 0 0,1 0 0,-1 1 0,1 0 0,-11 12 0,-37 48 0,17-17 0,21-30 0,1 1 0,1 0 0,1 1 0,0 1 0,1 0 0,2 1 0,0 0 0,-9 28 0,-18 84 0,26-80 0,4-24 0,2-1 0,2 2 0,-2 29 0,5-10 0,7 54 0,-4-84 0,2-1 0,0 1 0,1-1 0,1 0 0,14 31 0,-3-18 0,1-1 0,2 0 0,34 40 0,-16-16 0,-31-43 0,0 0 0,1-1 0,0 0 0,1-1 0,1 0 0,-1 0 0,17 12 0,133 93 0,-22-11 0,-108-86 0,1-1 0,1-1 0,45 17 0,-35-16 0,-25-11 0,1-1 0,0-1 0,31 4 0,23 6 0,-52-9 0,1 0 0,0 1 0,0 0 0,-1 1 0,0 1 0,0 1 0,-1 1 0,22 15 0,-28-16 0,-1-1 0,2 0 0,-1-1 0,1 0 0,1-1 0,-1 0 0,1-1 0,0-1 0,28 6 0,-2-6 0,1-1 0,52-3 0,-90 0 0,11 0 0,0 0 0,-1-1 0,1-1 0,0 0 0,14-4 0,-24 4 0,1 0 0,-1 1 0,0-1 0,-1-1 0,1 1 0,0 0 0,-1-1 0,1 0 0,-1 0 0,0 0 0,0 0 0,0-1 0,0 1 0,0-1 0,-1 1 0,0-1 0,0 0 0,0 0 0,0 0 0,1-6 0,12-34 0,4-11 0,18-84 0,-31 86 0,-3 0 0,-4-87 0,-1 48 0,1 69 0,-1 0 0,-1-1 0,-2 1 0,0 0 0,-9-24 0,-48-108 0,61 152 0,-11-20 0,0 1 0,-19-25 0,-17-31 0,18 9 0,23 51 0,0 0 0,-2 1 0,0-1 0,0 2 0,-2-1 0,0 1 0,-17-17 0,-74-85 0,-4-4 0,70 86 0,2-2 0,-38-53 0,64 81 0,-2 0 0,1 1 0,-1 0 0,0 0 0,-23-13 0,-19-17 0,48 34 6,-1 2 0,0-1 0,0 0 0,-1 1 0,1 0 0,-1 0 0,1 0 0,-1 1 0,0 0 0,0 0 0,0 1 0,0-1 0,0 1 0,0 1 0,0-1 0,-1 1 0,1 0 0,0 0 0,-7 2 0,5-1-112,0 2 0,-1-1 0,1 1 0,0 0 0,0 1 0,1 0-1,-1 0 1,1 0 0,0 1 0,0 0 0,0 1 0,1-1 0,-7 8 0,-1 3-6720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19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32 24575,'-13'1'0,"-1"0"0,0 1 0,1 0 0,-1 1 0,1 1 0,0 0 0,0 0 0,0 2 0,1-1 0,-1 2 0,1 0 0,1 0 0,-1 1 0,1 0 0,1 1 0,0 0 0,0 1 0,1 0 0,-10 13 0,14-13 0,0-1 0,1 0 0,1 1 0,-1 0 0,1 0 0,1 0 0,0 0 0,0 0 0,1 1 0,1 11 0,-1 14 0,8 55 0,-4-75 0,1 0 0,0-1 0,1 1 0,1-1 0,0 0 0,17 26 0,-14-25 0,-1 0 0,-1 1 0,0 0 0,9 32 0,0 17 0,-7-35 0,6 50 0,-14-72 0,0 0 0,-1 0 0,0 1 0,-1-1 0,0 0 0,0 0 0,-1 0 0,0 0 0,-1 0 0,-3 9 0,4-14 0,-1 0 0,1 0 0,-1-1 0,0 1 0,-1-1 0,1 1 0,0-1 0,-1 0 0,0 0 0,0 0 0,0-1 0,0 1 0,0-1 0,0 0 0,-1 0 0,1-1 0,-1 1 0,1-1 0,-1 0 0,1 0 0,-1-1 0,0 1 0,0-1 0,1 0 0,-1 0 0,0-1 0,-5 0 0,4 0 0,1 1 0,0-1 0,0 0 0,0 0 0,0-1 0,0 0 0,0 0 0,0 0 0,0 0 0,1-1 0,-1 1 0,1-1 0,0 0 0,0-1 0,0 1 0,0-1 0,0 0 0,1 0 0,-1 0 0,1 0 0,0 0 0,1-1 0,-1 1 0,-2-8 0,3 2 0,0 1 0,1-1 0,0 0 0,1 1 0,0-1 0,0 0 0,1 1 0,1-1 0,-1 0 0,2 1 0,-1-1 0,1 1 0,1 0 0,-1 0 0,2 0 0,-1 1 0,1-1 0,0 1 0,1 0 0,0 1 0,0-1 0,1 1 0,0 0 0,0 1 0,0 0 0,14-9 0,4-2 0,0 0 0,-2-2 0,0 0 0,-2-2 0,0 0 0,-1-2 0,30-44 0,-12 17 0,-31 42 0,0 0 0,-1 0 0,0-1 0,0 0 0,-1 0 0,0 0 0,0 0 0,-1-1 0,0 0 0,-1 0 0,3-14 0,-4 4 17,0 0 0,-1 0 1,-1-1-1,-1 1 0,-1 0 0,-7-32 0,8 44-85,-1 1 1,0 0-1,-1 1 1,0-1-1,0 0 1,0 1-1,-1-1 1,0 1-1,0 0 1,-1 0-1,1 1 1,-1-1-1,0 1 1,-1 0-1,1 1 1,-1-1-1,0 1 1,-1 0-1,1 0 1,0 1-1,-10-4 1,-7 0-6759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20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24575,'6'0'0,"0"0"0,0 0 0,-1 1 0,1 0 0,0 0 0,-1 0 0,1 1 0,-1 0 0,1 0 0,-1 0 0,7 5 0,-3 0 0,1 0 0,-1 1 0,-1 0 0,13 15 0,0-2 0,1 0 0,38 26 0,25 24 0,-32-16 7,48 44-1379,-84-86-5454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7:37.6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1 104,'536'0,"-511"-1,-1-2,47-10,-45 7,1 1,33-1,36 5,-47 2,1-2,63-11,0-1,1 4,180 9,-116 3,3294-4,-3447 0,0-1,45-12,-44 8,1 1,33-1,624 4,-331 4,-315 0,-1 2,39 8,-38-5,73 4,-79-11,-3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2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24575,'-1'5'0,"0"-1"0,0 1 0,0-1 0,-1 0 0,1 0 0,-1 0 0,-3 5 0,-8 25 0,9-16 0,-10 53 0,3 0 0,-3 109 0,14-112-1365,1-38-5461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21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70 24575,'20'0'0,"-3"-1"0,0 1 0,0 0 0,28 6 0,-43-6 0,0 0 0,1 0 0,-1 1 0,0-1 0,0 1 0,0-1 0,0 1 0,0 0 0,0 0 0,0 0 0,0 0 0,0 0 0,-1 0 0,1 1 0,0-1 0,-1 0 0,1 1 0,-1-1 0,1 1 0,-1 0 0,0 0 0,0-1 0,0 1 0,0 0 0,0 0 0,0 0 0,0 0 0,0 0 0,-1 0 0,1 0 0,-1 0 0,0 1 0,0-1 0,1 0 0,-1 0 0,-1 4 0,0-2 0,0 0 0,-1 0 0,1-1 0,-1 1 0,0 0 0,0-1 0,0 0 0,-1 1 0,1-1 0,-1 0 0,1 0 0,-1 0 0,0 0 0,0-1 0,-1 1 0,1-1 0,-1 0 0,1 0 0,-1 0 0,1 0 0,-1-1 0,0 0 0,0 1 0,0-1 0,0-1 0,-6 2 0,6-1 0,0-1 0,0 1 0,0-1 0,-1 1 0,1-1 0,0-1 0,0 1 0,0 0 0,-1-1 0,1 0 0,0 0 0,0 0 0,0-1 0,0 1 0,1-1 0,-1 0 0,0 0 0,1-1 0,-1 1 0,1 0 0,0-1 0,0 0 0,0 0 0,0 0 0,-3-5 0,3 2 10,0 0 0,0 0 0,1 0 0,0 0 0,0-1 0,1 1 0,0 0 0,0-1 0,0 0 0,1 1 0,0-9 0,0 12-78,0-1 1,1 1-1,0-1 1,-1 1-1,1-1 1,0 1-1,0-1 1,1 1-1,-1 0 1,1 0-1,0 0 1,0 0-1,0 0 1,0 0-1,0 0 1,1 0-1,-1 1 1,1 0-1,-1-1 1,1 1-1,6-3 1,13-5-6759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2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24575,'14'1'0,"-1"1"0,1 0 0,-1 1 0,0 1 0,0 0 0,0 1 0,0 0 0,-1 1 0,0 1 0,13 8 0,-4-3 0,0-1 0,28 10 0,-47-21 0,0 1 0,1-1 0,-1 1 0,0 0 0,0 0 0,0 0 0,0 0 0,0 0 0,0 0 0,0 0 0,0 1 0,0-1 0,0 1 0,-1-1 0,1 1 0,0 0 0,-1 0 0,0-1 0,1 1 0,-1 0 0,0 0 0,0 0 0,0 1 0,0-1 0,-1 0 0,1 0 0,0 0 0,-1 1 0,0-1 0,1 3 0,-2 0 0,0-1 0,-1 1 0,1 0 0,-1-1 0,0 1 0,0-1 0,0 0 0,-1 0 0,0 1 0,0-2 0,0 1 0,0 0 0,-6 5 0,-10 9 0,0 1 0,2 1 0,0 0 0,1 2 0,1 0 0,1 0 0,-17 39 0,-54 127-1365,75-168-5461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24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24575,'6'-1'0,"1"0"0,-1-1 0,0 0 0,0-1 0,9-5 0,10-3 0,5-1 0,0-2 0,-1 0 0,34-24 0,-10 6 0,23-23 0,-66 46 0,0 1 0,1-1 0,0 2 0,0-1 0,1 2 0,0 0 0,0 0 0,0 1 0,1 0 0,0 1 0,25-4 0,-7 6-1365,-2 1-5461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2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1860 6 24575,'-88'-2'0,"-98"5"0,175-2 0,1 1 0,0 0 0,0 1 0,0 0 0,0 1 0,1 0 0,-1 0 0,-15 11 0,-6 6 0,-31 29 0,-18 12 0,-62 49 0,125-98 0,0 2 0,-20 22 0,-20 18 0,-26 17 0,-112 127 0,58-26 0,103-130 0,2 2 0,-35 67 0,20-32 0,-8 15 0,-27 43 0,60-102 0,-30 65 0,3-4 0,28-54 0,2 1 0,2 1 0,2 0 0,-10 51 0,-43 144 0,62-204 0,0 1 0,3 0 0,1 0 0,5 66 0,-1-22 0,1-52 0,1 0 0,1 0 0,1-1 0,2 1 0,1-2 0,1 1 0,2-1 0,0-1 0,23 36 0,-19-39 0,0-1 0,1 0 0,2-1 0,0-1 0,1-1 0,37 28 0,-42-38 0,0-1 0,0 0 0,0-1 0,1-1 0,0-1 0,0 0 0,1-1 0,0 0 0,26 1 0,18-1 0,83-7 0,-45 0 0,16 5 0,112-5 0,-212 0 0,-1 0 0,0-1 0,0-1 0,0 0 0,0-1 0,-1 0 0,16-11 0,37-16 0,-16 10 0,-2-1 0,75-51 0,-73 45 0,-32 20 0,0-1 0,0-1 0,23-20 0,55-47 0,-58 49 0,35-34 0,-26 17 0,81-107 0,-94 104 0,-16 21 0,45-52 0,40-55 0,-87 116 0,-2 0 0,0-1 0,-2 0 0,0-1 0,-1 0 0,11-33 0,30-58 0,-35 79 0,16-42 0,-10 19 0,-7 13 0,-12 32 0,1-1 0,0 1 0,0 0 0,11-16 0,-6 9 0,0-1 0,-1 0 0,-1-1 0,-1 0 0,0 0 0,2-23 0,-6 33 0,11-46 0,-2 0 0,-3-1 0,2-101 0,-12-323 0,0 467 0,0 0 0,-1 0 0,-1 0 0,0 0 0,-1 1 0,-1-1 0,0 1 0,-1 0 0,-9-16 0,1 5 0,-2 1 0,0 0 0,-39-41 0,45 56 0,0-1 0,-1 2 0,-1-1 0,0 1 0,0 1 0,-21-10 0,-85-27 0,83 32 0,14 5 0,0 2 0,0 1 0,-1 0 0,-37-1 0,-93 8 0,56 0 0,77-4 30,0 2 0,0 1 0,-23 4 0,36-5-144,0 1 0,-1 0-1,1 0 1,0 1 0,0 0 0,0 0-1,1 0 1,-1 1 0,1 0 0,0 0-1,0 0 1,-9 10 0,1 2-6712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0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245 180 24575,'-18'0'0,"-1"-1"0,0 1 0,1 1 0,0 1 0,-32 6 0,47-7 0,0 0 0,0 0 0,0 0 0,0 0 0,0 0 0,0 1 0,0-1 0,1 1 0,-1 0 0,0-1 0,1 1 0,-1 1 0,1-1 0,0 0 0,0 1 0,0-1 0,0 1 0,0-1 0,0 1 0,1 0 0,-1 0 0,1 0 0,0 0 0,0 0 0,0 0 0,0 0 0,1 0 0,-1 0 0,1 1 0,0-1 0,-1 0 0,2 0 0,-1 6 0,2-2 0,-1 0 0,1-1 0,0 0 0,1 1 0,0-1 0,0 0 0,0 0 0,0 0 0,1-1 0,0 1 0,9 8 0,62 57 0,-33-35 0,-34-29 0,0 1 0,1 0 0,-1 0 0,-1 1 0,11 16 0,-17-24 0,0 1 0,0-1 0,0 0 0,-1 0 0,1 1 0,-1-1 0,1 1 0,-1-1 0,1 0 0,-1 1 0,0-1 0,0 1 0,1-1 0,-1 1 0,0-1 0,0 1 0,-1-1 0,1 1 0,0-1 0,0 0 0,-1 1 0,1-1 0,-1 1 0,1-1 0,-1 0 0,0 1 0,1-1 0,-1 0 0,0 0 0,0 1 0,0-1 0,0 0 0,0 0 0,0 0 0,0 0 0,0 0 0,-1-1 0,1 1 0,0 0 0,-1 0 0,1-1 0,0 1 0,-1-1 0,1 1 0,-2-1 0,-152 55 0,153-54 0,0 1 0,-1-1 0,1 0 0,0-1 0,0 1 0,0 0 0,0-1 0,-1 1 0,1-1 0,0 0 0,-1 0 0,1 0 0,0 0 0,0 0 0,-1 0 0,1 0 0,0-1 0,0 1 0,-1-1 0,1 0 0,0 0 0,0 0 0,0 0 0,0 0 0,0 0 0,0 0 0,0-1 0,-2-1 0,1-2 0,1 1 0,-1 0 0,1-1 0,0 0 0,0 1 0,1-1 0,-1 0 0,1 0 0,0 0 0,1 0 0,-1 0 0,1-7 0,0 6 0,0 1 0,0-1 0,0 0 0,1 0 0,0 1 0,0-1 0,1 1 0,-1-1 0,1 1 0,0-1 0,1 1 0,4-7 0,2-1 0,0 1 0,1 0 0,14-12 0,18-22 0,7-5 0,-38 41 0,-1 0 0,0 0 0,-1-1 0,0 0 0,10-18 0,-10 14 24,-2-1 0,1 0 0,-2-1 0,7-27 0,-11 35-159,0 0 0,-1 0 0,-1-1 0,0 1 0,0 0 0,-1 0 0,0 0 0,0 0 0,-1 0 0,-4-14 0,-2 0-6691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0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24575,'6'0'0,"1"1"0,-1 0 0,1 1 0,-1 0 0,1 0 0,-1 0 0,0 0 0,0 1 0,0 0 0,0 1 0,0-1 0,-1 1 0,7 5 0,10 11 0,34 38 0,-28-28 0,-15-15 0,0 1 0,14 24 0,22 27 0,-21-27-1365,-19-20-5461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0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24575,'5'0'0,"3"6"0,-1 8 0,5 1 0,0 4 0,-2 5 0,-2 4 0,-3 3 0,-3 3 0,0 0 0,-2 1 0,-1 0 0,1-6-8191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3:0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24575,'4'-1'0,"1"0"0,-1 0 0,0 0 0,1 0 0,-1-1 0,8-4 0,22-7 0,-27 12 0,0 1 0,0-1 0,0 1 0,-1 1 0,1 0 0,0 0 0,0 0 0,0 0 0,0 1 0,-1 1 0,1-1 0,-1 1 0,0 0 0,1 0 0,-2 1 0,1-1 0,0 2 0,-1-1 0,1 0 0,-1 1 0,5 6 0,-8-8 0,1 0 0,0 1 0,-1-1 0,0 1 0,1-1 0,-2 1 0,1 0 0,0 0 0,-1 0 0,1 0 0,-1 0 0,0 0 0,-1 0 0,1 1 0,-1-1 0,0 0 0,0 0 0,0 1 0,0-1 0,-1 0 0,0 0 0,0 0 0,0 1 0,0-1 0,0 0 0,-1 0 0,0-1 0,0 1 0,0 0 0,0-1 0,-1 1 0,1-1 0,-1 1 0,0-1 0,-4 3 0,3-2 0,1-1 0,-1 1 0,0-1 0,-1 0 0,1 0 0,-1 0 0,1-1 0,-1 0 0,0 0 0,0 0 0,0 0 0,0-1 0,0 0 0,0 0 0,0 0 0,0 0 0,0-1 0,-1 0 0,1 0 0,0-1 0,0 1 0,0-1 0,-1 0 0,1 0 0,0-1 0,0 0 0,1 0 0,-1 0 0,0 0 0,1-1 0,-1 1 0,1-1 0,0-1 0,0 1 0,0 0 0,0-1 0,0 0 0,1 0 0,0 0 0,0 0 0,0-1 0,0 1 0,1-1 0,-1 1 0,1-1 0,0 0 0,1 0 0,-2-9 0,1 10 9,1-1-1,1 1 1,-1-1-1,1 1 1,0-1 0,0 1-1,0-1 1,0 1-1,1-1 1,0 1-1,0-1 1,0 1-1,3-8 1,-2 9-87,0 0 0,0 0 0,0 1-1,0-1 1,0 1 0,1-1 0,-1 1 0,1 0 0,-1-1-1,1 1 1,0 1 0,0-1 0,0 0 0,0 1 0,0 0-1,1-1 1,-1 1 0,6-1 0,18-3-6748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5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 24575,'87'-2'0,"100"5"0,-160 1 0,0 2 0,0 1 0,-1 1 0,0 1 0,32 16 0,49 16 0,-188-39 0,-12-19 0,64 11 0,0 0 0,-38 0 0,37 3 0,1-1 0,-31-7 0,31 5 0,-1 1 0,-32-1 0,23 5 0,0-2 0,-69-13 0,97 13 0,-19-4 0,30 6 0,0 1 0,0 0 0,0 0 0,0 0 0,0 0 0,0 0 0,0 0 0,0 0 0,0 0 0,1 0 0,-1 0 0,0 0 0,0 0 0,0 0 0,0 0 0,0 0 0,0 0 0,0 0 0,0 0 0,0 0 0,0 0 0,0 0 0,0-1 0,0 1 0,0 0 0,0 0 0,0 0 0,0 0 0,0 0 0,0 0 0,0 0 0,0 0 0,0 0 0,0 0 0,0 0 0,0 0 0,0 0 0,0-1 0,0 1 0,0 0 0,0 0 0,0 0 0,0 0 0,0 0 0,0 0 0,0 0 0,0 0 0,0 0 0,0 0 0,-1 0 0,1 0 0,0 0 0,0 0 0,0 0 0,20-2 0,14 3 0,-1 1 0,1 1 0,51 13 0,-26-7 0,-1-3 0,2-2 0,102-7 0,-45 0 0,-623 3 0,587-1 0,-32-1 0,0 2 0,0 2 0,72 13 0,-71-7 0,-39-7 0,0 0 0,0 0 0,0 1 0,0 1 0,-1 0 0,1 0 0,-1 1 0,0 0 0,15 9 0,-25-13 0,0 1 0,0-1 0,0 0 0,1 1 0,-1-1 0,0 0 0,0 1 0,0-1 0,0 0 0,0 1 0,0-1 0,0 0 0,0 0 0,-1 1 0,1-1 0,0 0 0,0 1 0,0-1 0,0 0 0,0 1 0,0-1 0,-1 0 0,1 0 0,0 1 0,0-1 0,0 0 0,-1 0 0,1 0 0,0 1 0,0-1 0,-1 0 0,1 0 0,0 0 0,0 1 0,-1-1 0,1 0 0,0 0 0,-1 0 0,1 0 0,0 0 0,0 0 0,-1 0 0,1 0 0,0 0 0,-1 0 0,1 0 0,0 0 0,-1 0 0,1 0 0,0 0 0,-1 0 0,1 0 0,0 0 0,0 0 0,-1-1 0,-21 4 0,-339 0 0,181-6 0,857 3 0,-737-1 0,30-1 0,0 2 0,-1 1 0,1 1 0,-54 12 0,54-7 0,-1-2 0,1-1 0,-53 0 0,5-1 0,49 2-1365,7 2-5461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7:38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36,'17'-1,"-1"-1,1 0,25-8,30-4,328 7,-220 10,1533-3,-1668 2,71 13,-70-7,67 1,320-10,-404 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2:44:55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37 24575,'655'0'0,"-630"1"0,1 2 0,-1 1 0,25 7 0,16 3 0,-103-16 0,-44 3 0,8 1 0,-447-3 0,485 0 0,1-3 0,-39-8 0,35 5 0,-57-3 0,84 10 0,7 0 0,-1 1 0,1-1 0,0-1 0,-1 1 0,1 0 0,0-1 0,-1 0 0,1 0 0,0 0 0,0-1 0,0 1 0,0-1 0,-5-3 0,9 5 0,0-1 0,0 1 0,0 0 0,0-1 0,0 1 0,0-1 0,0 1 0,0 0 0,0-1 0,0 1 0,0-1 0,0 1 0,0-1 0,0 1 0,1 0 0,-1-1 0,0 1 0,0 0 0,0-1 0,1 1 0,-1 0 0,0-1 0,1 1 0,-1 0 0,0-1 0,0 1 0,1 0 0,-1 0 0,1 0 0,-1-1 0,0 1 0,1 0 0,-1 0 0,0 0 0,1 0 0,-1-1 0,1 1 0,-1 0 0,0 0 0,1 0 0,-1 0 0,1 0 0,-1 0 0,1 0 0,-1 0 0,1 1 0,23-6 0,54 0 0,94 5 0,-69 2 0,-77 0 0,1 0 0,42 11 0,-41-7 0,1-1 0,31 2 0,-15-4 0,52 11 0,21 2 0,-112-12 0,-14 3 0,-16 4 0,-16-4 0,-1-1 0,0-2 0,0-2 0,-76-6 0,22 2 0,75 1 0,-30 1 0,47 0 0,0 0 0,1 0 0,-1 1 0,0-1 0,1 1 0,-1 0 0,1 0 0,-1 0 0,1 0 0,-1 0 0,1 0 0,-1 1 0,-2 2 0,5-4 0,0 1 0,-1-1 0,1 0 0,0 1 0,0-1 0,0 1 0,0-1 0,0 1 0,0-1 0,1 0 0,-1 1 0,0-1 0,0 1 0,0-1 0,0 0 0,0 1 0,1-1 0,-1 1 0,0-1 0,0 0 0,1 1 0,-1-1 0,0 0 0,0 1 0,1-1 0,-1 0 0,0 0 0,1 1 0,-1-1 0,0 0 0,1 0 0,-1 0 0,1 1 0,-1-1 0,0 0 0,1 0 0,-1 0 0,1 0 0,-1 0 0,1 0 0,-1 0 0,0 0 0,1 0 0,-1 0 0,1 0 0,0 0 0,23 5 0,34 0 0,-34-4 0,1 2 0,30 6 0,-22-2-341,1-1 0,0-1-1,53-1 1,-58-4-6485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9:45.2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0,'1671'0,"-1642"0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9:49.7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3,'2464'0,"-2419"2,72 13,31 2,647-15,-384-5,625 3,-1003-2,1-1,37-9,-34 5,55-3,635 9,-351 3,2998-2,-3345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9:52.9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1 338,'3009'0,"-2956"-2,69-13,23-1,40-1,47-1,-187 18,6 1,-1-3,59-9,-75 5,69-13,208-11,-275 27,-1 0,0-3,57-15,-55 11,1 1,68-5,85-8,-94 9,69-19,-135 25,54-18,-62 17,0 1,1 0,-1 2,35-3,384 6,-214 5,-195-2,1 3,37 7,-34-4,55 3,-63-8,-1 2,30 7,-29-5,0-1,31 1,-25-3,67 15,-38-6,61 19,-94-22,1 0,-1-2,50 4,81 6,-96-8,75 0,-86-8,97 16,-41-5,1-6,123-8,-65-1,-126 4,-1 2,71 14,-42-8,0-2,0-4,80-6,-19 0,-80 4,-1 2,77 13,-81-9,0-3,88-3,32 1,-86 14,-62-10,1-2,25 3,381-4,-220-6,-78 1,143 5,-270-3,1 1,0-1,-1 0,1 1,0 0,-1-1,1 1,-1 0,1 0,-1 1,1-1,-1 0,0 1,3 2,-4-3,-1 0,0 0,1 0,-1 0,0 0,1-1,-1 2,0-1,0 0,0 0,0 0,0 0,0 0,0 0,0 0,-1 0,1 0,0 0,0 0,-1 0,1-1,-1 1,1 0,-1 0,1 0,-1 0,0 0,1-1,-1 1,0 0,0-1,1 1,-1 0,0-1,0 1,0-1,0 1,0-1,-1 1,-19 13,-1-1,0-1,-1-1,0-1,-1-2,-30 9,12-7,0-2,-81 5,-137 21,183-20,-151 7,-2506-23,2679-1,-72-12,71 7,-66-1,-37 11,61 0,-192-18,76-4,-13-1,134 10,0 5,-135 7,73 2,-3720-3,3847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09:54.5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36,'1004'0,"-968"-1,69-14,14-1,427 13,-281 6,502-3,-736 2,-1 1,0 2,0 1,35 12,-34-9,0-1,1-2,55 5,60-13,74 3,-113 24,-84-21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10:05.3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1,'0'1,"1"1,0-1,-1 0,1 1,0-1,0 1,0-1,0 0,0 0,0 0,0 1,0-1,0 0,0 0,1-1,-1 1,0 0,1 0,-1-1,1 1,-1 0,1-1,-1 0,1 1,-1-1,1 0,2 0,51 6,-49-5,167-1,27 1,-120 15,-60-10,1-2,26 3,61 10,-78-11,1-1,33 1,73-6,-67-1,0 2,122 19,-120-10,1-4,-1-3,80-6,-20 0,336 4,-434 0,-1 2,38 9,-35-5,57 3,634-8,-351-5,2196 3,-2543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10:07.8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37,'1'-1,"-1"-1,1 1,-1-1,1 1,0-1,0 1,0 0,0-1,0 1,0 0,0 0,0 0,0 0,1 0,-1 0,0 0,1 0,-1 0,0 1,1-1,-1 0,1 1,0-1,-1 1,1 0,-1 0,4-1,50-5,-49 6,448-4,-234 7,-189-3,-1 2,1 1,57 13,-45-8,59 4,7 2,-45-6,2-3,113-6,34 2,-93 14,-73-7,55 1,386-8,-229-2,-233 2,0 2,44 10,-39-7,43 4,440-6,-265-7,331 3,-554 1,0 2,43 10,-42-7,1-2,30 2,107-8,71 5,-156 13,-59-11,-1-1,27 3,403-3,-232-7,-190 3,18-1,-1 2,1 2,70 14,-79-11,1-1,0-2,0-2,41-4,78 5,-76 14,-61-11,1-1,25 3,71-7,-87-2,0 2,0 0,0 3,54 10,60 16,-76-16,-31-8,1-1,52-2,13 0,-11 14,-67-10,1-2,32 2,313-5,-173-2,-174 2,1 1,45 12,-43-8,-1-1,35 1,354-5,-195-2,-194 2,-1 2,44 9,-41-6,-1-1,32 1,224-9,-179 6,9 14,-75-10,59 3,609-8,-342-4,3880 2,-4236 0,0-1,0 0,0 0,0 0,0-1,11-4,-17 5,-1 1,0-1,0 1,0-1,0 0,0 1,0-1,0 0,0 0,0 0,0 1,0-1,-1 0,1 0,0 0,0-1,-1 1,1 0,0-2,-1 1,0 0,0 1,-1-1,1 0,0 1,-1-1,1 1,-1-1,1 0,-1 1,0-1,0 1,0 0,0-1,0 1,0 0,0-1,0 1,-3-2,-12-9,-1 0,0 1,0 1,-2 0,1 2,-30-10,14 4,-10-4,-2 1,-92-20,36 29,72 7,-58-9,3-2,-1 3,0 5,-110 7,40 0,-3952-3,4065-2,-75-14,71 9,-56-3,-425 11,494-3,0-1,-35-9,-48-4,-454 13,293 6,164-2,-132-3,136-14,74 9,-60-4,-498 10,288 3,277-2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10:09.5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2,'25'0,"22"-1,1 2,-1 2,68 14,-59-9,0-1,0-4,109-5,-43-2,1683 5,-1780 0,-1 1,47 12,-45-8,1-1,33 1,341-6,-372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2:10:10.7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1,'11'0,"-1"2,1-1,-1 2,1-1,9 5,41 8,51-8,124-8,-80-1,5257 2,-5384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7:39.1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0,'5618'0,"-5585"2,1 1,36 9,48 5,10-17,23 1,-70 15,-60-11,0-1,24 2,-14-4,-3-1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8:08.2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37,'1539'0,"-1515"-2,1 0,45-11,-43 7,-1 1,35-2,622 5,-329 5,2887-3,-3208 2,-1 1,42 9,-39-5,59 4,-70-11,15 1,0 1,72 14,-24-4,-60-10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8:09.8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36,'538'0,"-513"-2,1 0,42-11,-40 7,-1 1,32-1,646 4,-340 5,102-3,-438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8:13.0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0,'12334'0,"-12306"0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8:15.6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70,'1861'0,"-1810"-3,75-12,-74 7,67-2,1503 10,-739 2,-849-4,0-1,37-9,-34 5,55-3,457 9,-264 3,-256-2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8:25.59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37,'21'0,"51"1,0-3,99-17,-92 9,0 4,152 7,-85 2,2059-4,-2179 3,-1 1,44 9,-41-6,-1-1,31 1,336-5,-185-3,-184 4,-1 0,47 12,-45-8,1-1,33 1,18-6,-52-2,0 2,1 1,-1 1,46 9,87 31,-127-35,60 4,18 4,-80-10,0-2,58 0,-61-3,0 0,0 2,53 10,-53-6,1-1,50 1,-51-5,1 2,50 10,-40-4,65 5,17 4,46 16,-116-26,0-2,0-2,0-3,59-5,5 1,-82 3,-1 2,1 1,53 12,-43-8,1-2,-1-1,82-5,-54-1,-65 3,0-1,1-1,-1 1,0-1,0 0,0 0,0 0,0-1,0 0,0 0,0 0,-1 0,8-5,-9 4,-1 0,1 0,-1 0,0 0,0 0,0 0,0 0,-1-1,1 1,-1-1,0 1,0-1,0 0,0 1,0-1,-1 0,0 1,0-1,-1-6,1 3,0 0,-1 0,0 0,0 0,0 0,-1 1,0-1,-1 1,1-1,-1 1,-1 0,1 0,-1 0,0 1,0-1,-1 1,1 0,-1 0,0 0,-1 1,1 0,-1 0,0 0,0 1,0-1,0 2,-1-1,1 1,-12-3,-15-2,0 2,0 2,0 0,-65 5,47 0,-1285 0,700-4,610 4,1 0,-44 11,41-7,1-1,-32 1,21-5,-20 0,-113 17,94-8,0-3,0-4,-82-7,14 1,-424 3,537-1,0-3,-42-8,39 5,-59-4,-388 10,228 3,229-3,0-2,-44-9,42 6,-1 1,-30-1,-649 4,345 4,345-2,45 0,52 0,-32 1,0 2,68 13,-76-10,44 1,-48-6,65 13,-25-3,1-2,0-4,124-8,-55 0,-94 4,-1 2,78 13,-51-6,1-3,157-8,-91-2,-108 3,0 1,0 2,62 13,-48-8,1-1,-1-4,1-1,57-6,-4 1,1399 3,-1475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8:28.59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1 241,'36'13,"-3"1,164 7,-109-9,-1-3,1-5,100-7,-34 0,-69 3,155 21,-137-10,0-4,135-9,-75-1,-33 1,143 5,-192 12,-60-9,0-2,25 2,403-2,-231-7,-166 5,-36 0,0-1,-1-1,1 0,0-1,0-1,0 0,15-5,-30 7,0 0,1-1,-1 1,0 0,0-1,1 0,-1 1,0-1,0 1,0-1,0 0,0 0,0 0,0 0,0 0,0 0,0 0,0 0,-1 0,1 0,0 0,-1 0,1 0,-1-1,1 1,-1 0,0 0,1-1,-1-1,-1 0,0 1,0 0,0 0,0-1,0 1,0 0,-1 0,1 0,-1 0,0 0,1 1,-1-1,0 0,-3-1,-9-7,-1 0,-1 2,-20-10,-20-7,26 10,-2 1,0 2,-37-10,26 12,13 3,0 1,-1 1,-34-1,37 4,0-1,-34-9,33 6,-59-5,-13 13,69 0,0-1,0-2,0-1,-61-12,32-2,-1 3,-1 2,0 3,-102 1,135 7,-1-1,1-2,-59-12,38 7,0 2,-1 2,0 3,-52 5,-7-2,2-3,-116 3,211 1,1 0,-1 1,0 1,1 0,0 0,0 2,-16 9,-35 16,33-20,4 0,-2-1,-32 7,-57 17,58-15,38-13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2:18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0 203,'33'-1,"0"0,-1-3,48-10,-22 5,0 3,0 2,104 7,-39 0,1582-3,-1673-2,0-1,42-9,-39 5,59-4,-53 10,18 0,108-16,-110 10,0 2,1 2,57 6,98-5,-132-13,-60 10,1 0,23-1,405 3,-232 5,885-2,-1071-1,1-3,40-8,-37 5,57-4,523 10,-296 3,-286-4,-1-1,39-9,-36 6,56-4,627 8,-348 4,1881-2,-2223 2,-1 1,41 9,37 4,391-13,-256-6,327 3,-536 2,1 1,40 10,-37-7,57 5,607-9,-338-5,612 3,-947 2,-1 0,43 11,-41-7,0-1,30 1,23-5,-34-1,0 1,92 16,-80-8,0-3,0-2,98-7,-36 0,-62 2,-31-1,0 2,-1 1,1 1,0 1,29 7,-26-2,0-1,1-2,51 1,100-8,-62-1,-82 5,73 13,-73-8,70 3,1-12,82 4,-112 14,-59-11,-1 0,27 1,41-5,-65-2,0 0,0 2,0 1,-1 0,29 8,-30-3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8:56.9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4,'2207'0,"-2181"1,-1 2,44 9,-42-6,1-1,30 1,-26-5,270-3,-221-14,-60 11,1 1,23-3,404 4,-230 6,348-3,-538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8:58.3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1,'1440'0,"-1407"2,1 1,37 9,-34-6,55 4,88-12,74 5,-151 13,-68-9,61 4,271-12,-338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9:06.7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1,'4614'0,"-4588"1,-1 2,44 10,-42-7,1-2,30 2,469-4,-250-4,-244 4,-1 1,40 9,-36-5,58 4,588-10,-328-3,-270 0,98 5,-101 12,-60-10,0 0,25 1,-45-6,45 3,86 15,-76-9,2-3,-1-2,103-7,-36-1,711 5,-810 0,0 1,45 12,-43-8,-1-1,35 1,466-4,-251-4,-251 3,1 2,42 9,-40-6,-1-1,32 1,638-4,-336-5,1221 3,-1554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9:09.9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1,'804'0,"-762"2,73 13,-69-7,53 2,-79-10,35 1,109 17,-93-9,1-2,-1-4,79-7,-17 2,-120 2,59-1,-1 3,106 17,-99-9,-1-3,1-4,79-6,-13 0,1025 3,-1141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9:27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70,'0'-1,"1"-1,-1 1,1-1,0 1,0 0,-1-1,1 1,0 0,0 0,0-1,1 1,-1 0,0 0,0 0,1 0,-1 1,0-1,1 0,-1 0,1 1,-1-1,1 1,-1-1,1 1,-1 0,1 0,2 0,51-7,-49 7,380-3,-198 5,-163-3,-1-1,47-12,-45 8,1 1,33-1,624 4,-331 4,2321-2,-2650 2,1 0,45 12,-43-8,-1-1,35 1,622-4,-329-5,448 3,-777 2,1 0,43 11,-42-7,1-1,30 1,648-4,-342-5,-294 2,-39-1,0 1,0 2,0 1,0 1,32 9,-32-4,1-2,0-1,50 1,101-8,-62-1,-76 4,-1 2,67 13,-33-6,1-3,154-8,-88-2,-107 5,-1 2,39 8,-38-5,73 4,-77-11,1 2,-1 1,44 10,-22-4,0-3,0-2,108-7,-41 0,5 1,144 5,-191 13,-61-11,1 0,26 2,152 14,15 12,-127-21,-59-11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9:37.9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0 172,'1'-2,"-1"1,1-1,0 1,0-1,-1 1,1-1,0 1,0 0,0 0,0-1,0 1,0 0,1 0,-1 0,0 0,1 0,-1 1,0-1,1 0,-1 1,1-1,-1 0,1 1,0 0,-1-1,1 1,2 0,51-6,-49 5,448-2,-234 6,-171-6,71-12,-70 8,66-3,586 12,-681-4,1 0,-1-2,0 0,0-1,29-12,-27 9,-1 1,1 1,1 1,28-3,144 10,42-4,-157-14,-61 10,1 2,26-3,402 4,-230 6,1083-3,-1274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9:40.0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0 138,'904'0,"-863"-3,-1-1,47-11,-22 3,9-3,-47 9,-1 1,48-3,1 8,-48 2,-1-2,1-1,0-1,46-9,-40 4,1 1,-1 3,1 0,50 3,44-2,-46-14,-61 10,-1 2,26-3,404 4,-232 6,-18-3,-171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9:42.0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1,'904'0,"-871"1,-1 2,42 10,-39-6,59 3,611-8,-341-4,-164 2,-172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9:44.2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80,'45'1,"1"-3,0-1,65-13,-55 7,0 3,1 2,107 7,-41 0,679-3,-784-1,0 0,0-2,0 0,0-1,-1 0,1-2,20-9,-19 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9:45.7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1,'69'-1,"1"4,93 15,-102-10,1-3,-1-3,63-5,104 5,-125 14,-68-9,61 4,56-13,62 4,-133 13,-60-10,1 0,23 1,0-3,14 0,70 13,-51-6,1-4,154-6,-88-3,1826 3,-1942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2:25.2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1 137,'0'-2,"1"-1,0 1,0 0,0 0,0-1,0 1,0 0,1 0,-1 0,1 1,0-1,-1 0,1 0,0 1,0-1,0 1,0 0,0-1,0 1,0 0,0 0,4 0,51-18,248-26,-217 30,-61 10,1 0,30-1,709 4,-371 5,3355-3,-3717 2,-1 1,39 9,-36-5,56 3,346-10,-207-1,-198 3,-1 2,1 2,-1 0,41 15,26 6,-96-27,0 0,0 1,0 0,0-1,0 1,-1 0,1 0,0 1,0-1,-1 1,1-1,-1 1,1 0,-1 0,0 0,0 0,0 0,0 0,0 1,0-1,-1 1,1-1,-1 1,0 0,0-1,0 1,0 0,0 0,0 0,-1 0,1 0,-1 0,0 0,0 0,0 0,0 0,-1 0,1 0,-2 5,-1-1,1 0,-1 1,0-1,0 0,-1-1,0 1,-1-1,1 1,-1-1,0-1,0 1,-1-1,0 0,-9 7,-3-1,0 0,-1-2,0 0,0-1,-1-1,0-1,-1-1,1 0,-1-2,0 0,-21 0,-729-5,745 0,1-1,-44-9,42 6,-1 1,-30-1,35 5,-15 1,0-2,0-2,-40-9,38 6,0 2,-1 2,0 1,-46 5,44-1,1-2,-1-1,-68-12,30 1,-1 3,0 4,-121 8,49 0,-948-3,1077-2,0 0,-45-12,43 8,1 1,-35-1,-147 8,-85-4,213-14,58 11,1 1,-25-3,-403 4,231 6,-1085-3,1275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9:47.2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41,'37'-13,"-4"0,28 5,0 3,1 3,62 6,1-1,610-3,-711 1,1 2,46 10,-45-7,1-1,33 2,535-6,-288-3,-278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9:48.7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73,'11'-1,"-1"0,1-1,-1 0,0-1,11-3,40-10,-1 13,68 3,-83 2,0-2,0-1,69-13,-35 2,0 4,1 3,118 8,-52-1,2948-2,-3069 2,1 0,43 11,-42-7,1-1,30 1,-18-3,53 11,-54-7,56 3,-69-8,0 1,28 8,41 4,-67-13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9:50.9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1,'10'0,"1"2,0-1,0 2,19 6,30 5,310-8,-203-9,8 1,189 5,-238 13,31 1,306-16,-217-3,-212 4,0 1,40 10,-37-6,58 3,587-8,-328-5,2286 3,-2616-1,1-2,46-10,-45 7,0 1,35-2,622 6,-329 3,-352-2,41-1,-1 2,1 2,74 15,-76-11,1-2,-1-1,1-3,44-3,-18 1,-40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9:52.6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1,'26'1,"0"2,49 11,-2 1,5-2,-31-5,1-1,48 0,22-9,98 3,-136 15,-58-11,-1 0,25 1,89-4,-91-3,1 2,-1 1,69 14,-73-9,1-2,-1-2,1-2,45-4,85 4,-33 29,-3 0,-110-26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9:00:21.2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2,'96'-2,"109"5,-114 12,-66-9,1-1,33 1,-20-5,-1 2,66 13,11 0,4 2,-68-10,1-2,0-2,103-7,-43 0,322 4,-408 0,-1 2,44 9,-42-6,1-1,30 1,31-7,-60-1,-1 2,0 0,0 2,0 1,31 8,-21-3,1-2,-1-1,2-2,-1-2,46-4,83 4,-64 15,-68-9,58 3,98-12,83 4,-194 14,-61-10,1-2,26 3,141-7,24 1,-132 15,-59-11,1-1,23 3,29-4,-19-1,83 14,-61-6,1-3,-1-4,81-7,-13 1,1392 3,-1512-1,-1-2,47-10,-45 7,1 1,33-2,73 7,-104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9:00:22.5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36,'118'2,"133"-5,-171-13,-58 11,-1 1,24-2,315 3,-187 5,-144-2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9:00:23.6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2,'44'-1,"1"2,-1 2,71 14,-78-10,0-2,0-2,46-2,-40-1,82 11,58 10,-11-1,-54 0,212 7,-248-25,112 15,138 17,-207-22,226-9,-173-6,2295 3,-2444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9:01:58.4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0 104,'1071'0,"-1046"-1,-1-2,47-10,-45 7,1 1,34-2,622 5,-330 5,4460-3,-4787-1,-1-2,44-10,-42 7,1 2,30-3,107 9,71-4,-155-14,-61 11,1 0,26-1,380 2,-220 7,1864-3,-2042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9:02:03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1 241,'70'1,"-38"1,-1-1,1-2,0-1,59-12,-40 3,1 4,-1 1,1 3,103 6,-34 0,2218-3,-2313-2,0 0,42-11,-40 7,0 1,30-1,-17 3,50-10,-50 6,54-3,274 10,-170 1,-174-2,-1-2,47-10,-45 7,1 1,33-2,18 8,-52 0,1 0,-1-2,0-1,46-10,-41 5,1 2,0 1,41 0,-36 3,72-12,105-28,-163 33,-1 2,2 3,-1 1,52 6,11-1,-77-3,-17-1,1 1,0 1,-1 0,1 2,26 6,-26-2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9:02:08.6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1 198,'0'-2,"1"1,-1-1,1 1,0 0,0-1,-1 1,1-1,0 1,0 0,0 0,1 0,-1 0,0 0,0 0,1 0,-1 0,0 0,1 0,-1 0,1 1,-1-1,1 1,-1-1,1 1,-1 0,1 0,2-1,52-5,-50 6,169 0,22-2,-116-13,-60 9,1 2,23-2,404 2,-230 7,2020-3,-2215-1,1-2,46-10,-45 7,1 1,33-2,2 2,-1-2,0-3,70-22,-107 27,1 2,0 0,37 2,-38 1,0-1,1-1,39-8,-10-3,-30 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2:26.8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1,'32'0,"-1"2,1 1,51 12,-27-6,0-2,0-3,114-7,-48 0,1308 3,-1393 2,69 12,18 2,534-13,-339-5,4324 2,-4614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9:02:09.9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0,'2374'0,"-2345"0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9:02:26.1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37,'0'-1,"1"-1,0 1,-1 0,1-1,0 1,0-1,-1 1,1 0,0 0,1-1,-1 1,0 0,0 0,0 0,1 0,-1 0,0 0,1 1,-1-1,1 0,-1 1,1-1,-1 1,1 0,-1-1,1 1,2 0,51-7,-49 7,448-4,-233 7,815-3,-1012 2,1 0,45 12,-43-8,-1-1,35 1,-22-5,-1 2,66 13,-61-9,2-2,-1-2,0-2,46-5,-28 2,64 5,-45 13,-61-10,0-2,27 3,205-8,29 3,-200 14,-60-11,1-1,23 3,405-4,-232-6,-216 3,41-1,-1 2,1 2,74 15,-78-11,0-2,0-2,0-1,57-5,72 3,-87 16,-59-11,-1-1,24 3,405-4,-232-6,316 3,-509 2,-1 0,48 12,-46-8,1-2,33 3,623-5,-329-5,1517 3,-1837 2,-1 1,39 9,-36-5,57 3,634-8,-351-5,1629 3,-1980-1,1-2,43-10,-42 7,1 2,30-2,3 4,112-16,-92 0,-44 8,0 3,0 1,39-1,86-10,-109 9,64-1,-112 9,57 0,1-3,77-13,-62 6,1 4,153 7,-87 1,-27 1,131-7,-168-12,-61 11,1 1,26-3,402 3,-230 7,1985-3,-2175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9:03:08.2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1 269,'0'-1,"0"0,0 0,1 0,-1 0,1 0,-1 1,0-1,1 0,0 0,-1 0,1 0,-1 0,1 1,0-1,0 0,-1 1,1-1,0 0,0 1,0-1,0 1,1-1,28-11,-14 7,16-8,0 2,58-11,-58 15,170-26,-134 18,1 2,1 4,112-1,-135 9,77-14,-74 7,63-1,-16 11,72-3,-88-15,-61 11,1 0,26-2,402 4,-230 6,-124-2,109-3,-123-14,-60 11,1 1,23-3,405 4,-232 6,1152-3,-1344 1,-1 2,44 10,-42-7,1-2,30 2,148-8,89 5,-214 13,-60-11,-1-1,27 3,42-6,-63-2,-1 1,1 1,-1 1,38 9,129 30,-159-36,0 0,0-3,48-1,-46-2,-1 2,0 1,39 8,7 2,0-3,1-4,127-8,-56 1,416 2,-540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9:03:21.1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72,'0'-1,"0"0,0 0,1-1,-1 1,1 0,-1 0,1 0,-1 0,1 0,0 0,0 0,-1 1,1-1,0 0,0 0,0 0,0 1,0-1,0 1,0-1,0 0,0 1,1-1,33-11,-22 8,17-5,0 2,1 0,0 2,47-2,131 9,-80 1,1408-3,-1511 2,-1 0,44 11,-42-7,1-1,30 1,44-8,-71 0,-1 1,1 2,0 0,0 3,35 7,-34-3,0-1,0-2,49 1,103-8,-64-1,2052 3,-2146 1,-1 2,44 10,-41-7,-1-1,32 1,92-8,65 4,-79 28,-111-28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9:03:23.2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0,'1505'0,"-1479"1,-1 2,44 10,-42-7,1-1,30 1,210-7,-240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9:03:27.9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36,'1305'0,"-1279"-1,-1-2,44-10,-41 7,-1 2,32-3,646 6,-340 3,1306-2,-1645 2,-1 0,44 11,-42-7,1-1,30 1,425-5,-230-3,-220 4,-1 1,42 9,-39-5,58 4,456-10,-262-3,-275 2,1 1,-1 1,1-1,23 8,-15-2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9:03:29.6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1,'804'0,"-771"2,-1 1,42 9,-39-5,59 4,337-10,-204-3,-183 4,72 13,-68-7,53 1,-12-9,-46-2,1 3,85 12,-34 1,0-5,1-4,110-9,-42 1,402 3,-523 2,72 13,-71-8,67 3,1113-9,-543-3,-659 0,-1 0,1-2,-1 0,0-1,29-12,-27 9,0 1,0 1,0 1,28-3,258 7,-150 3,-130-2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9:04:32.4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1,'2108'0,"-2083"1,-1 2,47 10,-45-7,1-1,33 2,-35-7,15 1,0 1,70 14,-54-7,0-3,1-2,107-7,-43 0,-92 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9:04:54.9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1,'805'0,"-772"1,1 3,37 7,-34-4,55 3,635-8,-351-5,726 3,-1073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9:04:56.9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1,'8625'0,"-8593"2,1 1,40 9,-38-5,59 4,299-10,-185-3,-186 3,-1 1,0 2,24 5,48 7,-61-12,44 10,-47-8,1-1,35 2,11-8,-50 0,1 0,-1 2,1 1,46 10,-21-2,0-2,1-3,0-2,97-6,-29 0,-83 2,0 3,0 1,62 13,-67-11,1 0,-1-2,48-2,-46-2,0 2,68 11,-77-7,42 13,-46-8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2:46.47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1,'838'0,"-813"1,0 2,44 9,-41-6,-1-1,32 1,646-4,-340-5,3544 3,-3880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9:04:59.6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1,'670'0,"-644"1,-1 2,44 9,-41-6,0-1,30 1,31-7,-61-1,0 2,0 0,1 2,-1 1,30 8,-15-2,0-2,1-2,-1-2,85-5,-49 1,-51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9:05:01.0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70,'1'-2,"-1"1,1-1,0 1,-1-1,1 1,0 0,0-1,0 1,0 0,0 0,0-1,0 1,1 0,-1 0,0 0,0 1,1-1,-1 0,1 0,-1 1,1-1,-1 1,1-1,-1 1,1 0,0-1,2 1,51-6,-49 5,104-15,-77 9,63-4,717 9,-389 5,-422-3,43-1,-1 2,0 2,68 14,-61-9,0-2,1-2,-1-3,55-5,5 2,15-1,148 7,-194 12,-59-11,0-1,26 3,105-6,-106-3,-1 1,0 3,67 12,68 28,-156-38,1 0,-1-1,39-2,-38-1,-1 1,0 1,41 8,-11 0,1-2,0-3,-1-2,89-7,-22 2,18-1,155 7,-213 12,-61-11,1-1,26 3,50-5,-68-2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5:09.9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296 308,'739'0,"-696"-2,71-13,-68 8,51-2,12 8,-55 3,1-4,75-10,121-30,-192 35,1 2,98 5,-98 2,0-3,93-12,-39-1,1 5,172 9,-115 3,363-3,-508-2,0-1,-1-2,1 0,39-14,-37 10,0 1,0 2,44-5,59 11,-90 2,-1-2,1-1,70-13,-70 7,1 2,68-1,-7 2,-12-12,-67 11,1 0,32-1,18 7,-50 0,-1-1,1 0,0-2,49-11,-24 3,0 2,0 3,0 1,0 3,55 6,15-2,1216-3,-1309 2,1 1,-1 1,1 2,52 18,-74-21,1 0,-1 0,0 1,0 0,0 0,-1 1,1 0,-1 0,0 1,5 6,-9-10,-1-1,0 1,1 0,-1 0,0-1,0 1,0 0,0 0,-1 0,1 0,0 1,-1-1,1 0,-1 0,0 0,0 0,0 0,0 1,0-1,0 0,-1 0,1 0,-1 0,1 0,-1 0,0 1,0-2,0 1,0 0,0 0,0 0,-1 0,1-1,0 1,-1 0,0-1,1 0,-1 1,0-1,-3 2,-6 3,-1 0,1 0,-1-2,-1 1,1-1,-1-1,-19 2,-27 9,36-7,-4 2,-2-1,1-1,-55 5,-152 20,204-29,-49 11,51-7,0-2,-35 1,5-3,-84 13,-70 19,168-27,-2-3,1-2,-70-3,62-1,0 2,-56 8,32 0,-120-1,29-3,51 10,-11 1,-16-14,83-3,0 3,-104 16,118-11,-1-2,0-3,-58-3,-68 2,70 15,71-9,-59 4,-613-9,341-5,-1372 3,1712 2,-1 0,-42 11,40-7,1-1,-32 1,-396-5,221-3,228 5,14 3,15 5,18-4,-1-1,1-2,-1-2,75-5,-18 0,82 1,250 5,-237 13,94 2,1752-18,-879-1,-956-16,-29 1,647 12,-421 7,662-3,-1033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5:15.3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0 138,'22'-2,"0"-1,0 0,0-2,-1 0,28-11,-26 8,1 0,0 2,0 1,26-2,37 7,-61 1,-1-1,0-1,1-1,39-8,-23 1,0 3,1 1,-1 3,81 4,66-3,-108-15,-61 11,0 0,27-2,381 4,-221 6,1464-3,-1659 0,0 1,0 0,0 1,0 0,14 5,-5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5:19.2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0 104,'46'-1,"0"2,0 3,64 12,-77-9,19 6,2-2,96 6,-110-14,54 10,-53-6,52 2,-65-6,0 0,32 8,-32-5,1-1,31 1,-39-5,19 0,0 1,73 14,-86-12,0 0,35 0,-37-3,0 0,-1 2,26 6,4 1,1-2,-1-3,1-2,88-7,-22 1,515 3,-603-1,1-3,37-7,-35 4,57-3,-93 10,63-2,108-15,-132 11,1 2,43 2,21-1,-22-13,-61 11,0 1,24-3,71 7,-86 2,0-1,0-2,0-1,54-11,-37 2,-1 3,50-2,15-3,-33 5,-1 3,96 7,81-4,-151-14,-66 9,57-3,58 12,64-4,-113-14,-68 9,61-4,-55 8,50-10,-51 6,55-3,475 9,-271 3,-266-4,-1-1,42-10,-39 7,59-5,432 10,-250 3,-262-1,-1 0,1 1,0 1,-1 0,1 1,-1 0,20 11,19 5,68 10,-83-22,-1 1,37 14,-72-23,1 0,-1 1,0-1,1 1,-1-1,1 1,-1-1,0 1,0 0,1-1,-1 1,0 0,0 0,0 0,0 0,0 0,0 0,0 0,0 1,-1-1,1 0,0 0,-1 1,1-1,-1 0,1 2,-1-1,-1-1,0 1,0-1,0 1,0-1,0 0,0 0,0 1,0-1,0 0,0 0,-1 0,1 0,0 0,-1 0,1-1,-1 1,-2 0,-10 5,-1 0,0-2,-26 6,-30-4,-1-2,-90-6,31-2,-1439 5,1541-1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5:21.2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71,'30'0,"0"-1,0-2,0-1,-1-2,1-1,46-17,-56 18,0 1,0 0,0 1,0 2,21-1,108 5,-58 1,510-3,-572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5:35.1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0 271,'1'-4,"-1"0,1 1,0-1,0 1,1-1,-1 1,1-1,-1 1,1 0,0 0,0 0,1 0,-1 0,1 0,-1 1,1-1,0 1,0 0,0 0,0 0,0 0,6-2,12-6,-1 1,35-10,-35 13,97-24,-73 20,50-18,-72 22,0 1,0 1,1 0,-1 2,1 1,40 2,-37 1,0-2,0-1,0-1,40-9,-13 1,0 2,1 3,-1 2,95 6,-28 0,-73-5,75-14,-74 9,70-3,1483 9,-729 3,-848-1,1 2,45 10,-43-7,-1-1,35 2,466-6,-251-3,-247 4,-1 1,52 12,-17-2,7 2,-43-9,-1 0,51 2,-26-4,69 14,-57-8,74 22,92 35,-60-31,-2-4,-31 0,-84-20,-25-5,1-1,-1-1,36 1,-12-5,-1 3,51 10,-61-8,0-2,45-2,17 1,-10 13,-67-11,1 0,31 1,405-5,-221-3,-208 4,-1 1,42 10,-39-6,58 3,612-8,-340-4,1039 2,-1380-2,1 0,45-12,-43 8,-1 1,35-1,78 7,56-2,-114-15,-60 11,0 0,24-1,-23 4,-1-2,24-6,6-2,-26 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5:36.8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70,'39'-2,"73"-13,-72 8,69-3,1464 11,-1549-3,1 0,45-11,-43 7,-1 1,35-2,622 5,-329 5,548-3,-877 1,-1 2,47 10,-45-7,1-1,33 2,579-6,-309-3,-301 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5:38.4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71,'21'-2,"-1"0,-1-1,28-7,-24 4,48-5,110 10,-116 2,1-2,77-11,-17-3,1 7,159 8,-108 3,723-3,-872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5:42.4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2,'85'-2,"96"5,-99 13,-61-11,0 0,25 1,404-2,-232-7,216 3,-408 1,-1 2,44 9,-42-6,1-1,30 1,287-5,-161-2,-162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2:48.35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38,'130'2,"142"-5,-191-13,-61 10,1 2,26-3,402 4,-231 6,2563-3,-2741 2,74 13,-70-7,54 1,-18 0,-77-8,0-1,1 1,-1-1,0 1,0 0,0 0,0 0,0 0,0 1,-1-1,1 1,0 0,-1 0,1 0,-1 0,0 0,0 0,1 1,-1-1,-1 1,1-1,1 4,-3-4,0 0,0 1,0-1,-1 0,0 0,1 0,-1 0,0 0,0 0,0 0,0 0,0 0,0 0,-1 0,1 0,-1-1,1 1,-1-1,0 1,1-1,-1 0,0 1,-3 0,-48 25,-125 39,39-38,110-22,-1-1,-1-1,1-1,-52-3,-31 2,21 13,67-9,0-1,-34 1,-647-4,342-5,-705 3,1035-2,0-1,-37-9,35 6,-57-4,-30 11,-53-3,140-3,1-2,-39-12,34 8,-43-7,-19 9,63 7,-68-13,51 6,-1 3,0 3,-104 6,37 0,58-3,37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5:44.5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1,'2624'0,"-2572"2,72 13,39 3,-58-20,-60 0,0 2,0 2,65 12,-67-7,65 3,-65-7,61 11,-22-2,1-3,0-4,118-9,-48 2,1131 2,-1239 2,72 13,-71-8,67 3,1223-10,-601-1,-707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5:47.0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1 273,'5'-2,"1"0,0 0,0 0,-1 0,1-1,-1 0,8-6,-1 2,3 0,0 0,0 1,1 0,20-3,-16 3,0 1,25-13,-20 9,0 0,1 1,0 2,53-7,9-2,-53 10,1 1,-1 2,50 2,44-1,-47-15,-61 10,-1 2,26-2,227 6,23-2,-193-14,-67 9,58-3,11 11,-64 1,0-2,0-2,65-11,-31 1,0 3,1 4,125 7,-60 1,2065-3,-2181 1,-1 2,47 10,-45-7,1-1,33 2,-21-6,-1 1,66 14,-78-11,1-2,34 1,-37-3,0 0,1 2,28 7,73 14,-25-7,-43-3,-20-4,0-2,1-1,42 1,-25-1,-55-7,0 0,0 0,0 1,1-1,-1 1,0-1,0 1,0-1,0 1,0 0,0-1,0 1,0 0,0 0,0 0,1 1,-2-1,0 0,0 0,0 0,0 0,0-1,-1 1,1 0,0 0,0 0,-1 0,1-1,-1 1,1 0,0 0,-1-1,1 1,-1 0,0-1,1 1,-1-1,0 1,1 0,-1-1,0 0,1 1,-1-1,0 1,-1-1,-9 6,0-1,0-1,0 0,-1 0,0-1,0-1,0 0,0-1,-19 1,-49 8,22 0,0-3,-1-2,1-3,-70-6,5 2,-779 2,876-2,1 0,-44-11,42 7,-1 1,-30-1,-19 7,52 0,-1-1,0 0,1-2,-51-11,26 3,-1 2,0 3,-1 1,1 3,-55 6,-14-2,-2052-3,2143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5:48.7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1,'1906'0,"-1877"0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5:50.4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41,'32'-1,"-1"-1,1-1,51-12,-27 6,0 3,0 2,112 7,-44 0,1813-3,-1908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5:53.0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1 203,'10'-1,"0"-1,0 0,-1 0,1-1,0 0,-1-1,0 0,12-7,-8 5,-1 0,1 1,23-7,28-2,-32 6,0 1,1 2,35-1,-33 5,-1-1,1-1,43-11,-27 6,0 2,0 2,0 2,56 6,3-1,1361-3,-1438-2,1-1,37-9,-34 5,55-3,633 8,-350 5,-337-5,0-2,38-8,-37 5,72-3,1048 9,-512 3,-626-1,-1 1,1 1,26 8,-24-5,47 4,27 7,-70-11,49 5,-45-8,48 11,-50-8,0-1,35 2,-22-4,50 10,-51-6,52 3,-52-8,51 12,-52-7,55 2,82-11,81 5,-215 3,51 14,-78-17,-16-3,0 0,0 0,1 0,-1 0,0 0,0 0,0 0,0 0,0 0,0 0,1 0,-1 0,0 0,0 0,0 0,0 0,0 1,0-1,0 0,1 0,-1 0,0 0,0 0,0 0,0 0,0 0,0 0,0 0,0 0,0 1,1-1,-1 0,0 0,0 0,0 0,0 0,0 0,0 1,0-1,0 0,0 0,0 0,0 0,0 0,0 0,0 1,0-1,0 0,0 0,0 0,0 0,0 0,0 0,0 1,0-1,-1 0,1 0,0 0,0 0,0 0,0 0,0 0,0 0,0 1,0-1,-1 0,-13 8,-19 3,-31-2,0-3,0-3,-92-6,24 0,-1587 3,1667-3,-67-11,-21-2,-1-1,93 9,-60-2,-88 12,-92-4,165-14,70 8,-69-2,74 9,1-2,-58-11,26 4,-1 3,-150 8,85 2,-1359-3,1476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6:04.4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1,'1606'0,"-1582"1,1 2,45 10,-43-7,-1-1,35 2,6-6,-9 0,1 2,58 11,-38-4,0-4,153-6,-87-3,791 3,-911 1,-1 2,47 10,-45-7,0-1,35 2,122-9,69 4,-149 13,-66-8,57 3,633-8,-351-4,2431 2,-2779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6:07.0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38,'871'0,"-823"-3,72-12,-71 7,69-2,1972 9,-973 4,3594-3,-4682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6:08.7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1,'2843'0,"-2811"1,0 2,42 10,-39-6,59 3,-91-9,60 0,105 17,-89-8,1-4,150-7,-85-2,926 4,-1047 0,1 1,45 12,-44-8,1-1,33 1,624-4,-331-4,-224 0,143 5,-169 12,-66-8,57 3,633-8,-351-5,727 3,-1084-1,0-1,-1-1,37-10,-54 13,22-6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6:10.0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1,'6115'0,"-6072"2,75 13,-72-7,58 2,729-9,-402-3,1171 2,-1573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6:52.6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2,'972'0,"-937"2,0 2,43 9,-13-1,-61-12,103 17,161 4,-208-21,0 3,62 12,-63-8,0-3,91-4,51 3,-119 13,-61-11,0 0,29 1,486-2,-277-7,878 3,-1113-1,1-2,45-10,-43 7,-1 1,35-2,64 8,51-2,-96-14,-59 9,1 2,23-2,42 5,-62 2,0-1,-1-1,1-1,42-10,-16 2,0 3,1 1,0 3,-1 1,53 7,17-2,1415-3,-1502-2,0-1,38-9,-36 5,57-3,456 9,-264 3,-256-2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8:52:51.11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0,'1667'0,"-1468"18,-16-1,59 3,-109-8,231-9,-176-6,-127 3,0 3,83 15,-64-8,1-3,150-8,-87-2,1426 3,-1544 2,-1 0,44 11,-41-7,-1-1,32 1,59-7,-73-1,-1 2,0 1,73 14,-72-8,0-1,0-3,49-2,44 4,-57 10,6 0,-42-12,-1 1,46 11,-63-10,0-1,36 0,-38-4,0 2,0 1,25 6,109 31,-72-27,-70-12,-1 0,0 1,0 1,0 1,0 0,15 7,-29-6,-9-3,7-2,-14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6:54.4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1,'3410'0,"-3381"0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6:56.5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40,'8'-1,"-1"0,0 0,1-1,-1 0,11-5,24-5,36 4,1 3,101 7,-44 1,3908-3,-4016 2,1 0,42 11,35 3,3 1,-78-10,-1-2,34 1,169-7,-204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6:58.1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37,'1'-2,"-1"1,1-1,0 1,-1 0,1-1,0 1,0 0,0-1,0 1,0 0,0 0,0 0,0 0,1 0,-1 0,0 0,1 0,-1 0,1 1,-1-1,1 0,-1 1,1-1,-1 1,1 0,-1 0,4-1,50-5,-49 6,437-4,-227 7,-156-2,118 19,-80-10,0-3,136-8,-78-2,-58 5,107 16,-131-12,87-3,30 2,-83 11,-70-9,62 4,773-9,-422-5,316 3,-738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7:05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2,'130'-2,"142"5,-191 13,-61-10,1-2,26 3,24-4,-32-2,-1 1,60 13,-68-10,1-2,-1 0,43-3,-45-1,-1 1,0 2,1 0,39 10,-6 4,1-3,0-3,0-2,106 0,-139-9,0 2,1 2,-1 0,34 10,-31-7,1-2,-1-1,1-2,34-2,56 3,-41 13,5 1,64-16,-105-2,-1 2,1 2,66 11,-62-5,0-2,0-3,60-3,64 4,-93 12,-61-11,1 0,26 2,380-4,-220-6,-166 3,1-1,45-9,-70 7,-1-1,0-1,1 0,-1-1,-1-1,1 0,27-19,-26 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7:07.1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0 105,'1'-1,"-1"-1,1 1,0 0,-1-1,1 1,0-1,0 1,0 0,0 0,0 0,0-1,1 1,-1 0,0 0,0 0,1 1,-1-1,1 0,-1 1,1-1,-1 0,1 1,-1 0,1-1,-1 1,1 0,2 0,51-6,-49 5,29-2,41-11,-44 7,-1 2,34-1,-45 5,20 1,0-2,75-15,-63 9,1 2,-1 3,101 5,-42 1,724-3,-786 2,70 12,35 3,714-15,-420-5,-446 3,41 0,-1 1,1 1,74 16,-90-12,-3-2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7:09.3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0 168,'1'-1,"0"-1,-1 1,1-1,0 1,0-1,0 1,0 0,0-1,0 1,0 0,0 0,1 0,-1 0,1 0,-1 0,0 0,1 0,-1 0,1 1,1-1,43-17,-35 14,22-9,-1 0,56-14,-38 15,67-12,-38 12,-29 3,89-3,1927 12,-891 2,-1146-2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7:11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0 102,'119'2,"131"-5,-169-12,-60 10,0 0,25-1,403 3,-230 6,616-3,-810-2,-1 0,47-12,-45 8,1 1,33-1,311 5,-173 2,-172-2,-1-2,44-9,-42 6,1 1,30-1,448 5,-243 3,-235-2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7:13.9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1 202,'5'-1,"1"-1,0 0,0 0,-1 0,1-1,-1 0,8-6,-1 2,10-6,2 1,0 2,0 0,0 1,29-5,29-5,-24 4,0 3,1 2,85-3,2096 15,-2216-4,1 0,45-12,-43 8,-1 1,35-1,265 5,-151 3,-147-2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7:15.2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1,'1313'0,"-1263"2,70 12,38 3,51 0,24 1,-107-19,-29-1,-1 5,107 15,-136-10,96-1,42 5,-19 5,304-11,-258-9,1536 3,-1740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01:57:16.8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1,'437'0,"-412"1,1 2,43 9,-42-6,1-1,30 1,137-6,-99-3,172 19,135 26,-315-34,1-3,89-8,110 5,-184 14,-68-9,64 4,14-12,-68-1,0 2,0 2,66 12,-31-2,1-4,0-3,120-8,-50 0,617 3,-751-1,0-1,-1 0,26-8,1 0,-20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EEED9-72E5-4845-9609-DE66875C3125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1AFFA-5214-4CD7-AC14-54BF2F08C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1AFFA-5214-4CD7-AC14-54BF2F08C1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35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141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Rounded down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6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Rounded down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6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5991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543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3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83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39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8" y="0"/>
            <a:ext cx="9151808" cy="6857999"/>
          </a:xfrm>
          <a:prstGeom prst="rect">
            <a:avLst/>
          </a:prstGeom>
          <a:solidFill>
            <a:schemeClr val="tx1">
              <a:alpha val="38000"/>
            </a:schemeClr>
          </a:solidFill>
        </p:spPr>
      </p:pic>
      <p:sp>
        <p:nvSpPr>
          <p:cNvPr id="10" name="Rectangle 9"/>
          <p:cNvSpPr/>
          <p:nvPr userDrawn="1"/>
        </p:nvSpPr>
        <p:spPr>
          <a:xfrm>
            <a:off x="0" y="2052735"/>
            <a:ext cx="9144000" cy="274320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06081"/>
            <a:ext cx="77724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2" descr="https://lh3.googleusercontent.com/-SopXTghmfjQ/VrwtwwavOXI/AAAAAAAABYw/eA1lMnzRaiU/s512/2016-02-10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165" y="239571"/>
            <a:ext cx="3094317" cy="167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05928" y="5973054"/>
            <a:ext cx="7932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College of Engineering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154741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0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6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53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8" y="0"/>
            <a:ext cx="9151807" cy="6857999"/>
          </a:xfrm>
          <a:prstGeom prst="rect">
            <a:avLst/>
          </a:prstGeom>
          <a:solidFill>
            <a:schemeClr val="tx1">
              <a:alpha val="38000"/>
            </a:schemeClr>
          </a:solidFill>
        </p:spPr>
      </p:pic>
      <p:sp>
        <p:nvSpPr>
          <p:cNvPr id="6" name="Rectangle 5"/>
          <p:cNvSpPr/>
          <p:nvPr userDrawn="1"/>
        </p:nvSpPr>
        <p:spPr>
          <a:xfrm>
            <a:off x="-58608" y="2431973"/>
            <a:ext cx="9244941" cy="1994054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135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165" y="239571"/>
            <a:ext cx="3094317" cy="167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5928" y="5973054"/>
            <a:ext cx="7932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College of Engineering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4174095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sz="2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000"/>
            </a:lvl2pPr>
            <a:lvl3pPr marL="914400" indent="0">
              <a:buFont typeface="Arial" panose="020B0604020202020204" pitchFamily="34" charset="0"/>
              <a:buNone/>
              <a:defRPr sz="1800"/>
            </a:lvl3pPr>
            <a:lvl4pPr marL="1371600" indent="0">
              <a:buFont typeface="Arial" panose="020B0604020202020204" pitchFamily="34" charset="0"/>
              <a:buNone/>
              <a:defRPr sz="1600"/>
            </a:lvl4pPr>
            <a:lvl5pPr marL="18288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097280" y="1380226"/>
            <a:ext cx="69743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33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5656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8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9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2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2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8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/>
          <a:stretch/>
        </p:blipFill>
        <p:spPr>
          <a:xfrm>
            <a:off x="-17417" y="0"/>
            <a:ext cx="9159892" cy="6857999"/>
          </a:xfrm>
          <a:prstGeom prst="rect">
            <a:avLst/>
          </a:prstGeom>
        </p:spPr>
      </p:pic>
      <p:sp>
        <p:nvSpPr>
          <p:cNvPr id="8" name="Rounded Rectangle 3"/>
          <p:cNvSpPr/>
          <p:nvPr userDrawn="1"/>
        </p:nvSpPr>
        <p:spPr>
          <a:xfrm>
            <a:off x="893928" y="1241417"/>
            <a:ext cx="7356144" cy="4872250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6" y="0"/>
            <a:ext cx="8985379" cy="569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663429" y="6629400"/>
            <a:ext cx="38481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b="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7268766" y="6611981"/>
            <a:ext cx="1752600" cy="2635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46D539D-DEC7-4435-BF19-E7719BE9AEE7}" type="slidenum">
              <a:rPr lang="en-US" altLang="en-US" sz="900" b="0" smtClean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900" b="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68585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b="1" kern="1200" cap="all" baseline="0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customXml" Target="../ink/ink24.xm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1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26.png"/><Relationship Id="rId14" Type="http://schemas.openxmlformats.org/officeDocument/2006/relationships/customXml" Target="../ink/ink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png"/><Relationship Id="rId18" Type="http://schemas.openxmlformats.org/officeDocument/2006/relationships/customXml" Target="../ink/ink29.xml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customXml" Target="../ink/ink26.xml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2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11" Type="http://schemas.openxmlformats.org/officeDocument/2006/relationships/image" Target="../media/image38.gif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10" Type="http://schemas.openxmlformats.org/officeDocument/2006/relationships/image" Target="../media/image37.gif"/><Relationship Id="rId19" Type="http://schemas.openxmlformats.org/officeDocument/2006/relationships/image" Target="../media/image42.png"/><Relationship Id="rId4" Type="http://schemas.openxmlformats.org/officeDocument/2006/relationships/image" Target="../media/image31.png"/><Relationship Id="rId9" Type="http://schemas.openxmlformats.org/officeDocument/2006/relationships/image" Target="../media/image36.gif"/><Relationship Id="rId14" Type="http://schemas.openxmlformats.org/officeDocument/2006/relationships/customXml" Target="../ink/ink2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2.xml"/><Relationship Id="rId5" Type="http://schemas.openxmlformats.org/officeDocument/2006/relationships/image" Target="../media/image44.png"/><Relationship Id="rId4" Type="http://schemas.openxmlformats.org/officeDocument/2006/relationships/customXml" Target="../ink/ink31.xml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customXml" Target="../ink/ink39.xml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customXml" Target="../ink/ink37.xml"/><Relationship Id="rId1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5" Type="http://schemas.openxmlformats.org/officeDocument/2006/relationships/image" Target="../media/image54.png"/><Relationship Id="rId4" Type="http://schemas.openxmlformats.org/officeDocument/2006/relationships/customXml" Target="../ink/ink41.xml"/><Relationship Id="rId9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62.png"/><Relationship Id="rId18" Type="http://schemas.openxmlformats.org/officeDocument/2006/relationships/customXml" Target="../ink/ink52.xml"/><Relationship Id="rId3" Type="http://schemas.openxmlformats.org/officeDocument/2006/relationships/image" Target="../media/image57.png"/><Relationship Id="rId21" Type="http://schemas.openxmlformats.org/officeDocument/2006/relationships/image" Target="../media/image66.png"/><Relationship Id="rId7" Type="http://schemas.openxmlformats.org/officeDocument/2006/relationships/image" Target="../media/image59.png"/><Relationship Id="rId12" Type="http://schemas.openxmlformats.org/officeDocument/2006/relationships/customXml" Target="../ink/ink49.xml"/><Relationship Id="rId17" Type="http://schemas.openxmlformats.org/officeDocument/2006/relationships/image" Target="../media/image64.png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5" Type="http://schemas.openxmlformats.org/officeDocument/2006/relationships/image" Target="../media/image63.png"/><Relationship Id="rId10" Type="http://schemas.openxmlformats.org/officeDocument/2006/relationships/customXml" Target="../ink/ink48.xml"/><Relationship Id="rId19" Type="http://schemas.openxmlformats.org/officeDocument/2006/relationships/image" Target="../media/image65.png"/><Relationship Id="rId4" Type="http://schemas.openxmlformats.org/officeDocument/2006/relationships/customXml" Target="../ink/ink45.xml"/><Relationship Id="rId9" Type="http://schemas.openxmlformats.org/officeDocument/2006/relationships/image" Target="../media/image60.png"/><Relationship Id="rId14" Type="http://schemas.openxmlformats.org/officeDocument/2006/relationships/customXml" Target="../ink/ink5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5" Type="http://schemas.openxmlformats.org/officeDocument/2006/relationships/image" Target="../media/image68.png"/><Relationship Id="rId4" Type="http://schemas.openxmlformats.org/officeDocument/2006/relationships/customXml" Target="../ink/ink5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.xml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5" Type="http://schemas.openxmlformats.org/officeDocument/2006/relationships/image" Target="../media/image71.png"/><Relationship Id="rId4" Type="http://schemas.openxmlformats.org/officeDocument/2006/relationships/customXml" Target="../ink/ink58.xml"/><Relationship Id="rId9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12" Type="http://schemas.openxmlformats.org/officeDocument/2006/relationships/customXml" Target="../ink/ink66.xml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1" Type="http://schemas.openxmlformats.org/officeDocument/2006/relationships/image" Target="../media/image78.png"/><Relationship Id="rId5" Type="http://schemas.openxmlformats.org/officeDocument/2006/relationships/image" Target="../media/image75.png"/><Relationship Id="rId10" Type="http://schemas.openxmlformats.org/officeDocument/2006/relationships/customXml" Target="../ink/ink65.xml"/><Relationship Id="rId4" Type="http://schemas.openxmlformats.org/officeDocument/2006/relationships/customXml" Target="../ink/ink62.xml"/><Relationship Id="rId9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3" Type="http://schemas.openxmlformats.org/officeDocument/2006/relationships/image" Target="../media/image80.png"/><Relationship Id="rId7" Type="http://schemas.openxmlformats.org/officeDocument/2006/relationships/image" Target="../media/image82.png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11" Type="http://schemas.openxmlformats.org/officeDocument/2006/relationships/image" Target="../media/image84.png"/><Relationship Id="rId5" Type="http://schemas.openxmlformats.org/officeDocument/2006/relationships/image" Target="../media/image81.png"/><Relationship Id="rId10" Type="http://schemas.openxmlformats.org/officeDocument/2006/relationships/customXml" Target="../ink/ink71.xml"/><Relationship Id="rId4" Type="http://schemas.openxmlformats.org/officeDocument/2006/relationships/customXml" Target="../ink/ink68.xml"/><Relationship Id="rId9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png"/><Relationship Id="rId18" Type="http://schemas.openxmlformats.org/officeDocument/2006/relationships/customXml" Target="../ink/ink80.xml"/><Relationship Id="rId26" Type="http://schemas.openxmlformats.org/officeDocument/2006/relationships/customXml" Target="../ink/ink84.xml"/><Relationship Id="rId3" Type="http://schemas.openxmlformats.org/officeDocument/2006/relationships/image" Target="../media/image85.png"/><Relationship Id="rId21" Type="http://schemas.openxmlformats.org/officeDocument/2006/relationships/image" Target="../media/image94.png"/><Relationship Id="rId34" Type="http://schemas.openxmlformats.org/officeDocument/2006/relationships/customXml" Target="../ink/ink88.xml"/><Relationship Id="rId7" Type="http://schemas.openxmlformats.org/officeDocument/2006/relationships/image" Target="../media/image87.png"/><Relationship Id="rId12" Type="http://schemas.openxmlformats.org/officeDocument/2006/relationships/customXml" Target="../ink/ink77.xml"/><Relationship Id="rId17" Type="http://schemas.openxmlformats.org/officeDocument/2006/relationships/image" Target="../media/image92.png"/><Relationship Id="rId25" Type="http://schemas.openxmlformats.org/officeDocument/2006/relationships/image" Target="../media/image96.png"/><Relationship Id="rId33" Type="http://schemas.openxmlformats.org/officeDocument/2006/relationships/image" Target="../media/image100.png"/><Relationship Id="rId2" Type="http://schemas.openxmlformats.org/officeDocument/2006/relationships/customXml" Target="../ink/ink72.xml"/><Relationship Id="rId16" Type="http://schemas.openxmlformats.org/officeDocument/2006/relationships/customXml" Target="../ink/ink79.xml"/><Relationship Id="rId20" Type="http://schemas.openxmlformats.org/officeDocument/2006/relationships/customXml" Target="../ink/ink81.xml"/><Relationship Id="rId29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.xml"/><Relationship Id="rId11" Type="http://schemas.openxmlformats.org/officeDocument/2006/relationships/image" Target="../media/image89.png"/><Relationship Id="rId24" Type="http://schemas.openxmlformats.org/officeDocument/2006/relationships/customXml" Target="../ink/ink83.xml"/><Relationship Id="rId32" Type="http://schemas.openxmlformats.org/officeDocument/2006/relationships/customXml" Target="../ink/ink87.xml"/><Relationship Id="rId5" Type="http://schemas.openxmlformats.org/officeDocument/2006/relationships/image" Target="../media/image86.png"/><Relationship Id="rId15" Type="http://schemas.openxmlformats.org/officeDocument/2006/relationships/image" Target="../media/image91.png"/><Relationship Id="rId23" Type="http://schemas.openxmlformats.org/officeDocument/2006/relationships/image" Target="../media/image95.png"/><Relationship Id="rId28" Type="http://schemas.openxmlformats.org/officeDocument/2006/relationships/customXml" Target="../ink/ink85.xml"/><Relationship Id="rId10" Type="http://schemas.openxmlformats.org/officeDocument/2006/relationships/customXml" Target="../ink/ink76.xml"/><Relationship Id="rId19" Type="http://schemas.openxmlformats.org/officeDocument/2006/relationships/image" Target="../media/image93.png"/><Relationship Id="rId31" Type="http://schemas.openxmlformats.org/officeDocument/2006/relationships/image" Target="../media/image99.png"/><Relationship Id="rId4" Type="http://schemas.openxmlformats.org/officeDocument/2006/relationships/customXml" Target="../ink/ink73.xml"/><Relationship Id="rId9" Type="http://schemas.openxmlformats.org/officeDocument/2006/relationships/image" Target="../media/image88.png"/><Relationship Id="rId14" Type="http://schemas.openxmlformats.org/officeDocument/2006/relationships/customXml" Target="../ink/ink78.xml"/><Relationship Id="rId22" Type="http://schemas.openxmlformats.org/officeDocument/2006/relationships/customXml" Target="../ink/ink82.xml"/><Relationship Id="rId27" Type="http://schemas.openxmlformats.org/officeDocument/2006/relationships/image" Target="../media/image97.png"/><Relationship Id="rId30" Type="http://schemas.openxmlformats.org/officeDocument/2006/relationships/customXml" Target="../ink/ink86.xml"/><Relationship Id="rId35" Type="http://schemas.openxmlformats.org/officeDocument/2006/relationships/image" Target="../media/image101.png"/><Relationship Id="rId8" Type="http://schemas.openxmlformats.org/officeDocument/2006/relationships/customXml" Target="../ink/ink7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2.xml"/><Relationship Id="rId3" Type="http://schemas.openxmlformats.org/officeDocument/2006/relationships/image" Target="../media/image102.png"/><Relationship Id="rId7" Type="http://schemas.openxmlformats.org/officeDocument/2006/relationships/image" Target="../media/image104.png"/><Relationship Id="rId2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.xml"/><Relationship Id="rId5" Type="http://schemas.openxmlformats.org/officeDocument/2006/relationships/image" Target="../media/image103.png"/><Relationship Id="rId4" Type="http://schemas.openxmlformats.org/officeDocument/2006/relationships/customXml" Target="../ink/ink90.xml"/><Relationship Id="rId9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.xml"/><Relationship Id="rId13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12" Type="http://schemas.openxmlformats.org/officeDocument/2006/relationships/customXml" Target="../ink/ink98.xml"/><Relationship Id="rId2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110.png"/><Relationship Id="rId5" Type="http://schemas.openxmlformats.org/officeDocument/2006/relationships/image" Target="../media/image107.png"/><Relationship Id="rId15" Type="http://schemas.openxmlformats.org/officeDocument/2006/relationships/image" Target="../media/image112.png"/><Relationship Id="rId10" Type="http://schemas.openxmlformats.org/officeDocument/2006/relationships/customXml" Target="../ink/ink97.xml"/><Relationship Id="rId4" Type="http://schemas.openxmlformats.org/officeDocument/2006/relationships/customXml" Target="../ink/ink94.xml"/><Relationship Id="rId9" Type="http://schemas.openxmlformats.org/officeDocument/2006/relationships/image" Target="../media/image109.png"/><Relationship Id="rId14" Type="http://schemas.openxmlformats.org/officeDocument/2006/relationships/customXml" Target="../ink/ink9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3.xml"/><Relationship Id="rId13" Type="http://schemas.openxmlformats.org/officeDocument/2006/relationships/image" Target="../media/image118.png"/><Relationship Id="rId18" Type="http://schemas.openxmlformats.org/officeDocument/2006/relationships/customXml" Target="../ink/ink108.xml"/><Relationship Id="rId3" Type="http://schemas.openxmlformats.org/officeDocument/2006/relationships/image" Target="../media/image113.png"/><Relationship Id="rId21" Type="http://schemas.openxmlformats.org/officeDocument/2006/relationships/image" Target="../media/image122.png"/><Relationship Id="rId7" Type="http://schemas.openxmlformats.org/officeDocument/2006/relationships/image" Target="../media/image115.png"/><Relationship Id="rId12" Type="http://schemas.openxmlformats.org/officeDocument/2006/relationships/customXml" Target="../ink/ink105.xml"/><Relationship Id="rId17" Type="http://schemas.openxmlformats.org/officeDocument/2006/relationships/image" Target="../media/image120.png"/><Relationship Id="rId25" Type="http://schemas.openxmlformats.org/officeDocument/2006/relationships/image" Target="../media/image124.png"/><Relationship Id="rId2" Type="http://schemas.openxmlformats.org/officeDocument/2006/relationships/customXml" Target="../ink/ink100.xml"/><Relationship Id="rId16" Type="http://schemas.openxmlformats.org/officeDocument/2006/relationships/customXml" Target="../ink/ink107.xml"/><Relationship Id="rId20" Type="http://schemas.openxmlformats.org/officeDocument/2006/relationships/customXml" Target="../ink/ink10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.xml"/><Relationship Id="rId11" Type="http://schemas.openxmlformats.org/officeDocument/2006/relationships/image" Target="../media/image117.png"/><Relationship Id="rId24" Type="http://schemas.openxmlformats.org/officeDocument/2006/relationships/customXml" Target="../ink/ink111.xml"/><Relationship Id="rId5" Type="http://schemas.openxmlformats.org/officeDocument/2006/relationships/image" Target="../media/image114.png"/><Relationship Id="rId15" Type="http://schemas.openxmlformats.org/officeDocument/2006/relationships/image" Target="../media/image119.png"/><Relationship Id="rId23" Type="http://schemas.openxmlformats.org/officeDocument/2006/relationships/image" Target="../media/image123.png"/><Relationship Id="rId10" Type="http://schemas.openxmlformats.org/officeDocument/2006/relationships/customXml" Target="../ink/ink104.xml"/><Relationship Id="rId19" Type="http://schemas.openxmlformats.org/officeDocument/2006/relationships/image" Target="../media/image121.png"/><Relationship Id="rId4" Type="http://schemas.openxmlformats.org/officeDocument/2006/relationships/customXml" Target="../ink/ink101.xml"/><Relationship Id="rId9" Type="http://schemas.openxmlformats.org/officeDocument/2006/relationships/image" Target="../media/image116.png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5.xml"/><Relationship Id="rId13" Type="http://schemas.openxmlformats.org/officeDocument/2006/relationships/image" Target="../media/image130.png"/><Relationship Id="rId18" Type="http://schemas.openxmlformats.org/officeDocument/2006/relationships/customXml" Target="../ink/ink120.xml"/><Relationship Id="rId3" Type="http://schemas.openxmlformats.org/officeDocument/2006/relationships/image" Target="../media/image125.png"/><Relationship Id="rId21" Type="http://schemas.openxmlformats.org/officeDocument/2006/relationships/image" Target="../media/image134.png"/><Relationship Id="rId7" Type="http://schemas.openxmlformats.org/officeDocument/2006/relationships/image" Target="../media/image127.png"/><Relationship Id="rId12" Type="http://schemas.openxmlformats.org/officeDocument/2006/relationships/customXml" Target="../ink/ink117.xml"/><Relationship Id="rId17" Type="http://schemas.openxmlformats.org/officeDocument/2006/relationships/image" Target="../media/image132.png"/><Relationship Id="rId2" Type="http://schemas.openxmlformats.org/officeDocument/2006/relationships/customXml" Target="../ink/ink112.xml"/><Relationship Id="rId16" Type="http://schemas.openxmlformats.org/officeDocument/2006/relationships/customXml" Target="../ink/ink119.xml"/><Relationship Id="rId20" Type="http://schemas.openxmlformats.org/officeDocument/2006/relationships/customXml" Target="../ink/ink1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4.xml"/><Relationship Id="rId11" Type="http://schemas.openxmlformats.org/officeDocument/2006/relationships/image" Target="../media/image129.png"/><Relationship Id="rId5" Type="http://schemas.openxmlformats.org/officeDocument/2006/relationships/image" Target="../media/image126.png"/><Relationship Id="rId15" Type="http://schemas.openxmlformats.org/officeDocument/2006/relationships/image" Target="../media/image131.png"/><Relationship Id="rId10" Type="http://schemas.openxmlformats.org/officeDocument/2006/relationships/customXml" Target="../ink/ink116.xml"/><Relationship Id="rId19" Type="http://schemas.openxmlformats.org/officeDocument/2006/relationships/image" Target="../media/image133.png"/><Relationship Id="rId4" Type="http://schemas.openxmlformats.org/officeDocument/2006/relationships/customXml" Target="../ink/ink113.xml"/><Relationship Id="rId9" Type="http://schemas.openxmlformats.org/officeDocument/2006/relationships/image" Target="../media/image128.png"/><Relationship Id="rId14" Type="http://schemas.openxmlformats.org/officeDocument/2006/relationships/customXml" Target="../ink/ink118.xml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2.png"/><Relationship Id="rId21" Type="http://schemas.openxmlformats.org/officeDocument/2006/relationships/image" Target="../media/image144.png"/><Relationship Id="rId42" Type="http://schemas.openxmlformats.org/officeDocument/2006/relationships/customXml" Target="../ink/ink142.xml"/><Relationship Id="rId63" Type="http://schemas.openxmlformats.org/officeDocument/2006/relationships/image" Target="../media/image165.png"/><Relationship Id="rId84" Type="http://schemas.openxmlformats.org/officeDocument/2006/relationships/customXml" Target="../ink/ink163.xml"/><Relationship Id="rId138" Type="http://schemas.openxmlformats.org/officeDocument/2006/relationships/customXml" Target="../ink/ink190.xml"/><Relationship Id="rId159" Type="http://schemas.openxmlformats.org/officeDocument/2006/relationships/customXml" Target="../ink/ink201.xml"/><Relationship Id="rId107" Type="http://schemas.openxmlformats.org/officeDocument/2006/relationships/image" Target="../media/image187.png"/><Relationship Id="rId11" Type="http://schemas.openxmlformats.org/officeDocument/2006/relationships/image" Target="../media/image139.png"/><Relationship Id="rId32" Type="http://schemas.openxmlformats.org/officeDocument/2006/relationships/customXml" Target="../ink/ink137.xml"/><Relationship Id="rId53" Type="http://schemas.openxmlformats.org/officeDocument/2006/relationships/image" Target="../media/image160.png"/><Relationship Id="rId74" Type="http://schemas.openxmlformats.org/officeDocument/2006/relationships/customXml" Target="../ink/ink158.xml"/><Relationship Id="rId128" Type="http://schemas.openxmlformats.org/officeDocument/2006/relationships/customXml" Target="../ink/ink185.xml"/><Relationship Id="rId149" Type="http://schemas.openxmlformats.org/officeDocument/2006/relationships/customXml" Target="../ink/ink196.xml"/><Relationship Id="rId5" Type="http://schemas.openxmlformats.org/officeDocument/2006/relationships/image" Target="../media/image136.png"/><Relationship Id="rId95" Type="http://schemas.openxmlformats.org/officeDocument/2006/relationships/image" Target="../media/image181.png"/><Relationship Id="rId160" Type="http://schemas.openxmlformats.org/officeDocument/2006/relationships/image" Target="../media/image213.png"/><Relationship Id="rId22" Type="http://schemas.openxmlformats.org/officeDocument/2006/relationships/customXml" Target="../ink/ink132.xml"/><Relationship Id="rId43" Type="http://schemas.openxmlformats.org/officeDocument/2006/relationships/image" Target="../media/image155.png"/><Relationship Id="rId64" Type="http://schemas.openxmlformats.org/officeDocument/2006/relationships/customXml" Target="../ink/ink153.xml"/><Relationship Id="rId118" Type="http://schemas.openxmlformats.org/officeDocument/2006/relationships/customXml" Target="../ink/ink180.xml"/><Relationship Id="rId139" Type="http://schemas.openxmlformats.org/officeDocument/2006/relationships/image" Target="../media/image203.png"/><Relationship Id="rId85" Type="http://schemas.openxmlformats.org/officeDocument/2006/relationships/image" Target="../media/image176.png"/><Relationship Id="rId150" Type="http://schemas.openxmlformats.org/officeDocument/2006/relationships/image" Target="../media/image208.png"/><Relationship Id="rId12" Type="http://schemas.openxmlformats.org/officeDocument/2006/relationships/customXml" Target="../ink/ink127.xml"/><Relationship Id="rId17" Type="http://schemas.openxmlformats.org/officeDocument/2006/relationships/image" Target="../media/image142.png"/><Relationship Id="rId33" Type="http://schemas.openxmlformats.org/officeDocument/2006/relationships/image" Target="../media/image150.png"/><Relationship Id="rId38" Type="http://schemas.openxmlformats.org/officeDocument/2006/relationships/customXml" Target="../ink/ink140.xml"/><Relationship Id="rId59" Type="http://schemas.openxmlformats.org/officeDocument/2006/relationships/image" Target="../media/image163.png"/><Relationship Id="rId103" Type="http://schemas.openxmlformats.org/officeDocument/2006/relationships/image" Target="../media/image185.png"/><Relationship Id="rId108" Type="http://schemas.openxmlformats.org/officeDocument/2006/relationships/customXml" Target="../ink/ink175.xml"/><Relationship Id="rId124" Type="http://schemas.openxmlformats.org/officeDocument/2006/relationships/customXml" Target="../ink/ink183.xml"/><Relationship Id="rId129" Type="http://schemas.openxmlformats.org/officeDocument/2006/relationships/image" Target="../media/image198.png"/><Relationship Id="rId54" Type="http://schemas.openxmlformats.org/officeDocument/2006/relationships/customXml" Target="../ink/ink148.xml"/><Relationship Id="rId70" Type="http://schemas.openxmlformats.org/officeDocument/2006/relationships/customXml" Target="../ink/ink156.xml"/><Relationship Id="rId75" Type="http://schemas.openxmlformats.org/officeDocument/2006/relationships/image" Target="../media/image171.png"/><Relationship Id="rId91" Type="http://schemas.openxmlformats.org/officeDocument/2006/relationships/image" Target="../media/image179.png"/><Relationship Id="rId96" Type="http://schemas.openxmlformats.org/officeDocument/2006/relationships/customXml" Target="../ink/ink169.xml"/><Relationship Id="rId140" Type="http://schemas.openxmlformats.org/officeDocument/2006/relationships/customXml" Target="../ink/ink191.xml"/><Relationship Id="rId145" Type="http://schemas.openxmlformats.org/officeDocument/2006/relationships/customXml" Target="../ink/ink194.xml"/><Relationship Id="rId161" Type="http://schemas.openxmlformats.org/officeDocument/2006/relationships/customXml" Target="../ink/ink202.xml"/><Relationship Id="rId166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4.xml"/><Relationship Id="rId23" Type="http://schemas.openxmlformats.org/officeDocument/2006/relationships/image" Target="../media/image145.png"/><Relationship Id="rId28" Type="http://schemas.openxmlformats.org/officeDocument/2006/relationships/customXml" Target="../ink/ink135.xml"/><Relationship Id="rId49" Type="http://schemas.openxmlformats.org/officeDocument/2006/relationships/image" Target="../media/image158.png"/><Relationship Id="rId114" Type="http://schemas.openxmlformats.org/officeDocument/2006/relationships/customXml" Target="../ink/ink178.xml"/><Relationship Id="rId119" Type="http://schemas.openxmlformats.org/officeDocument/2006/relationships/image" Target="../media/image193.png"/><Relationship Id="rId44" Type="http://schemas.openxmlformats.org/officeDocument/2006/relationships/customXml" Target="../ink/ink143.xml"/><Relationship Id="rId60" Type="http://schemas.openxmlformats.org/officeDocument/2006/relationships/customXml" Target="../ink/ink151.xml"/><Relationship Id="rId65" Type="http://schemas.openxmlformats.org/officeDocument/2006/relationships/image" Target="../media/image166.png"/><Relationship Id="rId81" Type="http://schemas.openxmlformats.org/officeDocument/2006/relationships/image" Target="../media/image174.png"/><Relationship Id="rId86" Type="http://schemas.openxmlformats.org/officeDocument/2006/relationships/customXml" Target="../ink/ink164.xml"/><Relationship Id="rId130" Type="http://schemas.openxmlformats.org/officeDocument/2006/relationships/customXml" Target="../ink/ink186.xml"/><Relationship Id="rId135" Type="http://schemas.openxmlformats.org/officeDocument/2006/relationships/image" Target="../media/image201.png"/><Relationship Id="rId151" Type="http://schemas.openxmlformats.org/officeDocument/2006/relationships/customXml" Target="../ink/ink197.xml"/><Relationship Id="rId156" Type="http://schemas.openxmlformats.org/officeDocument/2006/relationships/image" Target="../media/image211.png"/><Relationship Id="rId13" Type="http://schemas.openxmlformats.org/officeDocument/2006/relationships/image" Target="../media/image140.png"/><Relationship Id="rId18" Type="http://schemas.openxmlformats.org/officeDocument/2006/relationships/customXml" Target="../ink/ink130.xml"/><Relationship Id="rId39" Type="http://schemas.openxmlformats.org/officeDocument/2006/relationships/image" Target="../media/image153.png"/><Relationship Id="rId109" Type="http://schemas.openxmlformats.org/officeDocument/2006/relationships/image" Target="../media/image188.png"/><Relationship Id="rId34" Type="http://schemas.openxmlformats.org/officeDocument/2006/relationships/customXml" Target="../ink/ink138.xml"/><Relationship Id="rId50" Type="http://schemas.openxmlformats.org/officeDocument/2006/relationships/customXml" Target="../ink/ink146.xml"/><Relationship Id="rId55" Type="http://schemas.openxmlformats.org/officeDocument/2006/relationships/image" Target="../media/image161.png"/><Relationship Id="rId76" Type="http://schemas.openxmlformats.org/officeDocument/2006/relationships/customXml" Target="../ink/ink159.xml"/><Relationship Id="rId97" Type="http://schemas.openxmlformats.org/officeDocument/2006/relationships/image" Target="../media/image182.png"/><Relationship Id="rId104" Type="http://schemas.openxmlformats.org/officeDocument/2006/relationships/customXml" Target="../ink/ink173.xml"/><Relationship Id="rId120" Type="http://schemas.openxmlformats.org/officeDocument/2006/relationships/customXml" Target="../ink/ink181.xml"/><Relationship Id="rId125" Type="http://schemas.openxmlformats.org/officeDocument/2006/relationships/image" Target="../media/image196.png"/><Relationship Id="rId141" Type="http://schemas.openxmlformats.org/officeDocument/2006/relationships/customXml" Target="../ink/ink192.xml"/><Relationship Id="rId146" Type="http://schemas.openxmlformats.org/officeDocument/2006/relationships/image" Target="../media/image206.png"/><Relationship Id="rId7" Type="http://schemas.openxmlformats.org/officeDocument/2006/relationships/image" Target="../media/image137.png"/><Relationship Id="rId71" Type="http://schemas.openxmlformats.org/officeDocument/2006/relationships/image" Target="../media/image169.png"/><Relationship Id="rId92" Type="http://schemas.openxmlformats.org/officeDocument/2006/relationships/customXml" Target="../ink/ink167.xml"/><Relationship Id="rId162" Type="http://schemas.openxmlformats.org/officeDocument/2006/relationships/image" Target="../media/image214.png"/><Relationship Id="rId2" Type="http://schemas.openxmlformats.org/officeDocument/2006/relationships/customXml" Target="../ink/ink122.xml"/><Relationship Id="rId29" Type="http://schemas.openxmlformats.org/officeDocument/2006/relationships/image" Target="../media/image148.png"/><Relationship Id="rId24" Type="http://schemas.openxmlformats.org/officeDocument/2006/relationships/customXml" Target="../ink/ink133.xml"/><Relationship Id="rId40" Type="http://schemas.openxmlformats.org/officeDocument/2006/relationships/customXml" Target="../ink/ink141.xml"/><Relationship Id="rId45" Type="http://schemas.openxmlformats.org/officeDocument/2006/relationships/image" Target="../media/image156.png"/><Relationship Id="rId66" Type="http://schemas.openxmlformats.org/officeDocument/2006/relationships/customXml" Target="../ink/ink154.xml"/><Relationship Id="rId87" Type="http://schemas.openxmlformats.org/officeDocument/2006/relationships/image" Target="../media/image177.png"/><Relationship Id="rId110" Type="http://schemas.openxmlformats.org/officeDocument/2006/relationships/customXml" Target="../ink/ink176.xml"/><Relationship Id="rId115" Type="http://schemas.openxmlformats.org/officeDocument/2006/relationships/image" Target="../media/image191.png"/><Relationship Id="rId131" Type="http://schemas.openxmlformats.org/officeDocument/2006/relationships/image" Target="../media/image199.png"/><Relationship Id="rId136" Type="http://schemas.openxmlformats.org/officeDocument/2006/relationships/customXml" Target="../ink/ink189.xml"/><Relationship Id="rId157" Type="http://schemas.openxmlformats.org/officeDocument/2006/relationships/customXml" Target="../ink/ink200.xml"/><Relationship Id="rId61" Type="http://schemas.openxmlformats.org/officeDocument/2006/relationships/image" Target="../media/image164.png"/><Relationship Id="rId82" Type="http://schemas.openxmlformats.org/officeDocument/2006/relationships/customXml" Target="../ink/ink162.xml"/><Relationship Id="rId152" Type="http://schemas.openxmlformats.org/officeDocument/2006/relationships/image" Target="../media/image209.png"/><Relationship Id="rId19" Type="http://schemas.openxmlformats.org/officeDocument/2006/relationships/image" Target="../media/image143.png"/><Relationship Id="rId14" Type="http://schemas.openxmlformats.org/officeDocument/2006/relationships/customXml" Target="../ink/ink128.xml"/><Relationship Id="rId30" Type="http://schemas.openxmlformats.org/officeDocument/2006/relationships/customXml" Target="../ink/ink136.xml"/><Relationship Id="rId35" Type="http://schemas.openxmlformats.org/officeDocument/2006/relationships/image" Target="../media/image151.png"/><Relationship Id="rId56" Type="http://schemas.openxmlformats.org/officeDocument/2006/relationships/customXml" Target="../ink/ink149.xml"/><Relationship Id="rId77" Type="http://schemas.openxmlformats.org/officeDocument/2006/relationships/image" Target="../media/image172.png"/><Relationship Id="rId100" Type="http://schemas.openxmlformats.org/officeDocument/2006/relationships/customXml" Target="../ink/ink171.xml"/><Relationship Id="rId105" Type="http://schemas.openxmlformats.org/officeDocument/2006/relationships/image" Target="../media/image186.png"/><Relationship Id="rId126" Type="http://schemas.openxmlformats.org/officeDocument/2006/relationships/customXml" Target="../ink/ink184.xml"/><Relationship Id="rId147" Type="http://schemas.openxmlformats.org/officeDocument/2006/relationships/customXml" Target="../ink/ink195.xml"/><Relationship Id="rId8" Type="http://schemas.openxmlformats.org/officeDocument/2006/relationships/customXml" Target="../ink/ink125.xml"/><Relationship Id="rId51" Type="http://schemas.openxmlformats.org/officeDocument/2006/relationships/image" Target="../media/image159.png"/><Relationship Id="rId72" Type="http://schemas.openxmlformats.org/officeDocument/2006/relationships/customXml" Target="../ink/ink157.xml"/><Relationship Id="rId93" Type="http://schemas.openxmlformats.org/officeDocument/2006/relationships/image" Target="../media/image180.png"/><Relationship Id="rId98" Type="http://schemas.openxmlformats.org/officeDocument/2006/relationships/customXml" Target="../ink/ink170.xml"/><Relationship Id="rId121" Type="http://schemas.openxmlformats.org/officeDocument/2006/relationships/image" Target="../media/image194.png"/><Relationship Id="rId142" Type="http://schemas.openxmlformats.org/officeDocument/2006/relationships/image" Target="../media/image204.png"/><Relationship Id="rId163" Type="http://schemas.openxmlformats.org/officeDocument/2006/relationships/customXml" Target="../ink/ink203.xml"/><Relationship Id="rId3" Type="http://schemas.openxmlformats.org/officeDocument/2006/relationships/image" Target="../media/image135.png"/><Relationship Id="rId25" Type="http://schemas.openxmlformats.org/officeDocument/2006/relationships/image" Target="../media/image146.png"/><Relationship Id="rId46" Type="http://schemas.openxmlformats.org/officeDocument/2006/relationships/customXml" Target="../ink/ink144.xml"/><Relationship Id="rId67" Type="http://schemas.openxmlformats.org/officeDocument/2006/relationships/image" Target="../media/image167.png"/><Relationship Id="rId116" Type="http://schemas.openxmlformats.org/officeDocument/2006/relationships/customXml" Target="../ink/ink179.xml"/><Relationship Id="rId137" Type="http://schemas.openxmlformats.org/officeDocument/2006/relationships/image" Target="../media/image202.png"/><Relationship Id="rId158" Type="http://schemas.openxmlformats.org/officeDocument/2006/relationships/image" Target="../media/image212.png"/><Relationship Id="rId20" Type="http://schemas.openxmlformats.org/officeDocument/2006/relationships/customXml" Target="../ink/ink131.xml"/><Relationship Id="rId41" Type="http://schemas.openxmlformats.org/officeDocument/2006/relationships/image" Target="../media/image154.png"/><Relationship Id="rId62" Type="http://schemas.openxmlformats.org/officeDocument/2006/relationships/customXml" Target="../ink/ink152.xml"/><Relationship Id="rId83" Type="http://schemas.openxmlformats.org/officeDocument/2006/relationships/image" Target="../media/image175.png"/><Relationship Id="rId88" Type="http://schemas.openxmlformats.org/officeDocument/2006/relationships/customXml" Target="../ink/ink165.xml"/><Relationship Id="rId111" Type="http://schemas.openxmlformats.org/officeDocument/2006/relationships/image" Target="../media/image189.png"/><Relationship Id="rId132" Type="http://schemas.openxmlformats.org/officeDocument/2006/relationships/customXml" Target="../ink/ink187.xml"/><Relationship Id="rId153" Type="http://schemas.openxmlformats.org/officeDocument/2006/relationships/customXml" Target="../ink/ink198.xml"/><Relationship Id="rId15" Type="http://schemas.openxmlformats.org/officeDocument/2006/relationships/image" Target="../media/image141.png"/><Relationship Id="rId36" Type="http://schemas.openxmlformats.org/officeDocument/2006/relationships/customXml" Target="../ink/ink139.xml"/><Relationship Id="rId57" Type="http://schemas.openxmlformats.org/officeDocument/2006/relationships/image" Target="../media/image162.png"/><Relationship Id="rId106" Type="http://schemas.openxmlformats.org/officeDocument/2006/relationships/customXml" Target="../ink/ink174.xml"/><Relationship Id="rId127" Type="http://schemas.openxmlformats.org/officeDocument/2006/relationships/image" Target="../media/image197.png"/><Relationship Id="rId10" Type="http://schemas.openxmlformats.org/officeDocument/2006/relationships/customXml" Target="../ink/ink126.xml"/><Relationship Id="rId31" Type="http://schemas.openxmlformats.org/officeDocument/2006/relationships/image" Target="../media/image149.png"/><Relationship Id="rId52" Type="http://schemas.openxmlformats.org/officeDocument/2006/relationships/customXml" Target="../ink/ink147.xml"/><Relationship Id="rId73" Type="http://schemas.openxmlformats.org/officeDocument/2006/relationships/image" Target="../media/image170.png"/><Relationship Id="rId78" Type="http://schemas.openxmlformats.org/officeDocument/2006/relationships/customXml" Target="../ink/ink160.xml"/><Relationship Id="rId94" Type="http://schemas.openxmlformats.org/officeDocument/2006/relationships/customXml" Target="../ink/ink168.xml"/><Relationship Id="rId99" Type="http://schemas.openxmlformats.org/officeDocument/2006/relationships/image" Target="../media/image183.png"/><Relationship Id="rId101" Type="http://schemas.openxmlformats.org/officeDocument/2006/relationships/image" Target="../media/image184.png"/><Relationship Id="rId122" Type="http://schemas.openxmlformats.org/officeDocument/2006/relationships/customXml" Target="../ink/ink182.xml"/><Relationship Id="rId143" Type="http://schemas.openxmlformats.org/officeDocument/2006/relationships/customXml" Target="../ink/ink193.xml"/><Relationship Id="rId148" Type="http://schemas.openxmlformats.org/officeDocument/2006/relationships/image" Target="../media/image207.png"/><Relationship Id="rId164" Type="http://schemas.openxmlformats.org/officeDocument/2006/relationships/image" Target="../media/image215.png"/><Relationship Id="rId4" Type="http://schemas.openxmlformats.org/officeDocument/2006/relationships/customXml" Target="../ink/ink123.xml"/><Relationship Id="rId9" Type="http://schemas.openxmlformats.org/officeDocument/2006/relationships/image" Target="../media/image138.png"/><Relationship Id="rId26" Type="http://schemas.openxmlformats.org/officeDocument/2006/relationships/customXml" Target="../ink/ink134.xml"/><Relationship Id="rId47" Type="http://schemas.openxmlformats.org/officeDocument/2006/relationships/image" Target="../media/image157.png"/><Relationship Id="rId68" Type="http://schemas.openxmlformats.org/officeDocument/2006/relationships/customXml" Target="../ink/ink155.xml"/><Relationship Id="rId89" Type="http://schemas.openxmlformats.org/officeDocument/2006/relationships/image" Target="../media/image178.png"/><Relationship Id="rId112" Type="http://schemas.openxmlformats.org/officeDocument/2006/relationships/customXml" Target="../ink/ink177.xml"/><Relationship Id="rId133" Type="http://schemas.openxmlformats.org/officeDocument/2006/relationships/image" Target="../media/image200.png"/><Relationship Id="rId154" Type="http://schemas.openxmlformats.org/officeDocument/2006/relationships/image" Target="../media/image210.png"/><Relationship Id="rId16" Type="http://schemas.openxmlformats.org/officeDocument/2006/relationships/customXml" Target="../ink/ink129.xml"/><Relationship Id="rId37" Type="http://schemas.openxmlformats.org/officeDocument/2006/relationships/image" Target="../media/image152.png"/><Relationship Id="rId58" Type="http://schemas.openxmlformats.org/officeDocument/2006/relationships/customXml" Target="../ink/ink150.xml"/><Relationship Id="rId79" Type="http://schemas.openxmlformats.org/officeDocument/2006/relationships/image" Target="../media/image173.png"/><Relationship Id="rId102" Type="http://schemas.openxmlformats.org/officeDocument/2006/relationships/customXml" Target="../ink/ink172.xml"/><Relationship Id="rId123" Type="http://schemas.openxmlformats.org/officeDocument/2006/relationships/image" Target="../media/image195.png"/><Relationship Id="rId144" Type="http://schemas.openxmlformats.org/officeDocument/2006/relationships/image" Target="../media/image205.png"/><Relationship Id="rId90" Type="http://schemas.openxmlformats.org/officeDocument/2006/relationships/customXml" Target="../ink/ink166.xml"/><Relationship Id="rId165" Type="http://schemas.openxmlformats.org/officeDocument/2006/relationships/customXml" Target="../ink/ink204.xml"/><Relationship Id="rId27" Type="http://schemas.openxmlformats.org/officeDocument/2006/relationships/image" Target="../media/image147.png"/><Relationship Id="rId48" Type="http://schemas.openxmlformats.org/officeDocument/2006/relationships/customXml" Target="../ink/ink145.xml"/><Relationship Id="rId69" Type="http://schemas.openxmlformats.org/officeDocument/2006/relationships/image" Target="../media/image168.png"/><Relationship Id="rId113" Type="http://schemas.openxmlformats.org/officeDocument/2006/relationships/image" Target="../media/image190.png"/><Relationship Id="rId134" Type="http://schemas.openxmlformats.org/officeDocument/2006/relationships/customXml" Target="../ink/ink188.xml"/><Relationship Id="rId80" Type="http://schemas.openxmlformats.org/officeDocument/2006/relationships/customXml" Target="../ink/ink161.xml"/><Relationship Id="rId155" Type="http://schemas.openxmlformats.org/officeDocument/2006/relationships/customXml" Target="../ink/ink19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8.xml"/><Relationship Id="rId13" Type="http://schemas.openxmlformats.org/officeDocument/2006/relationships/image" Target="../media/image222.png"/><Relationship Id="rId18" Type="http://schemas.openxmlformats.org/officeDocument/2006/relationships/customXml" Target="../ink/ink213.xml"/><Relationship Id="rId3" Type="http://schemas.openxmlformats.org/officeDocument/2006/relationships/image" Target="../media/image217.png"/><Relationship Id="rId21" Type="http://schemas.openxmlformats.org/officeDocument/2006/relationships/image" Target="../media/image226.png"/><Relationship Id="rId7" Type="http://schemas.openxmlformats.org/officeDocument/2006/relationships/image" Target="../media/image219.png"/><Relationship Id="rId12" Type="http://schemas.openxmlformats.org/officeDocument/2006/relationships/customXml" Target="../ink/ink210.xml"/><Relationship Id="rId17" Type="http://schemas.openxmlformats.org/officeDocument/2006/relationships/image" Target="../media/image224.png"/><Relationship Id="rId2" Type="http://schemas.openxmlformats.org/officeDocument/2006/relationships/customXml" Target="../ink/ink205.xml"/><Relationship Id="rId16" Type="http://schemas.openxmlformats.org/officeDocument/2006/relationships/customXml" Target="../ink/ink212.xml"/><Relationship Id="rId20" Type="http://schemas.openxmlformats.org/officeDocument/2006/relationships/customXml" Target="../ink/ink2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7.xml"/><Relationship Id="rId11" Type="http://schemas.openxmlformats.org/officeDocument/2006/relationships/image" Target="../media/image221.png"/><Relationship Id="rId5" Type="http://schemas.openxmlformats.org/officeDocument/2006/relationships/image" Target="../media/image218.png"/><Relationship Id="rId15" Type="http://schemas.openxmlformats.org/officeDocument/2006/relationships/image" Target="../media/image223.png"/><Relationship Id="rId10" Type="http://schemas.openxmlformats.org/officeDocument/2006/relationships/customXml" Target="../ink/ink209.xml"/><Relationship Id="rId19" Type="http://schemas.openxmlformats.org/officeDocument/2006/relationships/image" Target="../media/image225.png"/><Relationship Id="rId4" Type="http://schemas.openxmlformats.org/officeDocument/2006/relationships/customXml" Target="../ink/ink206.xml"/><Relationship Id="rId9" Type="http://schemas.openxmlformats.org/officeDocument/2006/relationships/image" Target="../media/image220.png"/><Relationship Id="rId14" Type="http://schemas.openxmlformats.org/officeDocument/2006/relationships/customXml" Target="../ink/ink211.xml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7.xml"/><Relationship Id="rId21" Type="http://schemas.openxmlformats.org/officeDocument/2006/relationships/image" Target="../media/image236.png"/><Relationship Id="rId42" Type="http://schemas.openxmlformats.org/officeDocument/2006/relationships/customXml" Target="../ink/ink235.xml"/><Relationship Id="rId47" Type="http://schemas.openxmlformats.org/officeDocument/2006/relationships/image" Target="../media/image248.png"/><Relationship Id="rId63" Type="http://schemas.openxmlformats.org/officeDocument/2006/relationships/image" Target="../media/image256.png"/><Relationship Id="rId68" Type="http://schemas.openxmlformats.org/officeDocument/2006/relationships/customXml" Target="../ink/ink248.xml"/><Relationship Id="rId84" Type="http://schemas.openxmlformats.org/officeDocument/2006/relationships/customXml" Target="../ink/ink256.xml"/><Relationship Id="rId16" Type="http://schemas.openxmlformats.org/officeDocument/2006/relationships/customXml" Target="../ink/ink222.xml"/><Relationship Id="rId11" Type="http://schemas.openxmlformats.org/officeDocument/2006/relationships/image" Target="../media/image231.png"/><Relationship Id="rId32" Type="http://schemas.openxmlformats.org/officeDocument/2006/relationships/customXml" Target="../ink/ink230.xml"/><Relationship Id="rId37" Type="http://schemas.openxmlformats.org/officeDocument/2006/relationships/image" Target="../media/image243.png"/><Relationship Id="rId53" Type="http://schemas.openxmlformats.org/officeDocument/2006/relationships/image" Target="../media/image251.png"/><Relationship Id="rId58" Type="http://schemas.openxmlformats.org/officeDocument/2006/relationships/customXml" Target="../ink/ink243.xml"/><Relationship Id="rId74" Type="http://schemas.openxmlformats.org/officeDocument/2006/relationships/customXml" Target="../ink/ink251.xml"/><Relationship Id="rId79" Type="http://schemas.openxmlformats.org/officeDocument/2006/relationships/image" Target="../media/image203.png"/><Relationship Id="rId5" Type="http://schemas.openxmlformats.org/officeDocument/2006/relationships/image" Target="../media/image228.png"/><Relationship Id="rId19" Type="http://schemas.openxmlformats.org/officeDocument/2006/relationships/image" Target="../media/image235.png"/><Relationship Id="rId14" Type="http://schemas.openxmlformats.org/officeDocument/2006/relationships/customXml" Target="../ink/ink221.xml"/><Relationship Id="rId22" Type="http://schemas.openxmlformats.org/officeDocument/2006/relationships/customXml" Target="../ink/ink225.xml"/><Relationship Id="rId27" Type="http://schemas.openxmlformats.org/officeDocument/2006/relationships/image" Target="../media/image239.png"/><Relationship Id="rId30" Type="http://schemas.openxmlformats.org/officeDocument/2006/relationships/customXml" Target="../ink/ink229.xml"/><Relationship Id="rId35" Type="http://schemas.openxmlformats.org/officeDocument/2006/relationships/image" Target="../media/image197.png"/><Relationship Id="rId43" Type="http://schemas.openxmlformats.org/officeDocument/2006/relationships/image" Target="../media/image246.png"/><Relationship Id="rId48" Type="http://schemas.openxmlformats.org/officeDocument/2006/relationships/customXml" Target="../ink/ink238.xml"/><Relationship Id="rId56" Type="http://schemas.openxmlformats.org/officeDocument/2006/relationships/customXml" Target="../ink/ink242.xml"/><Relationship Id="rId64" Type="http://schemas.openxmlformats.org/officeDocument/2006/relationships/customXml" Target="../ink/ink246.xml"/><Relationship Id="rId69" Type="http://schemas.openxmlformats.org/officeDocument/2006/relationships/image" Target="../media/image259.png"/><Relationship Id="rId77" Type="http://schemas.openxmlformats.org/officeDocument/2006/relationships/image" Target="../media/image263.png"/><Relationship Id="rId8" Type="http://schemas.openxmlformats.org/officeDocument/2006/relationships/customXml" Target="../ink/ink218.xml"/><Relationship Id="rId51" Type="http://schemas.openxmlformats.org/officeDocument/2006/relationships/image" Target="../media/image250.png"/><Relationship Id="rId72" Type="http://schemas.openxmlformats.org/officeDocument/2006/relationships/customXml" Target="../ink/ink250.xml"/><Relationship Id="rId80" Type="http://schemas.openxmlformats.org/officeDocument/2006/relationships/customXml" Target="../ink/ink254.xml"/><Relationship Id="rId85" Type="http://schemas.openxmlformats.org/officeDocument/2006/relationships/image" Target="../media/image266.png"/><Relationship Id="rId3" Type="http://schemas.openxmlformats.org/officeDocument/2006/relationships/image" Target="../media/image227.png"/><Relationship Id="rId12" Type="http://schemas.openxmlformats.org/officeDocument/2006/relationships/customXml" Target="../ink/ink220.xml"/><Relationship Id="rId17" Type="http://schemas.openxmlformats.org/officeDocument/2006/relationships/image" Target="../media/image234.png"/><Relationship Id="rId25" Type="http://schemas.openxmlformats.org/officeDocument/2006/relationships/image" Target="../media/image238.png"/><Relationship Id="rId33" Type="http://schemas.openxmlformats.org/officeDocument/2006/relationships/image" Target="../media/image242.png"/><Relationship Id="rId38" Type="http://schemas.openxmlformats.org/officeDocument/2006/relationships/customXml" Target="../ink/ink233.xml"/><Relationship Id="rId46" Type="http://schemas.openxmlformats.org/officeDocument/2006/relationships/customXml" Target="../ink/ink237.xml"/><Relationship Id="rId59" Type="http://schemas.openxmlformats.org/officeDocument/2006/relationships/image" Target="../media/image254.png"/><Relationship Id="rId67" Type="http://schemas.openxmlformats.org/officeDocument/2006/relationships/image" Target="../media/image258.png"/><Relationship Id="rId20" Type="http://schemas.openxmlformats.org/officeDocument/2006/relationships/customXml" Target="../ink/ink224.xml"/><Relationship Id="rId41" Type="http://schemas.openxmlformats.org/officeDocument/2006/relationships/image" Target="../media/image245.png"/><Relationship Id="rId54" Type="http://schemas.openxmlformats.org/officeDocument/2006/relationships/customXml" Target="../ink/ink241.xml"/><Relationship Id="rId62" Type="http://schemas.openxmlformats.org/officeDocument/2006/relationships/customXml" Target="../ink/ink245.xml"/><Relationship Id="rId70" Type="http://schemas.openxmlformats.org/officeDocument/2006/relationships/customXml" Target="../ink/ink249.xml"/><Relationship Id="rId75" Type="http://schemas.openxmlformats.org/officeDocument/2006/relationships/image" Target="../media/image262.png"/><Relationship Id="rId83" Type="http://schemas.openxmlformats.org/officeDocument/2006/relationships/image" Target="../media/image2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7.xml"/><Relationship Id="rId15" Type="http://schemas.openxmlformats.org/officeDocument/2006/relationships/image" Target="../media/image233.png"/><Relationship Id="rId23" Type="http://schemas.openxmlformats.org/officeDocument/2006/relationships/image" Target="../media/image237.png"/><Relationship Id="rId28" Type="http://schemas.openxmlformats.org/officeDocument/2006/relationships/customXml" Target="../ink/ink228.xml"/><Relationship Id="rId36" Type="http://schemas.openxmlformats.org/officeDocument/2006/relationships/customXml" Target="../ink/ink232.xml"/><Relationship Id="rId49" Type="http://schemas.openxmlformats.org/officeDocument/2006/relationships/image" Target="../media/image249.png"/><Relationship Id="rId57" Type="http://schemas.openxmlformats.org/officeDocument/2006/relationships/image" Target="../media/image253.png"/><Relationship Id="rId10" Type="http://schemas.openxmlformats.org/officeDocument/2006/relationships/customXml" Target="../ink/ink219.xml"/><Relationship Id="rId31" Type="http://schemas.openxmlformats.org/officeDocument/2006/relationships/image" Target="../media/image241.png"/><Relationship Id="rId44" Type="http://schemas.openxmlformats.org/officeDocument/2006/relationships/customXml" Target="../ink/ink236.xml"/><Relationship Id="rId52" Type="http://schemas.openxmlformats.org/officeDocument/2006/relationships/customXml" Target="../ink/ink240.xml"/><Relationship Id="rId60" Type="http://schemas.openxmlformats.org/officeDocument/2006/relationships/customXml" Target="../ink/ink244.xml"/><Relationship Id="rId65" Type="http://schemas.openxmlformats.org/officeDocument/2006/relationships/image" Target="../media/image257.png"/><Relationship Id="rId73" Type="http://schemas.openxmlformats.org/officeDocument/2006/relationships/image" Target="../media/image261.png"/><Relationship Id="rId78" Type="http://schemas.openxmlformats.org/officeDocument/2006/relationships/customXml" Target="../ink/ink253.xml"/><Relationship Id="rId81" Type="http://schemas.openxmlformats.org/officeDocument/2006/relationships/image" Target="../media/image264.png"/><Relationship Id="rId86" Type="http://schemas.openxmlformats.org/officeDocument/2006/relationships/customXml" Target="../ink/ink257.xml"/><Relationship Id="rId4" Type="http://schemas.openxmlformats.org/officeDocument/2006/relationships/customXml" Target="../ink/ink216.xml"/><Relationship Id="rId9" Type="http://schemas.openxmlformats.org/officeDocument/2006/relationships/image" Target="../media/image230.png"/><Relationship Id="rId13" Type="http://schemas.openxmlformats.org/officeDocument/2006/relationships/image" Target="../media/image232.png"/><Relationship Id="rId18" Type="http://schemas.openxmlformats.org/officeDocument/2006/relationships/customXml" Target="../ink/ink223.xml"/><Relationship Id="rId39" Type="http://schemas.openxmlformats.org/officeDocument/2006/relationships/image" Target="../media/image244.png"/><Relationship Id="rId34" Type="http://schemas.openxmlformats.org/officeDocument/2006/relationships/customXml" Target="../ink/ink231.xml"/><Relationship Id="rId50" Type="http://schemas.openxmlformats.org/officeDocument/2006/relationships/customXml" Target="../ink/ink239.xml"/><Relationship Id="rId55" Type="http://schemas.openxmlformats.org/officeDocument/2006/relationships/image" Target="../media/image252.png"/><Relationship Id="rId76" Type="http://schemas.openxmlformats.org/officeDocument/2006/relationships/customXml" Target="../ink/ink252.xml"/><Relationship Id="rId7" Type="http://schemas.openxmlformats.org/officeDocument/2006/relationships/image" Target="../media/image229.png"/><Relationship Id="rId71" Type="http://schemas.openxmlformats.org/officeDocument/2006/relationships/image" Target="../media/image260.png"/><Relationship Id="rId2" Type="http://schemas.openxmlformats.org/officeDocument/2006/relationships/customXml" Target="../ink/ink215.xml"/><Relationship Id="rId29" Type="http://schemas.openxmlformats.org/officeDocument/2006/relationships/image" Target="../media/image240.png"/><Relationship Id="rId24" Type="http://schemas.openxmlformats.org/officeDocument/2006/relationships/customXml" Target="../ink/ink226.xml"/><Relationship Id="rId40" Type="http://schemas.openxmlformats.org/officeDocument/2006/relationships/customXml" Target="../ink/ink234.xml"/><Relationship Id="rId45" Type="http://schemas.openxmlformats.org/officeDocument/2006/relationships/image" Target="../media/image247.png"/><Relationship Id="rId66" Type="http://schemas.openxmlformats.org/officeDocument/2006/relationships/customXml" Target="../ink/ink247.xml"/><Relationship Id="rId87" Type="http://schemas.openxmlformats.org/officeDocument/2006/relationships/image" Target="../media/image267.png"/><Relationship Id="rId61" Type="http://schemas.openxmlformats.org/officeDocument/2006/relationships/image" Target="../media/image255.png"/><Relationship Id="rId82" Type="http://schemas.openxmlformats.org/officeDocument/2006/relationships/customXml" Target="../ink/ink255.xml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0.xml"/><Relationship Id="rId21" Type="http://schemas.openxmlformats.org/officeDocument/2006/relationships/image" Target="../media/image277.png"/><Relationship Id="rId42" Type="http://schemas.openxmlformats.org/officeDocument/2006/relationships/customXml" Target="../ink/ink278.xml"/><Relationship Id="rId47" Type="http://schemas.openxmlformats.org/officeDocument/2006/relationships/image" Target="../media/image290.png"/><Relationship Id="rId63" Type="http://schemas.openxmlformats.org/officeDocument/2006/relationships/image" Target="../media/image298.png"/><Relationship Id="rId68" Type="http://schemas.openxmlformats.org/officeDocument/2006/relationships/customXml" Target="../ink/ink291.xml"/><Relationship Id="rId7" Type="http://schemas.openxmlformats.org/officeDocument/2006/relationships/image" Target="../media/image270.png"/><Relationship Id="rId2" Type="http://schemas.openxmlformats.org/officeDocument/2006/relationships/customXml" Target="../ink/ink258.xml"/><Relationship Id="rId16" Type="http://schemas.openxmlformats.org/officeDocument/2006/relationships/customXml" Target="../ink/ink265.xml"/><Relationship Id="rId29" Type="http://schemas.openxmlformats.org/officeDocument/2006/relationships/image" Target="../media/image281.png"/><Relationship Id="rId11" Type="http://schemas.openxmlformats.org/officeDocument/2006/relationships/image" Target="../media/image272.png"/><Relationship Id="rId24" Type="http://schemas.openxmlformats.org/officeDocument/2006/relationships/customXml" Target="../ink/ink269.xml"/><Relationship Id="rId32" Type="http://schemas.openxmlformats.org/officeDocument/2006/relationships/customXml" Target="../ink/ink273.xml"/><Relationship Id="rId37" Type="http://schemas.openxmlformats.org/officeDocument/2006/relationships/image" Target="../media/image285.png"/><Relationship Id="rId40" Type="http://schemas.openxmlformats.org/officeDocument/2006/relationships/customXml" Target="../ink/ink277.xml"/><Relationship Id="rId45" Type="http://schemas.openxmlformats.org/officeDocument/2006/relationships/image" Target="../media/image289.png"/><Relationship Id="rId53" Type="http://schemas.openxmlformats.org/officeDocument/2006/relationships/image" Target="../media/image293.png"/><Relationship Id="rId58" Type="http://schemas.openxmlformats.org/officeDocument/2006/relationships/customXml" Target="../ink/ink286.xml"/><Relationship Id="rId66" Type="http://schemas.openxmlformats.org/officeDocument/2006/relationships/customXml" Target="../ink/ink290.xml"/><Relationship Id="rId5" Type="http://schemas.openxmlformats.org/officeDocument/2006/relationships/image" Target="../media/image269.png"/><Relationship Id="rId61" Type="http://schemas.openxmlformats.org/officeDocument/2006/relationships/image" Target="../media/image297.png"/><Relationship Id="rId19" Type="http://schemas.openxmlformats.org/officeDocument/2006/relationships/image" Target="../media/image276.png"/><Relationship Id="rId14" Type="http://schemas.openxmlformats.org/officeDocument/2006/relationships/customXml" Target="../ink/ink264.xml"/><Relationship Id="rId22" Type="http://schemas.openxmlformats.org/officeDocument/2006/relationships/customXml" Target="../ink/ink268.xml"/><Relationship Id="rId27" Type="http://schemas.openxmlformats.org/officeDocument/2006/relationships/image" Target="../media/image280.png"/><Relationship Id="rId30" Type="http://schemas.openxmlformats.org/officeDocument/2006/relationships/customXml" Target="../ink/ink272.xml"/><Relationship Id="rId35" Type="http://schemas.openxmlformats.org/officeDocument/2006/relationships/image" Target="../media/image284.png"/><Relationship Id="rId43" Type="http://schemas.openxmlformats.org/officeDocument/2006/relationships/image" Target="../media/image288.png"/><Relationship Id="rId48" Type="http://schemas.openxmlformats.org/officeDocument/2006/relationships/customXml" Target="../ink/ink281.xml"/><Relationship Id="rId56" Type="http://schemas.openxmlformats.org/officeDocument/2006/relationships/customXml" Target="../ink/ink285.xml"/><Relationship Id="rId64" Type="http://schemas.openxmlformats.org/officeDocument/2006/relationships/customXml" Target="../ink/ink289.xml"/><Relationship Id="rId69" Type="http://schemas.openxmlformats.org/officeDocument/2006/relationships/image" Target="../media/image301.png"/><Relationship Id="rId8" Type="http://schemas.openxmlformats.org/officeDocument/2006/relationships/customXml" Target="../ink/ink261.xml"/><Relationship Id="rId51" Type="http://schemas.openxmlformats.org/officeDocument/2006/relationships/image" Target="../media/image292.png"/><Relationship Id="rId3" Type="http://schemas.openxmlformats.org/officeDocument/2006/relationships/image" Target="../media/image268.png"/><Relationship Id="rId12" Type="http://schemas.openxmlformats.org/officeDocument/2006/relationships/customXml" Target="../ink/ink263.xml"/><Relationship Id="rId17" Type="http://schemas.openxmlformats.org/officeDocument/2006/relationships/image" Target="../media/image275.png"/><Relationship Id="rId25" Type="http://schemas.openxmlformats.org/officeDocument/2006/relationships/image" Target="../media/image279.png"/><Relationship Id="rId33" Type="http://schemas.openxmlformats.org/officeDocument/2006/relationships/image" Target="../media/image283.png"/><Relationship Id="rId38" Type="http://schemas.openxmlformats.org/officeDocument/2006/relationships/customXml" Target="../ink/ink276.xml"/><Relationship Id="rId46" Type="http://schemas.openxmlformats.org/officeDocument/2006/relationships/customXml" Target="../ink/ink280.xml"/><Relationship Id="rId59" Type="http://schemas.openxmlformats.org/officeDocument/2006/relationships/image" Target="../media/image296.png"/><Relationship Id="rId67" Type="http://schemas.openxmlformats.org/officeDocument/2006/relationships/image" Target="../media/image300.png"/><Relationship Id="rId20" Type="http://schemas.openxmlformats.org/officeDocument/2006/relationships/customXml" Target="../ink/ink267.xml"/><Relationship Id="rId41" Type="http://schemas.openxmlformats.org/officeDocument/2006/relationships/image" Target="../media/image287.png"/><Relationship Id="rId54" Type="http://schemas.openxmlformats.org/officeDocument/2006/relationships/customXml" Target="../ink/ink284.xml"/><Relationship Id="rId62" Type="http://schemas.openxmlformats.org/officeDocument/2006/relationships/customXml" Target="../ink/ink2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0.xml"/><Relationship Id="rId15" Type="http://schemas.openxmlformats.org/officeDocument/2006/relationships/image" Target="../media/image274.png"/><Relationship Id="rId23" Type="http://schemas.openxmlformats.org/officeDocument/2006/relationships/image" Target="../media/image278.png"/><Relationship Id="rId28" Type="http://schemas.openxmlformats.org/officeDocument/2006/relationships/customXml" Target="../ink/ink271.xml"/><Relationship Id="rId36" Type="http://schemas.openxmlformats.org/officeDocument/2006/relationships/customXml" Target="../ink/ink275.xml"/><Relationship Id="rId49" Type="http://schemas.openxmlformats.org/officeDocument/2006/relationships/image" Target="../media/image291.png"/><Relationship Id="rId57" Type="http://schemas.openxmlformats.org/officeDocument/2006/relationships/image" Target="../media/image295.png"/><Relationship Id="rId10" Type="http://schemas.openxmlformats.org/officeDocument/2006/relationships/customXml" Target="../ink/ink262.xml"/><Relationship Id="rId31" Type="http://schemas.openxmlformats.org/officeDocument/2006/relationships/image" Target="../media/image282.png"/><Relationship Id="rId44" Type="http://schemas.openxmlformats.org/officeDocument/2006/relationships/customXml" Target="../ink/ink279.xml"/><Relationship Id="rId52" Type="http://schemas.openxmlformats.org/officeDocument/2006/relationships/customXml" Target="../ink/ink283.xml"/><Relationship Id="rId60" Type="http://schemas.openxmlformats.org/officeDocument/2006/relationships/customXml" Target="../ink/ink287.xml"/><Relationship Id="rId65" Type="http://schemas.openxmlformats.org/officeDocument/2006/relationships/image" Target="../media/image299.png"/><Relationship Id="rId4" Type="http://schemas.openxmlformats.org/officeDocument/2006/relationships/customXml" Target="../ink/ink259.xml"/><Relationship Id="rId9" Type="http://schemas.openxmlformats.org/officeDocument/2006/relationships/image" Target="../media/image271.png"/><Relationship Id="rId13" Type="http://schemas.openxmlformats.org/officeDocument/2006/relationships/image" Target="../media/image273.png"/><Relationship Id="rId18" Type="http://schemas.openxmlformats.org/officeDocument/2006/relationships/customXml" Target="../ink/ink266.xml"/><Relationship Id="rId39" Type="http://schemas.openxmlformats.org/officeDocument/2006/relationships/image" Target="../media/image286.png"/><Relationship Id="rId34" Type="http://schemas.openxmlformats.org/officeDocument/2006/relationships/customXml" Target="../ink/ink274.xml"/><Relationship Id="rId50" Type="http://schemas.openxmlformats.org/officeDocument/2006/relationships/customXml" Target="../ink/ink282.xml"/><Relationship Id="rId55" Type="http://schemas.openxmlformats.org/officeDocument/2006/relationships/image" Target="../media/image29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2" Type="http://schemas.openxmlformats.org/officeDocument/2006/relationships/customXml" Target="../ink/ink29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8.png"/><Relationship Id="rId18" Type="http://schemas.openxmlformats.org/officeDocument/2006/relationships/customXml" Target="../ink/ink301.xml"/><Relationship Id="rId26" Type="http://schemas.openxmlformats.org/officeDocument/2006/relationships/customXml" Target="../ink/ink305.xml"/><Relationship Id="rId39" Type="http://schemas.openxmlformats.org/officeDocument/2006/relationships/image" Target="../media/image321.png"/><Relationship Id="rId21" Type="http://schemas.openxmlformats.org/officeDocument/2006/relationships/image" Target="../media/image312.png"/><Relationship Id="rId34" Type="http://schemas.openxmlformats.org/officeDocument/2006/relationships/customXml" Target="../ink/ink309.xml"/><Relationship Id="rId42" Type="http://schemas.openxmlformats.org/officeDocument/2006/relationships/customXml" Target="../ink/ink313.xml"/><Relationship Id="rId47" Type="http://schemas.openxmlformats.org/officeDocument/2006/relationships/image" Target="../media/image325.png"/><Relationship Id="rId50" Type="http://schemas.openxmlformats.org/officeDocument/2006/relationships/customXml" Target="../ink/ink317.xml"/><Relationship Id="rId55" Type="http://schemas.openxmlformats.org/officeDocument/2006/relationships/image" Target="../media/image329.png"/><Relationship Id="rId7" Type="http://schemas.openxmlformats.org/officeDocument/2006/relationships/image" Target="../media/image305.png"/><Relationship Id="rId2" Type="http://schemas.openxmlformats.org/officeDocument/2006/relationships/customXml" Target="../ink/ink293.xml"/><Relationship Id="rId16" Type="http://schemas.openxmlformats.org/officeDocument/2006/relationships/customXml" Target="../ink/ink300.xml"/><Relationship Id="rId29" Type="http://schemas.openxmlformats.org/officeDocument/2006/relationships/image" Target="../media/image316.png"/><Relationship Id="rId11" Type="http://schemas.openxmlformats.org/officeDocument/2006/relationships/image" Target="../media/image307.png"/><Relationship Id="rId24" Type="http://schemas.openxmlformats.org/officeDocument/2006/relationships/customXml" Target="../ink/ink304.xml"/><Relationship Id="rId32" Type="http://schemas.openxmlformats.org/officeDocument/2006/relationships/customXml" Target="../ink/ink308.xml"/><Relationship Id="rId37" Type="http://schemas.openxmlformats.org/officeDocument/2006/relationships/image" Target="../media/image320.png"/><Relationship Id="rId40" Type="http://schemas.openxmlformats.org/officeDocument/2006/relationships/customXml" Target="../ink/ink312.xml"/><Relationship Id="rId45" Type="http://schemas.openxmlformats.org/officeDocument/2006/relationships/image" Target="../media/image324.png"/><Relationship Id="rId53" Type="http://schemas.openxmlformats.org/officeDocument/2006/relationships/image" Target="../media/image328.png"/><Relationship Id="rId5" Type="http://schemas.openxmlformats.org/officeDocument/2006/relationships/image" Target="../media/image304.png"/><Relationship Id="rId19" Type="http://schemas.openxmlformats.org/officeDocument/2006/relationships/image" Target="../media/image311.png"/><Relationship Id="rId4" Type="http://schemas.openxmlformats.org/officeDocument/2006/relationships/customXml" Target="../ink/ink294.xml"/><Relationship Id="rId9" Type="http://schemas.openxmlformats.org/officeDocument/2006/relationships/image" Target="../media/image306.png"/><Relationship Id="rId14" Type="http://schemas.openxmlformats.org/officeDocument/2006/relationships/customXml" Target="../ink/ink299.xml"/><Relationship Id="rId22" Type="http://schemas.openxmlformats.org/officeDocument/2006/relationships/customXml" Target="../ink/ink303.xml"/><Relationship Id="rId27" Type="http://schemas.openxmlformats.org/officeDocument/2006/relationships/image" Target="../media/image315.png"/><Relationship Id="rId30" Type="http://schemas.openxmlformats.org/officeDocument/2006/relationships/customXml" Target="../ink/ink307.xml"/><Relationship Id="rId35" Type="http://schemas.openxmlformats.org/officeDocument/2006/relationships/image" Target="../media/image319.png"/><Relationship Id="rId43" Type="http://schemas.openxmlformats.org/officeDocument/2006/relationships/image" Target="../media/image323.png"/><Relationship Id="rId48" Type="http://schemas.openxmlformats.org/officeDocument/2006/relationships/customXml" Target="../ink/ink316.xml"/><Relationship Id="rId56" Type="http://schemas.openxmlformats.org/officeDocument/2006/relationships/customXml" Target="../ink/ink320.xml"/><Relationship Id="rId8" Type="http://schemas.openxmlformats.org/officeDocument/2006/relationships/customXml" Target="../ink/ink296.xml"/><Relationship Id="rId51" Type="http://schemas.openxmlformats.org/officeDocument/2006/relationships/image" Target="../media/image327.png"/><Relationship Id="rId3" Type="http://schemas.openxmlformats.org/officeDocument/2006/relationships/image" Target="../media/image303.png"/><Relationship Id="rId12" Type="http://schemas.openxmlformats.org/officeDocument/2006/relationships/customXml" Target="../ink/ink298.xml"/><Relationship Id="rId17" Type="http://schemas.openxmlformats.org/officeDocument/2006/relationships/image" Target="../media/image310.png"/><Relationship Id="rId25" Type="http://schemas.openxmlformats.org/officeDocument/2006/relationships/image" Target="../media/image314.png"/><Relationship Id="rId33" Type="http://schemas.openxmlformats.org/officeDocument/2006/relationships/image" Target="../media/image318.png"/><Relationship Id="rId38" Type="http://schemas.openxmlformats.org/officeDocument/2006/relationships/customXml" Target="../ink/ink311.xml"/><Relationship Id="rId46" Type="http://schemas.openxmlformats.org/officeDocument/2006/relationships/customXml" Target="../ink/ink315.xml"/><Relationship Id="rId20" Type="http://schemas.openxmlformats.org/officeDocument/2006/relationships/customXml" Target="../ink/ink302.xml"/><Relationship Id="rId41" Type="http://schemas.openxmlformats.org/officeDocument/2006/relationships/image" Target="../media/image322.png"/><Relationship Id="rId54" Type="http://schemas.openxmlformats.org/officeDocument/2006/relationships/customXml" Target="../ink/ink3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5.xml"/><Relationship Id="rId15" Type="http://schemas.openxmlformats.org/officeDocument/2006/relationships/image" Target="../media/image309.png"/><Relationship Id="rId23" Type="http://schemas.openxmlformats.org/officeDocument/2006/relationships/image" Target="../media/image313.png"/><Relationship Id="rId28" Type="http://schemas.openxmlformats.org/officeDocument/2006/relationships/customXml" Target="../ink/ink306.xml"/><Relationship Id="rId36" Type="http://schemas.openxmlformats.org/officeDocument/2006/relationships/customXml" Target="../ink/ink310.xml"/><Relationship Id="rId49" Type="http://schemas.openxmlformats.org/officeDocument/2006/relationships/image" Target="../media/image326.png"/><Relationship Id="rId57" Type="http://schemas.openxmlformats.org/officeDocument/2006/relationships/image" Target="../media/image330.png"/><Relationship Id="rId10" Type="http://schemas.openxmlformats.org/officeDocument/2006/relationships/customXml" Target="../ink/ink297.xml"/><Relationship Id="rId31" Type="http://schemas.openxmlformats.org/officeDocument/2006/relationships/image" Target="../media/image317.png"/><Relationship Id="rId44" Type="http://schemas.openxmlformats.org/officeDocument/2006/relationships/customXml" Target="../ink/ink314.xml"/><Relationship Id="rId52" Type="http://schemas.openxmlformats.org/officeDocument/2006/relationships/customXml" Target="../ink/ink3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4.xml"/><Relationship Id="rId13" Type="http://schemas.openxmlformats.org/officeDocument/2006/relationships/image" Target="../media/image336.png"/><Relationship Id="rId3" Type="http://schemas.openxmlformats.org/officeDocument/2006/relationships/image" Target="../media/image331.png"/><Relationship Id="rId7" Type="http://schemas.openxmlformats.org/officeDocument/2006/relationships/image" Target="../media/image333.png"/><Relationship Id="rId12" Type="http://schemas.openxmlformats.org/officeDocument/2006/relationships/customXml" Target="../ink/ink326.xml"/><Relationship Id="rId17" Type="http://schemas.openxmlformats.org/officeDocument/2006/relationships/image" Target="../media/image338.png"/><Relationship Id="rId2" Type="http://schemas.openxmlformats.org/officeDocument/2006/relationships/customXml" Target="../ink/ink321.xml"/><Relationship Id="rId16" Type="http://schemas.openxmlformats.org/officeDocument/2006/relationships/customXml" Target="../ink/ink328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23.xml"/><Relationship Id="rId11" Type="http://schemas.openxmlformats.org/officeDocument/2006/relationships/image" Target="../media/image335.png"/><Relationship Id="rId5" Type="http://schemas.openxmlformats.org/officeDocument/2006/relationships/image" Target="../media/image332.png"/><Relationship Id="rId15" Type="http://schemas.openxmlformats.org/officeDocument/2006/relationships/image" Target="../media/image337.png"/><Relationship Id="rId10" Type="http://schemas.openxmlformats.org/officeDocument/2006/relationships/customXml" Target="../ink/ink325.xml"/><Relationship Id="rId4" Type="http://schemas.openxmlformats.org/officeDocument/2006/relationships/customXml" Target="../ink/ink322.xml"/><Relationship Id="rId9" Type="http://schemas.openxmlformats.org/officeDocument/2006/relationships/image" Target="../media/image334.png"/><Relationship Id="rId14" Type="http://schemas.openxmlformats.org/officeDocument/2006/relationships/customXml" Target="../ink/ink3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9.xml"/><Relationship Id="rId5" Type="http://schemas.openxmlformats.org/officeDocument/2006/relationships/image" Target="../media/image12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6" Type="http://schemas.openxmlformats.org/officeDocument/2006/relationships/customXml" Target="../ink/ink11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png"/><Relationship Id="rId12" Type="http://schemas.openxmlformats.org/officeDocument/2006/relationships/customXml" Target="../ink/ink1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6" Type="http://schemas.openxmlformats.org/officeDocument/2006/relationships/customXml" Target="../ink/ink15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0" y="2562765"/>
            <a:ext cx="9151351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CE1007/CZ1007 DATA STRUCTURES</a:t>
            </a:r>
          </a:p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Tree Balancing</a:t>
            </a:r>
          </a:p>
          <a:p>
            <a:pPr algn="ctr" eaLnBrk="1" hangingPunct="1">
              <a:lnSpc>
                <a:spcPct val="150000"/>
              </a:lnSpc>
            </a:pPr>
            <a:r>
              <a:rPr lang="fr-FR" altLang="en-US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Dr. Owen Noel Newton Fernando</a:t>
            </a:r>
            <a:endParaRPr lang="en-US" altLang="en-US" sz="1400" b="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7861" y="6242304"/>
            <a:ext cx="4248279" cy="307777"/>
          </a:xfrm>
          <a:prstGeom prst="rect">
            <a:avLst/>
          </a:prstGeom>
          <a:solidFill>
            <a:srgbClr val="A20D0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sz="1400">
                <a:solidFill>
                  <a:schemeClr val="bg1"/>
                </a:solidFill>
              </a:rPr>
              <a:t>School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076967408"/>
      </p:ext>
    </p:extLst>
  </p:cSld>
  <p:clrMapOvr>
    <a:masterClrMapping/>
  </p:clrMapOvr>
  <p:transition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7A1B-BBB8-4747-AA78-9A36D2DF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0C8B8-DD88-4C24-B181-44BBBD5EFBEC}"/>
              </a:ext>
            </a:extLst>
          </p:cNvPr>
          <p:cNvSpPr txBox="1"/>
          <p:nvPr/>
        </p:nvSpPr>
        <p:spPr>
          <a:xfrm>
            <a:off x="1180618" y="1689904"/>
            <a:ext cx="6759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1800" spc="-20" dirty="0">
                <a:cs typeface="Calibri"/>
              </a:rPr>
              <a:t>Importance of balance for BSTs</a:t>
            </a: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endParaRPr lang="en-US" sz="1800" spc="-20" dirty="0">
              <a:solidFill>
                <a:srgbClr val="3366FF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1800" spc="-20" dirty="0">
                <a:solidFill>
                  <a:srgbClr val="3366FF"/>
                </a:solidFill>
                <a:cs typeface="Calibri"/>
              </a:rPr>
              <a:t>Tree Balancing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02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balancing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215342" y="1516284"/>
            <a:ext cx="6840638" cy="4362001"/>
          </a:xfrm>
        </p:spPr>
        <p:txBody>
          <a:bodyPr>
            <a:normAutofit/>
          </a:bodyPr>
          <a:lstStyle/>
          <a:p>
            <a:r>
              <a:rPr lang="en-US" dirty="0"/>
              <a:t>Goal: BST with the shortest height (short external paths, most efficient search)</a:t>
            </a:r>
          </a:p>
        </p:txBody>
      </p:sp>
    </p:spTree>
    <p:extLst>
      <p:ext uri="{BB962C8B-B14F-4D97-AF65-F5344CB8AC3E}">
        <p14:creationId xmlns:p14="http://schemas.microsoft.com/office/powerpoint/2010/main" val="140972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997" y="1516722"/>
            <a:ext cx="6851850" cy="4361563"/>
          </a:xfrm>
        </p:spPr>
        <p:txBody>
          <a:bodyPr>
            <a:normAutofit/>
          </a:bodyPr>
          <a:lstStyle/>
          <a:p>
            <a:r>
              <a:rPr lang="en-US" altLang="zh-CN" dirty="0"/>
              <a:t>Ideal BST: Shortest height</a:t>
            </a:r>
          </a:p>
          <a:p>
            <a:pPr lvl="1"/>
            <a:r>
              <a:rPr lang="en-US" altLang="zh-CN" dirty="0"/>
              <a:t>Each tree node has exactly two child nodes except for the bottom 2 levels</a:t>
            </a:r>
          </a:p>
          <a:p>
            <a:pPr lvl="1"/>
            <a:r>
              <a:rPr lang="en-US" altLang="zh-CN" dirty="0"/>
              <a:t>This tree is “most balanced”</a:t>
            </a:r>
          </a:p>
          <a:p>
            <a:pPr lvl="1"/>
            <a:r>
              <a:rPr lang="en-US" altLang="zh-CN" dirty="0"/>
              <a:t>But, expensive to maintain this exact shape after multiple node insertions and removals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25965" y="3553994"/>
            <a:ext cx="3737427" cy="2362927"/>
            <a:chOff x="5309810" y="4289453"/>
            <a:chExt cx="3737427" cy="2362927"/>
          </a:xfrm>
        </p:grpSpPr>
        <p:grpSp>
          <p:nvGrpSpPr>
            <p:cNvPr id="15" name="Group 14"/>
            <p:cNvGrpSpPr/>
            <p:nvPr/>
          </p:nvGrpSpPr>
          <p:grpSpPr>
            <a:xfrm>
              <a:off x="5432619" y="4289453"/>
              <a:ext cx="3408812" cy="2194816"/>
              <a:chOff x="4150522" y="1663159"/>
              <a:chExt cx="4150135" cy="267212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144304" y="1663159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H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4527040" y="2341974"/>
                <a:ext cx="1617264" cy="1152013"/>
                <a:chOff x="4384744" y="3185084"/>
                <a:chExt cx="1873872" cy="146375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5009368" y="31850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E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384744" y="41834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B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5633992" y="41834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F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6683393" y="2341974"/>
                <a:ext cx="1617264" cy="1157955"/>
                <a:chOff x="6812928" y="3185084"/>
                <a:chExt cx="1873872" cy="14713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7437552" y="31850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L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812928" y="419103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J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8062176" y="419103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M</a:t>
                  </a:r>
                </a:p>
              </p:txBody>
            </p:sp>
          </p:grpSp>
          <p:cxnSp>
            <p:nvCxnSpPr>
              <p:cNvPr id="29" name="Straight Arrow Connector 28"/>
              <p:cNvCxnSpPr>
                <a:stCxn id="18" idx="2"/>
                <a:endCxn id="50" idx="0"/>
              </p:cNvCxnSpPr>
              <p:nvPr/>
            </p:nvCxnSpPr>
            <p:spPr>
              <a:xfrm flipH="1">
                <a:off x="5335672" y="2029403"/>
                <a:ext cx="1078176" cy="3125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8" idx="2"/>
                <a:endCxn id="47" idx="0"/>
              </p:cNvCxnSpPr>
              <p:nvPr/>
            </p:nvCxnSpPr>
            <p:spPr>
              <a:xfrm>
                <a:off x="6413849" y="2029403"/>
                <a:ext cx="1078176" cy="3125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51" idx="0"/>
              </p:cNvCxnSpPr>
              <p:nvPr/>
            </p:nvCxnSpPr>
            <p:spPr>
              <a:xfrm flipH="1">
                <a:off x="4796584" y="2708218"/>
                <a:ext cx="539088" cy="4195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endCxn id="52" idx="0"/>
              </p:cNvCxnSpPr>
              <p:nvPr/>
            </p:nvCxnSpPr>
            <p:spPr>
              <a:xfrm>
                <a:off x="5335672" y="2708218"/>
                <a:ext cx="539088" cy="4195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endCxn id="48" idx="0"/>
              </p:cNvCxnSpPr>
              <p:nvPr/>
            </p:nvCxnSpPr>
            <p:spPr>
              <a:xfrm flipH="1">
                <a:off x="6952937" y="2708218"/>
                <a:ext cx="539088" cy="4254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endCxn id="49" idx="0"/>
              </p:cNvCxnSpPr>
              <p:nvPr/>
            </p:nvCxnSpPr>
            <p:spPr>
              <a:xfrm>
                <a:off x="7492025" y="2708218"/>
                <a:ext cx="539088" cy="4254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5605216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G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055397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K</a:t>
                </a:r>
              </a:p>
            </p:txBody>
          </p:sp>
          <p:cxnSp>
            <p:nvCxnSpPr>
              <p:cNvPr id="37" name="Straight Arrow Connector 36"/>
              <p:cNvCxnSpPr>
                <a:stCxn id="48" idx="2"/>
                <a:endCxn id="36" idx="0"/>
              </p:cNvCxnSpPr>
              <p:nvPr/>
            </p:nvCxnSpPr>
            <p:spPr>
              <a:xfrm>
                <a:off x="6952937" y="3499929"/>
                <a:ext cx="372004" cy="4691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52" idx="2"/>
                <a:endCxn id="35" idx="0"/>
              </p:cNvCxnSpPr>
              <p:nvPr/>
            </p:nvCxnSpPr>
            <p:spPr>
              <a:xfrm>
                <a:off x="5874760" y="3493987"/>
                <a:ext cx="0" cy="475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6314074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I</a:t>
                </a:r>
              </a:p>
            </p:txBody>
          </p:sp>
          <p:cxnSp>
            <p:nvCxnSpPr>
              <p:cNvPr id="40" name="Straight Arrow Connector 39"/>
              <p:cNvCxnSpPr>
                <a:stCxn id="48" idx="2"/>
                <a:endCxn id="39" idx="0"/>
              </p:cNvCxnSpPr>
              <p:nvPr/>
            </p:nvCxnSpPr>
            <p:spPr>
              <a:xfrm flipH="1">
                <a:off x="6583618" y="3499929"/>
                <a:ext cx="369319" cy="4691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4891845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C</a:t>
                </a:r>
              </a:p>
            </p:txBody>
          </p:sp>
          <p:cxnSp>
            <p:nvCxnSpPr>
              <p:cNvPr id="42" name="Straight Arrow Connector 41"/>
              <p:cNvCxnSpPr>
                <a:stCxn id="51" idx="2"/>
                <a:endCxn id="41" idx="0"/>
              </p:cNvCxnSpPr>
              <p:nvPr/>
            </p:nvCxnSpPr>
            <p:spPr>
              <a:xfrm>
                <a:off x="4796584" y="3493987"/>
                <a:ext cx="364805" cy="475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4150522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A</a:t>
                </a:r>
              </a:p>
            </p:txBody>
          </p:sp>
          <p:cxnSp>
            <p:nvCxnSpPr>
              <p:cNvPr id="44" name="Straight Arrow Connector 43"/>
              <p:cNvCxnSpPr>
                <a:stCxn id="51" idx="2"/>
                <a:endCxn id="43" idx="0"/>
              </p:cNvCxnSpPr>
              <p:nvPr/>
            </p:nvCxnSpPr>
            <p:spPr>
              <a:xfrm flipH="1">
                <a:off x="4420066" y="3493987"/>
                <a:ext cx="376518" cy="475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/>
            <p:cNvSpPr/>
            <p:nvPr/>
          </p:nvSpPr>
          <p:spPr>
            <a:xfrm>
              <a:off x="5309810" y="5962951"/>
              <a:ext cx="3737427" cy="68942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862E7D-9051-4405-76D2-5678D414C273}"/>
                  </a:ext>
                </a:extLst>
              </p14:cNvPr>
              <p14:cNvContentPartPr/>
              <p14:nvPr/>
            </p14:nvContentPartPr>
            <p14:xfrm>
              <a:off x="2719194" y="1623695"/>
              <a:ext cx="2127960" cy="3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862E7D-9051-4405-76D2-5678D414C2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5194" y="1516055"/>
                <a:ext cx="22356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4EA56B-04BA-CD72-0ABD-3345B0C07486}"/>
                  </a:ext>
                </a:extLst>
              </p14:cNvPr>
              <p14:cNvContentPartPr/>
              <p14:nvPr/>
            </p14:nvContentPartPr>
            <p14:xfrm>
              <a:off x="3453234" y="1708295"/>
              <a:ext cx="1358280" cy="24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4EA56B-04BA-CD72-0ABD-3345B0C074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9234" y="1600655"/>
                <a:ext cx="14659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472291-C664-D493-2ABB-1F670BEF8857}"/>
                  </a:ext>
                </a:extLst>
              </p14:cNvPr>
              <p14:cNvContentPartPr/>
              <p14:nvPr/>
            </p14:nvContentPartPr>
            <p14:xfrm>
              <a:off x="1648194" y="1972535"/>
              <a:ext cx="5433840" cy="158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472291-C664-D493-2ABB-1F670BEF88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4554" y="1864535"/>
                <a:ext cx="55414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FFDF4F-D178-8EFA-7D4C-6BD0A4CDA3DE}"/>
                  </a:ext>
                </a:extLst>
              </p14:cNvPr>
              <p14:cNvContentPartPr/>
              <p14:nvPr/>
            </p14:nvContentPartPr>
            <p14:xfrm>
              <a:off x="4668234" y="2080175"/>
              <a:ext cx="1141920" cy="27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FFDF4F-D178-8EFA-7D4C-6BD0A4CDA3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4234" y="1972535"/>
                <a:ext cx="12495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C3C357-0C1D-542A-37B0-1E28DD744A09}"/>
                  </a:ext>
                </a:extLst>
              </p14:cNvPr>
              <p14:cNvContentPartPr/>
              <p14:nvPr/>
            </p14:nvContentPartPr>
            <p14:xfrm>
              <a:off x="1672314" y="2260895"/>
              <a:ext cx="4007880" cy="122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C3C357-0C1D-542A-37B0-1E28DD744A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18674" y="2153255"/>
                <a:ext cx="41155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A777D5D-C7DB-F3D2-B8F3-D2D625C83172}"/>
                  </a:ext>
                </a:extLst>
              </p14:cNvPr>
              <p14:cNvContentPartPr/>
              <p14:nvPr/>
            </p14:nvContentPartPr>
            <p14:xfrm>
              <a:off x="2249754" y="3007895"/>
              <a:ext cx="5071320" cy="101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A777D5D-C7DB-F3D2-B8F3-D2D625C831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96114" y="2900255"/>
                <a:ext cx="51789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DA0EC78-F525-59D2-D15D-4BDD61746852}"/>
                  </a:ext>
                </a:extLst>
              </p14:cNvPr>
              <p14:cNvContentPartPr/>
              <p14:nvPr/>
            </p14:nvContentPartPr>
            <p14:xfrm>
              <a:off x="1539834" y="3234335"/>
              <a:ext cx="5668200" cy="124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DA0EC78-F525-59D2-D15D-4BDD617468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86194" y="3126335"/>
                <a:ext cx="5775840" cy="3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200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5D89-9440-4B9D-A45F-2DDAD3F7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Balanced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D1816-C462-4421-B1DA-8280514AA805}"/>
              </a:ext>
            </a:extLst>
          </p:cNvPr>
          <p:cNvSpPr txBox="1"/>
          <p:nvPr/>
        </p:nvSpPr>
        <p:spPr>
          <a:xfrm>
            <a:off x="1099594" y="1354051"/>
            <a:ext cx="696796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lvl="1" indent="-342900">
              <a:buFont typeface="Arial"/>
              <a:buChar char="•"/>
              <a:tabLst>
                <a:tab pos="355600" algn="l"/>
              </a:tabLst>
            </a:pPr>
            <a:r>
              <a:rPr lang="en-SG" sz="1800" dirty="0">
                <a:solidFill>
                  <a:prstClr val="black"/>
                </a:solidFill>
                <a:cs typeface="Calibri"/>
              </a:rPr>
              <a:t>Id</a:t>
            </a:r>
            <a:r>
              <a:rPr lang="en-SG" sz="1800" spc="-20" dirty="0">
                <a:solidFill>
                  <a:prstClr val="black"/>
                </a:solidFill>
                <a:cs typeface="Calibri"/>
              </a:rPr>
              <a:t>eal </a:t>
            </a:r>
            <a:r>
              <a:rPr lang="en-SG" sz="1800" spc="-25" dirty="0">
                <a:solidFill>
                  <a:prstClr val="black"/>
                </a:solidFill>
                <a:cs typeface="Calibri"/>
              </a:rPr>
              <a:t>B</a:t>
            </a:r>
            <a:r>
              <a:rPr lang="en-SG" sz="1800" dirty="0">
                <a:solidFill>
                  <a:prstClr val="black"/>
                </a:solidFill>
                <a:cs typeface="Calibri"/>
              </a:rPr>
              <a:t>ST</a:t>
            </a:r>
            <a:r>
              <a:rPr lang="en-SG" sz="1800" spc="-10" dirty="0">
                <a:solidFill>
                  <a:prstClr val="black"/>
                </a:solidFill>
                <a:cs typeface="Calibri"/>
              </a:rPr>
              <a:t>:</a:t>
            </a:r>
            <a:r>
              <a:rPr lang="en-SG" sz="1800" dirty="0">
                <a:solidFill>
                  <a:prstClr val="black"/>
                </a:solidFill>
                <a:cs typeface="Calibri"/>
              </a:rPr>
              <a:t> Sh</a:t>
            </a:r>
            <a:r>
              <a:rPr lang="en-SG" sz="1800" spc="-5" dirty="0">
                <a:solidFill>
                  <a:prstClr val="black"/>
                </a:solidFill>
                <a:cs typeface="Calibri"/>
              </a:rPr>
              <a:t>o</a:t>
            </a:r>
            <a:r>
              <a:rPr lang="en-SG" sz="1800" spc="-20" dirty="0">
                <a:solidFill>
                  <a:prstClr val="black"/>
                </a:solidFill>
                <a:cs typeface="Calibri"/>
              </a:rPr>
              <a:t>r</a:t>
            </a:r>
            <a:r>
              <a:rPr lang="en-SG" sz="1800" spc="-15" dirty="0">
                <a:solidFill>
                  <a:prstClr val="black"/>
                </a:solidFill>
                <a:cs typeface="Calibri"/>
              </a:rPr>
              <a:t>te</a:t>
            </a:r>
            <a:r>
              <a:rPr lang="en-SG" sz="1800" dirty="0">
                <a:solidFill>
                  <a:prstClr val="black"/>
                </a:solidFill>
                <a:cs typeface="Calibri"/>
              </a:rPr>
              <a:t>s</a:t>
            </a:r>
            <a:r>
              <a:rPr lang="en-SG" sz="1800" spc="-15" dirty="0">
                <a:solidFill>
                  <a:prstClr val="black"/>
                </a:solidFill>
                <a:cs typeface="Calibri"/>
              </a:rPr>
              <a:t>t</a:t>
            </a:r>
            <a:r>
              <a:rPr lang="en-SG" sz="1800" dirty="0">
                <a:solidFill>
                  <a:prstClr val="black"/>
                </a:solidFill>
                <a:cs typeface="Calibri"/>
              </a:rPr>
              <a:t> height, </a:t>
            </a:r>
            <a:r>
              <a:rPr lang="en-SG" altLang="zh-CN" sz="1800" dirty="0">
                <a:solidFill>
                  <a:srgbClr val="FF0000"/>
                </a:solidFill>
                <a:cs typeface="Calibri"/>
              </a:rPr>
              <a:t>H= </a:t>
            </a:r>
            <a:r>
              <a:rPr lang="en-SG" altLang="zh-CN" sz="1800" dirty="0">
                <a:solidFill>
                  <a:srgbClr val="FF0000"/>
                </a:solidFill>
                <a:cs typeface="Calibri"/>
                <a:sym typeface="Symbol" panose="05050102010706020507" pitchFamily="18" charset="2"/>
              </a:rPr>
              <a:t>log</a:t>
            </a:r>
            <a:r>
              <a:rPr lang="en-SG" altLang="zh-CN" sz="1800" baseline="-25000" dirty="0">
                <a:solidFill>
                  <a:srgbClr val="FF0000"/>
                </a:solidFill>
                <a:cs typeface="Calibri"/>
                <a:sym typeface="Symbol" panose="05050102010706020507" pitchFamily="18" charset="2"/>
              </a:rPr>
              <a:t>2</a:t>
            </a:r>
            <a:r>
              <a:rPr lang="en-SG" altLang="zh-CN" sz="1800" dirty="0">
                <a:solidFill>
                  <a:srgbClr val="FF0000"/>
                </a:solidFill>
                <a:cs typeface="Calibri"/>
                <a:sym typeface="Symbol" panose="05050102010706020507" pitchFamily="18" charset="2"/>
              </a:rPr>
              <a:t>n </a:t>
            </a:r>
            <a:endParaRPr lang="en-SG" sz="1800" dirty="0">
              <a:solidFill>
                <a:srgbClr val="FF0000"/>
              </a:solidFill>
              <a:cs typeface="Calibri"/>
            </a:endParaRPr>
          </a:p>
          <a:p>
            <a:pPr marL="755650" lvl="1" indent="-285750">
              <a:spcBef>
                <a:spcPts val="605"/>
              </a:spcBef>
              <a:buFont typeface="Arial"/>
              <a:buChar char="–"/>
              <a:tabLst>
                <a:tab pos="755650" algn="l"/>
              </a:tabLst>
            </a:pPr>
            <a:r>
              <a:rPr lang="en-SG" sz="1600" dirty="0">
                <a:solidFill>
                  <a:prstClr val="black"/>
                </a:solidFill>
                <a:cs typeface="Calibri"/>
              </a:rPr>
              <a:t>“</a:t>
            </a:r>
            <a:r>
              <a:rPr lang="en-SG" sz="1600" spc="-25" dirty="0">
                <a:solidFill>
                  <a:prstClr val="black"/>
                </a:solidFill>
                <a:cs typeface="Calibri"/>
              </a:rPr>
              <a:t>perfectly</a:t>
            </a:r>
            <a:r>
              <a:rPr lang="en-SG" sz="1600" dirty="0">
                <a:solidFill>
                  <a:prstClr val="black"/>
                </a:solidFill>
                <a:cs typeface="Calibri"/>
              </a:rPr>
              <a:t> balan</a:t>
            </a:r>
            <a:r>
              <a:rPr lang="en-SG" sz="1600" spc="-15" dirty="0">
                <a:solidFill>
                  <a:prstClr val="black"/>
                </a:solidFill>
                <a:cs typeface="Calibri"/>
              </a:rPr>
              <a:t>ce</a:t>
            </a:r>
            <a:r>
              <a:rPr lang="en-SG" sz="1600" dirty="0">
                <a:solidFill>
                  <a:prstClr val="black"/>
                </a:solidFill>
                <a:cs typeface="Calibri"/>
              </a:rPr>
              <a:t>d” tree, </a:t>
            </a:r>
            <a:r>
              <a:rPr lang="en-SG" sz="1600" b="1" dirty="0">
                <a:solidFill>
                  <a:srgbClr val="3366FF"/>
                </a:solidFill>
                <a:cs typeface="Calibri"/>
              </a:rPr>
              <a:t>n=2</a:t>
            </a:r>
            <a:r>
              <a:rPr lang="en-SG" sz="1600" b="1" baseline="30000" dirty="0">
                <a:solidFill>
                  <a:srgbClr val="3366FF"/>
                </a:solidFill>
                <a:cs typeface="Calibri"/>
              </a:rPr>
              <a:t>(H+1)</a:t>
            </a:r>
            <a:r>
              <a:rPr lang="en-SG" sz="1600" b="1" dirty="0">
                <a:solidFill>
                  <a:srgbClr val="3366FF"/>
                </a:solidFill>
                <a:cs typeface="Calibri"/>
              </a:rPr>
              <a:t> -1</a:t>
            </a:r>
          </a:p>
          <a:p>
            <a:pPr marL="755650" lvl="1" indent="-285750">
              <a:spcBef>
                <a:spcPts val="605"/>
              </a:spcBef>
              <a:buFont typeface="Arial"/>
              <a:buChar char="–"/>
              <a:tabLst>
                <a:tab pos="755650" algn="l"/>
              </a:tabLst>
            </a:pPr>
            <a:r>
              <a:rPr lang="en-SG" sz="1600" dirty="0">
                <a:solidFill>
                  <a:prstClr val="black"/>
                </a:solidFill>
                <a:cs typeface="Calibri"/>
              </a:rPr>
              <a:t>“</a:t>
            </a:r>
            <a:r>
              <a:rPr lang="en-SG" sz="1600" spc="-25" dirty="0">
                <a:solidFill>
                  <a:prstClr val="black"/>
                </a:solidFill>
                <a:cs typeface="Calibri"/>
              </a:rPr>
              <a:t>perfectly</a:t>
            </a:r>
            <a:r>
              <a:rPr lang="en-SG" sz="1600" dirty="0">
                <a:solidFill>
                  <a:prstClr val="black"/>
                </a:solidFill>
                <a:cs typeface="Calibri"/>
              </a:rPr>
              <a:t> balan</a:t>
            </a:r>
            <a:r>
              <a:rPr lang="en-SG" sz="1600" spc="-15" dirty="0">
                <a:solidFill>
                  <a:prstClr val="black"/>
                </a:solidFill>
                <a:cs typeface="Calibri"/>
              </a:rPr>
              <a:t>ce</a:t>
            </a:r>
            <a:r>
              <a:rPr lang="en-SG" sz="1600" dirty="0">
                <a:solidFill>
                  <a:prstClr val="black"/>
                </a:solidFill>
                <a:cs typeface="Calibri"/>
              </a:rPr>
              <a:t>d” tree, </a:t>
            </a:r>
            <a:r>
              <a:rPr lang="en-SG" sz="1600" b="1" dirty="0">
                <a:solidFill>
                  <a:srgbClr val="3366FF"/>
                </a:solidFill>
                <a:cs typeface="Calibri"/>
              </a:rPr>
              <a:t>n=2</a:t>
            </a:r>
            <a:r>
              <a:rPr lang="en-SG" sz="1600" b="1" baseline="30000" dirty="0">
                <a:solidFill>
                  <a:srgbClr val="3366FF"/>
                </a:solidFill>
                <a:cs typeface="Calibri"/>
              </a:rPr>
              <a:t>(H+1)</a:t>
            </a:r>
            <a:r>
              <a:rPr lang="en-SG" sz="1600" b="1" dirty="0">
                <a:solidFill>
                  <a:srgbClr val="3366FF"/>
                </a:solidFill>
                <a:cs typeface="Calibri"/>
              </a:rPr>
              <a:t> -1</a:t>
            </a:r>
          </a:p>
          <a:p>
            <a:pPr marL="755650" lvl="1" indent="-285750">
              <a:spcBef>
                <a:spcPts val="605"/>
              </a:spcBef>
              <a:buFont typeface="Arial"/>
              <a:buChar char="–"/>
              <a:tabLst>
                <a:tab pos="755650" algn="l"/>
              </a:tabLst>
            </a:pPr>
            <a:r>
              <a:rPr lang="en-SG" sz="1600" dirty="0">
                <a:solidFill>
                  <a:prstClr val="black"/>
                </a:solidFill>
                <a:cs typeface="Calibri"/>
              </a:rPr>
              <a:t>Try to fill nodes top-down,  when </a:t>
            </a:r>
            <a:r>
              <a:rPr lang="en-SG" sz="1600" b="1" dirty="0">
                <a:solidFill>
                  <a:srgbClr val="3366FF"/>
                </a:solidFill>
                <a:cs typeface="Calibri"/>
              </a:rPr>
              <a:t>n&lt; </a:t>
            </a:r>
            <a:r>
              <a:rPr lang="en-SG" altLang="zh-CN" sz="1600" b="1" dirty="0">
                <a:solidFill>
                  <a:srgbClr val="3366FF"/>
                </a:solidFill>
                <a:cs typeface="Calibri"/>
              </a:rPr>
              <a:t>2</a:t>
            </a:r>
            <a:r>
              <a:rPr lang="en-SG" altLang="zh-CN" sz="1600" b="1" baseline="30000" dirty="0">
                <a:solidFill>
                  <a:srgbClr val="3366FF"/>
                </a:solidFill>
                <a:cs typeface="Calibri"/>
              </a:rPr>
              <a:t>(H+1)</a:t>
            </a:r>
            <a:r>
              <a:rPr lang="en-SG" altLang="zh-CN" sz="1600" b="1" dirty="0">
                <a:solidFill>
                  <a:srgbClr val="3366FF"/>
                </a:solidFill>
                <a:cs typeface="Calibri"/>
              </a:rPr>
              <a:t> -1</a:t>
            </a:r>
            <a:endParaRPr lang="en-SG" sz="1600" b="1" dirty="0">
              <a:solidFill>
                <a:srgbClr val="3366FF"/>
              </a:solidFill>
              <a:cs typeface="Calibri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01189C86-1B49-4E07-BD40-9D45F379CD07}"/>
              </a:ext>
            </a:extLst>
          </p:cNvPr>
          <p:cNvSpPr/>
          <p:nvPr/>
        </p:nvSpPr>
        <p:spPr>
          <a:xfrm>
            <a:off x="6426156" y="2722495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903DACDE-2B04-4CAB-B97C-5B3B90ED96A1}"/>
              </a:ext>
            </a:extLst>
          </p:cNvPr>
          <p:cNvSpPr txBox="1"/>
          <p:nvPr/>
        </p:nvSpPr>
        <p:spPr>
          <a:xfrm>
            <a:off x="6566256" y="2773348"/>
            <a:ext cx="19394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H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5D536728-A313-43FE-A532-56084C4C695A}"/>
              </a:ext>
            </a:extLst>
          </p:cNvPr>
          <p:cNvSpPr/>
          <p:nvPr/>
        </p:nvSpPr>
        <p:spPr>
          <a:xfrm>
            <a:off x="5540590" y="3280066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1449A5AE-202A-442F-AEF3-10ADF9E69B7D}"/>
              </a:ext>
            </a:extLst>
          </p:cNvPr>
          <p:cNvSpPr txBox="1"/>
          <p:nvPr/>
        </p:nvSpPr>
        <p:spPr>
          <a:xfrm>
            <a:off x="5696064" y="3280066"/>
            <a:ext cx="15808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E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FEE6FC54-2B38-4C85-84DD-80B32C2C6487}"/>
              </a:ext>
            </a:extLst>
          </p:cNvPr>
          <p:cNvSpPr/>
          <p:nvPr/>
        </p:nvSpPr>
        <p:spPr>
          <a:xfrm>
            <a:off x="5097776" y="392548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BC56F8A1-755B-4F92-9C37-8DFDC7E2109D}"/>
              </a:ext>
            </a:extLst>
          </p:cNvPr>
          <p:cNvSpPr txBox="1"/>
          <p:nvPr/>
        </p:nvSpPr>
        <p:spPr>
          <a:xfrm>
            <a:off x="5246915" y="3925480"/>
            <a:ext cx="172721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B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B38612F4-9F7A-4FB2-BB4A-14B3036B47A9}"/>
              </a:ext>
            </a:extLst>
          </p:cNvPr>
          <p:cNvSpPr/>
          <p:nvPr/>
        </p:nvSpPr>
        <p:spPr>
          <a:xfrm>
            <a:off x="5983373" y="392548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25FE2A4C-EC45-452A-BEBF-2DD4946B6198}"/>
              </a:ext>
            </a:extLst>
          </p:cNvPr>
          <p:cNvSpPr txBox="1"/>
          <p:nvPr/>
        </p:nvSpPr>
        <p:spPr>
          <a:xfrm>
            <a:off x="6142151" y="3925480"/>
            <a:ext cx="15076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F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3" name="object 20">
            <a:extLst>
              <a:ext uri="{FF2B5EF4-FFF2-40B4-BE49-F238E27FC236}">
                <a16:creationId xmlns:a16="http://schemas.microsoft.com/office/drawing/2014/main" id="{14A34CD2-76F7-4FFC-82FA-4787595881EA}"/>
              </a:ext>
            </a:extLst>
          </p:cNvPr>
          <p:cNvSpPr/>
          <p:nvPr/>
        </p:nvSpPr>
        <p:spPr>
          <a:xfrm>
            <a:off x="7311752" y="3280066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59E6952F-C262-496B-990A-FB316F921F9A}"/>
              </a:ext>
            </a:extLst>
          </p:cNvPr>
          <p:cNvSpPr txBox="1"/>
          <p:nvPr/>
        </p:nvSpPr>
        <p:spPr>
          <a:xfrm>
            <a:off x="7474992" y="3280066"/>
            <a:ext cx="140519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L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23">
            <a:extLst>
              <a:ext uri="{FF2B5EF4-FFF2-40B4-BE49-F238E27FC236}">
                <a16:creationId xmlns:a16="http://schemas.microsoft.com/office/drawing/2014/main" id="{DF57DDDF-D3A0-44FB-A74E-A99B1EB8E692}"/>
              </a:ext>
            </a:extLst>
          </p:cNvPr>
          <p:cNvSpPr/>
          <p:nvPr/>
        </p:nvSpPr>
        <p:spPr>
          <a:xfrm>
            <a:off x="6868969" y="392548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24">
            <a:extLst>
              <a:ext uri="{FF2B5EF4-FFF2-40B4-BE49-F238E27FC236}">
                <a16:creationId xmlns:a16="http://schemas.microsoft.com/office/drawing/2014/main" id="{FD3542E0-C0EE-404F-A0EA-BA02F12FCEB0}"/>
              </a:ext>
            </a:extLst>
          </p:cNvPr>
          <p:cNvSpPr txBox="1"/>
          <p:nvPr/>
        </p:nvSpPr>
        <p:spPr>
          <a:xfrm>
            <a:off x="7043814" y="3925480"/>
            <a:ext cx="11344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J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26">
            <a:extLst>
              <a:ext uri="{FF2B5EF4-FFF2-40B4-BE49-F238E27FC236}">
                <a16:creationId xmlns:a16="http://schemas.microsoft.com/office/drawing/2014/main" id="{F383A1B1-0609-4533-9413-5A4FD487F248}"/>
              </a:ext>
            </a:extLst>
          </p:cNvPr>
          <p:cNvSpPr/>
          <p:nvPr/>
        </p:nvSpPr>
        <p:spPr>
          <a:xfrm>
            <a:off x="7754535" y="392548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27">
            <a:extLst>
              <a:ext uri="{FF2B5EF4-FFF2-40B4-BE49-F238E27FC236}">
                <a16:creationId xmlns:a16="http://schemas.microsoft.com/office/drawing/2014/main" id="{6116775E-48AA-4227-B24F-D6C57EA1E22B}"/>
              </a:ext>
            </a:extLst>
          </p:cNvPr>
          <p:cNvSpPr txBox="1"/>
          <p:nvPr/>
        </p:nvSpPr>
        <p:spPr>
          <a:xfrm>
            <a:off x="7868121" y="3925480"/>
            <a:ext cx="254689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20" dirty="0">
                <a:solidFill>
                  <a:prstClr val="black"/>
                </a:solidFill>
                <a:cs typeface="Calibri"/>
              </a:rPr>
              <a:t>M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47">
            <a:extLst>
              <a:ext uri="{FF2B5EF4-FFF2-40B4-BE49-F238E27FC236}">
                <a16:creationId xmlns:a16="http://schemas.microsoft.com/office/drawing/2014/main" id="{7DF2ABCB-2D12-4D91-B616-F70D65428A8A}"/>
              </a:ext>
            </a:extLst>
          </p:cNvPr>
          <p:cNvSpPr/>
          <p:nvPr/>
        </p:nvSpPr>
        <p:spPr>
          <a:xfrm>
            <a:off x="6121357" y="4611449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48">
            <a:extLst>
              <a:ext uri="{FF2B5EF4-FFF2-40B4-BE49-F238E27FC236}">
                <a16:creationId xmlns:a16="http://schemas.microsoft.com/office/drawing/2014/main" id="{437174F3-F43E-4E4B-ABC0-FC1C96DCDBF1}"/>
              </a:ext>
            </a:extLst>
          </p:cNvPr>
          <p:cNvSpPr txBox="1"/>
          <p:nvPr/>
        </p:nvSpPr>
        <p:spPr>
          <a:xfrm>
            <a:off x="6260551" y="4611449"/>
            <a:ext cx="196141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solidFill>
                  <a:prstClr val="black"/>
                </a:solidFill>
                <a:cs typeface="Calibri"/>
              </a:rPr>
              <a:t>G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1" name="object 50">
            <a:extLst>
              <a:ext uri="{FF2B5EF4-FFF2-40B4-BE49-F238E27FC236}">
                <a16:creationId xmlns:a16="http://schemas.microsoft.com/office/drawing/2014/main" id="{B83B1A3D-92E2-421C-A01E-1F98E241B633}"/>
              </a:ext>
            </a:extLst>
          </p:cNvPr>
          <p:cNvSpPr/>
          <p:nvPr/>
        </p:nvSpPr>
        <p:spPr>
          <a:xfrm>
            <a:off x="7317302" y="461652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51">
            <a:extLst>
              <a:ext uri="{FF2B5EF4-FFF2-40B4-BE49-F238E27FC236}">
                <a16:creationId xmlns:a16="http://schemas.microsoft.com/office/drawing/2014/main" id="{62E939B3-F941-4A40-9757-2E960C5FE4C5}"/>
              </a:ext>
            </a:extLst>
          </p:cNvPr>
          <p:cNvSpPr txBox="1"/>
          <p:nvPr/>
        </p:nvSpPr>
        <p:spPr>
          <a:xfrm>
            <a:off x="7469229" y="4616523"/>
            <a:ext cx="166866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K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3" name="object 59">
            <a:extLst>
              <a:ext uri="{FF2B5EF4-FFF2-40B4-BE49-F238E27FC236}">
                <a16:creationId xmlns:a16="http://schemas.microsoft.com/office/drawing/2014/main" id="{5CC072B8-FDA8-4BA9-9B4F-1381C82482AA}"/>
              </a:ext>
            </a:extLst>
          </p:cNvPr>
          <p:cNvSpPr/>
          <p:nvPr/>
        </p:nvSpPr>
        <p:spPr>
          <a:xfrm>
            <a:off x="6708402" y="461652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60">
            <a:extLst>
              <a:ext uri="{FF2B5EF4-FFF2-40B4-BE49-F238E27FC236}">
                <a16:creationId xmlns:a16="http://schemas.microsoft.com/office/drawing/2014/main" id="{00F2E3C0-9E94-4EDC-B037-B20DA842D89F}"/>
              </a:ext>
            </a:extLst>
          </p:cNvPr>
          <p:cNvSpPr txBox="1"/>
          <p:nvPr/>
        </p:nvSpPr>
        <p:spPr>
          <a:xfrm>
            <a:off x="6890909" y="4616523"/>
            <a:ext cx="9587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solidFill>
                  <a:prstClr val="black"/>
                </a:solidFill>
                <a:cs typeface="Calibri"/>
              </a:rPr>
              <a:t>I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65">
            <a:extLst>
              <a:ext uri="{FF2B5EF4-FFF2-40B4-BE49-F238E27FC236}">
                <a16:creationId xmlns:a16="http://schemas.microsoft.com/office/drawing/2014/main" id="{5C4A911B-838B-481D-9E06-1297E8BA62C0}"/>
              </a:ext>
            </a:extLst>
          </p:cNvPr>
          <p:cNvSpPr/>
          <p:nvPr/>
        </p:nvSpPr>
        <p:spPr>
          <a:xfrm>
            <a:off x="5397425" y="461652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66">
            <a:extLst>
              <a:ext uri="{FF2B5EF4-FFF2-40B4-BE49-F238E27FC236}">
                <a16:creationId xmlns:a16="http://schemas.microsoft.com/office/drawing/2014/main" id="{F1870070-AD97-4049-84A2-F63690D3C854}"/>
              </a:ext>
            </a:extLst>
          </p:cNvPr>
          <p:cNvSpPr txBox="1"/>
          <p:nvPr/>
        </p:nvSpPr>
        <p:spPr>
          <a:xfrm>
            <a:off x="5547779" y="4616523"/>
            <a:ext cx="16979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C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7" name="object 71">
            <a:extLst>
              <a:ext uri="{FF2B5EF4-FFF2-40B4-BE49-F238E27FC236}">
                <a16:creationId xmlns:a16="http://schemas.microsoft.com/office/drawing/2014/main" id="{4C715093-69D1-4BDA-A485-967C80D4B7DB}"/>
              </a:ext>
            </a:extLst>
          </p:cNvPr>
          <p:cNvSpPr/>
          <p:nvPr/>
        </p:nvSpPr>
        <p:spPr>
          <a:xfrm>
            <a:off x="4788526" y="461652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72">
            <a:extLst>
              <a:ext uri="{FF2B5EF4-FFF2-40B4-BE49-F238E27FC236}">
                <a16:creationId xmlns:a16="http://schemas.microsoft.com/office/drawing/2014/main" id="{F065CF3E-A74D-4FDE-B86F-1B72FB95A49C}"/>
              </a:ext>
            </a:extLst>
          </p:cNvPr>
          <p:cNvSpPr txBox="1"/>
          <p:nvPr/>
        </p:nvSpPr>
        <p:spPr>
          <a:xfrm>
            <a:off x="4933683" y="4616523"/>
            <a:ext cx="182236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solidFill>
                  <a:prstClr val="black"/>
                </a:solidFill>
                <a:cs typeface="Calibri"/>
              </a:rPr>
              <a:t>A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cxnSp>
        <p:nvCxnSpPr>
          <p:cNvPr id="29" name="直接箭头连接符 171">
            <a:extLst>
              <a:ext uri="{FF2B5EF4-FFF2-40B4-BE49-F238E27FC236}">
                <a16:creationId xmlns:a16="http://schemas.microsoft.com/office/drawing/2014/main" id="{BA660E28-108F-4FB0-8F21-AD9E73B53004}"/>
              </a:ext>
            </a:extLst>
          </p:cNvPr>
          <p:cNvCxnSpPr>
            <a:stCxn id="5" idx="5"/>
            <a:endCxn id="13" idx="1"/>
          </p:cNvCxnSpPr>
          <p:nvPr/>
        </p:nvCxnSpPr>
        <p:spPr>
          <a:xfrm>
            <a:off x="6862189" y="3099043"/>
            <a:ext cx="524375" cy="245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172">
            <a:extLst>
              <a:ext uri="{FF2B5EF4-FFF2-40B4-BE49-F238E27FC236}">
                <a16:creationId xmlns:a16="http://schemas.microsoft.com/office/drawing/2014/main" id="{9F6199ED-3BA6-40F2-952A-E69E5B3E9A5C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5976623" y="3099043"/>
            <a:ext cx="524345" cy="245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73">
            <a:extLst>
              <a:ext uri="{FF2B5EF4-FFF2-40B4-BE49-F238E27FC236}">
                <a16:creationId xmlns:a16="http://schemas.microsoft.com/office/drawing/2014/main" id="{D8EED30B-9BF9-44DD-A93C-F7B0269675B9}"/>
              </a:ext>
            </a:extLst>
          </p:cNvPr>
          <p:cNvCxnSpPr>
            <a:stCxn id="7" idx="4"/>
            <a:endCxn id="9" idx="7"/>
          </p:cNvCxnSpPr>
          <p:nvPr/>
        </p:nvCxnSpPr>
        <p:spPr>
          <a:xfrm flipH="1">
            <a:off x="5533809" y="3721220"/>
            <a:ext cx="262204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174">
            <a:extLst>
              <a:ext uri="{FF2B5EF4-FFF2-40B4-BE49-F238E27FC236}">
                <a16:creationId xmlns:a16="http://schemas.microsoft.com/office/drawing/2014/main" id="{9878DED0-76A3-40CC-9E6E-304C3847A8B3}"/>
              </a:ext>
            </a:extLst>
          </p:cNvPr>
          <p:cNvCxnSpPr>
            <a:stCxn id="13" idx="3"/>
            <a:endCxn id="15" idx="0"/>
          </p:cNvCxnSpPr>
          <p:nvPr/>
        </p:nvCxnSpPr>
        <p:spPr>
          <a:xfrm flipH="1">
            <a:off x="7124392" y="3656614"/>
            <a:ext cx="262172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175">
            <a:extLst>
              <a:ext uri="{FF2B5EF4-FFF2-40B4-BE49-F238E27FC236}">
                <a16:creationId xmlns:a16="http://schemas.microsoft.com/office/drawing/2014/main" id="{64B2361F-89E7-488B-A01A-AD18ACCD1879}"/>
              </a:ext>
            </a:extLst>
          </p:cNvPr>
          <p:cNvCxnSpPr>
            <a:stCxn id="7" idx="4"/>
            <a:endCxn id="11" idx="1"/>
          </p:cNvCxnSpPr>
          <p:nvPr/>
        </p:nvCxnSpPr>
        <p:spPr>
          <a:xfrm>
            <a:off x="5796013" y="3721220"/>
            <a:ext cx="262172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176">
            <a:extLst>
              <a:ext uri="{FF2B5EF4-FFF2-40B4-BE49-F238E27FC236}">
                <a16:creationId xmlns:a16="http://schemas.microsoft.com/office/drawing/2014/main" id="{3A9CC2AB-BA67-4C42-95D5-C511590C53CE}"/>
              </a:ext>
            </a:extLst>
          </p:cNvPr>
          <p:cNvCxnSpPr>
            <a:stCxn id="13" idx="5"/>
            <a:endCxn id="17" idx="0"/>
          </p:cNvCxnSpPr>
          <p:nvPr/>
        </p:nvCxnSpPr>
        <p:spPr>
          <a:xfrm>
            <a:off x="7747785" y="3656614"/>
            <a:ext cx="262173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177">
            <a:extLst>
              <a:ext uri="{FF2B5EF4-FFF2-40B4-BE49-F238E27FC236}">
                <a16:creationId xmlns:a16="http://schemas.microsoft.com/office/drawing/2014/main" id="{1E33841D-43BE-4957-9FD1-3798715DA69D}"/>
              </a:ext>
            </a:extLst>
          </p:cNvPr>
          <p:cNvCxnSpPr>
            <a:stCxn id="9" idx="4"/>
            <a:endCxn id="25" idx="0"/>
          </p:cNvCxnSpPr>
          <p:nvPr/>
        </p:nvCxnSpPr>
        <p:spPr>
          <a:xfrm>
            <a:off x="5353199" y="4366634"/>
            <a:ext cx="299649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178">
            <a:extLst>
              <a:ext uri="{FF2B5EF4-FFF2-40B4-BE49-F238E27FC236}">
                <a16:creationId xmlns:a16="http://schemas.microsoft.com/office/drawing/2014/main" id="{373DC54C-4A35-4773-9C44-26C65793D976}"/>
              </a:ext>
            </a:extLst>
          </p:cNvPr>
          <p:cNvCxnSpPr>
            <a:stCxn id="9" idx="4"/>
            <a:endCxn id="27" idx="0"/>
          </p:cNvCxnSpPr>
          <p:nvPr/>
        </p:nvCxnSpPr>
        <p:spPr>
          <a:xfrm flipH="1">
            <a:off x="5043949" y="4366634"/>
            <a:ext cx="309250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179">
            <a:extLst>
              <a:ext uri="{FF2B5EF4-FFF2-40B4-BE49-F238E27FC236}">
                <a16:creationId xmlns:a16="http://schemas.microsoft.com/office/drawing/2014/main" id="{6D2692B1-0BD1-488E-9C56-114169BA88B3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6963825" y="4366634"/>
            <a:ext cx="160567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80">
            <a:extLst>
              <a:ext uri="{FF2B5EF4-FFF2-40B4-BE49-F238E27FC236}">
                <a16:creationId xmlns:a16="http://schemas.microsoft.com/office/drawing/2014/main" id="{9249CC47-39AF-4D39-8AA6-7C9462704354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6238796" y="4366634"/>
            <a:ext cx="137984" cy="244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81">
            <a:extLst>
              <a:ext uri="{FF2B5EF4-FFF2-40B4-BE49-F238E27FC236}">
                <a16:creationId xmlns:a16="http://schemas.microsoft.com/office/drawing/2014/main" id="{EEAF0979-7E99-4BC5-B9C1-DB38442B8378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>
            <a:off x="7124392" y="4366634"/>
            <a:ext cx="448333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bject 8">
            <a:extLst>
              <a:ext uri="{FF2B5EF4-FFF2-40B4-BE49-F238E27FC236}">
                <a16:creationId xmlns:a16="http://schemas.microsoft.com/office/drawing/2014/main" id="{ACDE1807-A7BF-4D5D-9F1D-13D2D6250244}"/>
              </a:ext>
            </a:extLst>
          </p:cNvPr>
          <p:cNvSpPr/>
          <p:nvPr/>
        </p:nvSpPr>
        <p:spPr>
          <a:xfrm>
            <a:off x="2214805" y="3050899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ADD32C14-9FF3-4914-B181-065D3821F180}"/>
              </a:ext>
            </a:extLst>
          </p:cNvPr>
          <p:cNvSpPr txBox="1"/>
          <p:nvPr/>
        </p:nvSpPr>
        <p:spPr>
          <a:xfrm>
            <a:off x="2354905" y="3101752"/>
            <a:ext cx="19394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H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819F2372-A481-4ECC-8DAE-C221D4B3E19D}"/>
              </a:ext>
            </a:extLst>
          </p:cNvPr>
          <p:cNvSpPr/>
          <p:nvPr/>
        </p:nvSpPr>
        <p:spPr>
          <a:xfrm>
            <a:off x="1329239" y="360847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12">
            <a:extLst>
              <a:ext uri="{FF2B5EF4-FFF2-40B4-BE49-F238E27FC236}">
                <a16:creationId xmlns:a16="http://schemas.microsoft.com/office/drawing/2014/main" id="{5F96834B-9BFA-4BD6-9D47-7F81283ACD0E}"/>
              </a:ext>
            </a:extLst>
          </p:cNvPr>
          <p:cNvSpPr txBox="1"/>
          <p:nvPr/>
        </p:nvSpPr>
        <p:spPr>
          <a:xfrm>
            <a:off x="1484713" y="3608470"/>
            <a:ext cx="15808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E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4" name="object 14">
            <a:extLst>
              <a:ext uri="{FF2B5EF4-FFF2-40B4-BE49-F238E27FC236}">
                <a16:creationId xmlns:a16="http://schemas.microsoft.com/office/drawing/2014/main" id="{773D8EE8-4F69-4496-A5A4-3FE13463A5BC}"/>
              </a:ext>
            </a:extLst>
          </p:cNvPr>
          <p:cNvSpPr/>
          <p:nvPr/>
        </p:nvSpPr>
        <p:spPr>
          <a:xfrm>
            <a:off x="886425" y="4253884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15">
            <a:extLst>
              <a:ext uri="{FF2B5EF4-FFF2-40B4-BE49-F238E27FC236}">
                <a16:creationId xmlns:a16="http://schemas.microsoft.com/office/drawing/2014/main" id="{B49C12BC-5858-4076-8891-C4A4CDAC2917}"/>
              </a:ext>
            </a:extLst>
          </p:cNvPr>
          <p:cNvSpPr txBox="1"/>
          <p:nvPr/>
        </p:nvSpPr>
        <p:spPr>
          <a:xfrm>
            <a:off x="1035564" y="4253884"/>
            <a:ext cx="172721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B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6" name="object 17">
            <a:extLst>
              <a:ext uri="{FF2B5EF4-FFF2-40B4-BE49-F238E27FC236}">
                <a16:creationId xmlns:a16="http://schemas.microsoft.com/office/drawing/2014/main" id="{4065D980-2ADF-4D47-94BA-6F597D2A49A5}"/>
              </a:ext>
            </a:extLst>
          </p:cNvPr>
          <p:cNvSpPr/>
          <p:nvPr/>
        </p:nvSpPr>
        <p:spPr>
          <a:xfrm>
            <a:off x="1772022" y="4253884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18">
            <a:extLst>
              <a:ext uri="{FF2B5EF4-FFF2-40B4-BE49-F238E27FC236}">
                <a16:creationId xmlns:a16="http://schemas.microsoft.com/office/drawing/2014/main" id="{2EC14B3C-0E11-4BC7-922B-B4F490E1409E}"/>
              </a:ext>
            </a:extLst>
          </p:cNvPr>
          <p:cNvSpPr txBox="1"/>
          <p:nvPr/>
        </p:nvSpPr>
        <p:spPr>
          <a:xfrm>
            <a:off x="1930800" y="4253884"/>
            <a:ext cx="15076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F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8" name="object 20">
            <a:extLst>
              <a:ext uri="{FF2B5EF4-FFF2-40B4-BE49-F238E27FC236}">
                <a16:creationId xmlns:a16="http://schemas.microsoft.com/office/drawing/2014/main" id="{23421C8A-4059-4BC8-964A-F373E93D746B}"/>
              </a:ext>
            </a:extLst>
          </p:cNvPr>
          <p:cNvSpPr/>
          <p:nvPr/>
        </p:nvSpPr>
        <p:spPr>
          <a:xfrm>
            <a:off x="3100401" y="360847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21">
            <a:extLst>
              <a:ext uri="{FF2B5EF4-FFF2-40B4-BE49-F238E27FC236}">
                <a16:creationId xmlns:a16="http://schemas.microsoft.com/office/drawing/2014/main" id="{AB853E35-6968-41EF-8341-4CF0C5864374}"/>
              </a:ext>
            </a:extLst>
          </p:cNvPr>
          <p:cNvSpPr txBox="1"/>
          <p:nvPr/>
        </p:nvSpPr>
        <p:spPr>
          <a:xfrm>
            <a:off x="3263641" y="3608470"/>
            <a:ext cx="140519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L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0" name="object 23">
            <a:extLst>
              <a:ext uri="{FF2B5EF4-FFF2-40B4-BE49-F238E27FC236}">
                <a16:creationId xmlns:a16="http://schemas.microsoft.com/office/drawing/2014/main" id="{A48700F2-F9B3-4050-BED8-1C9D862F652F}"/>
              </a:ext>
            </a:extLst>
          </p:cNvPr>
          <p:cNvSpPr/>
          <p:nvPr/>
        </p:nvSpPr>
        <p:spPr>
          <a:xfrm>
            <a:off x="2657618" y="4253884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1" name="object 24">
            <a:extLst>
              <a:ext uri="{FF2B5EF4-FFF2-40B4-BE49-F238E27FC236}">
                <a16:creationId xmlns:a16="http://schemas.microsoft.com/office/drawing/2014/main" id="{F216AFA1-4057-44DF-89BF-D1DB8CF5F556}"/>
              </a:ext>
            </a:extLst>
          </p:cNvPr>
          <p:cNvSpPr txBox="1"/>
          <p:nvPr/>
        </p:nvSpPr>
        <p:spPr>
          <a:xfrm>
            <a:off x="2832463" y="4253884"/>
            <a:ext cx="11344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J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id="{7DC2EC7C-2870-4A3B-96AE-57D88EE7BACB}"/>
              </a:ext>
            </a:extLst>
          </p:cNvPr>
          <p:cNvSpPr/>
          <p:nvPr/>
        </p:nvSpPr>
        <p:spPr>
          <a:xfrm>
            <a:off x="3543184" y="4253884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3" name="object 27">
            <a:extLst>
              <a:ext uri="{FF2B5EF4-FFF2-40B4-BE49-F238E27FC236}">
                <a16:creationId xmlns:a16="http://schemas.microsoft.com/office/drawing/2014/main" id="{3E9EE839-15E8-4BB1-A227-3FA36662EAA4}"/>
              </a:ext>
            </a:extLst>
          </p:cNvPr>
          <p:cNvSpPr txBox="1"/>
          <p:nvPr/>
        </p:nvSpPr>
        <p:spPr>
          <a:xfrm>
            <a:off x="3656770" y="4253884"/>
            <a:ext cx="254689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20" dirty="0">
                <a:solidFill>
                  <a:prstClr val="black"/>
                </a:solidFill>
                <a:cs typeface="Calibri"/>
              </a:rPr>
              <a:t>M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cxnSp>
        <p:nvCxnSpPr>
          <p:cNvPr id="54" name="直接箭头连接符 54">
            <a:extLst>
              <a:ext uri="{FF2B5EF4-FFF2-40B4-BE49-F238E27FC236}">
                <a16:creationId xmlns:a16="http://schemas.microsoft.com/office/drawing/2014/main" id="{92B2844E-57EA-4131-A558-91FDE4C80939}"/>
              </a:ext>
            </a:extLst>
          </p:cNvPr>
          <p:cNvCxnSpPr>
            <a:stCxn id="40" idx="5"/>
            <a:endCxn id="48" idx="1"/>
          </p:cNvCxnSpPr>
          <p:nvPr/>
        </p:nvCxnSpPr>
        <p:spPr>
          <a:xfrm>
            <a:off x="2650838" y="3427447"/>
            <a:ext cx="524375" cy="245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5">
            <a:extLst>
              <a:ext uri="{FF2B5EF4-FFF2-40B4-BE49-F238E27FC236}">
                <a16:creationId xmlns:a16="http://schemas.microsoft.com/office/drawing/2014/main" id="{171476C5-8B35-4F40-977C-36D870E15AAF}"/>
              </a:ext>
            </a:extLst>
          </p:cNvPr>
          <p:cNvCxnSpPr>
            <a:stCxn id="40" idx="3"/>
            <a:endCxn id="42" idx="7"/>
          </p:cNvCxnSpPr>
          <p:nvPr/>
        </p:nvCxnSpPr>
        <p:spPr>
          <a:xfrm flipH="1">
            <a:off x="1765272" y="3427447"/>
            <a:ext cx="524345" cy="245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6">
            <a:extLst>
              <a:ext uri="{FF2B5EF4-FFF2-40B4-BE49-F238E27FC236}">
                <a16:creationId xmlns:a16="http://schemas.microsoft.com/office/drawing/2014/main" id="{7DC87B7E-6923-4D10-BE7B-9C8F7902594E}"/>
              </a:ext>
            </a:extLst>
          </p:cNvPr>
          <p:cNvCxnSpPr>
            <a:stCxn id="42" idx="4"/>
            <a:endCxn id="44" idx="7"/>
          </p:cNvCxnSpPr>
          <p:nvPr/>
        </p:nvCxnSpPr>
        <p:spPr>
          <a:xfrm flipH="1">
            <a:off x="1322458" y="4049624"/>
            <a:ext cx="262204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7">
            <a:extLst>
              <a:ext uri="{FF2B5EF4-FFF2-40B4-BE49-F238E27FC236}">
                <a16:creationId xmlns:a16="http://schemas.microsoft.com/office/drawing/2014/main" id="{7D466D50-62D6-4C1A-9D74-F607C9624443}"/>
              </a:ext>
            </a:extLst>
          </p:cNvPr>
          <p:cNvCxnSpPr>
            <a:stCxn id="48" idx="3"/>
            <a:endCxn id="50" idx="0"/>
          </p:cNvCxnSpPr>
          <p:nvPr/>
        </p:nvCxnSpPr>
        <p:spPr>
          <a:xfrm flipH="1">
            <a:off x="2913041" y="3985018"/>
            <a:ext cx="262172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8">
            <a:extLst>
              <a:ext uri="{FF2B5EF4-FFF2-40B4-BE49-F238E27FC236}">
                <a16:creationId xmlns:a16="http://schemas.microsoft.com/office/drawing/2014/main" id="{D7625C8F-1E61-4ACD-995E-4811D48BD12E}"/>
              </a:ext>
            </a:extLst>
          </p:cNvPr>
          <p:cNvCxnSpPr>
            <a:stCxn id="42" idx="4"/>
            <a:endCxn id="46" idx="1"/>
          </p:cNvCxnSpPr>
          <p:nvPr/>
        </p:nvCxnSpPr>
        <p:spPr>
          <a:xfrm>
            <a:off x="1584662" y="4049624"/>
            <a:ext cx="262172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9">
            <a:extLst>
              <a:ext uri="{FF2B5EF4-FFF2-40B4-BE49-F238E27FC236}">
                <a16:creationId xmlns:a16="http://schemas.microsoft.com/office/drawing/2014/main" id="{C01DB1E8-F98A-47EC-8AF0-B1421ABADC8D}"/>
              </a:ext>
            </a:extLst>
          </p:cNvPr>
          <p:cNvCxnSpPr>
            <a:stCxn id="48" idx="5"/>
            <a:endCxn id="52" idx="0"/>
          </p:cNvCxnSpPr>
          <p:nvPr/>
        </p:nvCxnSpPr>
        <p:spPr>
          <a:xfrm>
            <a:off x="3536434" y="3985018"/>
            <a:ext cx="262173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3">
            <a:extLst>
              <a:ext uri="{FF2B5EF4-FFF2-40B4-BE49-F238E27FC236}">
                <a16:creationId xmlns:a16="http://schemas.microsoft.com/office/drawing/2014/main" id="{91A294D1-43FE-4A9B-ACC0-68776FAAC92B}"/>
              </a:ext>
            </a:extLst>
          </p:cNvPr>
          <p:cNvSpPr txBox="1"/>
          <p:nvPr/>
        </p:nvSpPr>
        <p:spPr>
          <a:xfrm>
            <a:off x="1322458" y="5201890"/>
            <a:ext cx="2334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3366FF"/>
                </a:solidFill>
              </a:rPr>
              <a:t>n= 7     </a:t>
            </a:r>
          </a:p>
          <a:p>
            <a:r>
              <a:rPr lang="en-US" altLang="zh-CN" sz="1600" b="1" dirty="0">
                <a:solidFill>
                  <a:srgbClr val="3366FF"/>
                </a:solidFill>
              </a:rPr>
              <a:t>H=2</a:t>
            </a:r>
          </a:p>
          <a:p>
            <a:r>
              <a:rPr lang="en-US" altLang="zh-CN" sz="1600" b="1" dirty="0">
                <a:solidFill>
                  <a:srgbClr val="3366FF"/>
                </a:solidFill>
              </a:rPr>
              <a:t>n = 2</a:t>
            </a:r>
            <a:r>
              <a:rPr lang="en-US" altLang="zh-CN" sz="1600" b="1" baseline="30000" dirty="0">
                <a:solidFill>
                  <a:srgbClr val="3366FF"/>
                </a:solidFill>
              </a:rPr>
              <a:t>2+1</a:t>
            </a:r>
            <a:r>
              <a:rPr lang="en-US" altLang="zh-CN" sz="1600" b="1" dirty="0">
                <a:solidFill>
                  <a:srgbClr val="3366FF"/>
                </a:solidFill>
              </a:rPr>
              <a:t> -1</a:t>
            </a:r>
            <a:endParaRPr lang="zh-CN" altLang="en-US" sz="1600" b="1" dirty="0">
              <a:solidFill>
                <a:srgbClr val="3366FF"/>
              </a:solidFill>
            </a:endParaRPr>
          </a:p>
        </p:txBody>
      </p:sp>
      <p:sp>
        <p:nvSpPr>
          <p:cNvPr id="61" name="文本框 61">
            <a:extLst>
              <a:ext uri="{FF2B5EF4-FFF2-40B4-BE49-F238E27FC236}">
                <a16:creationId xmlns:a16="http://schemas.microsoft.com/office/drawing/2014/main" id="{4075D801-881E-4FE4-A86A-4F6BA6D39F70}"/>
              </a:ext>
            </a:extLst>
          </p:cNvPr>
          <p:cNvSpPr txBox="1"/>
          <p:nvPr/>
        </p:nvSpPr>
        <p:spPr>
          <a:xfrm>
            <a:off x="5845066" y="5185962"/>
            <a:ext cx="23343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3366FF"/>
                </a:solidFill>
              </a:rPr>
              <a:t>n= 12                    H=3 </a:t>
            </a:r>
          </a:p>
          <a:p>
            <a:r>
              <a:rPr lang="en-US" altLang="zh-CN" sz="1600" b="1" dirty="0">
                <a:solidFill>
                  <a:srgbClr val="3366FF"/>
                </a:solidFill>
              </a:rPr>
              <a:t>n &lt; 2</a:t>
            </a:r>
            <a:r>
              <a:rPr lang="en-US" altLang="zh-CN" sz="1600" b="1" baseline="30000" dirty="0">
                <a:solidFill>
                  <a:srgbClr val="3366FF"/>
                </a:solidFill>
              </a:rPr>
              <a:t>3+1</a:t>
            </a:r>
            <a:r>
              <a:rPr lang="en-US" altLang="zh-CN" sz="1600" b="1" dirty="0">
                <a:solidFill>
                  <a:srgbClr val="3366FF"/>
                </a:solidFill>
              </a:rPr>
              <a:t> -1 = 15</a:t>
            </a:r>
            <a:endParaRPr lang="zh-CN" altLang="en-US" sz="16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5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-174221"/>
            <a:ext cx="8072120" cy="608885"/>
          </a:xfrm>
          <a:prstGeom prst="rect">
            <a:avLst/>
          </a:prstGeom>
        </p:spPr>
        <p:txBody>
          <a:bodyPr vert="horz" wrap="square" lIns="0" tIns="298196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pc="-30" dirty="0"/>
              <a:t>AVL B</a:t>
            </a:r>
            <a:r>
              <a:rPr dirty="0"/>
              <a:t>alan</a:t>
            </a:r>
            <a:r>
              <a:rPr spc="-25" dirty="0"/>
              <a:t>ce</a:t>
            </a:r>
            <a:r>
              <a:rPr dirty="0"/>
              <a:t>d </a:t>
            </a:r>
            <a:r>
              <a:rPr spc="-15" dirty="0"/>
              <a:t>t</a:t>
            </a:r>
            <a:r>
              <a:rPr spc="-25" dirty="0"/>
              <a:t>ree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3849" y="1524000"/>
            <a:ext cx="7326114" cy="4275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600" spc="-20" dirty="0">
                <a:cs typeface="Calibri"/>
              </a:rPr>
              <a:t>A</a:t>
            </a:r>
            <a:r>
              <a:rPr sz="1600" dirty="0">
                <a:cs typeface="Calibri"/>
              </a:rPr>
              <a:t>VL </a:t>
            </a:r>
            <a:r>
              <a:rPr sz="1600" spc="-15" dirty="0">
                <a:cs typeface="Calibri"/>
              </a:rPr>
              <a:t>t</a:t>
            </a:r>
            <a:r>
              <a:rPr sz="1600" spc="-20" dirty="0">
                <a:cs typeface="Calibri"/>
              </a:rPr>
              <a:t>ree</a:t>
            </a:r>
            <a:endParaRPr sz="1600" dirty="0"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5650" algn="l"/>
              </a:tabLst>
            </a:pPr>
            <a:r>
              <a:rPr sz="1600" dirty="0">
                <a:cs typeface="Calibri"/>
              </a:rPr>
              <a:t>Fi</a:t>
            </a:r>
            <a:r>
              <a:rPr sz="1600" spc="-10" dirty="0">
                <a:cs typeface="Calibri"/>
              </a:rPr>
              <a:t>r</a:t>
            </a:r>
            <a:r>
              <a:rPr sz="1600" dirty="0">
                <a:cs typeface="Calibri"/>
              </a:rPr>
              <a:t>s</a:t>
            </a:r>
            <a:r>
              <a:rPr sz="1600" spc="-10" dirty="0">
                <a:cs typeface="Calibri"/>
              </a:rPr>
              <a:t>t</a:t>
            </a:r>
            <a:r>
              <a:rPr sz="1600" dirty="0">
                <a:cs typeface="Calibri"/>
              </a:rPr>
              <a:t> </a:t>
            </a:r>
            <a:r>
              <a:rPr sz="1600" spc="-10" dirty="0">
                <a:cs typeface="Calibri"/>
              </a:rPr>
              <a:t>self-­balancing binary tree invented</a:t>
            </a: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1600" spc="-20" dirty="0">
                <a:cs typeface="Calibri"/>
              </a:rPr>
              <a:t>1962: G.M. Adelson-­</a:t>
            </a:r>
            <a:r>
              <a:rPr sz="1600" spc="-20" dirty="0" err="1">
                <a:cs typeface="Calibri"/>
              </a:rPr>
              <a:t>Velskii</a:t>
            </a:r>
            <a:r>
              <a:rPr sz="1600" spc="-20" dirty="0">
                <a:cs typeface="Calibri"/>
              </a:rPr>
              <a:t> and E.M. Landis</a:t>
            </a:r>
          </a:p>
          <a:p>
            <a:pPr marL="355600" indent="-342900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600" spc="-35" dirty="0">
                <a:cs typeface="Calibri"/>
              </a:rPr>
              <a:t>C</a:t>
            </a:r>
            <a:r>
              <a:rPr sz="1600" spc="-35" dirty="0">
                <a:cs typeface="Calibri"/>
              </a:rPr>
              <a:t>ondi</a:t>
            </a:r>
            <a:r>
              <a:rPr lang="en-US" sz="1600" spc="-35" dirty="0">
                <a:cs typeface="Calibri"/>
              </a:rPr>
              <a:t>tion for every node in AVL tree:</a:t>
            </a:r>
            <a:br>
              <a:rPr lang="en-US" sz="1600" dirty="0">
                <a:cs typeface="Calibri"/>
              </a:rPr>
            </a:br>
            <a:r>
              <a:rPr sz="1600" spc="-25" dirty="0">
                <a:solidFill>
                  <a:srgbClr val="3366FF"/>
                </a:solidFill>
                <a:cs typeface="Calibri"/>
              </a:rPr>
              <a:t>H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e</a:t>
            </a:r>
            <a:r>
              <a:rPr sz="1600" dirty="0">
                <a:solidFill>
                  <a:srgbClr val="3366FF"/>
                </a:solidFill>
                <a:cs typeface="Calibri"/>
              </a:rPr>
              <a:t>i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g</a:t>
            </a:r>
            <a:r>
              <a:rPr sz="1600" dirty="0">
                <a:solidFill>
                  <a:srgbClr val="3366FF"/>
                </a:solidFill>
                <a:cs typeface="Calibri"/>
              </a:rPr>
              <a:t>hts </a:t>
            </a:r>
            <a:r>
              <a:rPr sz="1600" spc="-5" dirty="0">
                <a:solidFill>
                  <a:srgbClr val="3366FF"/>
                </a:solidFill>
                <a:cs typeface="Calibri"/>
              </a:rPr>
              <a:t>o</a:t>
            </a:r>
            <a:r>
              <a:rPr sz="1600" dirty="0">
                <a:solidFill>
                  <a:srgbClr val="3366FF"/>
                </a:solidFill>
                <a:cs typeface="Calibri"/>
              </a:rPr>
              <a:t>f </a:t>
            </a:r>
            <a:r>
              <a:rPr lang="en-US" sz="1600" dirty="0">
                <a:solidFill>
                  <a:srgbClr val="3366FF"/>
                </a:solidFill>
                <a:cs typeface="Calibri"/>
              </a:rPr>
              <a:t>left 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vs</a:t>
            </a:r>
            <a:r>
              <a:rPr sz="1600" dirty="0">
                <a:solidFill>
                  <a:srgbClr val="3366FF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3366FF"/>
                </a:solidFill>
                <a:cs typeface="Calibri"/>
              </a:rPr>
              <a:t>r</a:t>
            </a:r>
            <a:r>
              <a:rPr sz="1600" dirty="0">
                <a:solidFill>
                  <a:srgbClr val="3366FF"/>
                </a:solidFill>
                <a:cs typeface="Calibri"/>
              </a:rPr>
              <a:t>i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g</a:t>
            </a:r>
            <a:r>
              <a:rPr sz="1600" dirty="0">
                <a:solidFill>
                  <a:srgbClr val="3366FF"/>
                </a:solidFill>
                <a:cs typeface="Calibri"/>
              </a:rPr>
              <a:t>h</a:t>
            </a:r>
            <a:r>
              <a:rPr sz="1600" spc="-10" dirty="0">
                <a:solidFill>
                  <a:srgbClr val="3366FF"/>
                </a:solidFill>
                <a:cs typeface="Calibri"/>
              </a:rPr>
              <a:t>t</a:t>
            </a:r>
            <a:r>
              <a:rPr sz="1600" dirty="0">
                <a:solidFill>
                  <a:srgbClr val="3366FF"/>
                </a:solidFill>
                <a:cs typeface="Calibri"/>
              </a:rPr>
              <a:t> sub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tree</a:t>
            </a:r>
            <a:r>
              <a:rPr sz="1600" dirty="0">
                <a:solidFill>
                  <a:srgbClr val="3366FF"/>
                </a:solidFill>
                <a:cs typeface="Calibri"/>
              </a:rPr>
              <a:t>s diﬀ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er</a:t>
            </a:r>
            <a:r>
              <a:rPr sz="1600" dirty="0">
                <a:solidFill>
                  <a:srgbClr val="3366FF"/>
                </a:solidFill>
                <a:cs typeface="Calibri"/>
              </a:rPr>
              <a:t> b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y</a:t>
            </a:r>
            <a:r>
              <a:rPr sz="1600" dirty="0">
                <a:solidFill>
                  <a:srgbClr val="3366FF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at</a:t>
            </a:r>
            <a:r>
              <a:rPr sz="1600" dirty="0">
                <a:solidFill>
                  <a:srgbClr val="3366FF"/>
                </a:solidFill>
                <a:cs typeface="Calibri"/>
              </a:rPr>
              <a:t> </a:t>
            </a:r>
            <a:r>
              <a:rPr sz="1600" spc="-25" dirty="0">
                <a:solidFill>
                  <a:srgbClr val="3366FF"/>
                </a:solidFill>
                <a:cs typeface="Calibri"/>
              </a:rPr>
              <a:t>m</a:t>
            </a:r>
            <a:r>
              <a:rPr sz="1600" spc="-5" dirty="0">
                <a:solidFill>
                  <a:srgbClr val="3366FF"/>
                </a:solidFill>
                <a:cs typeface="Calibri"/>
              </a:rPr>
              <a:t>o</a:t>
            </a:r>
            <a:r>
              <a:rPr sz="1600" dirty="0">
                <a:solidFill>
                  <a:srgbClr val="3366FF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3366FF"/>
                </a:solidFill>
                <a:cs typeface="Calibri"/>
              </a:rPr>
              <a:t>t</a:t>
            </a:r>
            <a:r>
              <a:rPr sz="1600" dirty="0">
                <a:solidFill>
                  <a:srgbClr val="3366FF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1</a:t>
            </a:r>
            <a:endParaRPr lang="en-US" sz="1600" spc="-15" dirty="0">
              <a:solidFill>
                <a:srgbClr val="3366FF"/>
              </a:solidFill>
              <a:cs typeface="Calibri"/>
            </a:endParaRPr>
          </a:p>
          <a:p>
            <a:pPr marL="241300" indent="-228600">
              <a:spcBef>
                <a:spcPts val="540"/>
              </a:spcBef>
              <a:buFont typeface="Arial"/>
              <a:buChar char="•"/>
              <a:tabLst>
                <a:tab pos="1155700" algn="l"/>
              </a:tabLst>
            </a:pPr>
            <a:endParaRPr lang="en-US" sz="1600" spc="-15" dirty="0">
              <a:cs typeface="Calibri"/>
            </a:endParaRPr>
          </a:p>
          <a:p>
            <a:pPr marL="241300" indent="-228600">
              <a:spcBef>
                <a:spcPts val="540"/>
              </a:spcBef>
              <a:buFont typeface="Arial"/>
              <a:buChar char="•"/>
              <a:tabLst>
                <a:tab pos="1155700" algn="l"/>
              </a:tabLst>
            </a:pPr>
            <a:endParaRPr lang="en-US" sz="2000" spc="-15" dirty="0">
              <a:latin typeface="Calibri"/>
              <a:cs typeface="Calibri"/>
            </a:endParaRPr>
          </a:p>
          <a:p>
            <a:pPr marL="241300" indent="-228600">
              <a:spcBef>
                <a:spcPts val="540"/>
              </a:spcBef>
              <a:buFont typeface="Arial"/>
              <a:buChar char="•"/>
              <a:tabLst>
                <a:tab pos="1155700" algn="l"/>
              </a:tabLst>
            </a:pPr>
            <a:endParaRPr lang="en-US" sz="2400" spc="-15" dirty="0">
              <a:latin typeface="Calibri"/>
              <a:cs typeface="Calibri"/>
            </a:endParaRPr>
          </a:p>
          <a:p>
            <a:pPr marL="241300" indent="-228600">
              <a:spcBef>
                <a:spcPts val="540"/>
              </a:spcBef>
              <a:buFont typeface="Arial"/>
              <a:buChar char="•"/>
              <a:tabLst>
                <a:tab pos="1155700" algn="l"/>
              </a:tabLst>
            </a:pPr>
            <a:endParaRPr lang="en-US" sz="2400" spc="-15" dirty="0">
              <a:latin typeface="Calibri"/>
              <a:cs typeface="Calibri"/>
            </a:endParaRPr>
          </a:p>
          <a:p>
            <a:pPr marL="241300" indent="-228600">
              <a:spcBef>
                <a:spcPts val="540"/>
              </a:spcBef>
              <a:buFont typeface="Arial"/>
              <a:buChar char="•"/>
              <a:tabLst>
                <a:tab pos="1155700" algn="l"/>
              </a:tabLst>
            </a:pPr>
            <a:endParaRPr lang="en-US" sz="2000" spc="-15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 marL="241300" indent="-228600">
              <a:spcBef>
                <a:spcPts val="540"/>
              </a:spcBef>
              <a:buFont typeface="Arial"/>
              <a:buChar char="•"/>
              <a:tabLst>
                <a:tab pos="1155700" algn="l"/>
              </a:tabLst>
            </a:pPr>
            <a:endParaRPr lang="en-US" sz="1600" b="1" spc="-15" dirty="0">
              <a:solidFill>
                <a:srgbClr val="3366FF"/>
              </a:solidFill>
              <a:cs typeface="Calibri"/>
            </a:endParaRPr>
          </a:p>
          <a:p>
            <a:pPr marL="241300" indent="-228600">
              <a:spcBef>
                <a:spcPts val="540"/>
              </a:spcBef>
              <a:buFont typeface="Arial"/>
              <a:buChar char="•"/>
              <a:tabLst>
                <a:tab pos="1155700" algn="l"/>
              </a:tabLst>
            </a:pPr>
            <a:r>
              <a:rPr lang="en-US" sz="1600" b="1" spc="-15" dirty="0">
                <a:solidFill>
                  <a:srgbClr val="3366FF"/>
                </a:solidFill>
                <a:cs typeface="Calibri"/>
              </a:rPr>
              <a:t>Height of a node </a:t>
            </a:r>
            <a:r>
              <a:rPr lang="en-US" sz="1600" spc="-15" dirty="0">
                <a:cs typeface="Calibri"/>
              </a:rPr>
              <a:t>= number of links from that node to the deepest leaf node</a:t>
            </a:r>
          </a:p>
        </p:txBody>
      </p:sp>
      <p:sp>
        <p:nvSpPr>
          <p:cNvPr id="4" name="object 4"/>
          <p:cNvSpPr/>
          <p:nvPr/>
        </p:nvSpPr>
        <p:spPr>
          <a:xfrm>
            <a:off x="7067239" y="1229129"/>
            <a:ext cx="660861" cy="660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66744" y="1349664"/>
            <a:ext cx="257694" cy="436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2179" y="1269331"/>
            <a:ext cx="532765" cy="532765"/>
          </a:xfrm>
          <a:custGeom>
            <a:avLst/>
            <a:gdLst/>
            <a:ahLst/>
            <a:cxnLst/>
            <a:rect l="l" t="t" r="r" b="b"/>
            <a:pathLst>
              <a:path w="532765" h="532765">
                <a:moveTo>
                  <a:pt x="0" y="266094"/>
                </a:moveTo>
                <a:lnTo>
                  <a:pt x="3482" y="222932"/>
                </a:lnTo>
                <a:lnTo>
                  <a:pt x="13565" y="181988"/>
                </a:lnTo>
                <a:lnTo>
                  <a:pt x="29700" y="143808"/>
                </a:lnTo>
                <a:lnTo>
                  <a:pt x="51340" y="108942"/>
                </a:lnTo>
                <a:lnTo>
                  <a:pt x="77937" y="77937"/>
                </a:lnTo>
                <a:lnTo>
                  <a:pt x="108942" y="51340"/>
                </a:lnTo>
                <a:lnTo>
                  <a:pt x="143808" y="29700"/>
                </a:lnTo>
                <a:lnTo>
                  <a:pt x="181988" y="13565"/>
                </a:lnTo>
                <a:lnTo>
                  <a:pt x="222932" y="3482"/>
                </a:lnTo>
                <a:lnTo>
                  <a:pt x="266094" y="0"/>
                </a:lnTo>
                <a:lnTo>
                  <a:pt x="287918" y="882"/>
                </a:lnTo>
                <a:lnTo>
                  <a:pt x="330040" y="7733"/>
                </a:lnTo>
                <a:lnTo>
                  <a:pt x="369671" y="20911"/>
                </a:lnTo>
                <a:lnTo>
                  <a:pt x="406262" y="39867"/>
                </a:lnTo>
                <a:lnTo>
                  <a:pt x="439266" y="64053"/>
                </a:lnTo>
                <a:lnTo>
                  <a:pt x="468136" y="92923"/>
                </a:lnTo>
                <a:lnTo>
                  <a:pt x="492322" y="125927"/>
                </a:lnTo>
                <a:lnTo>
                  <a:pt x="511278" y="162518"/>
                </a:lnTo>
                <a:lnTo>
                  <a:pt x="524456" y="202149"/>
                </a:lnTo>
                <a:lnTo>
                  <a:pt x="531307" y="244271"/>
                </a:lnTo>
                <a:lnTo>
                  <a:pt x="532189" y="266094"/>
                </a:lnTo>
                <a:lnTo>
                  <a:pt x="531307" y="287918"/>
                </a:lnTo>
                <a:lnTo>
                  <a:pt x="524456" y="330040"/>
                </a:lnTo>
                <a:lnTo>
                  <a:pt x="511278" y="369671"/>
                </a:lnTo>
                <a:lnTo>
                  <a:pt x="492322" y="406262"/>
                </a:lnTo>
                <a:lnTo>
                  <a:pt x="468136" y="439266"/>
                </a:lnTo>
                <a:lnTo>
                  <a:pt x="439266" y="468136"/>
                </a:lnTo>
                <a:lnTo>
                  <a:pt x="406262" y="492322"/>
                </a:lnTo>
                <a:lnTo>
                  <a:pt x="369671" y="511278"/>
                </a:lnTo>
                <a:lnTo>
                  <a:pt x="330040" y="524456"/>
                </a:lnTo>
                <a:lnTo>
                  <a:pt x="287918" y="531307"/>
                </a:lnTo>
                <a:lnTo>
                  <a:pt x="266094" y="532189"/>
                </a:lnTo>
                <a:lnTo>
                  <a:pt x="244270" y="531307"/>
                </a:lnTo>
                <a:lnTo>
                  <a:pt x="202148" y="524456"/>
                </a:lnTo>
                <a:lnTo>
                  <a:pt x="162518" y="511278"/>
                </a:lnTo>
                <a:lnTo>
                  <a:pt x="125927" y="492322"/>
                </a:lnTo>
                <a:lnTo>
                  <a:pt x="92923" y="468136"/>
                </a:lnTo>
                <a:lnTo>
                  <a:pt x="64053" y="439266"/>
                </a:lnTo>
                <a:lnTo>
                  <a:pt x="39867" y="406262"/>
                </a:lnTo>
                <a:lnTo>
                  <a:pt x="20911" y="369671"/>
                </a:lnTo>
                <a:lnTo>
                  <a:pt x="7733" y="330040"/>
                </a:lnTo>
                <a:lnTo>
                  <a:pt x="882" y="287918"/>
                </a:lnTo>
                <a:lnTo>
                  <a:pt x="0" y="266094"/>
                </a:lnTo>
                <a:close/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28747" y="1435857"/>
            <a:ext cx="144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7693" y="2309784"/>
            <a:ext cx="793865" cy="1084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2083" y="2353063"/>
            <a:ext cx="665480" cy="955675"/>
          </a:xfrm>
          <a:custGeom>
            <a:avLst/>
            <a:gdLst/>
            <a:ahLst/>
            <a:cxnLst/>
            <a:rect l="l" t="t" r="r" b="b"/>
            <a:pathLst>
              <a:path w="665479" h="955675">
                <a:moveTo>
                  <a:pt x="0" y="955523"/>
                </a:moveTo>
                <a:lnTo>
                  <a:pt x="332619" y="0"/>
                </a:lnTo>
                <a:lnTo>
                  <a:pt x="665237" y="955523"/>
                </a:lnTo>
                <a:lnTo>
                  <a:pt x="0" y="955523"/>
                </a:lnTo>
                <a:close/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87031" y="2309784"/>
            <a:ext cx="793865" cy="10848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51883" y="2353063"/>
            <a:ext cx="665480" cy="955675"/>
          </a:xfrm>
          <a:custGeom>
            <a:avLst/>
            <a:gdLst/>
            <a:ahLst/>
            <a:cxnLst/>
            <a:rect l="l" t="t" r="r" b="b"/>
            <a:pathLst>
              <a:path w="665479" h="955675">
                <a:moveTo>
                  <a:pt x="0" y="955523"/>
                </a:moveTo>
                <a:lnTo>
                  <a:pt x="332619" y="0"/>
                </a:lnTo>
                <a:lnTo>
                  <a:pt x="665237" y="955523"/>
                </a:lnTo>
                <a:lnTo>
                  <a:pt x="0" y="955523"/>
                </a:lnTo>
                <a:close/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88515" y="1769457"/>
            <a:ext cx="565265" cy="6567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4701" y="1801521"/>
            <a:ext cx="454025" cy="551815"/>
          </a:xfrm>
          <a:custGeom>
            <a:avLst/>
            <a:gdLst/>
            <a:ahLst/>
            <a:cxnLst/>
            <a:rect l="l" t="t" r="r" b="b"/>
            <a:pathLst>
              <a:path w="454025" h="551815">
                <a:moveTo>
                  <a:pt x="453571" y="0"/>
                </a:moveTo>
                <a:lnTo>
                  <a:pt x="0" y="551543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41558" y="1769457"/>
            <a:ext cx="598516" cy="6567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8273" y="1801521"/>
            <a:ext cx="486409" cy="551815"/>
          </a:xfrm>
          <a:custGeom>
            <a:avLst/>
            <a:gdLst/>
            <a:ahLst/>
            <a:cxnLst/>
            <a:rect l="l" t="t" r="r" b="b"/>
            <a:pathLst>
              <a:path w="486409" h="551815">
                <a:moveTo>
                  <a:pt x="0" y="0"/>
                </a:moveTo>
                <a:lnTo>
                  <a:pt x="486227" y="551543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757266"/>
            <a:ext cx="1104900" cy="9429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3715073"/>
            <a:ext cx="1019175" cy="12858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788" y="3796351"/>
            <a:ext cx="1295400" cy="9429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512254" y="4651919"/>
            <a:ext cx="73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3366FF"/>
                </a:solidFill>
              </a:rPr>
              <a:t>Yes!</a:t>
            </a:r>
            <a:endParaRPr lang="zh-CN" altLang="en-US" sz="1600" b="1" dirty="0">
              <a:solidFill>
                <a:srgbClr val="3366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35263" y="4799731"/>
            <a:ext cx="7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3366FF"/>
                </a:solidFill>
              </a:rPr>
              <a:t>Yes!</a:t>
            </a:r>
            <a:endParaRPr lang="zh-CN" altLang="en-US" sz="1600" b="1" dirty="0">
              <a:solidFill>
                <a:srgbClr val="3366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53000" y="4635663"/>
            <a:ext cx="55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3366FF"/>
                </a:solidFill>
              </a:rPr>
              <a:t>no!</a:t>
            </a:r>
            <a:endParaRPr lang="zh-CN" altLang="en-US" sz="1600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BD8D822-53E4-2A29-EAD8-C16482D0281B}"/>
                  </a:ext>
                </a:extLst>
              </p14:cNvPr>
              <p14:cNvContentPartPr/>
              <p14:nvPr/>
            </p14:nvContentPartPr>
            <p14:xfrm>
              <a:off x="1202874" y="1598760"/>
              <a:ext cx="1045800" cy="61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BD8D822-53E4-2A29-EAD8-C16482D028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9234" y="1490760"/>
                <a:ext cx="11534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8E3F3C2-17D7-9A82-523E-3CB1B674D762}"/>
                  </a:ext>
                </a:extLst>
              </p14:cNvPr>
              <p14:cNvContentPartPr/>
              <p14:nvPr/>
            </p14:nvContentPartPr>
            <p14:xfrm>
              <a:off x="2273874" y="1923120"/>
              <a:ext cx="2472480" cy="54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8E3F3C2-17D7-9A82-523E-3CB1B674D7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20234" y="1815480"/>
                <a:ext cx="25801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589FC7-C513-C96A-8237-625989A37CA8}"/>
                  </a:ext>
                </a:extLst>
              </p14:cNvPr>
              <p14:cNvContentPartPr/>
              <p14:nvPr/>
            </p14:nvContentPartPr>
            <p14:xfrm>
              <a:off x="1299354" y="2621520"/>
              <a:ext cx="3524040" cy="38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589FC7-C513-C96A-8237-625989A37CA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45714" y="2513880"/>
                <a:ext cx="36316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7A0BCC5-7592-DC06-A8B0-ABE8B249DC6D}"/>
                  </a:ext>
                </a:extLst>
              </p14:cNvPr>
              <p14:cNvContentPartPr/>
              <p14:nvPr/>
            </p14:nvContentPartPr>
            <p14:xfrm>
              <a:off x="1347234" y="2851200"/>
              <a:ext cx="5196240" cy="48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7A0BCC5-7592-DC06-A8B0-ABE8B249DC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93234" y="2743560"/>
                <a:ext cx="5303880" cy="2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934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85"/>
    </mc:Choice>
    <mc:Fallback xmlns="">
      <p:transition spd="slow" advTm="955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76446" y="1327994"/>
            <a:ext cx="6956384" cy="4550291"/>
          </a:xfrm>
        </p:spPr>
        <p:txBody>
          <a:bodyPr>
            <a:normAutofit/>
          </a:bodyPr>
          <a:lstStyle/>
          <a:p>
            <a:r>
              <a:rPr lang="en-US" altLang="zh-CN" dirty="0"/>
              <a:t>Check heights of the left and right subtrees at each node (L-R)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6865" y="2220533"/>
            <a:ext cx="4259142" cy="3605712"/>
            <a:chOff x="4150522" y="1663159"/>
            <a:chExt cx="4150135" cy="3513428"/>
          </a:xfrm>
        </p:grpSpPr>
        <p:sp>
          <p:nvSpPr>
            <p:cNvPr id="20" name="Rectangle 19"/>
            <p:cNvSpPr/>
            <p:nvPr/>
          </p:nvSpPr>
          <p:spPr>
            <a:xfrm>
              <a:off x="6144304" y="1663159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H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27040" y="2341974"/>
              <a:ext cx="1617264" cy="1152013"/>
              <a:chOff x="4384744" y="3185084"/>
              <a:chExt cx="1873872" cy="146375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09368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84744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633992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83393" y="2341974"/>
              <a:ext cx="1617264" cy="1157955"/>
              <a:chOff x="6812928" y="3185084"/>
              <a:chExt cx="1873872" cy="14713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7552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L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812928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J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062176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M</a:t>
                </a:r>
              </a:p>
            </p:txBody>
          </p:sp>
        </p:grpSp>
        <p:cxnSp>
          <p:nvCxnSpPr>
            <p:cNvPr id="23" name="Straight Arrow Connector 22"/>
            <p:cNvCxnSpPr>
              <a:stCxn id="20" idx="2"/>
              <a:endCxn id="43" idx="0"/>
            </p:cNvCxnSpPr>
            <p:nvPr/>
          </p:nvCxnSpPr>
          <p:spPr>
            <a:xfrm flipH="1">
              <a:off x="5335672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2"/>
              <a:endCxn id="40" idx="0"/>
            </p:cNvCxnSpPr>
            <p:nvPr/>
          </p:nvCxnSpPr>
          <p:spPr>
            <a:xfrm>
              <a:off x="6413849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4" idx="0"/>
            </p:cNvCxnSpPr>
            <p:nvPr/>
          </p:nvCxnSpPr>
          <p:spPr>
            <a:xfrm flipH="1">
              <a:off x="4796584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5" idx="0"/>
            </p:cNvCxnSpPr>
            <p:nvPr/>
          </p:nvCxnSpPr>
          <p:spPr>
            <a:xfrm>
              <a:off x="5335672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flipH="1">
              <a:off x="6952937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42" idx="0"/>
            </p:cNvCxnSpPr>
            <p:nvPr/>
          </p:nvCxnSpPr>
          <p:spPr>
            <a:xfrm>
              <a:off x="7492025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605216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G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5397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K</a:t>
              </a:r>
            </a:p>
          </p:txBody>
        </p:sp>
        <p:cxnSp>
          <p:nvCxnSpPr>
            <p:cNvPr id="31" name="Straight Arrow Connector 30"/>
            <p:cNvCxnSpPr>
              <a:stCxn id="41" idx="2"/>
              <a:endCxn id="30" idx="0"/>
            </p:cNvCxnSpPr>
            <p:nvPr/>
          </p:nvCxnSpPr>
          <p:spPr>
            <a:xfrm>
              <a:off x="6952937" y="3499929"/>
              <a:ext cx="372004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5" idx="2"/>
              <a:endCxn id="29" idx="0"/>
            </p:cNvCxnSpPr>
            <p:nvPr/>
          </p:nvCxnSpPr>
          <p:spPr>
            <a:xfrm>
              <a:off x="5874760" y="3493987"/>
              <a:ext cx="0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314074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I</a:t>
              </a:r>
            </a:p>
          </p:txBody>
        </p:sp>
        <p:cxnSp>
          <p:nvCxnSpPr>
            <p:cNvPr id="34" name="Straight Arrow Connector 33"/>
            <p:cNvCxnSpPr>
              <a:stCxn id="41" idx="2"/>
              <a:endCxn id="33" idx="0"/>
            </p:cNvCxnSpPr>
            <p:nvPr/>
          </p:nvCxnSpPr>
          <p:spPr>
            <a:xfrm flipH="1">
              <a:off x="6583618" y="3499929"/>
              <a:ext cx="369319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891845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36" name="Straight Arrow Connector 35"/>
            <p:cNvCxnSpPr>
              <a:stCxn id="44" idx="2"/>
              <a:endCxn id="35" idx="0"/>
            </p:cNvCxnSpPr>
            <p:nvPr/>
          </p:nvCxnSpPr>
          <p:spPr>
            <a:xfrm>
              <a:off x="4796584" y="3493987"/>
              <a:ext cx="364805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150522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38" name="Straight Arrow Connector 37"/>
            <p:cNvCxnSpPr>
              <a:stCxn id="44" idx="2"/>
              <a:endCxn id="37" idx="0"/>
            </p:cNvCxnSpPr>
            <p:nvPr/>
          </p:nvCxnSpPr>
          <p:spPr>
            <a:xfrm flipH="1">
              <a:off x="4420066" y="3493987"/>
              <a:ext cx="376518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161389" y="48103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</p:grpSp>
      <p:cxnSp>
        <p:nvCxnSpPr>
          <p:cNvPr id="47" name="Straight Arrow Connector 46"/>
          <p:cNvCxnSpPr>
            <a:stCxn id="35" idx="2"/>
            <a:endCxn id="39" idx="0"/>
          </p:cNvCxnSpPr>
          <p:nvPr/>
        </p:nvCxnSpPr>
        <p:spPr>
          <a:xfrm>
            <a:off x="3784284" y="4962848"/>
            <a:ext cx="276623" cy="487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103D0F-4F24-25E8-6E48-981BCE3EB42F}"/>
                  </a:ext>
                </a:extLst>
              </p14:cNvPr>
              <p14:cNvContentPartPr/>
              <p14:nvPr/>
            </p14:nvContentPartPr>
            <p14:xfrm>
              <a:off x="2069394" y="1418495"/>
              <a:ext cx="5617440" cy="74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103D0F-4F24-25E8-6E48-981BCE3EB4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5394" y="1310855"/>
                <a:ext cx="57250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5C6D06-5952-285A-1E3C-05A2A7D8C977}"/>
                  </a:ext>
                </a:extLst>
              </p14:cNvPr>
              <p14:cNvContentPartPr/>
              <p14:nvPr/>
            </p14:nvContentPartPr>
            <p14:xfrm>
              <a:off x="986514" y="1719095"/>
              <a:ext cx="2477160" cy="37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5C6D06-5952-285A-1E3C-05A2A7D8C9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2874" y="1611455"/>
                <a:ext cx="25848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75E07B-3A1B-54AC-20C6-0748E3A70487}"/>
                  </a:ext>
                </a:extLst>
              </p14:cNvPr>
              <p14:cNvContentPartPr/>
              <p14:nvPr/>
            </p14:nvContentPartPr>
            <p14:xfrm>
              <a:off x="1082634" y="1466735"/>
              <a:ext cx="1166040" cy="13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75E07B-3A1B-54AC-20C6-0748E3A704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8634" y="1358735"/>
                <a:ext cx="12736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E1F5AD-3405-6668-8326-FAC3EECD66B0}"/>
                  </a:ext>
                </a:extLst>
              </p14:cNvPr>
              <p14:cNvContentPartPr/>
              <p14:nvPr/>
            </p14:nvContentPartPr>
            <p14:xfrm>
              <a:off x="1046634" y="1816655"/>
              <a:ext cx="2296440" cy="2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E1F5AD-3405-6668-8326-FAC3EECD66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2634" y="1708655"/>
                <a:ext cx="2404080" cy="2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981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72272" y="1327994"/>
            <a:ext cx="7106857" cy="4550291"/>
          </a:xfrm>
        </p:spPr>
        <p:txBody>
          <a:bodyPr>
            <a:normAutofit/>
          </a:bodyPr>
          <a:lstStyle/>
          <a:p>
            <a:r>
              <a:rPr lang="en-US" altLang="zh-CN" dirty="0"/>
              <a:t>Check heights of the left and right </a:t>
            </a:r>
            <a:r>
              <a:rPr lang="en-US" altLang="zh-CN" dirty="0" err="1"/>
              <a:t>subtrees</a:t>
            </a:r>
            <a:r>
              <a:rPr lang="en-US" altLang="zh-CN" dirty="0"/>
              <a:t> at each node</a:t>
            </a:r>
          </a:p>
          <a:p>
            <a:r>
              <a:rPr lang="en-US" altLang="zh-CN" dirty="0"/>
              <a:t>L-R =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6865" y="1965885"/>
            <a:ext cx="4259142" cy="3605712"/>
            <a:chOff x="4150522" y="1663159"/>
            <a:chExt cx="4150135" cy="3513428"/>
          </a:xfrm>
        </p:grpSpPr>
        <p:sp>
          <p:nvSpPr>
            <p:cNvPr id="20" name="Rectangle 19"/>
            <p:cNvSpPr/>
            <p:nvPr/>
          </p:nvSpPr>
          <p:spPr>
            <a:xfrm>
              <a:off x="6144304" y="1663159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H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27040" y="2341974"/>
              <a:ext cx="1617264" cy="1152013"/>
              <a:chOff x="4384744" y="3185084"/>
              <a:chExt cx="1873872" cy="146375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09368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84744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633992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83393" y="2341974"/>
              <a:ext cx="1617264" cy="1157955"/>
              <a:chOff x="6812928" y="3185084"/>
              <a:chExt cx="1873872" cy="14713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7552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L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812928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J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062176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M</a:t>
                </a:r>
              </a:p>
            </p:txBody>
          </p:sp>
        </p:grpSp>
        <p:cxnSp>
          <p:nvCxnSpPr>
            <p:cNvPr id="23" name="Straight Arrow Connector 22"/>
            <p:cNvCxnSpPr>
              <a:stCxn id="20" idx="2"/>
              <a:endCxn id="43" idx="0"/>
            </p:cNvCxnSpPr>
            <p:nvPr/>
          </p:nvCxnSpPr>
          <p:spPr>
            <a:xfrm flipH="1">
              <a:off x="5335672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2"/>
              <a:endCxn id="40" idx="0"/>
            </p:cNvCxnSpPr>
            <p:nvPr/>
          </p:nvCxnSpPr>
          <p:spPr>
            <a:xfrm>
              <a:off x="6413849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4" idx="0"/>
            </p:cNvCxnSpPr>
            <p:nvPr/>
          </p:nvCxnSpPr>
          <p:spPr>
            <a:xfrm flipH="1">
              <a:off x="4796584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5" idx="0"/>
            </p:cNvCxnSpPr>
            <p:nvPr/>
          </p:nvCxnSpPr>
          <p:spPr>
            <a:xfrm>
              <a:off x="5335672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flipH="1">
              <a:off x="6952937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42" idx="0"/>
            </p:cNvCxnSpPr>
            <p:nvPr/>
          </p:nvCxnSpPr>
          <p:spPr>
            <a:xfrm>
              <a:off x="7492025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605216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G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5397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K</a:t>
              </a:r>
            </a:p>
          </p:txBody>
        </p:sp>
        <p:cxnSp>
          <p:nvCxnSpPr>
            <p:cNvPr id="31" name="Straight Arrow Connector 30"/>
            <p:cNvCxnSpPr>
              <a:stCxn id="41" idx="2"/>
              <a:endCxn id="30" idx="0"/>
            </p:cNvCxnSpPr>
            <p:nvPr/>
          </p:nvCxnSpPr>
          <p:spPr>
            <a:xfrm>
              <a:off x="6952937" y="3499929"/>
              <a:ext cx="372004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5" idx="2"/>
              <a:endCxn id="29" idx="0"/>
            </p:cNvCxnSpPr>
            <p:nvPr/>
          </p:nvCxnSpPr>
          <p:spPr>
            <a:xfrm>
              <a:off x="5874760" y="3493987"/>
              <a:ext cx="0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314074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I</a:t>
              </a:r>
            </a:p>
          </p:txBody>
        </p:sp>
        <p:cxnSp>
          <p:nvCxnSpPr>
            <p:cNvPr id="34" name="Straight Arrow Connector 33"/>
            <p:cNvCxnSpPr>
              <a:stCxn id="41" idx="2"/>
              <a:endCxn id="33" idx="0"/>
            </p:cNvCxnSpPr>
            <p:nvPr/>
          </p:nvCxnSpPr>
          <p:spPr>
            <a:xfrm flipH="1">
              <a:off x="6583618" y="3499929"/>
              <a:ext cx="369319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891845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36" name="Straight Arrow Connector 35"/>
            <p:cNvCxnSpPr>
              <a:stCxn id="44" idx="2"/>
              <a:endCxn id="35" idx="0"/>
            </p:cNvCxnSpPr>
            <p:nvPr/>
          </p:nvCxnSpPr>
          <p:spPr>
            <a:xfrm>
              <a:off x="4796584" y="3493987"/>
              <a:ext cx="364805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150522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38" name="Straight Arrow Connector 37"/>
            <p:cNvCxnSpPr>
              <a:stCxn id="44" idx="2"/>
              <a:endCxn id="37" idx="0"/>
            </p:cNvCxnSpPr>
            <p:nvPr/>
          </p:nvCxnSpPr>
          <p:spPr>
            <a:xfrm flipH="1">
              <a:off x="4420066" y="3493987"/>
              <a:ext cx="376518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161389" y="48103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</p:grpSp>
      <p:cxnSp>
        <p:nvCxnSpPr>
          <p:cNvPr id="47" name="Straight Arrow Connector 46"/>
          <p:cNvCxnSpPr>
            <a:stCxn id="35" idx="2"/>
            <a:endCxn id="39" idx="0"/>
          </p:cNvCxnSpPr>
          <p:nvPr/>
        </p:nvCxnSpPr>
        <p:spPr>
          <a:xfrm>
            <a:off x="3784284" y="4708200"/>
            <a:ext cx="276623" cy="487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Isosceles Triangle 50"/>
          <p:cNvSpPr/>
          <p:nvPr/>
        </p:nvSpPr>
        <p:spPr>
          <a:xfrm>
            <a:off x="1282096" y="1790765"/>
            <a:ext cx="4064168" cy="4196240"/>
          </a:xfrm>
          <a:prstGeom prst="triangle">
            <a:avLst>
              <a:gd name="adj" fmla="val 68275"/>
            </a:avLst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4841398" y="1790765"/>
            <a:ext cx="2739988" cy="3060096"/>
          </a:xfrm>
          <a:prstGeom prst="triangle">
            <a:avLst>
              <a:gd name="adj" fmla="val 50121"/>
            </a:avLst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4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95422" y="1326436"/>
            <a:ext cx="7048983" cy="4551849"/>
          </a:xfrm>
        </p:spPr>
        <p:txBody>
          <a:bodyPr>
            <a:normAutofit/>
          </a:bodyPr>
          <a:lstStyle/>
          <a:p>
            <a:r>
              <a:rPr lang="en-US" altLang="zh-CN" dirty="0"/>
              <a:t>Check heights of the left and right </a:t>
            </a:r>
            <a:r>
              <a:rPr lang="en-US" altLang="zh-CN" dirty="0" err="1"/>
              <a:t>subtrees</a:t>
            </a:r>
            <a:r>
              <a:rPr lang="en-US" altLang="zh-CN" dirty="0"/>
              <a:t> at each node</a:t>
            </a:r>
          </a:p>
          <a:p>
            <a:r>
              <a:rPr lang="en-US" altLang="zh-CN" dirty="0"/>
              <a:t>L-R = 1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2105336" y="3269893"/>
            <a:ext cx="2653725" cy="2779625"/>
          </a:xfrm>
          <a:prstGeom prst="triangl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46865" y="2197384"/>
            <a:ext cx="4259142" cy="3605712"/>
            <a:chOff x="4150522" y="1663159"/>
            <a:chExt cx="4150135" cy="3513428"/>
          </a:xfrm>
        </p:grpSpPr>
        <p:sp>
          <p:nvSpPr>
            <p:cNvPr id="20" name="Rectangle 19"/>
            <p:cNvSpPr/>
            <p:nvPr/>
          </p:nvSpPr>
          <p:spPr>
            <a:xfrm>
              <a:off x="6144304" y="1663159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H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27040" y="2341974"/>
              <a:ext cx="1617264" cy="1152013"/>
              <a:chOff x="4384744" y="3185084"/>
              <a:chExt cx="1873872" cy="146375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09368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84744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633992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83393" y="2341974"/>
              <a:ext cx="1617264" cy="1157955"/>
              <a:chOff x="6812928" y="3185084"/>
              <a:chExt cx="1873872" cy="14713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7552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L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812928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J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062176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M</a:t>
                </a:r>
              </a:p>
            </p:txBody>
          </p:sp>
        </p:grpSp>
        <p:cxnSp>
          <p:nvCxnSpPr>
            <p:cNvPr id="23" name="Straight Arrow Connector 22"/>
            <p:cNvCxnSpPr>
              <a:stCxn id="20" idx="2"/>
              <a:endCxn id="43" idx="0"/>
            </p:cNvCxnSpPr>
            <p:nvPr/>
          </p:nvCxnSpPr>
          <p:spPr>
            <a:xfrm flipH="1">
              <a:off x="5335672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2"/>
              <a:endCxn id="40" idx="0"/>
            </p:cNvCxnSpPr>
            <p:nvPr/>
          </p:nvCxnSpPr>
          <p:spPr>
            <a:xfrm>
              <a:off x="6413849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4" idx="0"/>
            </p:cNvCxnSpPr>
            <p:nvPr/>
          </p:nvCxnSpPr>
          <p:spPr>
            <a:xfrm flipH="1">
              <a:off x="4796584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5" idx="0"/>
            </p:cNvCxnSpPr>
            <p:nvPr/>
          </p:nvCxnSpPr>
          <p:spPr>
            <a:xfrm>
              <a:off x="5335672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flipH="1">
              <a:off x="6952937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42" idx="0"/>
            </p:cNvCxnSpPr>
            <p:nvPr/>
          </p:nvCxnSpPr>
          <p:spPr>
            <a:xfrm>
              <a:off x="7492025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605216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G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5397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K</a:t>
              </a:r>
            </a:p>
          </p:txBody>
        </p:sp>
        <p:cxnSp>
          <p:nvCxnSpPr>
            <p:cNvPr id="31" name="Straight Arrow Connector 30"/>
            <p:cNvCxnSpPr>
              <a:stCxn id="41" idx="2"/>
              <a:endCxn id="30" idx="0"/>
            </p:cNvCxnSpPr>
            <p:nvPr/>
          </p:nvCxnSpPr>
          <p:spPr>
            <a:xfrm>
              <a:off x="6952937" y="3499929"/>
              <a:ext cx="372004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5" idx="2"/>
              <a:endCxn id="29" idx="0"/>
            </p:cNvCxnSpPr>
            <p:nvPr/>
          </p:nvCxnSpPr>
          <p:spPr>
            <a:xfrm>
              <a:off x="5874760" y="3493987"/>
              <a:ext cx="0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314074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I</a:t>
              </a:r>
            </a:p>
          </p:txBody>
        </p:sp>
        <p:cxnSp>
          <p:nvCxnSpPr>
            <p:cNvPr id="34" name="Straight Arrow Connector 33"/>
            <p:cNvCxnSpPr>
              <a:stCxn id="41" idx="2"/>
              <a:endCxn id="33" idx="0"/>
            </p:cNvCxnSpPr>
            <p:nvPr/>
          </p:nvCxnSpPr>
          <p:spPr>
            <a:xfrm flipH="1">
              <a:off x="6583618" y="3499929"/>
              <a:ext cx="369319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891845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36" name="Straight Arrow Connector 35"/>
            <p:cNvCxnSpPr>
              <a:stCxn id="44" idx="2"/>
              <a:endCxn id="35" idx="0"/>
            </p:cNvCxnSpPr>
            <p:nvPr/>
          </p:nvCxnSpPr>
          <p:spPr>
            <a:xfrm>
              <a:off x="4796584" y="3493987"/>
              <a:ext cx="364805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150522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38" name="Straight Arrow Connector 37"/>
            <p:cNvCxnSpPr>
              <a:stCxn id="44" idx="2"/>
              <a:endCxn id="37" idx="0"/>
            </p:cNvCxnSpPr>
            <p:nvPr/>
          </p:nvCxnSpPr>
          <p:spPr>
            <a:xfrm flipH="1">
              <a:off x="4420066" y="3493987"/>
              <a:ext cx="376518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161389" y="48103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</p:grpSp>
      <p:cxnSp>
        <p:nvCxnSpPr>
          <p:cNvPr id="47" name="Straight Arrow Connector 46"/>
          <p:cNvCxnSpPr>
            <a:stCxn id="35" idx="2"/>
            <a:endCxn id="39" idx="0"/>
          </p:cNvCxnSpPr>
          <p:nvPr/>
        </p:nvCxnSpPr>
        <p:spPr>
          <a:xfrm>
            <a:off x="3784284" y="4939699"/>
            <a:ext cx="276623" cy="487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Isosceles Triangle 47"/>
          <p:cNvSpPr/>
          <p:nvPr/>
        </p:nvSpPr>
        <p:spPr>
          <a:xfrm>
            <a:off x="3963144" y="3422294"/>
            <a:ext cx="1004101" cy="1660066"/>
          </a:xfrm>
          <a:prstGeom prst="triangl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457200" y="-30409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1966970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95423" y="1327994"/>
            <a:ext cx="7130006" cy="4550291"/>
          </a:xfrm>
        </p:spPr>
        <p:txBody>
          <a:bodyPr>
            <a:normAutofit/>
          </a:bodyPr>
          <a:lstStyle/>
          <a:p>
            <a:r>
              <a:rPr lang="en-US" altLang="zh-CN" dirty="0"/>
              <a:t>Check heights of the left and right </a:t>
            </a:r>
            <a:r>
              <a:rPr lang="en-US" altLang="zh-CN" dirty="0" err="1"/>
              <a:t>subtrees</a:t>
            </a:r>
            <a:r>
              <a:rPr lang="en-US" altLang="zh-CN" dirty="0"/>
              <a:t> at each node</a:t>
            </a:r>
          </a:p>
          <a:p>
            <a:r>
              <a:rPr lang="en-US" altLang="zh-CN" dirty="0"/>
              <a:t>L-R = -1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6865" y="2116360"/>
            <a:ext cx="4259142" cy="3605712"/>
            <a:chOff x="4150522" y="1663159"/>
            <a:chExt cx="4150135" cy="3513428"/>
          </a:xfrm>
        </p:grpSpPr>
        <p:sp>
          <p:nvSpPr>
            <p:cNvPr id="20" name="Rectangle 19"/>
            <p:cNvSpPr/>
            <p:nvPr/>
          </p:nvSpPr>
          <p:spPr>
            <a:xfrm>
              <a:off x="6144304" y="1663159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H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27040" y="2341974"/>
              <a:ext cx="1617264" cy="1152013"/>
              <a:chOff x="4384744" y="3185084"/>
              <a:chExt cx="1873872" cy="146375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09368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84744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633992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83393" y="2341974"/>
              <a:ext cx="1617264" cy="1157955"/>
              <a:chOff x="6812928" y="3185084"/>
              <a:chExt cx="1873872" cy="14713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7552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L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812928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J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062176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M</a:t>
                </a:r>
              </a:p>
            </p:txBody>
          </p:sp>
        </p:grpSp>
        <p:cxnSp>
          <p:nvCxnSpPr>
            <p:cNvPr id="23" name="Straight Arrow Connector 22"/>
            <p:cNvCxnSpPr>
              <a:stCxn id="20" idx="2"/>
              <a:endCxn id="43" idx="0"/>
            </p:cNvCxnSpPr>
            <p:nvPr/>
          </p:nvCxnSpPr>
          <p:spPr>
            <a:xfrm flipH="1">
              <a:off x="5335672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2"/>
              <a:endCxn id="40" idx="0"/>
            </p:cNvCxnSpPr>
            <p:nvPr/>
          </p:nvCxnSpPr>
          <p:spPr>
            <a:xfrm>
              <a:off x="6413849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4" idx="0"/>
            </p:cNvCxnSpPr>
            <p:nvPr/>
          </p:nvCxnSpPr>
          <p:spPr>
            <a:xfrm flipH="1">
              <a:off x="4796584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5" idx="0"/>
            </p:cNvCxnSpPr>
            <p:nvPr/>
          </p:nvCxnSpPr>
          <p:spPr>
            <a:xfrm>
              <a:off x="5335672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flipH="1">
              <a:off x="6952937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42" idx="0"/>
            </p:cNvCxnSpPr>
            <p:nvPr/>
          </p:nvCxnSpPr>
          <p:spPr>
            <a:xfrm>
              <a:off x="7492025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605216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G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5397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K</a:t>
              </a:r>
            </a:p>
          </p:txBody>
        </p:sp>
        <p:cxnSp>
          <p:nvCxnSpPr>
            <p:cNvPr id="31" name="Straight Arrow Connector 30"/>
            <p:cNvCxnSpPr>
              <a:stCxn id="41" idx="2"/>
              <a:endCxn id="30" idx="0"/>
            </p:cNvCxnSpPr>
            <p:nvPr/>
          </p:nvCxnSpPr>
          <p:spPr>
            <a:xfrm>
              <a:off x="6952937" y="3499929"/>
              <a:ext cx="372004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5" idx="2"/>
              <a:endCxn id="29" idx="0"/>
            </p:cNvCxnSpPr>
            <p:nvPr/>
          </p:nvCxnSpPr>
          <p:spPr>
            <a:xfrm>
              <a:off x="5874760" y="3493987"/>
              <a:ext cx="0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314074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I</a:t>
              </a:r>
            </a:p>
          </p:txBody>
        </p:sp>
        <p:cxnSp>
          <p:nvCxnSpPr>
            <p:cNvPr id="34" name="Straight Arrow Connector 33"/>
            <p:cNvCxnSpPr>
              <a:stCxn id="41" idx="2"/>
              <a:endCxn id="33" idx="0"/>
            </p:cNvCxnSpPr>
            <p:nvPr/>
          </p:nvCxnSpPr>
          <p:spPr>
            <a:xfrm flipH="1">
              <a:off x="6583618" y="3499929"/>
              <a:ext cx="369319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891845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36" name="Straight Arrow Connector 35"/>
            <p:cNvCxnSpPr>
              <a:stCxn id="44" idx="2"/>
              <a:endCxn id="35" idx="0"/>
            </p:cNvCxnSpPr>
            <p:nvPr/>
          </p:nvCxnSpPr>
          <p:spPr>
            <a:xfrm>
              <a:off x="4796584" y="3493987"/>
              <a:ext cx="364805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150522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38" name="Straight Arrow Connector 37"/>
            <p:cNvCxnSpPr>
              <a:stCxn id="44" idx="2"/>
              <a:endCxn id="37" idx="0"/>
            </p:cNvCxnSpPr>
            <p:nvPr/>
          </p:nvCxnSpPr>
          <p:spPr>
            <a:xfrm flipH="1">
              <a:off x="4420066" y="3493987"/>
              <a:ext cx="376518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161389" y="48103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</p:grpSp>
      <p:cxnSp>
        <p:nvCxnSpPr>
          <p:cNvPr id="47" name="Straight Arrow Connector 46"/>
          <p:cNvCxnSpPr>
            <a:stCxn id="35" idx="2"/>
            <a:endCxn id="39" idx="0"/>
          </p:cNvCxnSpPr>
          <p:nvPr/>
        </p:nvCxnSpPr>
        <p:spPr>
          <a:xfrm>
            <a:off x="3784284" y="4858675"/>
            <a:ext cx="276623" cy="487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Isosceles Triangle 48"/>
          <p:cNvSpPr/>
          <p:nvPr/>
        </p:nvSpPr>
        <p:spPr>
          <a:xfrm>
            <a:off x="3365056" y="4171303"/>
            <a:ext cx="1004101" cy="1660066"/>
          </a:xfrm>
          <a:prstGeom prst="triangl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>
            <a:off x="2746865" y="4171303"/>
            <a:ext cx="553248" cy="830033"/>
          </a:xfrm>
          <a:prstGeom prst="triangl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457200" y="-2693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57165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88020" y="1361155"/>
            <a:ext cx="6898512" cy="4517130"/>
          </a:xfrm>
        </p:spPr>
        <p:txBody>
          <a:bodyPr>
            <a:normAutofit/>
          </a:bodyPr>
          <a:lstStyle/>
          <a:p>
            <a:r>
              <a:rPr lang="en-US" altLang="zh-CN" dirty="0"/>
              <a:t>Check heights of the left and right </a:t>
            </a:r>
            <a:r>
              <a:rPr lang="en-US" altLang="zh-CN" dirty="0" err="1"/>
              <a:t>subtrees</a:t>
            </a:r>
            <a:r>
              <a:rPr lang="en-US" altLang="zh-CN" dirty="0"/>
              <a:t> at each node</a:t>
            </a:r>
          </a:p>
          <a:p>
            <a:r>
              <a:rPr lang="en-US" altLang="zh-CN" dirty="0"/>
              <a:t>L-R =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6865" y="2255256"/>
            <a:ext cx="4259142" cy="3605712"/>
            <a:chOff x="4150522" y="1663159"/>
            <a:chExt cx="4150135" cy="3513428"/>
          </a:xfrm>
        </p:grpSpPr>
        <p:sp>
          <p:nvSpPr>
            <p:cNvPr id="20" name="Rectangle 19"/>
            <p:cNvSpPr/>
            <p:nvPr/>
          </p:nvSpPr>
          <p:spPr>
            <a:xfrm>
              <a:off x="6144304" y="1663159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H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27040" y="2341974"/>
              <a:ext cx="1617264" cy="1152013"/>
              <a:chOff x="4384744" y="3185084"/>
              <a:chExt cx="1873872" cy="146375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09368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84744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633992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83393" y="2341974"/>
              <a:ext cx="1617264" cy="1157955"/>
              <a:chOff x="6812928" y="3185084"/>
              <a:chExt cx="1873872" cy="14713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7552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L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812928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J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062176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M</a:t>
                </a:r>
              </a:p>
            </p:txBody>
          </p:sp>
        </p:grpSp>
        <p:cxnSp>
          <p:nvCxnSpPr>
            <p:cNvPr id="23" name="Straight Arrow Connector 22"/>
            <p:cNvCxnSpPr>
              <a:stCxn id="20" idx="2"/>
              <a:endCxn id="43" idx="0"/>
            </p:cNvCxnSpPr>
            <p:nvPr/>
          </p:nvCxnSpPr>
          <p:spPr>
            <a:xfrm flipH="1">
              <a:off x="5335672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2"/>
              <a:endCxn id="40" idx="0"/>
            </p:cNvCxnSpPr>
            <p:nvPr/>
          </p:nvCxnSpPr>
          <p:spPr>
            <a:xfrm>
              <a:off x="6413849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4" idx="0"/>
            </p:cNvCxnSpPr>
            <p:nvPr/>
          </p:nvCxnSpPr>
          <p:spPr>
            <a:xfrm flipH="1">
              <a:off x="4796584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5" idx="0"/>
            </p:cNvCxnSpPr>
            <p:nvPr/>
          </p:nvCxnSpPr>
          <p:spPr>
            <a:xfrm>
              <a:off x="5335672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flipH="1">
              <a:off x="6952937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42" idx="0"/>
            </p:cNvCxnSpPr>
            <p:nvPr/>
          </p:nvCxnSpPr>
          <p:spPr>
            <a:xfrm>
              <a:off x="7492025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605216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G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5397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K</a:t>
              </a:r>
            </a:p>
          </p:txBody>
        </p:sp>
        <p:cxnSp>
          <p:nvCxnSpPr>
            <p:cNvPr id="31" name="Straight Arrow Connector 30"/>
            <p:cNvCxnSpPr>
              <a:stCxn id="41" idx="2"/>
              <a:endCxn id="30" idx="0"/>
            </p:cNvCxnSpPr>
            <p:nvPr/>
          </p:nvCxnSpPr>
          <p:spPr>
            <a:xfrm>
              <a:off x="6952937" y="3499929"/>
              <a:ext cx="372004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5" idx="2"/>
              <a:endCxn id="29" idx="0"/>
            </p:cNvCxnSpPr>
            <p:nvPr/>
          </p:nvCxnSpPr>
          <p:spPr>
            <a:xfrm>
              <a:off x="5874760" y="3493987"/>
              <a:ext cx="0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314074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I</a:t>
              </a:r>
            </a:p>
          </p:txBody>
        </p:sp>
        <p:cxnSp>
          <p:nvCxnSpPr>
            <p:cNvPr id="34" name="Straight Arrow Connector 33"/>
            <p:cNvCxnSpPr>
              <a:stCxn id="41" idx="2"/>
              <a:endCxn id="33" idx="0"/>
            </p:cNvCxnSpPr>
            <p:nvPr/>
          </p:nvCxnSpPr>
          <p:spPr>
            <a:xfrm flipH="1">
              <a:off x="6583618" y="3499929"/>
              <a:ext cx="369319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891845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36" name="Straight Arrow Connector 35"/>
            <p:cNvCxnSpPr>
              <a:stCxn id="44" idx="2"/>
              <a:endCxn id="35" idx="0"/>
            </p:cNvCxnSpPr>
            <p:nvPr/>
          </p:nvCxnSpPr>
          <p:spPr>
            <a:xfrm>
              <a:off x="4796584" y="3493987"/>
              <a:ext cx="364805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150522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38" name="Straight Arrow Connector 37"/>
            <p:cNvCxnSpPr>
              <a:stCxn id="44" idx="2"/>
              <a:endCxn id="37" idx="0"/>
            </p:cNvCxnSpPr>
            <p:nvPr/>
          </p:nvCxnSpPr>
          <p:spPr>
            <a:xfrm flipH="1">
              <a:off x="4420066" y="3493987"/>
              <a:ext cx="376518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161389" y="48103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</p:grpSp>
      <p:sp>
        <p:nvSpPr>
          <p:cNvPr id="54" name="Isosceles Triangle 53"/>
          <p:cNvSpPr/>
          <p:nvPr/>
        </p:nvSpPr>
        <p:spPr>
          <a:xfrm>
            <a:off x="4967245" y="3327765"/>
            <a:ext cx="1485515" cy="1718739"/>
          </a:xfrm>
          <a:prstGeom prst="triangle">
            <a:avLst>
              <a:gd name="adj" fmla="val 501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Isosceles Triangle 54"/>
          <p:cNvSpPr/>
          <p:nvPr/>
        </p:nvSpPr>
        <p:spPr>
          <a:xfrm>
            <a:off x="6281287" y="3274804"/>
            <a:ext cx="830713" cy="1035396"/>
          </a:xfrm>
          <a:prstGeom prst="triangle">
            <a:avLst>
              <a:gd name="adj" fmla="val 501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784284" y="4997571"/>
            <a:ext cx="276623" cy="487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57200" y="-26937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318687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7A1B-BBB8-4747-AA78-9A36D2DF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0C8B8-DD88-4C24-B181-44BBBD5EFBEC}"/>
              </a:ext>
            </a:extLst>
          </p:cNvPr>
          <p:cNvSpPr txBox="1"/>
          <p:nvPr/>
        </p:nvSpPr>
        <p:spPr>
          <a:xfrm>
            <a:off x="1180618" y="1689904"/>
            <a:ext cx="6759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1800" spc="-20" dirty="0">
                <a:solidFill>
                  <a:srgbClr val="3366FF"/>
                </a:solidFill>
                <a:cs typeface="Calibri"/>
              </a:rPr>
              <a:t>Importance of balance for BSTs</a:t>
            </a: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endParaRPr lang="en-US" sz="1800" spc="-20" dirty="0">
              <a:solidFill>
                <a:srgbClr val="3366FF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1800" spc="-20" dirty="0">
                <a:cs typeface="Calibri"/>
              </a:rPr>
              <a:t>Tree Balancing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614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88020" y="1327994"/>
            <a:ext cx="6773884" cy="4550291"/>
          </a:xfrm>
        </p:spPr>
        <p:txBody>
          <a:bodyPr>
            <a:normAutofit/>
          </a:bodyPr>
          <a:lstStyle/>
          <a:p>
            <a:r>
              <a:rPr lang="en-US" altLang="zh-CN" dirty="0"/>
              <a:t>Check heights of the left and right </a:t>
            </a:r>
            <a:r>
              <a:rPr lang="en-US" altLang="zh-CN" dirty="0" err="1"/>
              <a:t>subtrees</a:t>
            </a:r>
            <a:r>
              <a:rPr lang="en-US" altLang="zh-CN" dirty="0"/>
              <a:t> at each node (L-R)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2105336" y="3096265"/>
            <a:ext cx="2653725" cy="2779625"/>
          </a:xfrm>
          <a:prstGeom prst="triangl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46865" y="2023756"/>
            <a:ext cx="4259142" cy="3605712"/>
            <a:chOff x="4150522" y="1663159"/>
            <a:chExt cx="4150135" cy="3513428"/>
          </a:xfrm>
        </p:grpSpPr>
        <p:sp>
          <p:nvSpPr>
            <p:cNvPr id="20" name="Rectangle 19"/>
            <p:cNvSpPr/>
            <p:nvPr/>
          </p:nvSpPr>
          <p:spPr>
            <a:xfrm>
              <a:off x="6144304" y="1663159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H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27040" y="2341974"/>
              <a:ext cx="1617264" cy="1152013"/>
              <a:chOff x="4384744" y="3185084"/>
              <a:chExt cx="1873872" cy="146375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09368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84744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633992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83393" y="2341974"/>
              <a:ext cx="1617264" cy="1157955"/>
              <a:chOff x="6812928" y="3185084"/>
              <a:chExt cx="1873872" cy="14713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7552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L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812928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J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062176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M</a:t>
                </a:r>
              </a:p>
            </p:txBody>
          </p:sp>
        </p:grpSp>
        <p:cxnSp>
          <p:nvCxnSpPr>
            <p:cNvPr id="23" name="Straight Arrow Connector 22"/>
            <p:cNvCxnSpPr>
              <a:stCxn id="20" idx="2"/>
              <a:endCxn id="43" idx="0"/>
            </p:cNvCxnSpPr>
            <p:nvPr/>
          </p:nvCxnSpPr>
          <p:spPr>
            <a:xfrm flipH="1">
              <a:off x="5335672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2"/>
              <a:endCxn id="40" idx="0"/>
            </p:cNvCxnSpPr>
            <p:nvPr/>
          </p:nvCxnSpPr>
          <p:spPr>
            <a:xfrm>
              <a:off x="6413849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4" idx="0"/>
            </p:cNvCxnSpPr>
            <p:nvPr/>
          </p:nvCxnSpPr>
          <p:spPr>
            <a:xfrm flipH="1">
              <a:off x="4796584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5" idx="0"/>
            </p:cNvCxnSpPr>
            <p:nvPr/>
          </p:nvCxnSpPr>
          <p:spPr>
            <a:xfrm>
              <a:off x="5335672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flipH="1">
              <a:off x="6952937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42" idx="0"/>
            </p:cNvCxnSpPr>
            <p:nvPr/>
          </p:nvCxnSpPr>
          <p:spPr>
            <a:xfrm>
              <a:off x="7492025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605216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G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5397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K</a:t>
              </a:r>
            </a:p>
          </p:txBody>
        </p:sp>
        <p:cxnSp>
          <p:nvCxnSpPr>
            <p:cNvPr id="31" name="Straight Arrow Connector 30"/>
            <p:cNvCxnSpPr>
              <a:stCxn id="41" idx="2"/>
              <a:endCxn id="30" idx="0"/>
            </p:cNvCxnSpPr>
            <p:nvPr/>
          </p:nvCxnSpPr>
          <p:spPr>
            <a:xfrm>
              <a:off x="6952937" y="3499929"/>
              <a:ext cx="372004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5" idx="2"/>
              <a:endCxn id="29" idx="0"/>
            </p:cNvCxnSpPr>
            <p:nvPr/>
          </p:nvCxnSpPr>
          <p:spPr>
            <a:xfrm>
              <a:off x="5874760" y="3493987"/>
              <a:ext cx="0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314074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I</a:t>
              </a:r>
            </a:p>
          </p:txBody>
        </p:sp>
        <p:cxnSp>
          <p:nvCxnSpPr>
            <p:cNvPr id="34" name="Straight Arrow Connector 33"/>
            <p:cNvCxnSpPr>
              <a:stCxn id="41" idx="2"/>
              <a:endCxn id="33" idx="0"/>
            </p:cNvCxnSpPr>
            <p:nvPr/>
          </p:nvCxnSpPr>
          <p:spPr>
            <a:xfrm flipH="1">
              <a:off x="6583618" y="3499929"/>
              <a:ext cx="369319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891845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36" name="Straight Arrow Connector 35"/>
            <p:cNvCxnSpPr>
              <a:stCxn id="44" idx="2"/>
              <a:endCxn id="35" idx="0"/>
            </p:cNvCxnSpPr>
            <p:nvPr/>
          </p:nvCxnSpPr>
          <p:spPr>
            <a:xfrm>
              <a:off x="4796584" y="3493987"/>
              <a:ext cx="364805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150522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38" name="Straight Arrow Connector 37"/>
            <p:cNvCxnSpPr>
              <a:stCxn id="44" idx="2"/>
              <a:endCxn id="37" idx="0"/>
            </p:cNvCxnSpPr>
            <p:nvPr/>
          </p:nvCxnSpPr>
          <p:spPr>
            <a:xfrm flipH="1">
              <a:off x="4420066" y="3493987"/>
              <a:ext cx="376518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161389" y="48103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</p:grpSp>
      <p:cxnSp>
        <p:nvCxnSpPr>
          <p:cNvPr id="47" name="Straight Arrow Connector 46"/>
          <p:cNvCxnSpPr>
            <a:stCxn id="35" idx="2"/>
            <a:endCxn id="39" idx="0"/>
          </p:cNvCxnSpPr>
          <p:nvPr/>
        </p:nvCxnSpPr>
        <p:spPr>
          <a:xfrm>
            <a:off x="3784284" y="4766071"/>
            <a:ext cx="276623" cy="487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Isosceles Triangle 47"/>
          <p:cNvSpPr/>
          <p:nvPr/>
        </p:nvSpPr>
        <p:spPr>
          <a:xfrm>
            <a:off x="3963144" y="3248666"/>
            <a:ext cx="1004101" cy="1660066"/>
          </a:xfrm>
          <a:prstGeom prst="triangl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Isosceles Triangle 48"/>
          <p:cNvSpPr/>
          <p:nvPr/>
        </p:nvSpPr>
        <p:spPr>
          <a:xfrm>
            <a:off x="3365056" y="4078699"/>
            <a:ext cx="1004101" cy="1660066"/>
          </a:xfrm>
          <a:prstGeom prst="triangl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>
            <a:off x="2746865" y="4078699"/>
            <a:ext cx="553248" cy="830033"/>
          </a:xfrm>
          <a:prstGeom prst="triangl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Isosceles Triangle 50"/>
          <p:cNvSpPr/>
          <p:nvPr/>
        </p:nvSpPr>
        <p:spPr>
          <a:xfrm>
            <a:off x="1282096" y="1848636"/>
            <a:ext cx="4064168" cy="4196240"/>
          </a:xfrm>
          <a:prstGeom prst="triangle">
            <a:avLst>
              <a:gd name="adj" fmla="val 68275"/>
            </a:avLst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4841398" y="1848636"/>
            <a:ext cx="2739988" cy="3060096"/>
          </a:xfrm>
          <a:prstGeom prst="triangle">
            <a:avLst>
              <a:gd name="adj" fmla="val 50121"/>
            </a:avLst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Isosceles Triangle 53"/>
          <p:cNvSpPr/>
          <p:nvPr/>
        </p:nvSpPr>
        <p:spPr>
          <a:xfrm>
            <a:off x="4967245" y="3096265"/>
            <a:ext cx="1485515" cy="1718739"/>
          </a:xfrm>
          <a:prstGeom prst="triangle">
            <a:avLst>
              <a:gd name="adj" fmla="val 501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Isosceles Triangle 54"/>
          <p:cNvSpPr/>
          <p:nvPr/>
        </p:nvSpPr>
        <p:spPr>
          <a:xfrm>
            <a:off x="6281287" y="3043304"/>
            <a:ext cx="830713" cy="1035396"/>
          </a:xfrm>
          <a:prstGeom prst="triangle">
            <a:avLst>
              <a:gd name="adj" fmla="val 501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457200" y="-25779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2264046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-162642"/>
            <a:ext cx="8072120" cy="608885"/>
          </a:xfrm>
          <a:prstGeom prst="rect">
            <a:avLst/>
          </a:prstGeom>
        </p:spPr>
        <p:txBody>
          <a:bodyPr vert="horz" wrap="square" lIns="0" tIns="298196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dirty="0">
                <a:latin typeface="+mj-lt"/>
              </a:rPr>
              <a:t>T</a:t>
            </a:r>
            <a:r>
              <a:rPr spc="-25" dirty="0">
                <a:latin typeface="+mj-lt"/>
              </a:rPr>
              <a:t>ree</a:t>
            </a:r>
            <a:r>
              <a:rPr dirty="0">
                <a:latin typeface="+mj-lt"/>
              </a:rPr>
              <a:t> balan</a:t>
            </a:r>
            <a:r>
              <a:rPr spc="-20" dirty="0">
                <a:latin typeface="+mj-lt"/>
              </a:rPr>
              <a:t>c</a:t>
            </a:r>
            <a:r>
              <a:rPr dirty="0">
                <a:latin typeface="+mj-lt"/>
              </a:rPr>
              <a:t>in</a:t>
            </a:r>
            <a:r>
              <a:rPr spc="-25" dirty="0">
                <a:latin typeface="+mj-lt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94" y="1271596"/>
            <a:ext cx="6944810" cy="3829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89940" indent="-342900">
              <a:lnSpc>
                <a:spcPts val="38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altLang="zh-CN" sz="2000" spc="-25" dirty="0">
                <a:cs typeface="Calibri"/>
              </a:rPr>
              <a:t>G</a:t>
            </a:r>
            <a:r>
              <a:rPr lang="en-US" altLang="zh-CN" sz="2000" dirty="0">
                <a:cs typeface="Calibri"/>
              </a:rPr>
              <a:t>i</a:t>
            </a:r>
            <a:r>
              <a:rPr lang="en-US" altLang="zh-CN" sz="2000" spc="-20" dirty="0">
                <a:cs typeface="Calibri"/>
              </a:rPr>
              <a:t>ve</a:t>
            </a:r>
            <a:r>
              <a:rPr lang="en-US" altLang="zh-CN" sz="2000" dirty="0">
                <a:cs typeface="Calibri"/>
              </a:rPr>
              <a:t>n an i</a:t>
            </a:r>
            <a:r>
              <a:rPr lang="en-US" altLang="zh-CN" sz="2000" spc="-30" dirty="0">
                <a:cs typeface="Calibri"/>
              </a:rPr>
              <a:t>m</a:t>
            </a:r>
            <a:r>
              <a:rPr lang="en-US" altLang="zh-CN" sz="2000" dirty="0">
                <a:cs typeface="Calibri"/>
              </a:rPr>
              <a:t>balan</a:t>
            </a:r>
            <a:r>
              <a:rPr lang="en-US" altLang="zh-CN" sz="2000" spc="-15" dirty="0">
                <a:cs typeface="Calibri"/>
              </a:rPr>
              <a:t>ce</a:t>
            </a:r>
            <a:r>
              <a:rPr lang="en-US" altLang="zh-CN" sz="2000" dirty="0">
                <a:cs typeface="Calibri"/>
              </a:rPr>
              <a:t>d </a:t>
            </a:r>
            <a:r>
              <a:rPr lang="en-US" altLang="zh-CN" sz="2000" spc="-25" dirty="0">
                <a:cs typeface="Calibri"/>
              </a:rPr>
              <a:t>B</a:t>
            </a:r>
            <a:r>
              <a:rPr lang="en-US" altLang="zh-CN" sz="2000" dirty="0">
                <a:cs typeface="Calibri"/>
              </a:rPr>
              <a:t>ST</a:t>
            </a:r>
            <a:r>
              <a:rPr lang="en-US" altLang="zh-CN" sz="2000" spc="-10" dirty="0">
                <a:cs typeface="Calibri"/>
              </a:rPr>
              <a:t>,</a:t>
            </a:r>
            <a:r>
              <a:rPr lang="en-US" altLang="zh-CN" sz="2000" dirty="0">
                <a:cs typeface="Calibri"/>
              </a:rPr>
              <a:t> </a:t>
            </a:r>
            <a:r>
              <a:rPr lang="en-US" altLang="zh-CN" sz="2000" spc="-30" dirty="0">
                <a:cs typeface="Calibri"/>
              </a:rPr>
              <a:t>w</a:t>
            </a:r>
            <a:r>
              <a:rPr lang="en-US" altLang="zh-CN" sz="2000" spc="-20" dirty="0">
                <a:cs typeface="Calibri"/>
              </a:rPr>
              <a:t>e</a:t>
            </a:r>
            <a:r>
              <a:rPr lang="en-US" altLang="zh-CN" sz="2000" dirty="0">
                <a:cs typeface="Calibri"/>
              </a:rPr>
              <a:t> can appl</a:t>
            </a:r>
            <a:r>
              <a:rPr lang="en-US" altLang="zh-CN" sz="2000" spc="-15" dirty="0">
                <a:cs typeface="Calibri"/>
              </a:rPr>
              <a:t>y</a:t>
            </a:r>
            <a:r>
              <a:rPr lang="en-US" altLang="zh-CN" sz="2000" dirty="0">
                <a:cs typeface="Calibri"/>
              </a:rPr>
              <a:t> s</a:t>
            </a:r>
            <a:r>
              <a:rPr lang="en-US" altLang="zh-CN" sz="2000" spc="-5" dirty="0">
                <a:cs typeface="Calibri"/>
              </a:rPr>
              <a:t>o</a:t>
            </a:r>
            <a:r>
              <a:rPr lang="en-US" altLang="zh-CN" sz="2000" spc="-25" dirty="0">
                <a:cs typeface="Calibri"/>
              </a:rPr>
              <a:t>me</a:t>
            </a:r>
            <a:r>
              <a:rPr lang="en-US" altLang="zh-CN" sz="2000" spc="-10" dirty="0">
                <a:cs typeface="Calibri"/>
              </a:rPr>
              <a:t> </a:t>
            </a:r>
            <a:r>
              <a:rPr lang="en-US" altLang="zh-CN" sz="2000" dirty="0">
                <a:cs typeface="Calibri"/>
              </a:rPr>
              <a:t>s</a:t>
            </a:r>
            <a:r>
              <a:rPr lang="en-US" altLang="zh-CN" sz="2000" spc="-20" dirty="0">
                <a:cs typeface="Calibri"/>
              </a:rPr>
              <a:t>y</a:t>
            </a:r>
            <a:r>
              <a:rPr lang="en-US" altLang="zh-CN" sz="2000" dirty="0">
                <a:cs typeface="Calibri"/>
              </a:rPr>
              <a:t>s</a:t>
            </a:r>
            <a:r>
              <a:rPr lang="en-US" altLang="zh-CN" sz="2000" spc="-20" dirty="0">
                <a:cs typeface="Calibri"/>
              </a:rPr>
              <a:t>temati</a:t>
            </a:r>
            <a:r>
              <a:rPr lang="en-US" altLang="zh-CN" sz="2000" spc="-15" dirty="0">
                <a:cs typeface="Calibri"/>
              </a:rPr>
              <a:t>c</a:t>
            </a:r>
            <a:r>
              <a:rPr lang="en-US" altLang="zh-CN" sz="2000" dirty="0">
                <a:cs typeface="Calibri"/>
              </a:rPr>
              <a:t> s</a:t>
            </a:r>
            <a:r>
              <a:rPr lang="en-US" altLang="zh-CN" sz="2000" spc="-20" dirty="0">
                <a:cs typeface="Calibri"/>
              </a:rPr>
              <a:t>e</a:t>
            </a:r>
            <a:r>
              <a:rPr lang="en-US" altLang="zh-CN" sz="2000" dirty="0">
                <a:cs typeface="Calibri"/>
              </a:rPr>
              <a:t>qu</a:t>
            </a:r>
            <a:r>
              <a:rPr lang="en-US" altLang="zh-CN" sz="2000" spc="-20" dirty="0">
                <a:cs typeface="Calibri"/>
              </a:rPr>
              <a:t>e</a:t>
            </a:r>
            <a:r>
              <a:rPr lang="en-US" altLang="zh-CN" sz="2000" dirty="0">
                <a:cs typeface="Calibri"/>
              </a:rPr>
              <a:t>n</a:t>
            </a:r>
            <a:r>
              <a:rPr lang="en-US" altLang="zh-CN" sz="2000" spc="-15" dirty="0">
                <a:cs typeface="Calibri"/>
              </a:rPr>
              <a:t>ce</a:t>
            </a:r>
            <a:r>
              <a:rPr lang="en-US" altLang="zh-CN" sz="2000" dirty="0">
                <a:cs typeface="Calibri"/>
              </a:rPr>
              <a:t> </a:t>
            </a:r>
            <a:r>
              <a:rPr lang="en-US" altLang="zh-CN" sz="2000" spc="-5" dirty="0">
                <a:cs typeface="Calibri"/>
              </a:rPr>
              <a:t>o</a:t>
            </a:r>
            <a:r>
              <a:rPr lang="en-US" altLang="zh-CN" sz="2000" dirty="0">
                <a:cs typeface="Calibri"/>
              </a:rPr>
              <a:t>f </a:t>
            </a:r>
            <a:r>
              <a:rPr lang="en-US" altLang="zh-CN" sz="2000" spc="-5" dirty="0">
                <a:cs typeface="Calibri"/>
              </a:rPr>
              <a:t>operation</a:t>
            </a:r>
            <a:r>
              <a:rPr lang="en-US" altLang="zh-CN" sz="2000" dirty="0">
                <a:cs typeface="Calibri"/>
              </a:rPr>
              <a:t>s to </a:t>
            </a:r>
            <a:r>
              <a:rPr lang="en-US" altLang="zh-CN" sz="2000" spc="-20" dirty="0">
                <a:cs typeface="Calibri"/>
              </a:rPr>
              <a:t>make</a:t>
            </a:r>
            <a:r>
              <a:rPr lang="en-US" altLang="zh-CN" sz="2000" dirty="0">
                <a:cs typeface="Calibri"/>
              </a:rPr>
              <a:t> i</a:t>
            </a:r>
            <a:r>
              <a:rPr lang="en-US" altLang="zh-CN" sz="2000" spc="-15" dirty="0">
                <a:cs typeface="Calibri"/>
              </a:rPr>
              <a:t>t</a:t>
            </a:r>
            <a:r>
              <a:rPr lang="en-US" altLang="zh-CN" sz="2000" spc="-10" dirty="0">
                <a:cs typeface="Calibri"/>
              </a:rPr>
              <a:t> </a:t>
            </a:r>
            <a:r>
              <a:rPr lang="en-US" altLang="zh-CN" sz="2000" dirty="0">
                <a:cs typeface="Calibri"/>
              </a:rPr>
              <a:t>balan</a:t>
            </a:r>
            <a:r>
              <a:rPr lang="en-US" altLang="zh-CN" sz="2000" spc="-15" dirty="0">
                <a:cs typeface="Calibri"/>
              </a:rPr>
              <a:t>ce</a:t>
            </a:r>
            <a:r>
              <a:rPr lang="en-US" altLang="zh-CN" sz="2000" dirty="0">
                <a:cs typeface="Calibri"/>
              </a:rPr>
              <a:t>d: </a:t>
            </a:r>
            <a:r>
              <a:rPr sz="2000" spc="-25" dirty="0">
                <a:cs typeface="Calibri"/>
              </a:rPr>
              <a:t>B</a:t>
            </a:r>
            <a:r>
              <a:rPr sz="2000" dirty="0">
                <a:cs typeface="Calibri"/>
              </a:rPr>
              <a:t>ST </a:t>
            </a:r>
            <a:r>
              <a:rPr sz="2000" spc="-30" dirty="0">
                <a:cs typeface="Calibri"/>
              </a:rPr>
              <a:t>w</a:t>
            </a:r>
            <a:r>
              <a:rPr sz="2000" dirty="0">
                <a:cs typeface="Calibri"/>
              </a:rPr>
              <a:t>ith th</a:t>
            </a:r>
            <a:r>
              <a:rPr sz="2000" spc="-20" dirty="0">
                <a:cs typeface="Calibri"/>
              </a:rPr>
              <a:t>e</a:t>
            </a:r>
            <a:r>
              <a:rPr sz="2000" dirty="0">
                <a:cs typeface="Calibri"/>
              </a:rPr>
              <a:t> </a:t>
            </a:r>
            <a:r>
              <a:rPr sz="2000" dirty="0">
                <a:solidFill>
                  <a:srgbClr val="3366FF"/>
                </a:solidFill>
                <a:cs typeface="Calibri"/>
              </a:rPr>
              <a:t>sh</a:t>
            </a:r>
            <a:r>
              <a:rPr sz="2000" spc="-5" dirty="0">
                <a:solidFill>
                  <a:srgbClr val="3366FF"/>
                </a:solidFill>
                <a:cs typeface="Calibri"/>
              </a:rPr>
              <a:t>o</a:t>
            </a:r>
            <a:r>
              <a:rPr sz="2000" spc="-20" dirty="0">
                <a:solidFill>
                  <a:srgbClr val="3366FF"/>
                </a:solidFill>
                <a:cs typeface="Calibri"/>
              </a:rPr>
              <a:t>r</a:t>
            </a:r>
            <a:r>
              <a:rPr sz="2000" spc="-15" dirty="0">
                <a:solidFill>
                  <a:srgbClr val="3366FF"/>
                </a:solidFill>
                <a:cs typeface="Calibri"/>
              </a:rPr>
              <a:t>te</a:t>
            </a:r>
            <a:r>
              <a:rPr sz="2000" dirty="0">
                <a:solidFill>
                  <a:srgbClr val="3366FF"/>
                </a:solidFill>
                <a:cs typeface="Calibri"/>
              </a:rPr>
              <a:t>s</a:t>
            </a:r>
            <a:r>
              <a:rPr sz="2000" spc="-15" dirty="0">
                <a:solidFill>
                  <a:srgbClr val="3366FF"/>
                </a:solidFill>
                <a:cs typeface="Calibri"/>
              </a:rPr>
              <a:t>t</a:t>
            </a:r>
            <a:r>
              <a:rPr sz="2000" dirty="0">
                <a:solidFill>
                  <a:srgbClr val="3366FF"/>
                </a:solidFill>
                <a:cs typeface="Calibri"/>
              </a:rPr>
              <a:t> </a:t>
            </a:r>
            <a:r>
              <a:rPr sz="2000" dirty="0">
                <a:cs typeface="Calibri"/>
              </a:rPr>
              <a:t>h</a:t>
            </a:r>
            <a:r>
              <a:rPr sz="2000" spc="-20" dirty="0">
                <a:cs typeface="Calibri"/>
              </a:rPr>
              <a:t>e</a:t>
            </a:r>
            <a:r>
              <a:rPr sz="2000" dirty="0">
                <a:cs typeface="Calibri"/>
              </a:rPr>
              <a:t>i</a:t>
            </a:r>
            <a:r>
              <a:rPr sz="2000" spc="-15" dirty="0">
                <a:cs typeface="Calibri"/>
              </a:rPr>
              <a:t>g</a:t>
            </a:r>
            <a:r>
              <a:rPr sz="2000" dirty="0">
                <a:cs typeface="Calibri"/>
              </a:rPr>
              <a:t>h</a:t>
            </a:r>
            <a:r>
              <a:rPr sz="2000" spc="-15" dirty="0">
                <a:cs typeface="Calibri"/>
              </a:rPr>
              <a:t>t</a:t>
            </a:r>
            <a:r>
              <a:rPr sz="2000" dirty="0">
                <a:cs typeface="Calibri"/>
              </a:rPr>
              <a:t> </a:t>
            </a:r>
            <a:endParaRPr lang="en-US" sz="2000" dirty="0">
              <a:cs typeface="Calibri"/>
            </a:endParaRPr>
          </a:p>
          <a:p>
            <a:pPr marL="12700" marR="789940">
              <a:lnSpc>
                <a:spcPts val="3800"/>
              </a:lnSpc>
              <a:tabLst>
                <a:tab pos="355600" algn="l"/>
              </a:tabLst>
            </a:pPr>
            <a:endParaRPr lang="en-US" sz="2000" dirty="0">
              <a:cs typeface="Calibri"/>
            </a:endParaRPr>
          </a:p>
          <a:p>
            <a:pPr marL="355600" marR="789940" indent="-342900">
              <a:lnSpc>
                <a:spcPts val="38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altLang="zh-CN" sz="2000" dirty="0">
                <a:cs typeface="Calibri"/>
              </a:rPr>
              <a:t>But to </a:t>
            </a:r>
            <a:r>
              <a:rPr lang="en-US" altLang="zh-CN" sz="2000" spc="-25" dirty="0">
                <a:cs typeface="Calibri"/>
              </a:rPr>
              <a:t>m</a:t>
            </a:r>
            <a:r>
              <a:rPr lang="en-US" altLang="zh-CN" sz="2000" dirty="0">
                <a:cs typeface="Calibri"/>
              </a:rPr>
              <a:t>aintain a balanced BST after </a:t>
            </a:r>
            <a:r>
              <a:rPr lang="en-US" altLang="zh-CN" sz="2000" spc="-15" dirty="0">
                <a:cs typeface="Calibri"/>
              </a:rPr>
              <a:t>multiple node insertions and removals </a:t>
            </a:r>
            <a:r>
              <a:rPr lang="en-US" altLang="zh-CN" sz="2000" spc="-15" dirty="0">
                <a:solidFill>
                  <a:schemeClr val="accent6"/>
                </a:solidFill>
                <a:cs typeface="Calibri"/>
              </a:rPr>
              <a:t>is difficult/expensive</a:t>
            </a:r>
            <a:r>
              <a:rPr lang="en-US" altLang="zh-CN" sz="2000" spc="-15" dirty="0">
                <a:cs typeface="Calibri"/>
              </a:rPr>
              <a:t>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B4BDE4-F3C6-7086-AB4A-30EC5D3C97A9}"/>
                  </a:ext>
                </a:extLst>
              </p14:cNvPr>
              <p14:cNvContentPartPr/>
              <p14:nvPr/>
            </p14:nvContentPartPr>
            <p14:xfrm>
              <a:off x="2297994" y="1490722"/>
              <a:ext cx="2392560" cy="2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B4BDE4-F3C6-7086-AB4A-30EC5D3C97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4354" y="1382722"/>
                <a:ext cx="25002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018948-20B0-C4A7-93D6-67CF6714FFF4}"/>
                  </a:ext>
                </a:extLst>
              </p14:cNvPr>
              <p14:cNvContentPartPr/>
              <p14:nvPr/>
            </p14:nvContentPartPr>
            <p14:xfrm>
              <a:off x="5859114" y="1551202"/>
              <a:ext cx="841320" cy="12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018948-20B0-C4A7-93D6-67CF6714FF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5114" y="1443202"/>
                <a:ext cx="9489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E7729D-68A5-EED0-8F08-F0EC495122AF}"/>
                  </a:ext>
                </a:extLst>
              </p14:cNvPr>
              <p14:cNvContentPartPr/>
              <p14:nvPr/>
            </p14:nvContentPartPr>
            <p14:xfrm>
              <a:off x="2213394" y="2033242"/>
              <a:ext cx="44506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E7729D-68A5-EED0-8F08-F0EC495122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9754" y="1925242"/>
                <a:ext cx="4558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798160E-C06D-3BDE-8E75-73E0171AB640}"/>
                  </a:ext>
                </a:extLst>
              </p14:cNvPr>
              <p14:cNvContentPartPr/>
              <p14:nvPr/>
            </p14:nvContentPartPr>
            <p14:xfrm>
              <a:off x="1527594" y="2477482"/>
              <a:ext cx="2104560" cy="25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798160E-C06D-3BDE-8E75-73E0171AB64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73954" y="2369842"/>
                <a:ext cx="22122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48CFB4-9428-B782-21A5-C2762B426BA4}"/>
                  </a:ext>
                </a:extLst>
              </p14:cNvPr>
              <p14:cNvContentPartPr/>
              <p14:nvPr/>
            </p14:nvContentPartPr>
            <p14:xfrm>
              <a:off x="1455954" y="4883362"/>
              <a:ext cx="2456640" cy="12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48CFB4-9428-B782-21A5-C2762B426B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01954" y="4775722"/>
                <a:ext cx="25642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E987FF1-FC15-FFBC-59C8-2059EFEC249F}"/>
                  </a:ext>
                </a:extLst>
              </p14:cNvPr>
              <p14:cNvContentPartPr/>
              <p14:nvPr/>
            </p14:nvContentPartPr>
            <p14:xfrm>
              <a:off x="2322114" y="3919642"/>
              <a:ext cx="1174680" cy="136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E987FF1-FC15-FFBC-59C8-2059EFEC249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68474" y="3812002"/>
                <a:ext cx="1282320" cy="3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183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07"/>
    </mc:Choice>
    <mc:Fallback xmlns="">
      <p:transition spd="slow" advTm="5130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Balancing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943251" y="2039562"/>
            <a:ext cx="6831106" cy="2033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SG" sz="1600" dirty="0">
                <a:solidFill>
                  <a:prstClr val="black"/>
                </a:solidFill>
                <a:latin typeface="Verdana"/>
              </a:rPr>
              <a:t>How to balance a tree?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Sort all the data in an array and reconstruct the tree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The AVL Tree: </a:t>
            </a:r>
          </a:p>
          <a:p>
            <a:pPr marL="942975" lvl="2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It is a locally balanced tree: </a:t>
            </a:r>
          </a:p>
          <a:p>
            <a:pPr marL="942975" lvl="2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Heights of left vs right subtrees diﬀer by at most 1</a:t>
            </a:r>
          </a:p>
          <a:p>
            <a:pPr marL="942975" lvl="2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invented </a:t>
            </a:r>
            <a:r>
              <a:rPr lang="en-SG" sz="1400" dirty="0">
                <a:latin typeface="Verdana"/>
              </a:rPr>
              <a:t>by</a:t>
            </a:r>
            <a:r>
              <a:rPr lang="en-SG" sz="1400" b="1" dirty="0">
                <a:solidFill>
                  <a:srgbClr val="3366FF"/>
                </a:solidFill>
                <a:latin typeface="Verdana"/>
              </a:rPr>
              <a:t> </a:t>
            </a:r>
            <a:r>
              <a:rPr lang="en-SG" sz="1400" b="1" dirty="0" err="1">
                <a:solidFill>
                  <a:srgbClr val="3366FF"/>
                </a:solidFill>
                <a:latin typeface="Verdana"/>
              </a:rPr>
              <a:t>Adel’son-Velskii</a:t>
            </a:r>
            <a:r>
              <a:rPr lang="en-SG" sz="1400" b="1" dirty="0">
                <a:solidFill>
                  <a:srgbClr val="3366FF"/>
                </a:solidFill>
                <a:latin typeface="Verdana"/>
              </a:rPr>
              <a:t> and Landis</a:t>
            </a:r>
          </a:p>
        </p:txBody>
      </p:sp>
      <p:sp>
        <p:nvSpPr>
          <p:cNvPr id="4" name="object 6"/>
          <p:cNvSpPr/>
          <p:nvPr/>
        </p:nvSpPr>
        <p:spPr>
          <a:xfrm>
            <a:off x="6950496" y="397581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6950496" y="3975814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6443710" y="434568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6666319" y="478715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6190319" y="477382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6190319" y="477382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7457280" y="434568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7457280" y="434568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7203889" y="477706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7203889" y="477706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7710673" y="477706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7710673" y="477706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6480826" y="434928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5" idx="5"/>
            <a:endCxn id="11" idx="1"/>
          </p:cNvCxnSpPr>
          <p:nvPr/>
        </p:nvCxnSpPr>
        <p:spPr>
          <a:xfrm>
            <a:off x="7166821" y="4146228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5" idx="3"/>
            <a:endCxn id="6" idx="7"/>
          </p:cNvCxnSpPr>
          <p:nvPr/>
        </p:nvCxnSpPr>
        <p:spPr>
          <a:xfrm flipH="1">
            <a:off x="6660035" y="4146227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16" idx="3"/>
            <a:endCxn id="9" idx="0"/>
          </p:cNvCxnSpPr>
          <p:nvPr/>
        </p:nvCxnSpPr>
        <p:spPr>
          <a:xfrm flipH="1">
            <a:off x="6317039" y="4519696"/>
            <a:ext cx="200903" cy="254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1" idx="3"/>
            <a:endCxn id="12" idx="0"/>
          </p:cNvCxnSpPr>
          <p:nvPr/>
        </p:nvCxnSpPr>
        <p:spPr>
          <a:xfrm flipH="1">
            <a:off x="7330609" y="4516096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1" idx="5"/>
            <a:endCxn id="14" idx="0"/>
          </p:cNvCxnSpPr>
          <p:nvPr/>
        </p:nvCxnSpPr>
        <p:spPr>
          <a:xfrm>
            <a:off x="7673605" y="4516096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/>
          <p:nvPr/>
        </p:nvCxnSpPr>
        <p:spPr>
          <a:xfrm>
            <a:off x="6657448" y="4535897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5923213" y="523223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/>
          <p:nvPr/>
        </p:nvCxnSpPr>
        <p:spPr>
          <a:xfrm flipH="1">
            <a:off x="6049933" y="4971261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7118953" y="525591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13" idx="3"/>
            <a:endCxn id="25" idx="0"/>
          </p:cNvCxnSpPr>
          <p:nvPr/>
        </p:nvCxnSpPr>
        <p:spPr>
          <a:xfrm>
            <a:off x="7241004" y="4947480"/>
            <a:ext cx="4669" cy="308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7948303" y="520844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/>
          <p:nvPr/>
        </p:nvCxnSpPr>
        <p:spPr>
          <a:xfrm>
            <a:off x="7948327" y="4949698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17"/>
          <p:cNvSpPr/>
          <p:nvPr/>
        </p:nvSpPr>
        <p:spPr>
          <a:xfrm>
            <a:off x="6442396" y="5250821"/>
            <a:ext cx="253440" cy="204747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5"/>
          <p:cNvCxnSpPr>
            <a:stCxn id="7" idx="3"/>
            <a:endCxn id="29" idx="0"/>
          </p:cNvCxnSpPr>
          <p:nvPr/>
        </p:nvCxnSpPr>
        <p:spPr>
          <a:xfrm flipH="1">
            <a:off x="6569116" y="4957571"/>
            <a:ext cx="134319" cy="293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bject 17"/>
          <p:cNvSpPr/>
          <p:nvPr/>
        </p:nvSpPr>
        <p:spPr>
          <a:xfrm>
            <a:off x="6657424" y="578441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2" name="object 39"/>
          <p:cNvSpPr/>
          <p:nvPr/>
        </p:nvSpPr>
        <p:spPr>
          <a:xfrm>
            <a:off x="6812422" y="524704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3" name="直接箭头连接符 38"/>
          <p:cNvCxnSpPr>
            <a:endCxn id="32" idx="0"/>
          </p:cNvCxnSpPr>
          <p:nvPr/>
        </p:nvCxnSpPr>
        <p:spPr>
          <a:xfrm>
            <a:off x="6839172" y="4979318"/>
            <a:ext cx="99970" cy="267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91267" y="3689482"/>
            <a:ext cx="9433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Verdana"/>
              </a:rPr>
              <a:t>AVL Tree</a:t>
            </a:r>
          </a:p>
        </p:txBody>
      </p:sp>
      <p:cxnSp>
        <p:nvCxnSpPr>
          <p:cNvPr id="38" name="直接箭头连接符 35"/>
          <p:cNvCxnSpPr/>
          <p:nvPr/>
        </p:nvCxnSpPr>
        <p:spPr>
          <a:xfrm>
            <a:off x="6588321" y="5467437"/>
            <a:ext cx="215029" cy="328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29805" y="1400765"/>
            <a:ext cx="68558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SG" sz="1600" dirty="0">
                <a:solidFill>
                  <a:prstClr val="black"/>
                </a:solidFill>
                <a:latin typeface="Verdana"/>
              </a:rPr>
              <a:t>Most Balanced BST: Each tree node has exactly two child nodes except for the bottom 2 levels</a:t>
            </a:r>
          </a:p>
          <a:p>
            <a:pPr defTabSz="685800"/>
            <a:endParaRPr lang="en-US" sz="1350" dirty="0">
              <a:solidFill>
                <a:prstClr val="black"/>
              </a:solidFill>
              <a:latin typeface="Verdan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E873AB5-7564-272E-CBCF-FCA44DB1265E}"/>
                  </a:ext>
                </a:extLst>
              </p14:cNvPr>
              <p14:cNvContentPartPr/>
              <p14:nvPr/>
            </p14:nvContentPartPr>
            <p14:xfrm>
              <a:off x="1648194" y="2621615"/>
              <a:ext cx="1514880" cy="13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E873AB5-7564-272E-CBCF-FCA44DB126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4554" y="2513975"/>
                <a:ext cx="16225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186FFF8-8019-10BA-6CF4-8830FC4E50E8}"/>
                  </a:ext>
                </a:extLst>
              </p14:cNvPr>
              <p14:cNvContentPartPr/>
              <p14:nvPr/>
            </p14:nvContentPartPr>
            <p14:xfrm>
              <a:off x="4595874" y="2598575"/>
              <a:ext cx="997920" cy="24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186FFF8-8019-10BA-6CF4-8830FC4E50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1874" y="2490935"/>
                <a:ext cx="11055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69519B5-DF8E-534B-DF04-48E257BD2DAF}"/>
                  </a:ext>
                </a:extLst>
              </p14:cNvPr>
              <p14:cNvContentPartPr/>
              <p14:nvPr/>
            </p14:nvContentPartPr>
            <p14:xfrm>
              <a:off x="1948794" y="3561215"/>
              <a:ext cx="4607280" cy="73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69519B5-DF8E-534B-DF04-48E257BD2D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5154" y="3453575"/>
                <a:ext cx="47149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5CB982D-E5B6-B446-A4BC-7B36447615F4}"/>
                  </a:ext>
                </a:extLst>
              </p14:cNvPr>
              <p14:cNvContentPartPr/>
              <p14:nvPr/>
            </p14:nvContentPartPr>
            <p14:xfrm>
              <a:off x="2526234" y="3260255"/>
              <a:ext cx="1406880" cy="39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5CB982D-E5B6-B446-A4BC-7B36447615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2594" y="3152615"/>
                <a:ext cx="1514520" cy="2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596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Balancing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978273" y="2955104"/>
            <a:ext cx="7187454" cy="3102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Sort all the data in an array and reconstruct the tree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In-order traversal visits every node in the given BST. We obtain the sorted data: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Storage it in an array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Take the middle element of the array as the root of the tree: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The first half of the array is used to build the left subtree of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The second half of the array is used to build the right subtree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Step 4 and Step 5 recursively repeat the step 3-5.      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2603102" y="140092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2603102" y="1400926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2096317" y="177079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2096317" y="177079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1842926" y="219894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1842926" y="219894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3109886" y="177079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3109886" y="177079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2856495" y="220217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2856495" y="220217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3363280" y="220217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3363279" y="220217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8"/>
          <p:cNvSpPr/>
          <p:nvPr/>
        </p:nvSpPr>
        <p:spPr>
          <a:xfrm>
            <a:off x="2037938" y="265734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7" name="object 39"/>
          <p:cNvSpPr/>
          <p:nvPr/>
        </p:nvSpPr>
        <p:spPr>
          <a:xfrm>
            <a:off x="2037938" y="265734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8" name="直接箭头连接符 32"/>
          <p:cNvCxnSpPr>
            <a:stCxn id="5" idx="5"/>
            <a:endCxn id="11" idx="1"/>
          </p:cNvCxnSpPr>
          <p:nvPr/>
        </p:nvCxnSpPr>
        <p:spPr>
          <a:xfrm>
            <a:off x="2819428" y="1571340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3"/>
          <p:cNvCxnSpPr>
            <a:stCxn id="5" idx="3"/>
            <a:endCxn id="6" idx="7"/>
          </p:cNvCxnSpPr>
          <p:nvPr/>
        </p:nvCxnSpPr>
        <p:spPr>
          <a:xfrm flipH="1">
            <a:off x="2312642" y="1571339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4"/>
          <p:cNvCxnSpPr>
            <a:stCxn id="6" idx="3"/>
            <a:endCxn id="9" idx="0"/>
          </p:cNvCxnSpPr>
          <p:nvPr/>
        </p:nvCxnSpPr>
        <p:spPr>
          <a:xfrm flipH="1">
            <a:off x="1969646" y="1941208"/>
            <a:ext cx="163787" cy="257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5"/>
          <p:cNvCxnSpPr>
            <a:stCxn id="11" idx="3"/>
            <a:endCxn id="12" idx="0"/>
          </p:cNvCxnSpPr>
          <p:nvPr/>
        </p:nvCxnSpPr>
        <p:spPr>
          <a:xfrm flipH="1">
            <a:off x="2983216" y="1941208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7"/>
          <p:cNvCxnSpPr>
            <a:stCxn id="11" idx="5"/>
            <a:endCxn id="14" idx="0"/>
          </p:cNvCxnSpPr>
          <p:nvPr/>
        </p:nvCxnSpPr>
        <p:spPr>
          <a:xfrm>
            <a:off x="3326211" y="1941208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38"/>
          <p:cNvCxnSpPr>
            <a:endCxn id="16" idx="0"/>
          </p:cNvCxnSpPr>
          <p:nvPr/>
        </p:nvCxnSpPr>
        <p:spPr>
          <a:xfrm>
            <a:off x="2037962" y="2398593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17"/>
          <p:cNvSpPr/>
          <p:nvPr/>
        </p:nvSpPr>
        <p:spPr>
          <a:xfrm>
            <a:off x="1575819" y="265734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5" name="直接箭头连接符 35"/>
          <p:cNvCxnSpPr/>
          <p:nvPr/>
        </p:nvCxnSpPr>
        <p:spPr>
          <a:xfrm flipH="1">
            <a:off x="1702540" y="2396373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17"/>
          <p:cNvSpPr/>
          <p:nvPr/>
        </p:nvSpPr>
        <p:spPr>
          <a:xfrm>
            <a:off x="2536821" y="265734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7" name="直接箭头连接符 35"/>
          <p:cNvCxnSpPr/>
          <p:nvPr/>
        </p:nvCxnSpPr>
        <p:spPr>
          <a:xfrm flipH="1">
            <a:off x="2695816" y="2396373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9"/>
          <p:cNvSpPr/>
          <p:nvPr/>
        </p:nvSpPr>
        <p:spPr>
          <a:xfrm>
            <a:off x="3600909" y="263356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9" name="直接箭头连接符 38"/>
          <p:cNvCxnSpPr/>
          <p:nvPr/>
        </p:nvCxnSpPr>
        <p:spPr>
          <a:xfrm>
            <a:off x="3600933" y="2374810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903678" y="1392122"/>
            <a:ext cx="253440" cy="199652"/>
            <a:chOff x="7557806" y="777961"/>
            <a:chExt cx="337920" cy="266202"/>
          </a:xfrm>
        </p:grpSpPr>
        <p:sp>
          <p:nvSpPr>
            <p:cNvPr id="33" name="object 6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4" name="object 7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239855" y="4134558"/>
            <a:ext cx="253440" cy="199652"/>
            <a:chOff x="7557806" y="777961"/>
            <a:chExt cx="337920" cy="266202"/>
          </a:xfrm>
        </p:grpSpPr>
        <p:sp>
          <p:nvSpPr>
            <p:cNvPr id="39" name="object 6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40" name="object 7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97879" y="4416037"/>
            <a:ext cx="253440" cy="199652"/>
            <a:chOff x="7557806" y="777961"/>
            <a:chExt cx="337920" cy="266202"/>
          </a:xfrm>
        </p:grpSpPr>
        <p:sp>
          <p:nvSpPr>
            <p:cNvPr id="42" name="object 6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43" name="object 7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2070560" y="4626009"/>
            <a:ext cx="1037463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defTabSz="685800"/>
            <a:r>
              <a:rPr lang="en-US" sz="1200" dirty="0">
                <a:solidFill>
                  <a:prstClr val="white"/>
                </a:solidFill>
                <a:latin typeface="Verdana"/>
              </a:rPr>
              <a:t>7,14,23,31</a:t>
            </a:r>
            <a:endParaRPr lang="en-US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88666" y="5167667"/>
            <a:ext cx="138691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defTabSz="685800"/>
            <a:r>
              <a:rPr lang="en-US" sz="1200" dirty="0">
                <a:solidFill>
                  <a:prstClr val="white"/>
                </a:solidFill>
                <a:latin typeface="Verdana"/>
              </a:rPr>
              <a:t>71,73,93,94,99</a:t>
            </a:r>
            <a:endParaRPr lang="en-US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6" name="object 11"/>
          <p:cNvSpPr/>
          <p:nvPr/>
        </p:nvSpPr>
        <p:spPr>
          <a:xfrm>
            <a:off x="5397240" y="175948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17"/>
          <p:cNvSpPr/>
          <p:nvPr/>
        </p:nvSpPr>
        <p:spPr>
          <a:xfrm>
            <a:off x="5144906" y="220062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49" name="直接箭头连接符 35"/>
          <p:cNvCxnSpPr/>
          <p:nvPr/>
        </p:nvCxnSpPr>
        <p:spPr>
          <a:xfrm flipH="1">
            <a:off x="5271627" y="1939654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5"/>
          <p:cNvCxnSpPr>
            <a:stCxn id="34" idx="3"/>
          </p:cNvCxnSpPr>
          <p:nvPr/>
        </p:nvCxnSpPr>
        <p:spPr>
          <a:xfrm flipH="1">
            <a:off x="5613219" y="1562536"/>
            <a:ext cx="327575" cy="251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bject 39"/>
          <p:cNvSpPr/>
          <p:nvPr/>
        </p:nvSpPr>
        <p:spPr>
          <a:xfrm>
            <a:off x="5613219" y="221218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3" name="直接箭头连接符 38"/>
          <p:cNvCxnSpPr/>
          <p:nvPr/>
        </p:nvCxnSpPr>
        <p:spPr>
          <a:xfrm>
            <a:off x="5613243" y="1953437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bject 9"/>
          <p:cNvSpPr/>
          <p:nvPr/>
        </p:nvSpPr>
        <p:spPr>
          <a:xfrm>
            <a:off x="5841036" y="268430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5" name="直接箭头连接符 33"/>
          <p:cNvCxnSpPr/>
          <p:nvPr/>
        </p:nvCxnSpPr>
        <p:spPr>
          <a:xfrm>
            <a:off x="5829544" y="2388222"/>
            <a:ext cx="74135" cy="305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bject 17"/>
          <p:cNvSpPr/>
          <p:nvPr/>
        </p:nvSpPr>
        <p:spPr>
          <a:xfrm>
            <a:off x="6366575" y="175788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8" name="直接箭头连接符 35"/>
          <p:cNvCxnSpPr>
            <a:stCxn id="34" idx="5"/>
            <a:endCxn id="57" idx="1"/>
          </p:cNvCxnSpPr>
          <p:nvPr/>
        </p:nvCxnSpPr>
        <p:spPr>
          <a:xfrm>
            <a:off x="6120003" y="1562536"/>
            <a:ext cx="283687" cy="224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bject 17"/>
          <p:cNvSpPr/>
          <p:nvPr/>
        </p:nvSpPr>
        <p:spPr>
          <a:xfrm>
            <a:off x="6082094" y="219428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4" name="直接箭头连接符 35"/>
          <p:cNvCxnSpPr/>
          <p:nvPr/>
        </p:nvCxnSpPr>
        <p:spPr>
          <a:xfrm flipH="1">
            <a:off x="6241089" y="1933317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bject 17"/>
          <p:cNvSpPr/>
          <p:nvPr/>
        </p:nvSpPr>
        <p:spPr>
          <a:xfrm>
            <a:off x="6365967" y="270697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6" name="直接箭头连接符 35"/>
          <p:cNvCxnSpPr>
            <a:stCxn id="63" idx="5"/>
          </p:cNvCxnSpPr>
          <p:nvPr/>
        </p:nvCxnSpPr>
        <p:spPr>
          <a:xfrm>
            <a:off x="6298419" y="2364701"/>
            <a:ext cx="194269" cy="342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bject 19"/>
          <p:cNvSpPr/>
          <p:nvPr/>
        </p:nvSpPr>
        <p:spPr>
          <a:xfrm>
            <a:off x="6658070" y="218857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70" name="直接箭头连接符 37"/>
          <p:cNvCxnSpPr/>
          <p:nvPr/>
        </p:nvCxnSpPr>
        <p:spPr>
          <a:xfrm>
            <a:off x="6621003" y="1927601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bject 39"/>
          <p:cNvSpPr/>
          <p:nvPr/>
        </p:nvSpPr>
        <p:spPr>
          <a:xfrm>
            <a:off x="6925076" y="262510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72" name="直接箭头连接符 38"/>
          <p:cNvCxnSpPr/>
          <p:nvPr/>
        </p:nvCxnSpPr>
        <p:spPr>
          <a:xfrm>
            <a:off x="6925100" y="2366355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63777" y="3530506"/>
            <a:ext cx="2547492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prstClr val="white"/>
                </a:solidFill>
                <a:latin typeface="Verdana"/>
              </a:rPr>
              <a:t>7,14,23,31,70,71,73,93,94,99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C1CD4D9-8B8E-D0E8-D59F-ACF044C83CB0}"/>
                  </a:ext>
                </a:extLst>
              </p14:cNvPr>
              <p14:cNvContentPartPr/>
              <p14:nvPr/>
            </p14:nvContentPartPr>
            <p14:xfrm>
              <a:off x="1599954" y="3343415"/>
              <a:ext cx="4149720" cy="109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C1CD4D9-8B8E-D0E8-D59F-ACF044C83C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6314" y="3235775"/>
                <a:ext cx="42573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265D04F-7C9E-876B-11D8-1049D2D2E69E}"/>
                  </a:ext>
                </a:extLst>
              </p14:cNvPr>
              <p14:cNvContentPartPr/>
              <p14:nvPr/>
            </p14:nvContentPartPr>
            <p14:xfrm>
              <a:off x="1635954" y="3896735"/>
              <a:ext cx="1695600" cy="61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265D04F-7C9E-876B-11D8-1049D2D2E6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1954" y="3789095"/>
                <a:ext cx="18032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0F1D22-C674-F6AB-BC24-5E7C44FB54B3}"/>
                  </a:ext>
                </a:extLst>
              </p14:cNvPr>
              <p14:cNvContentPartPr/>
              <p14:nvPr/>
            </p14:nvContentPartPr>
            <p14:xfrm>
              <a:off x="2382234" y="4185455"/>
              <a:ext cx="1081800" cy="49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0F1D22-C674-F6AB-BC24-5E7C44FB54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8234" y="4077815"/>
                <a:ext cx="11894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84DF48F-AAF9-54F8-E3E3-FBCCF5CE51CB}"/>
                  </a:ext>
                </a:extLst>
              </p14:cNvPr>
              <p14:cNvContentPartPr/>
              <p14:nvPr/>
            </p14:nvContentPartPr>
            <p14:xfrm>
              <a:off x="4523514" y="4258895"/>
              <a:ext cx="889560" cy="13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84DF48F-AAF9-54F8-E3E3-FBCCF5CE51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69874" y="4151255"/>
                <a:ext cx="9972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7F882C4-DBA2-7FCE-A272-62CF658F161E}"/>
                  </a:ext>
                </a:extLst>
              </p14:cNvPr>
              <p14:cNvContentPartPr/>
              <p14:nvPr/>
            </p14:nvContentPartPr>
            <p14:xfrm>
              <a:off x="1948794" y="4470935"/>
              <a:ext cx="608400" cy="29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7F882C4-DBA2-7FCE-A272-62CF658F16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95154" y="4362935"/>
                <a:ext cx="7160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5787534-9236-739C-EF47-F3B1939D50F4}"/>
                  </a:ext>
                </a:extLst>
              </p14:cNvPr>
              <p14:cNvContentPartPr/>
              <p14:nvPr/>
            </p14:nvContentPartPr>
            <p14:xfrm>
              <a:off x="4415154" y="4487495"/>
              <a:ext cx="1575360" cy="50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5787534-9236-739C-EF47-F3B1939D50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61514" y="4379495"/>
                <a:ext cx="16830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03209EB-F4B8-0E1F-7F4C-8F72FBD9C214}"/>
                  </a:ext>
                </a:extLst>
              </p14:cNvPr>
              <p14:cNvContentPartPr/>
              <p14:nvPr/>
            </p14:nvContentPartPr>
            <p14:xfrm>
              <a:off x="1961034" y="5074655"/>
              <a:ext cx="865080" cy="15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03209EB-F4B8-0E1F-7F4C-8F72FBD9C2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07394" y="4966655"/>
                <a:ext cx="9727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7F829F5-B87F-1007-7C01-567B2CBB1367}"/>
                  </a:ext>
                </a:extLst>
              </p14:cNvPr>
              <p14:cNvContentPartPr/>
              <p14:nvPr/>
            </p14:nvContentPartPr>
            <p14:xfrm>
              <a:off x="4704234" y="5039015"/>
              <a:ext cx="1791720" cy="3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7F829F5-B87F-1007-7C01-567B2CBB13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50234" y="4931375"/>
                <a:ext cx="18993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A4F01D2-CC59-7807-B2B8-8CA5E906D67C}"/>
                  </a:ext>
                </a:extLst>
              </p14:cNvPr>
              <p14:cNvContentPartPr/>
              <p14:nvPr/>
            </p14:nvContentPartPr>
            <p14:xfrm>
              <a:off x="1648194" y="5606735"/>
              <a:ext cx="2886480" cy="37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A4F01D2-CC59-7807-B2B8-8CA5E906D6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94554" y="5499095"/>
                <a:ext cx="29941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46F2B37-3614-F4D2-44F6-3328B710FA1F}"/>
                  </a:ext>
                </a:extLst>
              </p14:cNvPr>
              <p14:cNvContentPartPr/>
              <p14:nvPr/>
            </p14:nvContentPartPr>
            <p14:xfrm>
              <a:off x="4824474" y="5582615"/>
              <a:ext cx="745560" cy="71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46F2B37-3614-F4D2-44F6-3328B710FA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70834" y="5474975"/>
                <a:ext cx="853200" cy="2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69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8" grpId="0" animBg="1"/>
      <p:bldP spid="52" grpId="0" animBg="1"/>
      <p:bldP spid="54" grpId="0" animBg="1"/>
      <p:bldP spid="57" grpId="0" animBg="1"/>
      <p:bldP spid="63" grpId="0" animBg="1"/>
      <p:bldP spid="65" grpId="0" animBg="1"/>
      <p:bldP spid="69" grpId="0" animBg="1"/>
      <p:bldP spid="71" grpId="0" animBg="1"/>
      <p:bldP spid="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Balancing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750283" y="4440446"/>
            <a:ext cx="3625008" cy="886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0075" lvl="1" indent="-257175" defTabSz="685800">
              <a:lnSpc>
                <a:spcPct val="150000"/>
              </a:lnSpc>
              <a:buFontTx/>
              <a:buAutoNum type="arabicParenR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Need extra array to store sorted data</a:t>
            </a:r>
          </a:p>
          <a:p>
            <a:pPr marL="600075" lvl="1" indent="-257175" defTabSz="685800">
              <a:lnSpc>
                <a:spcPct val="150000"/>
              </a:lnSpc>
              <a:buFontTx/>
              <a:buAutoNum type="arabicParenR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Rebuild the whole tree  </a:t>
            </a:r>
          </a:p>
        </p:txBody>
      </p:sp>
      <p:sp>
        <p:nvSpPr>
          <p:cNvPr id="4" name="object 6"/>
          <p:cNvSpPr/>
          <p:nvPr/>
        </p:nvSpPr>
        <p:spPr>
          <a:xfrm>
            <a:off x="2105395" y="175974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2105395" y="1759742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1598610" y="212961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1598610" y="212961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1345219" y="255775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1345219" y="255775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2612179" y="212961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2612179" y="212961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2358788" y="256099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2358788" y="256099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2865573" y="256099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2865572" y="256099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8"/>
          <p:cNvSpPr/>
          <p:nvPr/>
        </p:nvSpPr>
        <p:spPr>
          <a:xfrm>
            <a:off x="1540231" y="301615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7" name="object 39"/>
          <p:cNvSpPr/>
          <p:nvPr/>
        </p:nvSpPr>
        <p:spPr>
          <a:xfrm>
            <a:off x="1540231" y="301615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8" name="直接箭头连接符 32"/>
          <p:cNvCxnSpPr>
            <a:stCxn id="5" idx="5"/>
            <a:endCxn id="11" idx="1"/>
          </p:cNvCxnSpPr>
          <p:nvPr/>
        </p:nvCxnSpPr>
        <p:spPr>
          <a:xfrm>
            <a:off x="2321721" y="1930156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3"/>
          <p:cNvCxnSpPr>
            <a:stCxn id="5" idx="3"/>
            <a:endCxn id="6" idx="7"/>
          </p:cNvCxnSpPr>
          <p:nvPr/>
        </p:nvCxnSpPr>
        <p:spPr>
          <a:xfrm flipH="1">
            <a:off x="1814935" y="1930155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4"/>
          <p:cNvCxnSpPr>
            <a:stCxn id="6" idx="3"/>
            <a:endCxn id="9" idx="0"/>
          </p:cNvCxnSpPr>
          <p:nvPr/>
        </p:nvCxnSpPr>
        <p:spPr>
          <a:xfrm flipH="1">
            <a:off x="1471939" y="2300024"/>
            <a:ext cx="163787" cy="257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5"/>
          <p:cNvCxnSpPr>
            <a:stCxn id="11" idx="3"/>
            <a:endCxn id="12" idx="0"/>
          </p:cNvCxnSpPr>
          <p:nvPr/>
        </p:nvCxnSpPr>
        <p:spPr>
          <a:xfrm flipH="1">
            <a:off x="2485509" y="2300024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7"/>
          <p:cNvCxnSpPr>
            <a:stCxn id="11" idx="5"/>
            <a:endCxn id="14" idx="0"/>
          </p:cNvCxnSpPr>
          <p:nvPr/>
        </p:nvCxnSpPr>
        <p:spPr>
          <a:xfrm>
            <a:off x="2828504" y="2300024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38"/>
          <p:cNvCxnSpPr>
            <a:endCxn id="16" idx="0"/>
          </p:cNvCxnSpPr>
          <p:nvPr/>
        </p:nvCxnSpPr>
        <p:spPr>
          <a:xfrm>
            <a:off x="1540255" y="2757409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17"/>
          <p:cNvSpPr/>
          <p:nvPr/>
        </p:nvSpPr>
        <p:spPr>
          <a:xfrm>
            <a:off x="1078112" y="301615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5" name="直接箭头连接符 35"/>
          <p:cNvCxnSpPr/>
          <p:nvPr/>
        </p:nvCxnSpPr>
        <p:spPr>
          <a:xfrm flipH="1">
            <a:off x="1204833" y="2755189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17"/>
          <p:cNvSpPr/>
          <p:nvPr/>
        </p:nvSpPr>
        <p:spPr>
          <a:xfrm>
            <a:off x="2039114" y="301615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7" name="直接箭头连接符 35"/>
          <p:cNvCxnSpPr/>
          <p:nvPr/>
        </p:nvCxnSpPr>
        <p:spPr>
          <a:xfrm flipH="1">
            <a:off x="2198109" y="2755189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9"/>
          <p:cNvSpPr/>
          <p:nvPr/>
        </p:nvSpPr>
        <p:spPr>
          <a:xfrm>
            <a:off x="3103202" y="299237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9" name="直接箭头连接符 38"/>
          <p:cNvCxnSpPr/>
          <p:nvPr/>
        </p:nvCxnSpPr>
        <p:spPr>
          <a:xfrm>
            <a:off x="3103226" y="2733626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903678" y="1797238"/>
            <a:ext cx="253440" cy="199652"/>
            <a:chOff x="7557806" y="777961"/>
            <a:chExt cx="337920" cy="266202"/>
          </a:xfrm>
        </p:grpSpPr>
        <p:sp>
          <p:nvSpPr>
            <p:cNvPr id="33" name="object 6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4" name="object 7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46" name="object 11"/>
          <p:cNvSpPr/>
          <p:nvPr/>
        </p:nvSpPr>
        <p:spPr>
          <a:xfrm>
            <a:off x="5397240" y="216459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17"/>
          <p:cNvSpPr/>
          <p:nvPr/>
        </p:nvSpPr>
        <p:spPr>
          <a:xfrm>
            <a:off x="5144906" y="260574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49" name="直接箭头连接符 35"/>
          <p:cNvCxnSpPr/>
          <p:nvPr/>
        </p:nvCxnSpPr>
        <p:spPr>
          <a:xfrm flipH="1">
            <a:off x="5271627" y="2344770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5"/>
          <p:cNvCxnSpPr>
            <a:stCxn id="34" idx="3"/>
          </p:cNvCxnSpPr>
          <p:nvPr/>
        </p:nvCxnSpPr>
        <p:spPr>
          <a:xfrm flipH="1">
            <a:off x="5613219" y="1967652"/>
            <a:ext cx="327575" cy="251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bject 39"/>
          <p:cNvSpPr/>
          <p:nvPr/>
        </p:nvSpPr>
        <p:spPr>
          <a:xfrm>
            <a:off x="5613219" y="261730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3" name="直接箭头连接符 38"/>
          <p:cNvCxnSpPr/>
          <p:nvPr/>
        </p:nvCxnSpPr>
        <p:spPr>
          <a:xfrm>
            <a:off x="5613243" y="2358553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bject 9"/>
          <p:cNvSpPr/>
          <p:nvPr/>
        </p:nvSpPr>
        <p:spPr>
          <a:xfrm>
            <a:off x="5841036" y="308942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5" name="直接箭头连接符 33"/>
          <p:cNvCxnSpPr/>
          <p:nvPr/>
        </p:nvCxnSpPr>
        <p:spPr>
          <a:xfrm>
            <a:off x="5829544" y="2793338"/>
            <a:ext cx="74135" cy="305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bject 17"/>
          <p:cNvSpPr/>
          <p:nvPr/>
        </p:nvSpPr>
        <p:spPr>
          <a:xfrm>
            <a:off x="6366575" y="216300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8" name="直接箭头连接符 35"/>
          <p:cNvCxnSpPr>
            <a:stCxn id="34" idx="5"/>
            <a:endCxn id="57" idx="1"/>
          </p:cNvCxnSpPr>
          <p:nvPr/>
        </p:nvCxnSpPr>
        <p:spPr>
          <a:xfrm>
            <a:off x="6120003" y="1967652"/>
            <a:ext cx="283687" cy="224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bject 17"/>
          <p:cNvSpPr/>
          <p:nvPr/>
        </p:nvSpPr>
        <p:spPr>
          <a:xfrm>
            <a:off x="6082094" y="259940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4" name="直接箭头连接符 35"/>
          <p:cNvCxnSpPr/>
          <p:nvPr/>
        </p:nvCxnSpPr>
        <p:spPr>
          <a:xfrm flipH="1">
            <a:off x="6241089" y="2338433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bject 17"/>
          <p:cNvSpPr/>
          <p:nvPr/>
        </p:nvSpPr>
        <p:spPr>
          <a:xfrm>
            <a:off x="6365967" y="311209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6" name="直接箭头连接符 35"/>
          <p:cNvCxnSpPr>
            <a:stCxn id="63" idx="5"/>
          </p:cNvCxnSpPr>
          <p:nvPr/>
        </p:nvCxnSpPr>
        <p:spPr>
          <a:xfrm>
            <a:off x="6298419" y="2769817"/>
            <a:ext cx="194269" cy="342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bject 19"/>
          <p:cNvSpPr/>
          <p:nvPr/>
        </p:nvSpPr>
        <p:spPr>
          <a:xfrm>
            <a:off x="6658070" y="259368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70" name="直接箭头连接符 37"/>
          <p:cNvCxnSpPr/>
          <p:nvPr/>
        </p:nvCxnSpPr>
        <p:spPr>
          <a:xfrm>
            <a:off x="6621003" y="2332717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bject 39"/>
          <p:cNvSpPr/>
          <p:nvPr/>
        </p:nvSpPr>
        <p:spPr>
          <a:xfrm>
            <a:off x="6925076" y="303022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72" name="直接箭头连接符 38"/>
          <p:cNvCxnSpPr/>
          <p:nvPr/>
        </p:nvCxnSpPr>
        <p:spPr>
          <a:xfrm>
            <a:off x="6925100" y="2771471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756639" y="3588941"/>
            <a:ext cx="3805980" cy="886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Most Balanced BST: Each tree node has exactly two child nodes except for the bottom 2 levels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3733774" y="2363987"/>
            <a:ext cx="907676" cy="487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5974" y="3567226"/>
            <a:ext cx="4055437" cy="17081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treeBalance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data[],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last,</a:t>
            </a:r>
            <a:r>
              <a:rPr lang="en-SG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if(last&lt;first){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middle = (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first+last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)/2;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root,data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[middle]);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treeBalance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(data,first,middle-1,root);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treeBalance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(data,middle+1,last,root);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77735" y="2069191"/>
            <a:ext cx="2246128" cy="2539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defTabSz="685800"/>
            <a:r>
              <a:rPr lang="en-US" sz="1050" dirty="0">
                <a:solidFill>
                  <a:prstClr val="white"/>
                </a:solidFill>
                <a:latin typeface="Verdana"/>
              </a:rPr>
              <a:t>7,14,23,31,70,71,73,93,94,99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B763DE7-4C3A-C991-2AC1-0B7E36ACF288}"/>
                  </a:ext>
                </a:extLst>
              </p14:cNvPr>
              <p14:cNvContentPartPr/>
              <p14:nvPr/>
            </p14:nvContentPartPr>
            <p14:xfrm>
              <a:off x="5462034" y="4583615"/>
              <a:ext cx="2489400" cy="111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B763DE7-4C3A-C991-2AC1-0B7E36ACF2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8394" y="4475615"/>
                <a:ext cx="259704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D952028-16B8-4D1C-342E-9FEED0FFA2CB}"/>
                  </a:ext>
                </a:extLst>
              </p14:cNvPr>
              <p14:cNvContentPartPr/>
              <p14:nvPr/>
            </p14:nvContentPartPr>
            <p14:xfrm>
              <a:off x="5462034" y="4847855"/>
              <a:ext cx="396000" cy="13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D952028-16B8-4D1C-342E-9FEED0FFA2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8394" y="4740215"/>
                <a:ext cx="5036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2A93109-71FE-EE6E-FC2C-C6D3C7864F58}"/>
                  </a:ext>
                </a:extLst>
              </p14:cNvPr>
              <p14:cNvContentPartPr/>
              <p14:nvPr/>
            </p14:nvContentPartPr>
            <p14:xfrm>
              <a:off x="5389674" y="5184815"/>
              <a:ext cx="1864080" cy="73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2A93109-71FE-EE6E-FC2C-C6D3C7864F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6034" y="5077175"/>
                <a:ext cx="1971720" cy="2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0167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835381" y="1312338"/>
            <a:ext cx="7440517" cy="2548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Add/ remove only one node to/ from a BST</a:t>
            </a: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The BST may become unbalance after insertion or removal</a:t>
            </a: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Instead of reconstructing the BST via sorting data, the BST can be locally balanced</a:t>
            </a: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It is known as AVL Tree</a:t>
            </a: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The height of left and right subtrees of every node differ by at most one</a:t>
            </a:r>
          </a:p>
          <a:p>
            <a:pPr marL="342900" lvl="1" defTabSz="685800">
              <a:lnSpc>
                <a:spcPct val="150000"/>
              </a:lnSpc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342900" lvl="1" defTabSz="685800">
              <a:lnSpc>
                <a:spcPct val="150000"/>
              </a:lnSpc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4048997" y="389704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4048997" y="3897040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3542211" y="426690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3746690" y="469829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3288820" y="469505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3577835" y="431088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4555781" y="426690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4555781" y="426690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4302389" y="469829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4302389" y="469829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4809174" y="469829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4809173" y="469829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8"/>
          <p:cNvSpPr/>
          <p:nvPr/>
        </p:nvSpPr>
        <p:spPr>
          <a:xfrm>
            <a:off x="3483832" y="5153457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7" name="object 39"/>
          <p:cNvSpPr/>
          <p:nvPr/>
        </p:nvSpPr>
        <p:spPr>
          <a:xfrm>
            <a:off x="3483832" y="515345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8" name="直接箭头连接符 32"/>
          <p:cNvCxnSpPr>
            <a:stCxn id="5" idx="5"/>
            <a:endCxn id="11" idx="1"/>
          </p:cNvCxnSpPr>
          <p:nvPr/>
        </p:nvCxnSpPr>
        <p:spPr>
          <a:xfrm>
            <a:off x="4265322" y="4067454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3"/>
          <p:cNvCxnSpPr>
            <a:stCxn id="5" idx="3"/>
            <a:endCxn id="6" idx="7"/>
          </p:cNvCxnSpPr>
          <p:nvPr/>
        </p:nvCxnSpPr>
        <p:spPr>
          <a:xfrm flipH="1">
            <a:off x="3758536" y="4067454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4"/>
          <p:cNvCxnSpPr>
            <a:stCxn id="9" idx="4"/>
            <a:endCxn id="7" idx="0"/>
          </p:cNvCxnSpPr>
          <p:nvPr/>
        </p:nvCxnSpPr>
        <p:spPr>
          <a:xfrm>
            <a:off x="3704555" y="4510533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5"/>
          <p:cNvCxnSpPr>
            <a:stCxn id="11" idx="3"/>
            <a:endCxn id="12" idx="0"/>
          </p:cNvCxnSpPr>
          <p:nvPr/>
        </p:nvCxnSpPr>
        <p:spPr>
          <a:xfrm flipH="1">
            <a:off x="4429110" y="4437322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7"/>
          <p:cNvCxnSpPr>
            <a:stCxn id="11" idx="5"/>
            <a:endCxn id="14" idx="0"/>
          </p:cNvCxnSpPr>
          <p:nvPr/>
        </p:nvCxnSpPr>
        <p:spPr>
          <a:xfrm>
            <a:off x="4772106" y="4437322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38"/>
          <p:cNvCxnSpPr>
            <a:stCxn id="7" idx="3"/>
            <a:endCxn id="16" idx="0"/>
          </p:cNvCxnSpPr>
          <p:nvPr/>
        </p:nvCxnSpPr>
        <p:spPr>
          <a:xfrm flipH="1">
            <a:off x="3610552" y="4868706"/>
            <a:ext cx="173254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17"/>
          <p:cNvSpPr/>
          <p:nvPr/>
        </p:nvSpPr>
        <p:spPr>
          <a:xfrm>
            <a:off x="3289258" y="473336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5" name="直接箭头连接符 35"/>
          <p:cNvCxnSpPr/>
          <p:nvPr/>
        </p:nvCxnSpPr>
        <p:spPr>
          <a:xfrm flipH="1">
            <a:off x="3444432" y="4481365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17"/>
          <p:cNvSpPr/>
          <p:nvPr/>
        </p:nvSpPr>
        <p:spPr>
          <a:xfrm>
            <a:off x="3982715" y="515345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7" name="直接箭头连接符 35"/>
          <p:cNvCxnSpPr/>
          <p:nvPr/>
        </p:nvCxnSpPr>
        <p:spPr>
          <a:xfrm flipH="1">
            <a:off x="4141710" y="4892488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9"/>
          <p:cNvSpPr/>
          <p:nvPr/>
        </p:nvSpPr>
        <p:spPr>
          <a:xfrm>
            <a:off x="5046803" y="512967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9" name="直接箭头连接符 38"/>
          <p:cNvCxnSpPr/>
          <p:nvPr/>
        </p:nvCxnSpPr>
        <p:spPr>
          <a:xfrm>
            <a:off x="5046827" y="4870925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bject 6"/>
          <p:cNvSpPr/>
          <p:nvPr/>
        </p:nvSpPr>
        <p:spPr>
          <a:xfrm>
            <a:off x="6699515" y="387325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1" name="object 7"/>
          <p:cNvSpPr/>
          <p:nvPr/>
        </p:nvSpPr>
        <p:spPr>
          <a:xfrm>
            <a:off x="6699515" y="3873258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2" name="object 8"/>
          <p:cNvSpPr/>
          <p:nvPr/>
        </p:nvSpPr>
        <p:spPr>
          <a:xfrm>
            <a:off x="6192729" y="4243127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3" name="object 9"/>
          <p:cNvSpPr/>
          <p:nvPr/>
        </p:nvSpPr>
        <p:spPr>
          <a:xfrm>
            <a:off x="6415338" y="468460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4" name="object 10"/>
          <p:cNvSpPr/>
          <p:nvPr/>
        </p:nvSpPr>
        <p:spPr>
          <a:xfrm>
            <a:off x="5939338" y="467127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5" name="object 11"/>
          <p:cNvSpPr/>
          <p:nvPr/>
        </p:nvSpPr>
        <p:spPr>
          <a:xfrm>
            <a:off x="5939338" y="467127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" name="object 14"/>
          <p:cNvSpPr/>
          <p:nvPr/>
        </p:nvSpPr>
        <p:spPr>
          <a:xfrm>
            <a:off x="7206299" y="4243127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7" name="object 15"/>
          <p:cNvSpPr/>
          <p:nvPr/>
        </p:nvSpPr>
        <p:spPr>
          <a:xfrm>
            <a:off x="7206299" y="424312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8" name="object 16"/>
          <p:cNvSpPr/>
          <p:nvPr/>
        </p:nvSpPr>
        <p:spPr>
          <a:xfrm>
            <a:off x="6952907" y="467451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9" name="object 17"/>
          <p:cNvSpPr/>
          <p:nvPr/>
        </p:nvSpPr>
        <p:spPr>
          <a:xfrm>
            <a:off x="6952907" y="467451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0" name="object 18"/>
          <p:cNvSpPr/>
          <p:nvPr/>
        </p:nvSpPr>
        <p:spPr>
          <a:xfrm>
            <a:off x="7459692" y="467451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1" name="object 19"/>
          <p:cNvSpPr/>
          <p:nvPr/>
        </p:nvSpPr>
        <p:spPr>
          <a:xfrm>
            <a:off x="7459691" y="467451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2" name="object 39"/>
          <p:cNvSpPr/>
          <p:nvPr/>
        </p:nvSpPr>
        <p:spPr>
          <a:xfrm>
            <a:off x="6229845" y="424672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43" name="直接箭头连接符 32"/>
          <p:cNvCxnSpPr>
            <a:stCxn id="31" idx="5"/>
            <a:endCxn id="37" idx="1"/>
          </p:cNvCxnSpPr>
          <p:nvPr/>
        </p:nvCxnSpPr>
        <p:spPr>
          <a:xfrm>
            <a:off x="6915840" y="4043672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3"/>
          <p:cNvCxnSpPr>
            <a:stCxn id="31" idx="3"/>
            <a:endCxn id="32" idx="7"/>
          </p:cNvCxnSpPr>
          <p:nvPr/>
        </p:nvCxnSpPr>
        <p:spPr>
          <a:xfrm flipH="1">
            <a:off x="6409054" y="4043671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34"/>
          <p:cNvCxnSpPr>
            <a:stCxn id="42" idx="3"/>
            <a:endCxn id="35" idx="0"/>
          </p:cNvCxnSpPr>
          <p:nvPr/>
        </p:nvCxnSpPr>
        <p:spPr>
          <a:xfrm flipH="1">
            <a:off x="6066058" y="4417140"/>
            <a:ext cx="200903" cy="254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35"/>
          <p:cNvCxnSpPr>
            <a:stCxn id="37" idx="3"/>
            <a:endCxn id="38" idx="0"/>
          </p:cNvCxnSpPr>
          <p:nvPr/>
        </p:nvCxnSpPr>
        <p:spPr>
          <a:xfrm flipH="1">
            <a:off x="7079628" y="4413540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37" idx="5"/>
            <a:endCxn id="40" idx="0"/>
          </p:cNvCxnSpPr>
          <p:nvPr/>
        </p:nvCxnSpPr>
        <p:spPr>
          <a:xfrm>
            <a:off x="7422624" y="4413540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38"/>
          <p:cNvCxnSpPr/>
          <p:nvPr/>
        </p:nvCxnSpPr>
        <p:spPr>
          <a:xfrm>
            <a:off x="6406467" y="4433341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17"/>
          <p:cNvSpPr/>
          <p:nvPr/>
        </p:nvSpPr>
        <p:spPr>
          <a:xfrm>
            <a:off x="5672231" y="512967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0" name="直接箭头连接符 35"/>
          <p:cNvCxnSpPr/>
          <p:nvPr/>
        </p:nvCxnSpPr>
        <p:spPr>
          <a:xfrm flipH="1">
            <a:off x="5798952" y="4868705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bject 17"/>
          <p:cNvSpPr/>
          <p:nvPr/>
        </p:nvSpPr>
        <p:spPr>
          <a:xfrm>
            <a:off x="6867971" y="515336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2" name="直接箭头连接符 35"/>
          <p:cNvCxnSpPr>
            <a:stCxn id="39" idx="3"/>
            <a:endCxn id="51" idx="0"/>
          </p:cNvCxnSpPr>
          <p:nvPr/>
        </p:nvCxnSpPr>
        <p:spPr>
          <a:xfrm>
            <a:off x="6990023" y="4844924"/>
            <a:ext cx="4669" cy="308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39"/>
          <p:cNvSpPr/>
          <p:nvPr/>
        </p:nvSpPr>
        <p:spPr>
          <a:xfrm>
            <a:off x="7697321" y="510589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4" name="直接箭头连接符 38"/>
          <p:cNvCxnSpPr/>
          <p:nvPr/>
        </p:nvCxnSpPr>
        <p:spPr>
          <a:xfrm>
            <a:off x="7697345" y="4847142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bject 17"/>
          <p:cNvSpPr/>
          <p:nvPr/>
        </p:nvSpPr>
        <p:spPr>
          <a:xfrm>
            <a:off x="6191414" y="5148265"/>
            <a:ext cx="253440" cy="204747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6" name="直接箭头连接符 35"/>
          <p:cNvCxnSpPr>
            <a:stCxn id="33" idx="3"/>
            <a:endCxn id="55" idx="0"/>
          </p:cNvCxnSpPr>
          <p:nvPr/>
        </p:nvCxnSpPr>
        <p:spPr>
          <a:xfrm flipH="1">
            <a:off x="6318134" y="4855015"/>
            <a:ext cx="134319" cy="293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bject 17"/>
          <p:cNvSpPr/>
          <p:nvPr/>
        </p:nvSpPr>
        <p:spPr>
          <a:xfrm>
            <a:off x="6406443" y="568185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8" name="直接箭头连接符 35"/>
          <p:cNvCxnSpPr>
            <a:stCxn id="55" idx="4"/>
            <a:endCxn id="57" idx="0"/>
          </p:cNvCxnSpPr>
          <p:nvPr/>
        </p:nvCxnSpPr>
        <p:spPr>
          <a:xfrm>
            <a:off x="6318135" y="5353012"/>
            <a:ext cx="215029" cy="328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bject 39"/>
          <p:cNvSpPr/>
          <p:nvPr/>
        </p:nvSpPr>
        <p:spPr>
          <a:xfrm>
            <a:off x="6561440" y="514448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0" name="直接箭头连接符 38"/>
          <p:cNvCxnSpPr>
            <a:endCxn id="59" idx="0"/>
          </p:cNvCxnSpPr>
          <p:nvPr/>
        </p:nvCxnSpPr>
        <p:spPr>
          <a:xfrm>
            <a:off x="6588191" y="4876762"/>
            <a:ext cx="99970" cy="267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88820" y="3636168"/>
            <a:ext cx="18453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Verdana"/>
              </a:rPr>
              <a:t>Most Balanced BST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91414" y="3560555"/>
            <a:ext cx="13740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Verdana"/>
              </a:rPr>
              <a:t>Balanced BST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B086538-5DE7-AA0A-7A08-FF7DEA2C4415}"/>
                  </a:ext>
                </a:extLst>
              </p14:cNvPr>
              <p14:cNvContentPartPr/>
              <p14:nvPr/>
            </p14:nvContentPartPr>
            <p14:xfrm>
              <a:off x="1491954" y="1502735"/>
              <a:ext cx="3849120" cy="37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B086538-5DE7-AA0A-7A08-FF7DEA2C44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7954" y="1394735"/>
                <a:ext cx="39567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93A71F4-7296-DC7E-F68B-9D0FB8DCB4C7}"/>
                  </a:ext>
                </a:extLst>
              </p14:cNvPr>
              <p14:cNvContentPartPr/>
              <p14:nvPr/>
            </p14:nvContentPartPr>
            <p14:xfrm>
              <a:off x="2249754" y="1802255"/>
              <a:ext cx="2097360" cy="885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93A71F4-7296-DC7E-F68B-9D0FB8DCB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6114" y="1694255"/>
                <a:ext cx="22050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CFAE4A1-EA0A-6769-755F-E457E27272A1}"/>
                  </a:ext>
                </a:extLst>
              </p14:cNvPr>
              <p14:cNvContentPartPr/>
              <p14:nvPr/>
            </p14:nvContentPartPr>
            <p14:xfrm>
              <a:off x="6412434" y="2154695"/>
              <a:ext cx="1600560" cy="716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CFAE4A1-EA0A-6769-755F-E457E27272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58794" y="2046695"/>
                <a:ext cx="17082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4E393BE-A45A-E65C-7E5C-2F34C28A0909}"/>
                  </a:ext>
                </a:extLst>
              </p14:cNvPr>
              <p14:cNvContentPartPr/>
              <p14:nvPr/>
            </p14:nvContentPartPr>
            <p14:xfrm>
              <a:off x="1479354" y="2466455"/>
              <a:ext cx="86544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4E393BE-A45A-E65C-7E5C-2F34C28A09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5714" y="2358455"/>
                <a:ext cx="9730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2191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Factor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895416" y="1536504"/>
            <a:ext cx="7187454" cy="4302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b="1" dirty="0">
                <a:solidFill>
                  <a:srgbClr val="3366FF"/>
                </a:solidFill>
                <a:latin typeface="Verdana"/>
              </a:rPr>
              <a:t>Balance Factor</a:t>
            </a:r>
            <a:r>
              <a:rPr lang="en-SG" sz="1400" b="1" dirty="0">
                <a:solidFill>
                  <a:prstClr val="black"/>
                </a:solidFill>
                <a:latin typeface="Verdana"/>
              </a:rPr>
              <a:t>: Height of Left Subtree – Height of Right Subtree</a:t>
            </a: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All the leave have 0 Balance Factor</a:t>
            </a: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342900" lvl="1" defTabSz="685800">
              <a:lnSpc>
                <a:spcPct val="150000"/>
              </a:lnSpc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An AVL tree: The height of left and right subtrees of every node differ by at most one.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Balance Factor of each node in an AVL tree can only be -1, 0 or 1.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Node insertion or node removal from the tree may change the balance factor of its ancestors (from parent, grandparent, grand-grandparent etc. to the root of the tree)</a:t>
            </a:r>
          </a:p>
        </p:txBody>
      </p:sp>
      <p:sp>
        <p:nvSpPr>
          <p:cNvPr id="4" name="object 6"/>
          <p:cNvSpPr/>
          <p:nvPr/>
        </p:nvSpPr>
        <p:spPr>
          <a:xfrm>
            <a:off x="5810561" y="236683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5810561" y="2366839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5303776" y="273670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5508255" y="316809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5050385" y="316485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5339399" y="278067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6317345" y="273670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6317345" y="273670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6063954" y="316809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6063954" y="316809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6570739" y="316809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6362137" y="360771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8"/>
          <p:cNvSpPr/>
          <p:nvPr/>
        </p:nvSpPr>
        <p:spPr>
          <a:xfrm>
            <a:off x="5245397" y="362325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7" name="object 39"/>
          <p:cNvSpPr/>
          <p:nvPr/>
        </p:nvSpPr>
        <p:spPr>
          <a:xfrm>
            <a:off x="5298022" y="363341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8" name="直接箭头连接符 32"/>
          <p:cNvCxnSpPr>
            <a:stCxn id="5" idx="5"/>
            <a:endCxn id="11" idx="1"/>
          </p:cNvCxnSpPr>
          <p:nvPr/>
        </p:nvCxnSpPr>
        <p:spPr>
          <a:xfrm>
            <a:off x="6026887" y="2537253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3"/>
          <p:cNvCxnSpPr>
            <a:stCxn id="5" idx="3"/>
            <a:endCxn id="6" idx="7"/>
          </p:cNvCxnSpPr>
          <p:nvPr/>
        </p:nvCxnSpPr>
        <p:spPr>
          <a:xfrm flipH="1">
            <a:off x="5520101" y="2537252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4"/>
          <p:cNvCxnSpPr>
            <a:stCxn id="9" idx="4"/>
            <a:endCxn id="7" idx="0"/>
          </p:cNvCxnSpPr>
          <p:nvPr/>
        </p:nvCxnSpPr>
        <p:spPr>
          <a:xfrm>
            <a:off x="5466120" y="2980331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5"/>
          <p:cNvCxnSpPr>
            <a:stCxn id="11" idx="3"/>
            <a:endCxn id="12" idx="0"/>
          </p:cNvCxnSpPr>
          <p:nvPr/>
        </p:nvCxnSpPr>
        <p:spPr>
          <a:xfrm flipH="1">
            <a:off x="6190675" y="2907121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7"/>
          <p:cNvCxnSpPr>
            <a:stCxn id="11" idx="5"/>
            <a:endCxn id="14" idx="0"/>
          </p:cNvCxnSpPr>
          <p:nvPr/>
        </p:nvCxnSpPr>
        <p:spPr>
          <a:xfrm>
            <a:off x="6533670" y="2907121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38"/>
          <p:cNvCxnSpPr>
            <a:stCxn id="7" idx="3"/>
            <a:endCxn id="17" idx="0"/>
          </p:cNvCxnSpPr>
          <p:nvPr/>
        </p:nvCxnSpPr>
        <p:spPr>
          <a:xfrm flipH="1">
            <a:off x="5424742" y="3338504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17"/>
          <p:cNvSpPr/>
          <p:nvPr/>
        </p:nvSpPr>
        <p:spPr>
          <a:xfrm>
            <a:off x="4831800" y="316485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5" name="直接箭头连接符 35"/>
          <p:cNvCxnSpPr>
            <a:stCxn id="9" idx="3"/>
            <a:endCxn id="24" idx="7"/>
          </p:cNvCxnSpPr>
          <p:nvPr/>
        </p:nvCxnSpPr>
        <p:spPr>
          <a:xfrm flipH="1">
            <a:off x="5048125" y="2951092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17"/>
          <p:cNvSpPr/>
          <p:nvPr/>
        </p:nvSpPr>
        <p:spPr>
          <a:xfrm>
            <a:off x="5744280" y="362325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7" name="直接箭头连接符 35"/>
          <p:cNvCxnSpPr>
            <a:stCxn id="7" idx="5"/>
          </p:cNvCxnSpPr>
          <p:nvPr/>
        </p:nvCxnSpPr>
        <p:spPr>
          <a:xfrm>
            <a:off x="5724580" y="3338505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9"/>
          <p:cNvSpPr/>
          <p:nvPr/>
        </p:nvSpPr>
        <p:spPr>
          <a:xfrm>
            <a:off x="6607806" y="315390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9" name="直接箭头连接符 38"/>
          <p:cNvCxnSpPr>
            <a:stCxn id="28" idx="3"/>
          </p:cNvCxnSpPr>
          <p:nvPr/>
        </p:nvCxnSpPr>
        <p:spPr>
          <a:xfrm flipH="1">
            <a:off x="6488857" y="3324316"/>
            <a:ext cx="156065" cy="298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bject 39"/>
          <p:cNvSpPr/>
          <p:nvPr/>
        </p:nvSpPr>
        <p:spPr>
          <a:xfrm>
            <a:off x="4913255" y="362325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9" name="直接箭头连接符 38"/>
          <p:cNvCxnSpPr>
            <a:stCxn id="24" idx="5"/>
            <a:endCxn id="38" idx="0"/>
          </p:cNvCxnSpPr>
          <p:nvPr/>
        </p:nvCxnSpPr>
        <p:spPr>
          <a:xfrm flipH="1">
            <a:off x="5039975" y="3335266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39159" y="345253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62228" y="345253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66288" y="345556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09600" y="344339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19851" y="299361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31545" y="2982454"/>
            <a:ext cx="4738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1603" y="2959803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96648" y="304174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62228" y="261084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28477" y="2514600"/>
            <a:ext cx="443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11925" y="220972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173508" y="2565611"/>
            <a:ext cx="3131454" cy="1338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685800"/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algn="just" defTabSz="685800"/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item;</a:t>
            </a:r>
          </a:p>
          <a:p>
            <a:pPr algn="just" defTabSz="685800"/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*left;</a:t>
            </a:r>
          </a:p>
          <a:p>
            <a:pPr algn="just" defTabSz="685800"/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*right;</a:t>
            </a:r>
          </a:p>
          <a:p>
            <a:pPr algn="just" defTabSz="685800"/>
            <a:r>
              <a:rPr lang="en-US" sz="135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35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35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height;</a:t>
            </a:r>
          </a:p>
          <a:p>
            <a:pPr algn="just" defTabSz="685800"/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B12AF37-3497-F1AD-CD6D-26F497492369}"/>
                  </a:ext>
                </a:extLst>
              </p14:cNvPr>
              <p14:cNvContentPartPr/>
              <p14:nvPr/>
            </p14:nvContentPartPr>
            <p14:xfrm>
              <a:off x="1179114" y="1719095"/>
              <a:ext cx="6508080" cy="98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B12AF37-3497-F1AD-CD6D-26F4974923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5114" y="1611095"/>
                <a:ext cx="66157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B74F20F-0538-BA9A-8D97-2F74703B1F2E}"/>
                  </a:ext>
                </a:extLst>
              </p14:cNvPr>
              <p14:cNvContentPartPr/>
              <p14:nvPr/>
            </p14:nvContentPartPr>
            <p14:xfrm>
              <a:off x="1551714" y="1960295"/>
              <a:ext cx="2766240" cy="97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B74F20F-0538-BA9A-8D97-2F74703B1F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8074" y="1852295"/>
                <a:ext cx="287388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DBAE9E7-6641-3ADD-DB2F-DE39129641C2}"/>
                  </a:ext>
                </a:extLst>
              </p14:cNvPr>
              <p14:cNvContentPartPr/>
              <p14:nvPr/>
            </p14:nvContentPartPr>
            <p14:xfrm>
              <a:off x="1900554" y="4774775"/>
              <a:ext cx="2201040" cy="50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DBAE9E7-6641-3ADD-DB2F-DE39129641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6914" y="4666775"/>
                <a:ext cx="23086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D0188A9-74A5-F2AD-4E45-B4AE614A92F0}"/>
                  </a:ext>
                </a:extLst>
              </p14:cNvPr>
              <p14:cNvContentPartPr/>
              <p14:nvPr/>
            </p14:nvContentPartPr>
            <p14:xfrm>
              <a:off x="6160074" y="4800695"/>
              <a:ext cx="732960" cy="12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D0188A9-74A5-F2AD-4E45-B4AE614A92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06434" y="4692695"/>
                <a:ext cx="8406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E9EC168-65C8-0645-C28E-EFB1510A38CD}"/>
                  </a:ext>
                </a:extLst>
              </p14:cNvPr>
              <p14:cNvContentPartPr/>
              <p14:nvPr/>
            </p14:nvContentPartPr>
            <p14:xfrm>
              <a:off x="1924674" y="5040095"/>
              <a:ext cx="2325960" cy="32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E9EC168-65C8-0645-C28E-EFB1510A38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1034" y="4932455"/>
                <a:ext cx="24336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FF5711C-887B-F51F-3144-5E689BCB7F0A}"/>
                  </a:ext>
                </a:extLst>
              </p14:cNvPr>
              <p14:cNvContentPartPr/>
              <p14:nvPr/>
            </p14:nvContentPartPr>
            <p14:xfrm>
              <a:off x="5413794" y="5076815"/>
              <a:ext cx="2369520" cy="49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FF5711C-887B-F51F-3144-5E689BCB7F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60154" y="4969175"/>
                <a:ext cx="2477160" cy="2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Factor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853483" y="1419344"/>
            <a:ext cx="7187454" cy="171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200" b="1" dirty="0">
                <a:solidFill>
                  <a:srgbClr val="3366FF"/>
                </a:solidFill>
                <a:latin typeface="Verdana"/>
              </a:rPr>
              <a:t>Balance Factor: </a:t>
            </a:r>
            <a:r>
              <a:rPr lang="en-SG" sz="1200" b="1" dirty="0">
                <a:latin typeface="Verdana"/>
              </a:rPr>
              <a:t>Height of Left Subtree – Height of Right Subtree</a:t>
            </a:r>
          </a:p>
          <a:p>
            <a:pPr marL="342900" lvl="1" defTabSz="685800">
              <a:lnSpc>
                <a:spcPct val="150000"/>
              </a:lnSpc>
            </a:pPr>
            <a:endParaRPr lang="en-SG" sz="1200" dirty="0"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7116972" y="229222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7116972" y="2292229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6610187" y="266209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6814666" y="309348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6356795" y="309024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6645810" y="270606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7623756" y="266209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7623756" y="266209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7370365" y="309348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7370365" y="309348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7877150" y="309348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7668548" y="353310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8"/>
          <p:cNvSpPr/>
          <p:nvPr/>
        </p:nvSpPr>
        <p:spPr>
          <a:xfrm>
            <a:off x="6551807" y="354864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7" name="object 39"/>
          <p:cNvSpPr/>
          <p:nvPr/>
        </p:nvSpPr>
        <p:spPr>
          <a:xfrm>
            <a:off x="6604433" y="355880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8" name="直接箭头连接符 32"/>
          <p:cNvCxnSpPr>
            <a:stCxn id="5" idx="5"/>
            <a:endCxn id="11" idx="1"/>
          </p:cNvCxnSpPr>
          <p:nvPr/>
        </p:nvCxnSpPr>
        <p:spPr>
          <a:xfrm>
            <a:off x="7333297" y="2462643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3"/>
          <p:cNvCxnSpPr>
            <a:stCxn id="5" idx="3"/>
            <a:endCxn id="6" idx="7"/>
          </p:cNvCxnSpPr>
          <p:nvPr/>
        </p:nvCxnSpPr>
        <p:spPr>
          <a:xfrm flipH="1">
            <a:off x="6826512" y="2462642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4"/>
          <p:cNvCxnSpPr>
            <a:stCxn id="9" idx="4"/>
            <a:endCxn id="7" idx="0"/>
          </p:cNvCxnSpPr>
          <p:nvPr/>
        </p:nvCxnSpPr>
        <p:spPr>
          <a:xfrm>
            <a:off x="6772530" y="2905721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5"/>
          <p:cNvCxnSpPr>
            <a:stCxn id="11" idx="3"/>
            <a:endCxn id="12" idx="0"/>
          </p:cNvCxnSpPr>
          <p:nvPr/>
        </p:nvCxnSpPr>
        <p:spPr>
          <a:xfrm flipH="1">
            <a:off x="7497085" y="2832511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7"/>
          <p:cNvCxnSpPr>
            <a:stCxn id="11" idx="5"/>
            <a:endCxn id="14" idx="0"/>
          </p:cNvCxnSpPr>
          <p:nvPr/>
        </p:nvCxnSpPr>
        <p:spPr>
          <a:xfrm>
            <a:off x="7840081" y="2832511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38"/>
          <p:cNvCxnSpPr>
            <a:stCxn id="7" idx="3"/>
            <a:endCxn id="17" idx="0"/>
          </p:cNvCxnSpPr>
          <p:nvPr/>
        </p:nvCxnSpPr>
        <p:spPr>
          <a:xfrm flipH="1">
            <a:off x="6731152" y="3263894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17"/>
          <p:cNvSpPr/>
          <p:nvPr/>
        </p:nvSpPr>
        <p:spPr>
          <a:xfrm>
            <a:off x="6138211" y="309024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5" name="直接箭头连接符 35"/>
          <p:cNvCxnSpPr>
            <a:stCxn id="9" idx="3"/>
            <a:endCxn id="24" idx="7"/>
          </p:cNvCxnSpPr>
          <p:nvPr/>
        </p:nvCxnSpPr>
        <p:spPr>
          <a:xfrm flipH="1">
            <a:off x="6354536" y="2876482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17"/>
          <p:cNvSpPr/>
          <p:nvPr/>
        </p:nvSpPr>
        <p:spPr>
          <a:xfrm>
            <a:off x="7050691" y="354864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7" name="直接箭头连接符 35"/>
          <p:cNvCxnSpPr>
            <a:stCxn id="7" idx="5"/>
          </p:cNvCxnSpPr>
          <p:nvPr/>
        </p:nvCxnSpPr>
        <p:spPr>
          <a:xfrm>
            <a:off x="7030991" y="3263895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9"/>
          <p:cNvSpPr/>
          <p:nvPr/>
        </p:nvSpPr>
        <p:spPr>
          <a:xfrm>
            <a:off x="7914217" y="307929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9" name="直接箭头连接符 38"/>
          <p:cNvCxnSpPr>
            <a:stCxn id="28" idx="3"/>
          </p:cNvCxnSpPr>
          <p:nvPr/>
        </p:nvCxnSpPr>
        <p:spPr>
          <a:xfrm flipH="1">
            <a:off x="7795267" y="3249706"/>
            <a:ext cx="156065" cy="298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bject 39"/>
          <p:cNvSpPr/>
          <p:nvPr/>
        </p:nvSpPr>
        <p:spPr>
          <a:xfrm>
            <a:off x="6219665" y="354864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9" name="直接箭头连接符 38"/>
          <p:cNvCxnSpPr>
            <a:stCxn id="24" idx="5"/>
            <a:endCxn id="38" idx="0"/>
          </p:cNvCxnSpPr>
          <p:nvPr/>
        </p:nvCxnSpPr>
        <p:spPr>
          <a:xfrm flipH="1">
            <a:off x="6346386" y="3260656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45570" y="337792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68638" y="337792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72699" y="338095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6010" y="336878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26262" y="291900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58953" y="2907844"/>
            <a:ext cx="399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8013" y="2885193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03059" y="296713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68638" y="253623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34889" y="2497440"/>
            <a:ext cx="368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18335" y="213511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92692" y="2343657"/>
            <a:ext cx="313145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685800"/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item;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*left;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*right;</a:t>
            </a:r>
          </a:p>
          <a:p>
            <a:pPr algn="just" defTabSz="685800"/>
            <a:r>
              <a:rPr lang="en-US" sz="1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height;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74374" y="3556406"/>
            <a:ext cx="496802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*cur)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if(cur==NULL) return 0;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cur-&gt;height; 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685800"/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balanceFactor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*cur)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if(cur==NULL) return 0;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height(cur-&gt;left)-height(cur-&gt;right);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19D048F-75DC-AF56-3284-D4456BA47FD3}"/>
                  </a:ext>
                </a:extLst>
              </p14:cNvPr>
              <p14:cNvContentPartPr/>
              <p14:nvPr/>
            </p14:nvContentPartPr>
            <p14:xfrm>
              <a:off x="1347234" y="3212015"/>
              <a:ext cx="1094040" cy="26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19D048F-75DC-AF56-3284-D4456BA47F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3234" y="3104375"/>
                <a:ext cx="12016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051890F-C06C-279E-874A-7DC7EA571583}"/>
                  </a:ext>
                </a:extLst>
              </p14:cNvPr>
              <p14:cNvContentPartPr/>
              <p14:nvPr/>
            </p14:nvContentPartPr>
            <p14:xfrm>
              <a:off x="1395474" y="4595855"/>
              <a:ext cx="1190160" cy="12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051890F-C06C-279E-874A-7DC7EA5715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474" y="4488215"/>
                <a:ext cx="12978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1416744-680F-40F2-7164-722E3FA72CFB}"/>
                  </a:ext>
                </a:extLst>
              </p14:cNvPr>
              <p14:cNvContentPartPr/>
              <p14:nvPr/>
            </p14:nvContentPartPr>
            <p14:xfrm>
              <a:off x="1696434" y="5125055"/>
              <a:ext cx="4084920" cy="77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1416744-680F-40F2-7164-722E3FA72C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2434" y="5017415"/>
                <a:ext cx="41925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93DA088-9078-23EA-6540-20FC692A6805}"/>
                  </a:ext>
                </a:extLst>
              </p14:cNvPr>
              <p14:cNvContentPartPr/>
              <p14:nvPr/>
            </p14:nvContentPartPr>
            <p14:xfrm>
              <a:off x="1407714" y="3645455"/>
              <a:ext cx="576360" cy="25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93DA088-9078-23EA-6540-20FC692A68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3714" y="3537815"/>
                <a:ext cx="6840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94833BC-FD96-DE6D-AA45-38042F4D9518}"/>
                  </a:ext>
                </a:extLst>
              </p14:cNvPr>
              <p14:cNvContentPartPr/>
              <p14:nvPr/>
            </p14:nvContentPartPr>
            <p14:xfrm>
              <a:off x="1708314" y="4198055"/>
              <a:ext cx="1755360" cy="74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94833BC-FD96-DE6D-AA45-38042F4D95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4314" y="4090055"/>
                <a:ext cx="1863000" cy="2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288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72267" y="1439850"/>
            <a:ext cx="7187454" cy="4533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b="1" dirty="0">
                <a:solidFill>
                  <a:prstClr val="black"/>
                </a:solidFill>
                <a:latin typeface="Verdana"/>
              </a:rPr>
              <a:t>Case 1</a:t>
            </a:r>
            <a:r>
              <a:rPr lang="en-SG" sz="1400" dirty="0">
                <a:solidFill>
                  <a:prstClr val="black"/>
                </a:solidFill>
                <a:latin typeface="Verdana"/>
              </a:rPr>
              <a:t>: Balance factor of nodes along the insertion path from the root to the expectant parent node is zero.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b="1" dirty="0">
                <a:solidFill>
                  <a:prstClr val="black"/>
                </a:solidFill>
                <a:latin typeface="Verdana"/>
              </a:rPr>
              <a:t>Case 2</a:t>
            </a:r>
            <a:r>
              <a:rPr lang="en-SG" sz="1400" dirty="0">
                <a:solidFill>
                  <a:prstClr val="black"/>
                </a:solidFill>
                <a:latin typeface="Verdana"/>
              </a:rPr>
              <a:t>: Balance factor of nodes along the insertion path from the root to the expectant parent node is non-zero (1 or -1) but a new node is inserted at the shorter subtree.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b="1" dirty="0">
                <a:solidFill>
                  <a:prstClr val="black"/>
                </a:solidFill>
                <a:latin typeface="Verdana"/>
              </a:rPr>
              <a:t>Case 3</a:t>
            </a:r>
            <a:r>
              <a:rPr lang="en-SG" sz="1400" dirty="0">
                <a:solidFill>
                  <a:prstClr val="black"/>
                </a:solidFill>
                <a:latin typeface="Verdana"/>
              </a:rPr>
              <a:t>: Balance factor of nodes along the insertion path from the root to the expectant parent node is non-zero (1 or -1) and a new node is inserted at the higher subtree. The new node is inserted at the non-zero balance factor node’s </a:t>
            </a:r>
          </a:p>
          <a:p>
            <a:pPr marL="942975" lvl="2" indent="-257175" defTabSz="685800">
              <a:lnSpc>
                <a:spcPct val="150000"/>
              </a:lnSpc>
              <a:buFont typeface="+mj-lt"/>
              <a:buAutoNum type="alphaLcParenR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Left child’s Left subtree (</a:t>
            </a:r>
            <a:r>
              <a:rPr lang="en-SG" sz="1400" b="1" dirty="0">
                <a:solidFill>
                  <a:prstClr val="black"/>
                </a:solidFill>
                <a:latin typeface="Verdana"/>
              </a:rPr>
              <a:t>LL Case</a:t>
            </a:r>
            <a:r>
              <a:rPr lang="en-SG" sz="1400" dirty="0">
                <a:solidFill>
                  <a:prstClr val="black"/>
                </a:solidFill>
                <a:latin typeface="Verdana"/>
              </a:rPr>
              <a:t>)</a:t>
            </a:r>
          </a:p>
          <a:p>
            <a:pPr marL="942975" lvl="2" indent="-257175" defTabSz="685800">
              <a:lnSpc>
                <a:spcPct val="150000"/>
              </a:lnSpc>
              <a:buFont typeface="+mj-lt"/>
              <a:buAutoNum type="alphaLcParenR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Right child’s Right subtree (</a:t>
            </a:r>
            <a:r>
              <a:rPr lang="en-SG" sz="1400" b="1" dirty="0">
                <a:solidFill>
                  <a:prstClr val="black"/>
                </a:solidFill>
                <a:latin typeface="Verdana"/>
              </a:rPr>
              <a:t>RR Case</a:t>
            </a:r>
            <a:r>
              <a:rPr lang="en-SG" sz="1400" dirty="0">
                <a:solidFill>
                  <a:prstClr val="black"/>
                </a:solidFill>
                <a:latin typeface="Verdana"/>
              </a:rPr>
              <a:t>)</a:t>
            </a:r>
          </a:p>
          <a:p>
            <a:pPr marL="942975" lvl="2" indent="-257175" defTabSz="685800">
              <a:lnSpc>
                <a:spcPct val="150000"/>
              </a:lnSpc>
              <a:buFont typeface="+mj-lt"/>
              <a:buAutoNum type="alphaLcParenR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Left child’s Right subtree (</a:t>
            </a:r>
            <a:r>
              <a:rPr lang="en-SG" sz="1400" b="1" dirty="0">
                <a:solidFill>
                  <a:prstClr val="black"/>
                </a:solidFill>
                <a:latin typeface="Verdana"/>
              </a:rPr>
              <a:t>LR Case</a:t>
            </a:r>
            <a:r>
              <a:rPr lang="en-SG" sz="1400" dirty="0">
                <a:solidFill>
                  <a:prstClr val="black"/>
                </a:solidFill>
                <a:latin typeface="Verdana"/>
              </a:rPr>
              <a:t>)</a:t>
            </a:r>
          </a:p>
          <a:p>
            <a:pPr marL="942975" lvl="2" indent="-257175" defTabSz="685800">
              <a:lnSpc>
                <a:spcPct val="150000"/>
              </a:lnSpc>
              <a:buFont typeface="+mj-lt"/>
              <a:buAutoNum type="alphaLcParenR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Right child’s Left subtree (</a:t>
            </a:r>
            <a:r>
              <a:rPr lang="en-SG" sz="1400" b="1" dirty="0">
                <a:solidFill>
                  <a:prstClr val="black"/>
                </a:solidFill>
                <a:latin typeface="Verdana"/>
              </a:rPr>
              <a:t>RL Case</a:t>
            </a:r>
            <a:r>
              <a:rPr lang="en-SG" sz="1400" dirty="0">
                <a:solidFill>
                  <a:prstClr val="black"/>
                </a:solidFill>
                <a:latin typeface="Verdana"/>
              </a:rPr>
              <a:t>)	</a:t>
            </a:r>
          </a:p>
          <a:p>
            <a:pPr marL="342900" lvl="1" defTabSz="685800">
              <a:lnSpc>
                <a:spcPct val="150000"/>
              </a:lnSpc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B79FEE-3C32-BBCD-FA2C-F78D380E80E9}"/>
                  </a:ext>
                </a:extLst>
              </p14:cNvPr>
              <p14:cNvContentPartPr/>
              <p14:nvPr/>
            </p14:nvContentPartPr>
            <p14:xfrm>
              <a:off x="3226074" y="57335"/>
              <a:ext cx="2656080" cy="232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B79FEE-3C32-BBCD-FA2C-F78D380E80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2434" y="-50665"/>
                <a:ext cx="276372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55B1C1-D637-CD99-DC67-E50B891556EE}"/>
                  </a:ext>
                </a:extLst>
              </p14:cNvPr>
              <p14:cNvContentPartPr/>
              <p14:nvPr/>
            </p14:nvContentPartPr>
            <p14:xfrm>
              <a:off x="2057154" y="1598760"/>
              <a:ext cx="1303200" cy="49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55B1C1-D637-CD99-DC67-E50B891556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3154" y="1491120"/>
                <a:ext cx="14108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B612E9-C830-4193-8FC2-56DF66ED32F3}"/>
                  </a:ext>
                </a:extLst>
              </p14:cNvPr>
              <p14:cNvContentPartPr/>
              <p14:nvPr/>
            </p14:nvContentPartPr>
            <p14:xfrm>
              <a:off x="3368634" y="1575000"/>
              <a:ext cx="2975400" cy="111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B612E9-C830-4193-8FC2-56DF66ED32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14634" y="1467360"/>
                <a:ext cx="308304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2725E4-3569-D4E7-8C39-E892811FDB45}"/>
                  </a:ext>
                </a:extLst>
              </p14:cNvPr>
              <p14:cNvContentPartPr/>
              <p14:nvPr/>
            </p14:nvContentPartPr>
            <p14:xfrm>
              <a:off x="3849954" y="1947240"/>
              <a:ext cx="456120" cy="25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2725E4-3569-D4E7-8C39-E892811FDB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96314" y="1839600"/>
                <a:ext cx="5637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E49E6BE-DEAF-72FA-2F85-A51EB50468DC}"/>
                  </a:ext>
                </a:extLst>
              </p14:cNvPr>
              <p14:cNvContentPartPr/>
              <p14:nvPr/>
            </p14:nvContentPartPr>
            <p14:xfrm>
              <a:off x="2105394" y="2176560"/>
              <a:ext cx="4247280" cy="170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E49E6BE-DEAF-72FA-2F85-A51EB50468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51394" y="2068920"/>
                <a:ext cx="435492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FC2B78-CAB0-D18F-312F-A2E1D4704F8D}"/>
                  </a:ext>
                </a:extLst>
              </p14:cNvPr>
              <p14:cNvContentPartPr/>
              <p14:nvPr/>
            </p14:nvContentPartPr>
            <p14:xfrm>
              <a:off x="2322114" y="2224800"/>
              <a:ext cx="1899720" cy="25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FC2B78-CAB0-D18F-312F-A2E1D4704F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68474" y="2116800"/>
                <a:ext cx="20073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3B915B7-D8DA-940C-DC79-9FF991DF2421}"/>
                  </a:ext>
                </a:extLst>
              </p14:cNvPr>
              <p14:cNvContentPartPr/>
              <p14:nvPr/>
            </p14:nvContentPartPr>
            <p14:xfrm>
              <a:off x="3934194" y="2585520"/>
              <a:ext cx="829080" cy="2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3B915B7-D8DA-940C-DC79-9FF991DF242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80194" y="2477880"/>
                <a:ext cx="9367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A8D321-7F08-B19A-7063-CB67C01C52CA}"/>
                  </a:ext>
                </a:extLst>
              </p14:cNvPr>
              <p14:cNvContentPartPr/>
              <p14:nvPr/>
            </p14:nvContentPartPr>
            <p14:xfrm>
              <a:off x="6208314" y="2574000"/>
              <a:ext cx="836280" cy="2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A8D321-7F08-B19A-7063-CB67C01C52C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54674" y="2466000"/>
                <a:ext cx="9439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4619429-AA3D-09D7-D3AD-298B28BAB0AF}"/>
                  </a:ext>
                </a:extLst>
              </p14:cNvPr>
              <p14:cNvContentPartPr/>
              <p14:nvPr/>
            </p14:nvContentPartPr>
            <p14:xfrm>
              <a:off x="1214754" y="2911320"/>
              <a:ext cx="2850480" cy="4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4619429-AA3D-09D7-D3AD-298B28BAB0A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61114" y="2803680"/>
                <a:ext cx="29581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218A667-238D-F180-BFE4-179BA8739476}"/>
                  </a:ext>
                </a:extLst>
              </p14:cNvPr>
              <p14:cNvContentPartPr/>
              <p14:nvPr/>
            </p14:nvContentPartPr>
            <p14:xfrm>
              <a:off x="2009274" y="3150360"/>
              <a:ext cx="2205000" cy="10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218A667-238D-F180-BFE4-179BA87394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55634" y="3042360"/>
                <a:ext cx="23126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FF2A9F7-1AD5-DE59-EBEA-DC69739B8BF8}"/>
                  </a:ext>
                </a:extLst>
              </p14:cNvPr>
              <p14:cNvContentPartPr/>
              <p14:nvPr/>
            </p14:nvContentPartPr>
            <p14:xfrm>
              <a:off x="3994314" y="3561120"/>
              <a:ext cx="6969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FF2A9F7-1AD5-DE59-EBEA-DC69739B8B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40314" y="3453480"/>
                <a:ext cx="804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C444FF9-7C41-FE74-8409-F457DB7ADCFC}"/>
                  </a:ext>
                </a:extLst>
              </p14:cNvPr>
              <p14:cNvContentPartPr/>
              <p14:nvPr/>
            </p14:nvContentPartPr>
            <p14:xfrm>
              <a:off x="6171954" y="3570840"/>
              <a:ext cx="937440" cy="14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C444FF9-7C41-FE74-8409-F457DB7ADC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17954" y="3463200"/>
                <a:ext cx="10450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232744E-C920-0F3A-17E2-E34F2E5D2799}"/>
                  </a:ext>
                </a:extLst>
              </p14:cNvPr>
              <p14:cNvContentPartPr/>
              <p14:nvPr/>
            </p14:nvContentPartPr>
            <p14:xfrm>
              <a:off x="1251114" y="3801240"/>
              <a:ext cx="2776680" cy="87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232744E-C920-0F3A-17E2-E34F2E5D27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97474" y="3693240"/>
                <a:ext cx="28843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FD56F41-7507-8CB7-4C89-F80C0671EE6C}"/>
                  </a:ext>
                </a:extLst>
              </p14:cNvPr>
              <p14:cNvContentPartPr/>
              <p14:nvPr/>
            </p14:nvContentPartPr>
            <p14:xfrm>
              <a:off x="1876794" y="4487400"/>
              <a:ext cx="3042720" cy="49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FD56F41-7507-8CB7-4C89-F80C0671EE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23154" y="4379760"/>
                <a:ext cx="31503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F8FE67-8216-0F02-0D52-7824F5521E0E}"/>
                  </a:ext>
                </a:extLst>
              </p14:cNvPr>
              <p14:cNvContentPartPr/>
              <p14:nvPr/>
            </p14:nvContentPartPr>
            <p14:xfrm>
              <a:off x="1876794" y="4859280"/>
              <a:ext cx="3295440" cy="13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F8FE67-8216-0F02-0D52-7824F5521E0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23154" y="4751640"/>
                <a:ext cx="34030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4A207E-3C5B-D11E-597D-36562EF7C38C}"/>
                  </a:ext>
                </a:extLst>
              </p14:cNvPr>
              <p14:cNvContentPartPr/>
              <p14:nvPr/>
            </p14:nvContentPartPr>
            <p14:xfrm>
              <a:off x="1828914" y="5173200"/>
              <a:ext cx="3310200" cy="49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4A207E-3C5B-D11E-597D-36562EF7C38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74914" y="5065560"/>
                <a:ext cx="34178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19C922D-4051-64B4-C16A-65054095E390}"/>
                  </a:ext>
                </a:extLst>
              </p14:cNvPr>
              <p14:cNvContentPartPr/>
              <p14:nvPr/>
            </p14:nvContentPartPr>
            <p14:xfrm>
              <a:off x="1780674" y="5461920"/>
              <a:ext cx="3355560" cy="13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19C922D-4051-64B4-C16A-65054095E39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26674" y="5354280"/>
                <a:ext cx="3463200" cy="2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891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3" name="object 6"/>
          <p:cNvSpPr/>
          <p:nvPr/>
        </p:nvSpPr>
        <p:spPr>
          <a:xfrm>
            <a:off x="4814445" y="377532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4814445" y="3775320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4307660" y="414518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4512139" y="457657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4054268" y="457333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4343283" y="418916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5321229" y="414518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5321229" y="414518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5067838" y="457657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5067838" y="457657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5574623" y="457657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5366021" y="501619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38"/>
          <p:cNvSpPr/>
          <p:nvPr/>
        </p:nvSpPr>
        <p:spPr>
          <a:xfrm>
            <a:off x="4249280" y="5031737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4301906" y="504189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4" idx="5"/>
            <a:endCxn id="10" idx="1"/>
          </p:cNvCxnSpPr>
          <p:nvPr/>
        </p:nvCxnSpPr>
        <p:spPr>
          <a:xfrm>
            <a:off x="5030770" y="3945734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4" idx="3"/>
            <a:endCxn id="5" idx="7"/>
          </p:cNvCxnSpPr>
          <p:nvPr/>
        </p:nvCxnSpPr>
        <p:spPr>
          <a:xfrm flipH="1">
            <a:off x="4523985" y="3945734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8" idx="4"/>
            <a:endCxn id="6" idx="0"/>
          </p:cNvCxnSpPr>
          <p:nvPr/>
        </p:nvCxnSpPr>
        <p:spPr>
          <a:xfrm>
            <a:off x="4470003" y="4388813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0" idx="3"/>
            <a:endCxn id="11" idx="0"/>
          </p:cNvCxnSpPr>
          <p:nvPr/>
        </p:nvCxnSpPr>
        <p:spPr>
          <a:xfrm flipH="1">
            <a:off x="5194558" y="4315602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0" idx="5"/>
            <a:endCxn id="13" idx="0"/>
          </p:cNvCxnSpPr>
          <p:nvPr/>
        </p:nvCxnSpPr>
        <p:spPr>
          <a:xfrm>
            <a:off x="5537554" y="4315602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>
            <a:stCxn id="6" idx="3"/>
            <a:endCxn id="16" idx="0"/>
          </p:cNvCxnSpPr>
          <p:nvPr/>
        </p:nvCxnSpPr>
        <p:spPr>
          <a:xfrm flipH="1">
            <a:off x="4428625" y="4746986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3835684" y="457333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>
            <a:stCxn id="8" idx="3"/>
            <a:endCxn id="23" idx="7"/>
          </p:cNvCxnSpPr>
          <p:nvPr/>
        </p:nvCxnSpPr>
        <p:spPr>
          <a:xfrm flipH="1">
            <a:off x="4052009" y="4359574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4748164" y="503173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6" idx="5"/>
          </p:cNvCxnSpPr>
          <p:nvPr/>
        </p:nvCxnSpPr>
        <p:spPr>
          <a:xfrm>
            <a:off x="4728464" y="4746986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5611690" y="456238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>
            <a:stCxn id="27" idx="3"/>
          </p:cNvCxnSpPr>
          <p:nvPr/>
        </p:nvCxnSpPr>
        <p:spPr>
          <a:xfrm flipH="1">
            <a:off x="5492740" y="4732798"/>
            <a:ext cx="156065" cy="298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39"/>
          <p:cNvSpPr/>
          <p:nvPr/>
        </p:nvSpPr>
        <p:spPr>
          <a:xfrm>
            <a:off x="3917138" y="503173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8"/>
          <p:cNvCxnSpPr>
            <a:stCxn id="23" idx="5"/>
            <a:endCxn id="29" idx="0"/>
          </p:cNvCxnSpPr>
          <p:nvPr/>
        </p:nvCxnSpPr>
        <p:spPr>
          <a:xfrm flipH="1">
            <a:off x="4043859" y="4743748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43043" y="486101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66111" y="486101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70172" y="486405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13483" y="485187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23735" y="440209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00678" y="4390935"/>
            <a:ext cx="478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70908" y="4371741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00532" y="445022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6111" y="401933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32362" y="3957382"/>
            <a:ext cx="4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15808" y="361820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21430" y="1351303"/>
            <a:ext cx="7581417" cy="198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1: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Balance factor is zero before insert the node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After insertion, the height of left and right subtrees of every node still differ by at most one.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 balancing issue.  </a:t>
            </a:r>
          </a:p>
        </p:txBody>
      </p:sp>
      <p:sp>
        <p:nvSpPr>
          <p:cNvPr id="43" name="object 39"/>
          <p:cNvSpPr/>
          <p:nvPr/>
        </p:nvSpPr>
        <p:spPr>
          <a:xfrm>
            <a:off x="3015856" y="150473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4" name="object 39"/>
          <p:cNvSpPr/>
          <p:nvPr/>
        </p:nvSpPr>
        <p:spPr>
          <a:xfrm>
            <a:off x="4491874" y="548809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45" name="直接箭头连接符 38"/>
          <p:cNvCxnSpPr>
            <a:stCxn id="16" idx="5"/>
            <a:endCxn id="44" idx="0"/>
          </p:cNvCxnSpPr>
          <p:nvPr/>
        </p:nvCxnSpPr>
        <p:spPr>
          <a:xfrm>
            <a:off x="4518230" y="5212312"/>
            <a:ext cx="100364" cy="275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39"/>
          <p:cNvSpPr/>
          <p:nvPr/>
        </p:nvSpPr>
        <p:spPr>
          <a:xfrm>
            <a:off x="7933286" y="180633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4272471" y="3775320"/>
            <a:ext cx="427276" cy="1321176"/>
          </a:xfrm>
          <a:custGeom>
            <a:avLst/>
            <a:gdLst>
              <a:gd name="connsiteX0" fmla="*/ 591670 w 591670"/>
              <a:gd name="connsiteY0" fmla="*/ 0 h 1828144"/>
              <a:gd name="connsiteX1" fmla="*/ 519953 w 591670"/>
              <a:gd name="connsiteY1" fmla="*/ 26894 h 1828144"/>
              <a:gd name="connsiteX2" fmla="*/ 430306 w 591670"/>
              <a:gd name="connsiteY2" fmla="*/ 35859 h 1828144"/>
              <a:gd name="connsiteX3" fmla="*/ 286870 w 591670"/>
              <a:gd name="connsiteY3" fmla="*/ 62753 h 1828144"/>
              <a:gd name="connsiteX4" fmla="*/ 233082 w 591670"/>
              <a:gd name="connsiteY4" fmla="*/ 80683 h 1828144"/>
              <a:gd name="connsiteX5" fmla="*/ 179294 w 591670"/>
              <a:gd name="connsiteY5" fmla="*/ 116541 h 1828144"/>
              <a:gd name="connsiteX6" fmla="*/ 107576 w 591670"/>
              <a:gd name="connsiteY6" fmla="*/ 188259 h 1828144"/>
              <a:gd name="connsiteX7" fmla="*/ 71717 w 591670"/>
              <a:gd name="connsiteY7" fmla="*/ 224118 h 1828144"/>
              <a:gd name="connsiteX8" fmla="*/ 44823 w 591670"/>
              <a:gd name="connsiteY8" fmla="*/ 242047 h 1828144"/>
              <a:gd name="connsiteX9" fmla="*/ 35859 w 591670"/>
              <a:gd name="connsiteY9" fmla="*/ 268941 h 1828144"/>
              <a:gd name="connsiteX10" fmla="*/ 17929 w 591670"/>
              <a:gd name="connsiteY10" fmla="*/ 286871 h 1828144"/>
              <a:gd name="connsiteX11" fmla="*/ 0 w 591670"/>
              <a:gd name="connsiteY11" fmla="*/ 340659 h 1828144"/>
              <a:gd name="connsiteX12" fmla="*/ 8965 w 591670"/>
              <a:gd name="connsiteY12" fmla="*/ 591671 h 1828144"/>
              <a:gd name="connsiteX13" fmla="*/ 26894 w 591670"/>
              <a:gd name="connsiteY13" fmla="*/ 690283 h 1828144"/>
              <a:gd name="connsiteX14" fmla="*/ 44823 w 591670"/>
              <a:gd name="connsiteY14" fmla="*/ 815789 h 1828144"/>
              <a:gd name="connsiteX15" fmla="*/ 53788 w 591670"/>
              <a:gd name="connsiteY15" fmla="*/ 842683 h 1828144"/>
              <a:gd name="connsiteX16" fmla="*/ 71717 w 591670"/>
              <a:gd name="connsiteY16" fmla="*/ 869577 h 1828144"/>
              <a:gd name="connsiteX17" fmla="*/ 98612 w 591670"/>
              <a:gd name="connsiteY17" fmla="*/ 914400 h 1828144"/>
              <a:gd name="connsiteX18" fmla="*/ 125506 w 591670"/>
              <a:gd name="connsiteY18" fmla="*/ 995083 h 1828144"/>
              <a:gd name="connsiteX19" fmla="*/ 134470 w 591670"/>
              <a:gd name="connsiteY19" fmla="*/ 1021977 h 1828144"/>
              <a:gd name="connsiteX20" fmla="*/ 143435 w 591670"/>
              <a:gd name="connsiteY20" fmla="*/ 1156447 h 1828144"/>
              <a:gd name="connsiteX21" fmla="*/ 143435 w 591670"/>
              <a:gd name="connsiteY21" fmla="*/ 1389530 h 1828144"/>
              <a:gd name="connsiteX22" fmla="*/ 134470 w 591670"/>
              <a:gd name="connsiteY22" fmla="*/ 1416424 h 1828144"/>
              <a:gd name="connsiteX23" fmla="*/ 107576 w 591670"/>
              <a:gd name="connsiteY23" fmla="*/ 1524000 h 1828144"/>
              <a:gd name="connsiteX24" fmla="*/ 98612 w 591670"/>
              <a:gd name="connsiteY24" fmla="*/ 1550894 h 1828144"/>
              <a:gd name="connsiteX25" fmla="*/ 80682 w 591670"/>
              <a:gd name="connsiteY25" fmla="*/ 1568824 h 1828144"/>
              <a:gd name="connsiteX26" fmla="*/ 62753 w 591670"/>
              <a:gd name="connsiteY26" fmla="*/ 1622612 h 1828144"/>
              <a:gd name="connsiteX27" fmla="*/ 53788 w 591670"/>
              <a:gd name="connsiteY27" fmla="*/ 1649506 h 1828144"/>
              <a:gd name="connsiteX28" fmla="*/ 44823 w 591670"/>
              <a:gd name="connsiteY28" fmla="*/ 1694330 h 1828144"/>
              <a:gd name="connsiteX29" fmla="*/ 26894 w 591670"/>
              <a:gd name="connsiteY29" fmla="*/ 1801906 h 182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91670" h="1828144">
                <a:moveTo>
                  <a:pt x="591670" y="0"/>
                </a:moveTo>
                <a:cubicBezTo>
                  <a:pt x="590415" y="502"/>
                  <a:pt x="531378" y="25136"/>
                  <a:pt x="519953" y="26894"/>
                </a:cubicBezTo>
                <a:cubicBezTo>
                  <a:pt x="490271" y="31460"/>
                  <a:pt x="460154" y="32542"/>
                  <a:pt x="430306" y="35859"/>
                </a:cubicBezTo>
                <a:cubicBezTo>
                  <a:pt x="375017" y="42002"/>
                  <a:pt x="340147" y="44993"/>
                  <a:pt x="286870" y="62753"/>
                </a:cubicBezTo>
                <a:cubicBezTo>
                  <a:pt x="268941" y="68730"/>
                  <a:pt x="248807" y="70200"/>
                  <a:pt x="233082" y="80683"/>
                </a:cubicBezTo>
                <a:cubicBezTo>
                  <a:pt x="215153" y="92636"/>
                  <a:pt x="194531" y="101304"/>
                  <a:pt x="179294" y="116541"/>
                </a:cubicBezTo>
                <a:lnTo>
                  <a:pt x="107576" y="188259"/>
                </a:lnTo>
                <a:lnTo>
                  <a:pt x="71717" y="224118"/>
                </a:lnTo>
                <a:lnTo>
                  <a:pt x="44823" y="242047"/>
                </a:lnTo>
                <a:cubicBezTo>
                  <a:pt x="41835" y="251012"/>
                  <a:pt x="40721" y="260838"/>
                  <a:pt x="35859" y="268941"/>
                </a:cubicBezTo>
                <a:cubicBezTo>
                  <a:pt x="31510" y="276189"/>
                  <a:pt x="21709" y="279311"/>
                  <a:pt x="17929" y="286871"/>
                </a:cubicBezTo>
                <a:cubicBezTo>
                  <a:pt x="9477" y="303775"/>
                  <a:pt x="0" y="340659"/>
                  <a:pt x="0" y="340659"/>
                </a:cubicBezTo>
                <a:cubicBezTo>
                  <a:pt x="2988" y="424330"/>
                  <a:pt x="4321" y="508076"/>
                  <a:pt x="8965" y="591671"/>
                </a:cubicBezTo>
                <a:cubicBezTo>
                  <a:pt x="12344" y="652496"/>
                  <a:pt x="12960" y="648484"/>
                  <a:pt x="26894" y="690283"/>
                </a:cubicBezTo>
                <a:cubicBezTo>
                  <a:pt x="34037" y="761711"/>
                  <a:pt x="29826" y="763300"/>
                  <a:pt x="44823" y="815789"/>
                </a:cubicBezTo>
                <a:cubicBezTo>
                  <a:pt x="47419" y="824875"/>
                  <a:pt x="49562" y="834231"/>
                  <a:pt x="53788" y="842683"/>
                </a:cubicBezTo>
                <a:cubicBezTo>
                  <a:pt x="58606" y="852320"/>
                  <a:pt x="66899" y="859940"/>
                  <a:pt x="71717" y="869577"/>
                </a:cubicBezTo>
                <a:cubicBezTo>
                  <a:pt x="94991" y="916125"/>
                  <a:pt x="63592" y="879382"/>
                  <a:pt x="98612" y="914400"/>
                </a:cubicBezTo>
                <a:lnTo>
                  <a:pt x="125506" y="995083"/>
                </a:lnTo>
                <a:lnTo>
                  <a:pt x="134470" y="1021977"/>
                </a:lnTo>
                <a:cubicBezTo>
                  <a:pt x="137458" y="1066800"/>
                  <a:pt x="140116" y="1111647"/>
                  <a:pt x="143435" y="1156447"/>
                </a:cubicBezTo>
                <a:cubicBezTo>
                  <a:pt x="152562" y="1279654"/>
                  <a:pt x="158835" y="1258632"/>
                  <a:pt x="143435" y="1389530"/>
                </a:cubicBezTo>
                <a:cubicBezTo>
                  <a:pt x="142331" y="1398915"/>
                  <a:pt x="137458" y="1407459"/>
                  <a:pt x="134470" y="1416424"/>
                </a:cubicBezTo>
                <a:cubicBezTo>
                  <a:pt x="122398" y="1488859"/>
                  <a:pt x="131255" y="1452963"/>
                  <a:pt x="107576" y="1524000"/>
                </a:cubicBezTo>
                <a:cubicBezTo>
                  <a:pt x="104588" y="1532965"/>
                  <a:pt x="105294" y="1544212"/>
                  <a:pt x="98612" y="1550894"/>
                </a:cubicBezTo>
                <a:lnTo>
                  <a:pt x="80682" y="1568824"/>
                </a:lnTo>
                <a:lnTo>
                  <a:pt x="62753" y="1622612"/>
                </a:lnTo>
                <a:cubicBezTo>
                  <a:pt x="59765" y="1631577"/>
                  <a:pt x="55641" y="1640240"/>
                  <a:pt x="53788" y="1649506"/>
                </a:cubicBezTo>
                <a:lnTo>
                  <a:pt x="44823" y="1694330"/>
                </a:lnTo>
                <a:cubicBezTo>
                  <a:pt x="35383" y="1826501"/>
                  <a:pt x="54616" y="1857350"/>
                  <a:pt x="26894" y="1801906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Verdan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8C23357-BAC9-6A56-DAE8-EDDFEEB2D143}"/>
                  </a:ext>
                </a:extLst>
              </p14:cNvPr>
              <p14:cNvContentPartPr/>
              <p14:nvPr/>
            </p14:nvContentPartPr>
            <p14:xfrm>
              <a:off x="1708314" y="2177015"/>
              <a:ext cx="3055320" cy="50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8C23357-BAC9-6A56-DAE8-EDDFEEB2D1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4314" y="2069015"/>
                <a:ext cx="31629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A1F9DAD-F2CB-44B7-D754-1BD2D2210D5B}"/>
                  </a:ext>
                </a:extLst>
              </p14:cNvPr>
              <p14:cNvContentPartPr/>
              <p14:nvPr/>
            </p14:nvContentPartPr>
            <p14:xfrm>
              <a:off x="1696434" y="2526215"/>
              <a:ext cx="123804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A1F9DAD-F2CB-44B7-D754-1BD2D2210D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2434" y="2418575"/>
                <a:ext cx="1345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9AE30F6-2923-43EB-BF1C-28E224F48A44}"/>
                  </a:ext>
                </a:extLst>
              </p14:cNvPr>
              <p14:cNvContentPartPr/>
              <p14:nvPr/>
            </p14:nvContentPartPr>
            <p14:xfrm>
              <a:off x="1732434" y="2813135"/>
              <a:ext cx="1924200" cy="266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9AE30F6-2923-43EB-BF1C-28E224F48A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8434" y="2705495"/>
                <a:ext cx="20318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F3DECEA-BC1D-B470-AEE6-FEAA29D3E8B8}"/>
                  </a:ext>
                </a:extLst>
              </p14:cNvPr>
              <p14:cNvContentPartPr/>
              <p14:nvPr/>
            </p14:nvContentPartPr>
            <p14:xfrm>
              <a:off x="1696434" y="3163055"/>
              <a:ext cx="1683360" cy="38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F3DECEA-BC1D-B470-AEE6-FEAA29D3E8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42434" y="3055055"/>
                <a:ext cx="1791000" cy="25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90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7100133" y="1720578"/>
            <a:ext cx="739699" cy="6700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10200" y="2345135"/>
            <a:ext cx="1973654" cy="26203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383853" y="2240442"/>
            <a:ext cx="1701881" cy="23031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Why use BSTs?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001856" y="1308965"/>
            <a:ext cx="4573245" cy="4525963"/>
          </a:xfrm>
        </p:spPr>
        <p:txBody>
          <a:bodyPr>
            <a:normAutofit/>
          </a:bodyPr>
          <a:lstStyle/>
          <a:p>
            <a:r>
              <a:rPr lang="en-US" sz="2000" dirty="0"/>
              <a:t>BSTs are a special form of BT</a:t>
            </a:r>
          </a:p>
          <a:p>
            <a:r>
              <a:rPr lang="en-US" sz="2000" dirty="0"/>
              <a:t>At every node, L &lt; C &lt; R</a:t>
            </a:r>
          </a:p>
          <a:p>
            <a:pPr lvl="1"/>
            <a:r>
              <a:rPr lang="en-US" dirty="0"/>
              <a:t>At every node, we always know whether to continue searching in the left or right </a:t>
            </a:r>
            <a:r>
              <a:rPr lang="en-US" dirty="0" err="1"/>
              <a:t>subtree</a:t>
            </a:r>
            <a:endParaRPr lang="en-US" dirty="0"/>
          </a:p>
          <a:p>
            <a:pPr lvl="1"/>
            <a:r>
              <a:rPr lang="en-US" dirty="0"/>
              <a:t>If we continue searching in the left </a:t>
            </a:r>
            <a:r>
              <a:rPr lang="en-US" dirty="0" err="1"/>
              <a:t>subtree</a:t>
            </a:r>
            <a:r>
              <a:rPr lang="en-US" dirty="0"/>
              <a:t>, all nodes in the right </a:t>
            </a:r>
            <a:r>
              <a:rPr lang="en-US" dirty="0" err="1"/>
              <a:t>subtree</a:t>
            </a:r>
            <a:r>
              <a:rPr lang="en-US" dirty="0"/>
              <a:t> can be ignored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9832" y="1752844"/>
            <a:ext cx="3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F79646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26567" y="2245949"/>
            <a:ext cx="3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F79646"/>
                </a:solidFill>
              </a:rPr>
              <a:t>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15885" y="2160469"/>
            <a:ext cx="3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F79646"/>
                </a:solidFill>
              </a:rPr>
              <a:t>R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606769" y="1873054"/>
            <a:ext cx="3408812" cy="2885838"/>
            <a:chOff x="4150522" y="1663159"/>
            <a:chExt cx="4150135" cy="3513428"/>
          </a:xfrm>
        </p:grpSpPr>
        <p:sp>
          <p:nvSpPr>
            <p:cNvPr id="35" name="Rectangle 34"/>
            <p:cNvSpPr/>
            <p:nvPr/>
          </p:nvSpPr>
          <p:spPr>
            <a:xfrm>
              <a:off x="6144304" y="1663159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H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527040" y="2341974"/>
              <a:ext cx="1617264" cy="1152013"/>
              <a:chOff x="4384744" y="3185084"/>
              <a:chExt cx="1873872" cy="146375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009368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384744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633992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683393" y="2341974"/>
              <a:ext cx="1617264" cy="1157955"/>
              <a:chOff x="6812928" y="3185084"/>
              <a:chExt cx="1873872" cy="14713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7437552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L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812928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J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062176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M</a:t>
                </a:r>
              </a:p>
            </p:txBody>
          </p:sp>
        </p:grpSp>
        <p:cxnSp>
          <p:nvCxnSpPr>
            <p:cNvPr id="39" name="Straight Arrow Connector 38"/>
            <p:cNvCxnSpPr>
              <a:stCxn id="35" idx="2"/>
              <a:endCxn id="60" idx="0"/>
            </p:cNvCxnSpPr>
            <p:nvPr/>
          </p:nvCxnSpPr>
          <p:spPr>
            <a:xfrm flipH="1">
              <a:off x="5335672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5" idx="2"/>
              <a:endCxn id="57" idx="0"/>
            </p:cNvCxnSpPr>
            <p:nvPr/>
          </p:nvCxnSpPr>
          <p:spPr>
            <a:xfrm>
              <a:off x="6413849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61" idx="0"/>
            </p:cNvCxnSpPr>
            <p:nvPr/>
          </p:nvCxnSpPr>
          <p:spPr>
            <a:xfrm flipH="1">
              <a:off x="4796584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62" idx="0"/>
            </p:cNvCxnSpPr>
            <p:nvPr/>
          </p:nvCxnSpPr>
          <p:spPr>
            <a:xfrm>
              <a:off x="5335672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58" idx="0"/>
            </p:cNvCxnSpPr>
            <p:nvPr/>
          </p:nvCxnSpPr>
          <p:spPr>
            <a:xfrm flipH="1">
              <a:off x="6952937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59" idx="0"/>
            </p:cNvCxnSpPr>
            <p:nvPr/>
          </p:nvCxnSpPr>
          <p:spPr>
            <a:xfrm>
              <a:off x="7492025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605216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G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55397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K</a:t>
              </a:r>
            </a:p>
          </p:txBody>
        </p:sp>
        <p:cxnSp>
          <p:nvCxnSpPr>
            <p:cNvPr id="47" name="Straight Arrow Connector 46"/>
            <p:cNvCxnSpPr>
              <a:stCxn id="58" idx="2"/>
              <a:endCxn id="46" idx="0"/>
            </p:cNvCxnSpPr>
            <p:nvPr/>
          </p:nvCxnSpPr>
          <p:spPr>
            <a:xfrm>
              <a:off x="6952937" y="3499929"/>
              <a:ext cx="372004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2" idx="2"/>
              <a:endCxn id="45" idx="0"/>
            </p:cNvCxnSpPr>
            <p:nvPr/>
          </p:nvCxnSpPr>
          <p:spPr>
            <a:xfrm>
              <a:off x="5874760" y="3493987"/>
              <a:ext cx="0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314074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I</a:t>
              </a:r>
            </a:p>
          </p:txBody>
        </p:sp>
        <p:cxnSp>
          <p:nvCxnSpPr>
            <p:cNvPr id="50" name="Straight Arrow Connector 49"/>
            <p:cNvCxnSpPr>
              <a:stCxn id="58" idx="2"/>
              <a:endCxn id="49" idx="0"/>
            </p:cNvCxnSpPr>
            <p:nvPr/>
          </p:nvCxnSpPr>
          <p:spPr>
            <a:xfrm flipH="1">
              <a:off x="6583618" y="3499929"/>
              <a:ext cx="369319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891845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52" name="Straight Arrow Connector 51"/>
            <p:cNvCxnSpPr>
              <a:stCxn id="61" idx="2"/>
              <a:endCxn id="51" idx="0"/>
            </p:cNvCxnSpPr>
            <p:nvPr/>
          </p:nvCxnSpPr>
          <p:spPr>
            <a:xfrm>
              <a:off x="4796584" y="3493987"/>
              <a:ext cx="364805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4150522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54" name="Straight Arrow Connector 53"/>
            <p:cNvCxnSpPr>
              <a:stCxn id="61" idx="2"/>
              <a:endCxn id="53" idx="0"/>
            </p:cNvCxnSpPr>
            <p:nvPr/>
          </p:nvCxnSpPr>
          <p:spPr>
            <a:xfrm flipH="1">
              <a:off x="4420066" y="3493987"/>
              <a:ext cx="376518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5161389" y="48103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  <p:cxnSp>
          <p:nvCxnSpPr>
            <p:cNvPr id="56" name="Straight Arrow Connector 55"/>
            <p:cNvCxnSpPr>
              <a:stCxn id="51" idx="2"/>
              <a:endCxn id="55" idx="0"/>
            </p:cNvCxnSpPr>
            <p:nvPr/>
          </p:nvCxnSpPr>
          <p:spPr>
            <a:xfrm>
              <a:off x="5161389" y="4335287"/>
              <a:ext cx="269544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643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740781" y="1509298"/>
            <a:ext cx="7500394" cy="2310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2: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Balance factor of        is -1 before insert the node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Insertion occurs at      ‘s shorter subtree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After insertion, the height of left and right subtrees of every node still differ by at most one.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 balancing issue.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3" name="object 6"/>
          <p:cNvSpPr/>
          <p:nvPr/>
        </p:nvSpPr>
        <p:spPr>
          <a:xfrm>
            <a:off x="4795346" y="375557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4795346" y="3755579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4288560" y="412544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4493039" y="455683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4035169" y="455359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4324184" y="416941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5302130" y="412544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5302130" y="412544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5048738" y="455683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5048738" y="455683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5555523" y="455683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5515880" y="502215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38"/>
          <p:cNvSpPr/>
          <p:nvPr/>
        </p:nvSpPr>
        <p:spPr>
          <a:xfrm>
            <a:off x="4230181" y="501199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4282806" y="502215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4" idx="5"/>
            <a:endCxn id="10" idx="1"/>
          </p:cNvCxnSpPr>
          <p:nvPr/>
        </p:nvCxnSpPr>
        <p:spPr>
          <a:xfrm>
            <a:off x="5011671" y="3925993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4" idx="3"/>
            <a:endCxn id="5" idx="7"/>
          </p:cNvCxnSpPr>
          <p:nvPr/>
        </p:nvCxnSpPr>
        <p:spPr>
          <a:xfrm flipH="1">
            <a:off x="4504885" y="3925993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8" idx="4"/>
            <a:endCxn id="6" idx="0"/>
          </p:cNvCxnSpPr>
          <p:nvPr/>
        </p:nvCxnSpPr>
        <p:spPr>
          <a:xfrm>
            <a:off x="4450904" y="4369072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0" idx="3"/>
            <a:endCxn id="11" idx="0"/>
          </p:cNvCxnSpPr>
          <p:nvPr/>
        </p:nvCxnSpPr>
        <p:spPr>
          <a:xfrm flipH="1">
            <a:off x="5175459" y="4295861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0" idx="5"/>
            <a:endCxn id="13" idx="0"/>
          </p:cNvCxnSpPr>
          <p:nvPr/>
        </p:nvCxnSpPr>
        <p:spPr>
          <a:xfrm>
            <a:off x="5518455" y="4295861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>
            <a:stCxn id="6" idx="3"/>
            <a:endCxn id="16" idx="0"/>
          </p:cNvCxnSpPr>
          <p:nvPr/>
        </p:nvCxnSpPr>
        <p:spPr>
          <a:xfrm flipH="1">
            <a:off x="4409526" y="4727245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3816584" y="455359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>
            <a:stCxn id="8" idx="3"/>
            <a:endCxn id="23" idx="7"/>
          </p:cNvCxnSpPr>
          <p:nvPr/>
        </p:nvCxnSpPr>
        <p:spPr>
          <a:xfrm flipH="1">
            <a:off x="4032909" y="4339833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4729064" y="501199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6" idx="5"/>
          </p:cNvCxnSpPr>
          <p:nvPr/>
        </p:nvCxnSpPr>
        <p:spPr>
          <a:xfrm>
            <a:off x="4709364" y="4727245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5592590" y="454264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>
            <a:stCxn id="27" idx="3"/>
            <a:endCxn id="14" idx="0"/>
          </p:cNvCxnSpPr>
          <p:nvPr/>
        </p:nvCxnSpPr>
        <p:spPr>
          <a:xfrm>
            <a:off x="5629706" y="4713056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39"/>
          <p:cNvSpPr/>
          <p:nvPr/>
        </p:nvSpPr>
        <p:spPr>
          <a:xfrm>
            <a:off x="3898039" y="501199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8"/>
          <p:cNvCxnSpPr>
            <a:stCxn id="23" idx="5"/>
            <a:endCxn id="29" idx="0"/>
          </p:cNvCxnSpPr>
          <p:nvPr/>
        </p:nvCxnSpPr>
        <p:spPr>
          <a:xfrm flipH="1">
            <a:off x="4024759" y="4724007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23944" y="484127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47012" y="484127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51072" y="484430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62487" y="486639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04636" y="438235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08705" y="4371194"/>
            <a:ext cx="328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91200" y="4422587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81432" y="443048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47012" y="399958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13261" y="3960791"/>
            <a:ext cx="404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95198" y="360572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3" name="object 39"/>
          <p:cNvSpPr/>
          <p:nvPr/>
        </p:nvSpPr>
        <p:spPr>
          <a:xfrm>
            <a:off x="3136082" y="165227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80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9" name="object 39"/>
          <p:cNvSpPr/>
          <p:nvPr/>
        </p:nvSpPr>
        <p:spPr>
          <a:xfrm>
            <a:off x="7987734" y="194903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15"/>
          <p:cNvSpPr/>
          <p:nvPr/>
        </p:nvSpPr>
        <p:spPr>
          <a:xfrm>
            <a:off x="3389522" y="225513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1" name="object 15"/>
          <p:cNvSpPr/>
          <p:nvPr/>
        </p:nvSpPr>
        <p:spPr>
          <a:xfrm>
            <a:off x="3455265" y="261632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2" name="object 39"/>
          <p:cNvSpPr/>
          <p:nvPr/>
        </p:nvSpPr>
        <p:spPr>
          <a:xfrm>
            <a:off x="5186543" y="501199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80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3" name="直接箭头连接符 38"/>
          <p:cNvCxnSpPr>
            <a:stCxn id="12" idx="5"/>
          </p:cNvCxnSpPr>
          <p:nvPr/>
        </p:nvCxnSpPr>
        <p:spPr>
          <a:xfrm>
            <a:off x="5265064" y="4727245"/>
            <a:ext cx="81218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4908176" y="4028376"/>
            <a:ext cx="262218" cy="544607"/>
          </a:xfrm>
          <a:custGeom>
            <a:avLst/>
            <a:gdLst>
              <a:gd name="connsiteX0" fmla="*/ 0 w 349624"/>
              <a:gd name="connsiteY0" fmla="*/ 0 h 726142"/>
              <a:gd name="connsiteX1" fmla="*/ 179294 w 349624"/>
              <a:gd name="connsiteY1" fmla="*/ 35859 h 726142"/>
              <a:gd name="connsiteX2" fmla="*/ 206189 w 349624"/>
              <a:gd name="connsiteY2" fmla="*/ 44824 h 726142"/>
              <a:gd name="connsiteX3" fmla="*/ 233083 w 349624"/>
              <a:gd name="connsiteY3" fmla="*/ 53789 h 726142"/>
              <a:gd name="connsiteX4" fmla="*/ 286871 w 349624"/>
              <a:gd name="connsiteY4" fmla="*/ 107577 h 726142"/>
              <a:gd name="connsiteX5" fmla="*/ 313765 w 349624"/>
              <a:gd name="connsiteY5" fmla="*/ 206189 h 726142"/>
              <a:gd name="connsiteX6" fmla="*/ 322730 w 349624"/>
              <a:gd name="connsiteY6" fmla="*/ 242048 h 726142"/>
              <a:gd name="connsiteX7" fmla="*/ 331694 w 349624"/>
              <a:gd name="connsiteY7" fmla="*/ 286871 h 726142"/>
              <a:gd name="connsiteX8" fmla="*/ 349624 w 349624"/>
              <a:gd name="connsiteY8" fmla="*/ 358589 h 726142"/>
              <a:gd name="connsiteX9" fmla="*/ 340659 w 349624"/>
              <a:gd name="connsiteY9" fmla="*/ 430306 h 726142"/>
              <a:gd name="connsiteX10" fmla="*/ 251012 w 349624"/>
              <a:gd name="connsiteY10" fmla="*/ 537883 h 726142"/>
              <a:gd name="connsiteX11" fmla="*/ 233083 w 349624"/>
              <a:gd name="connsiteY11" fmla="*/ 564777 h 726142"/>
              <a:gd name="connsiteX12" fmla="*/ 197224 w 349624"/>
              <a:gd name="connsiteY12" fmla="*/ 600636 h 726142"/>
              <a:gd name="connsiteX13" fmla="*/ 188259 w 349624"/>
              <a:gd name="connsiteY13" fmla="*/ 627530 h 726142"/>
              <a:gd name="connsiteX14" fmla="*/ 170330 w 349624"/>
              <a:gd name="connsiteY14" fmla="*/ 654424 h 726142"/>
              <a:gd name="connsiteX15" fmla="*/ 179294 w 349624"/>
              <a:gd name="connsiteY15" fmla="*/ 726142 h 72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9624" h="726142">
                <a:moveTo>
                  <a:pt x="0" y="0"/>
                </a:moveTo>
                <a:cubicBezTo>
                  <a:pt x="126844" y="11532"/>
                  <a:pt x="67300" y="-1472"/>
                  <a:pt x="179294" y="35859"/>
                </a:cubicBezTo>
                <a:lnTo>
                  <a:pt x="206189" y="44824"/>
                </a:lnTo>
                <a:lnTo>
                  <a:pt x="233083" y="53789"/>
                </a:lnTo>
                <a:cubicBezTo>
                  <a:pt x="251012" y="71718"/>
                  <a:pt x="278852" y="83522"/>
                  <a:pt x="286871" y="107577"/>
                </a:cubicBezTo>
                <a:cubicBezTo>
                  <a:pt x="303629" y="157850"/>
                  <a:pt x="293543" y="125299"/>
                  <a:pt x="313765" y="206189"/>
                </a:cubicBezTo>
                <a:cubicBezTo>
                  <a:pt x="316753" y="218142"/>
                  <a:pt x="320314" y="229966"/>
                  <a:pt x="322730" y="242048"/>
                </a:cubicBezTo>
                <a:cubicBezTo>
                  <a:pt x="325718" y="256989"/>
                  <a:pt x="328268" y="272024"/>
                  <a:pt x="331694" y="286871"/>
                </a:cubicBezTo>
                <a:cubicBezTo>
                  <a:pt x="337235" y="310882"/>
                  <a:pt x="349624" y="358589"/>
                  <a:pt x="349624" y="358589"/>
                </a:cubicBezTo>
                <a:cubicBezTo>
                  <a:pt x="346636" y="382495"/>
                  <a:pt x="348762" y="407618"/>
                  <a:pt x="340659" y="430306"/>
                </a:cubicBezTo>
                <a:cubicBezTo>
                  <a:pt x="318095" y="493484"/>
                  <a:pt x="287843" y="482635"/>
                  <a:pt x="251012" y="537883"/>
                </a:cubicBezTo>
                <a:cubicBezTo>
                  <a:pt x="245036" y="546848"/>
                  <a:pt x="240095" y="556597"/>
                  <a:pt x="233083" y="564777"/>
                </a:cubicBezTo>
                <a:cubicBezTo>
                  <a:pt x="222082" y="577612"/>
                  <a:pt x="197224" y="600636"/>
                  <a:pt x="197224" y="600636"/>
                </a:cubicBezTo>
                <a:cubicBezTo>
                  <a:pt x="194236" y="609601"/>
                  <a:pt x="192485" y="619078"/>
                  <a:pt x="188259" y="627530"/>
                </a:cubicBezTo>
                <a:cubicBezTo>
                  <a:pt x="183441" y="637167"/>
                  <a:pt x="171305" y="643694"/>
                  <a:pt x="170330" y="654424"/>
                </a:cubicBezTo>
                <a:cubicBezTo>
                  <a:pt x="168149" y="678417"/>
                  <a:pt x="179294" y="726142"/>
                  <a:pt x="179294" y="726142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Verdan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5C193ED-AA05-1EDD-B556-30B272A07C86}"/>
                  </a:ext>
                </a:extLst>
              </p14:cNvPr>
              <p14:cNvContentPartPr/>
              <p14:nvPr/>
            </p14:nvContentPartPr>
            <p14:xfrm>
              <a:off x="1720554" y="2369255"/>
              <a:ext cx="1519920" cy="98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5C193ED-AA05-1EDD-B556-30B272A07C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6554" y="2261255"/>
                <a:ext cx="16275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1E09AE7-3363-AD45-884D-244793819D73}"/>
                  </a:ext>
                </a:extLst>
              </p14:cNvPr>
              <p14:cNvContentPartPr/>
              <p14:nvPr/>
            </p14:nvContentPartPr>
            <p14:xfrm>
              <a:off x="3970194" y="2332175"/>
              <a:ext cx="1347840" cy="38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1E09AE7-3363-AD45-884D-244793819D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6194" y="2224535"/>
                <a:ext cx="14554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B7C1B2A-BCEE-4820-143F-0CC54E293530}"/>
                  </a:ext>
                </a:extLst>
              </p14:cNvPr>
              <p14:cNvContentPartPr/>
              <p14:nvPr/>
            </p14:nvContentPartPr>
            <p14:xfrm>
              <a:off x="1732434" y="2694695"/>
              <a:ext cx="1418760" cy="60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B7C1B2A-BCEE-4820-143F-0CC54E2935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8434" y="2586695"/>
                <a:ext cx="15264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DE048BE-2DDE-9151-A734-C0A8BDB06240}"/>
                  </a:ext>
                </a:extLst>
              </p14:cNvPr>
              <p14:cNvContentPartPr/>
              <p14:nvPr/>
            </p14:nvContentPartPr>
            <p14:xfrm>
              <a:off x="4018434" y="2694335"/>
              <a:ext cx="1394640" cy="37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DE048BE-2DDE-9151-A734-C0A8BDB062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4434" y="2586695"/>
                <a:ext cx="15022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659A363-0039-73CB-3460-1C0098131D8D}"/>
                  </a:ext>
                </a:extLst>
              </p14:cNvPr>
              <p14:cNvContentPartPr/>
              <p14:nvPr/>
            </p14:nvContentPartPr>
            <p14:xfrm>
              <a:off x="1648194" y="2947055"/>
              <a:ext cx="1310400" cy="73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659A363-0039-73CB-3460-1C0098131D8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4554" y="2839055"/>
                <a:ext cx="14180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36C45CA-6839-6BE0-B1C7-6A58754346DD}"/>
                  </a:ext>
                </a:extLst>
              </p14:cNvPr>
              <p14:cNvContentPartPr/>
              <p14:nvPr/>
            </p14:nvContentPartPr>
            <p14:xfrm>
              <a:off x="1744674" y="3308495"/>
              <a:ext cx="2068200" cy="49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36C45CA-6839-6BE0-B1C7-6A58754346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90674" y="3200855"/>
                <a:ext cx="21758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732DF9F-711C-119F-CA24-491C412A324A}"/>
                  </a:ext>
                </a:extLst>
              </p14:cNvPr>
              <p14:cNvContentPartPr/>
              <p14:nvPr/>
            </p14:nvContentPartPr>
            <p14:xfrm>
              <a:off x="1756554" y="3597215"/>
              <a:ext cx="1588320" cy="622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732DF9F-711C-119F-CA24-491C412A32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02554" y="3489575"/>
                <a:ext cx="169596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050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825968" y="1289378"/>
            <a:ext cx="7473080" cy="2310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3 (a) LL Case: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Balance factor of        is 1 before insert the node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Insertion occurs at      ‘s higher subtree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After insertion, the height of left and right subtrees of every node differ by more than one.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Right Rotation about node        is required to rebalance the tree.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3" name="object 6"/>
          <p:cNvSpPr/>
          <p:nvPr/>
        </p:nvSpPr>
        <p:spPr>
          <a:xfrm>
            <a:off x="4467850" y="375321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4467850" y="3753211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3961065" y="412308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4165544" y="455446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3707674" y="455122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3996688" y="416705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4974634" y="412308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4974634" y="412307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4721243" y="455446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4721243" y="455446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5228028" y="455446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5188384" y="501978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38"/>
          <p:cNvSpPr/>
          <p:nvPr/>
        </p:nvSpPr>
        <p:spPr>
          <a:xfrm>
            <a:off x="3902686" y="500962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3955311" y="501978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4" idx="5"/>
            <a:endCxn id="10" idx="1"/>
          </p:cNvCxnSpPr>
          <p:nvPr/>
        </p:nvCxnSpPr>
        <p:spPr>
          <a:xfrm>
            <a:off x="4684176" y="3923625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4" idx="3"/>
            <a:endCxn id="5" idx="7"/>
          </p:cNvCxnSpPr>
          <p:nvPr/>
        </p:nvCxnSpPr>
        <p:spPr>
          <a:xfrm flipH="1">
            <a:off x="4177390" y="3923624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8" idx="4"/>
            <a:endCxn id="6" idx="0"/>
          </p:cNvCxnSpPr>
          <p:nvPr/>
        </p:nvCxnSpPr>
        <p:spPr>
          <a:xfrm>
            <a:off x="4123409" y="4366703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0" idx="3"/>
            <a:endCxn id="11" idx="0"/>
          </p:cNvCxnSpPr>
          <p:nvPr/>
        </p:nvCxnSpPr>
        <p:spPr>
          <a:xfrm flipH="1">
            <a:off x="4847964" y="4293493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0" idx="5"/>
            <a:endCxn id="13" idx="0"/>
          </p:cNvCxnSpPr>
          <p:nvPr/>
        </p:nvCxnSpPr>
        <p:spPr>
          <a:xfrm>
            <a:off x="5190959" y="4293493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>
            <a:stCxn id="6" idx="3"/>
            <a:endCxn id="16" idx="0"/>
          </p:cNvCxnSpPr>
          <p:nvPr/>
        </p:nvCxnSpPr>
        <p:spPr>
          <a:xfrm flipH="1">
            <a:off x="4082031" y="4724877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3489089" y="455122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>
            <a:stCxn id="8" idx="3"/>
            <a:endCxn id="23" idx="7"/>
          </p:cNvCxnSpPr>
          <p:nvPr/>
        </p:nvCxnSpPr>
        <p:spPr>
          <a:xfrm flipH="1">
            <a:off x="3705414" y="4337465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4401569" y="500962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6" idx="5"/>
          </p:cNvCxnSpPr>
          <p:nvPr/>
        </p:nvCxnSpPr>
        <p:spPr>
          <a:xfrm>
            <a:off x="4381869" y="4724877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5265095" y="454027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>
            <a:stCxn id="27" idx="3"/>
            <a:endCxn id="14" idx="0"/>
          </p:cNvCxnSpPr>
          <p:nvPr/>
        </p:nvCxnSpPr>
        <p:spPr>
          <a:xfrm>
            <a:off x="5302210" y="4710688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39"/>
          <p:cNvSpPr/>
          <p:nvPr/>
        </p:nvSpPr>
        <p:spPr>
          <a:xfrm>
            <a:off x="3570544" y="500962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8"/>
          <p:cNvCxnSpPr>
            <a:stCxn id="23" idx="5"/>
            <a:endCxn id="29" idx="0"/>
          </p:cNvCxnSpPr>
          <p:nvPr/>
        </p:nvCxnSpPr>
        <p:spPr>
          <a:xfrm flipH="1">
            <a:off x="3697264" y="4721639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96448" y="483890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19517" y="483890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23577" y="484194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34992" y="486402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77140" y="437998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80085" y="4372714"/>
            <a:ext cx="328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14081" y="4394910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53937" y="442811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19517" y="3997221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85767" y="3958422"/>
            <a:ext cx="412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67703" y="360335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3" name="object 39"/>
          <p:cNvSpPr/>
          <p:nvPr/>
        </p:nvSpPr>
        <p:spPr>
          <a:xfrm>
            <a:off x="4177390" y="142272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9" name="object 39"/>
          <p:cNvSpPr/>
          <p:nvPr/>
        </p:nvSpPr>
        <p:spPr>
          <a:xfrm>
            <a:off x="8045608" y="171340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15"/>
          <p:cNvSpPr/>
          <p:nvPr/>
        </p:nvSpPr>
        <p:spPr>
          <a:xfrm>
            <a:off x="3516242" y="203127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1" name="object 15"/>
          <p:cNvSpPr/>
          <p:nvPr/>
        </p:nvSpPr>
        <p:spPr>
          <a:xfrm>
            <a:off x="3578694" y="240165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5108895" y="547495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4" name="直接箭头连接符 38"/>
          <p:cNvCxnSpPr>
            <a:endCxn id="50" idx="0"/>
          </p:cNvCxnSpPr>
          <p:nvPr/>
        </p:nvCxnSpPr>
        <p:spPr>
          <a:xfrm flipH="1">
            <a:off x="5235615" y="5209280"/>
            <a:ext cx="22364" cy="265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bject 15"/>
          <p:cNvSpPr/>
          <p:nvPr/>
        </p:nvSpPr>
        <p:spPr>
          <a:xfrm>
            <a:off x="4276160" y="331849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D14A9AB-641E-5F3F-8C88-6D3CAE390782}"/>
                  </a:ext>
                </a:extLst>
              </p14:cNvPr>
              <p14:cNvContentPartPr/>
              <p14:nvPr/>
            </p14:nvContentPartPr>
            <p14:xfrm>
              <a:off x="3055794" y="1442615"/>
              <a:ext cx="975600" cy="50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D14A9AB-641E-5F3F-8C88-6D3CAE3907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1794" y="1334975"/>
                <a:ext cx="10832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24657CE-074E-9B66-37E3-ED44B7922AB0}"/>
                  </a:ext>
                </a:extLst>
              </p14:cNvPr>
              <p14:cNvContentPartPr/>
              <p14:nvPr/>
            </p14:nvContentPartPr>
            <p14:xfrm>
              <a:off x="1648194" y="2152535"/>
              <a:ext cx="1418760" cy="49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24657CE-074E-9B66-37E3-ED44B7922A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4554" y="2044895"/>
                <a:ext cx="15264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D83B51D-E5B4-F973-5BBA-B4EB331499A9}"/>
                  </a:ext>
                </a:extLst>
              </p14:cNvPr>
              <p14:cNvContentPartPr/>
              <p14:nvPr/>
            </p14:nvContentPartPr>
            <p14:xfrm>
              <a:off x="4006554" y="2177735"/>
              <a:ext cx="9468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D83B51D-E5B4-F973-5BBA-B4EB331499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52554" y="2069735"/>
                <a:ext cx="202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5C959D0-7100-BB2A-2B5C-DD76C37BC852}"/>
                  </a:ext>
                </a:extLst>
              </p14:cNvPr>
              <p14:cNvContentPartPr/>
              <p14:nvPr/>
            </p14:nvContentPartPr>
            <p14:xfrm>
              <a:off x="1660074" y="2514695"/>
              <a:ext cx="1671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5C959D0-7100-BB2A-2B5C-DD76C37BC8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06074" y="2406695"/>
                <a:ext cx="1779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D4F99B2-4134-0B0B-F20C-626682190DE8}"/>
                  </a:ext>
                </a:extLst>
              </p14:cNvPr>
              <p14:cNvContentPartPr/>
              <p14:nvPr/>
            </p14:nvContentPartPr>
            <p14:xfrm>
              <a:off x="4054794" y="2485535"/>
              <a:ext cx="1401840" cy="5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D4F99B2-4134-0B0B-F20C-626682190D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00794" y="2377895"/>
                <a:ext cx="15094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B93FA17-4262-6D77-CCA5-53373A22F90D}"/>
                  </a:ext>
                </a:extLst>
              </p14:cNvPr>
              <p14:cNvContentPartPr/>
              <p14:nvPr/>
            </p14:nvContentPartPr>
            <p14:xfrm>
              <a:off x="1816314" y="2767055"/>
              <a:ext cx="1274400" cy="38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B93FA17-4262-6D77-CCA5-53373A22F9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62674" y="2659055"/>
                <a:ext cx="13820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217AB4B-460C-915F-F120-BA42CCE48E48}"/>
                  </a:ext>
                </a:extLst>
              </p14:cNvPr>
              <p14:cNvContentPartPr/>
              <p14:nvPr/>
            </p14:nvContentPartPr>
            <p14:xfrm>
              <a:off x="1972914" y="3079895"/>
              <a:ext cx="218880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217AB4B-460C-915F-F120-BA42CCE48E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18914" y="2971895"/>
                <a:ext cx="2296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FBB4860-2393-8485-E45B-CE9CF076D360}"/>
                  </a:ext>
                </a:extLst>
              </p14:cNvPr>
              <p14:cNvContentPartPr/>
              <p14:nvPr/>
            </p14:nvContentPartPr>
            <p14:xfrm>
              <a:off x="1804794" y="3391655"/>
              <a:ext cx="1226160" cy="49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FBB4860-2393-8485-E45B-CE9CF076D36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50794" y="3284015"/>
                <a:ext cx="13338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A3D2896-61E7-80E1-E2DA-4182EE8D8CEC}"/>
                  </a:ext>
                </a:extLst>
              </p14:cNvPr>
              <p14:cNvContentPartPr/>
              <p14:nvPr/>
            </p14:nvContentPartPr>
            <p14:xfrm>
              <a:off x="1792554" y="3079895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A3D2896-61E7-80E1-E2DA-4182EE8D8C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38554" y="297189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A0FFD89-9524-E4BA-27B4-7A17BB6FFAE4}"/>
                  </a:ext>
                </a:extLst>
              </p14:cNvPr>
              <p14:cNvContentPartPr/>
              <p14:nvPr/>
            </p14:nvContentPartPr>
            <p14:xfrm>
              <a:off x="1852674" y="3042095"/>
              <a:ext cx="335880" cy="140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A0FFD89-9524-E4BA-27B4-7A17BB6FFA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99034" y="2934095"/>
                <a:ext cx="4435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6AD11BA-C02A-5AAC-66D0-190470A619ED}"/>
                  </a:ext>
                </a:extLst>
              </p14:cNvPr>
              <p14:cNvContentPartPr/>
              <p14:nvPr/>
            </p14:nvContentPartPr>
            <p14:xfrm>
              <a:off x="3092154" y="3403895"/>
              <a:ext cx="1466280" cy="25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6AD11BA-C02A-5AAC-66D0-190470A619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38154" y="3296255"/>
                <a:ext cx="15739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DF17506-C523-BB5E-0123-39F3D625F3E2}"/>
                  </a:ext>
                </a:extLst>
              </p14:cNvPr>
              <p14:cNvContentPartPr/>
              <p14:nvPr/>
            </p14:nvContentPartPr>
            <p14:xfrm>
              <a:off x="2273874" y="1551695"/>
              <a:ext cx="19152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DF17506-C523-BB5E-0123-39F3D625F3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20234" y="1444055"/>
                <a:ext cx="2991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662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3" name="object 6"/>
          <p:cNvSpPr/>
          <p:nvPr/>
        </p:nvSpPr>
        <p:spPr>
          <a:xfrm>
            <a:off x="1339452" y="169589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1339452" y="1695898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832667" y="206576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1037146" y="249715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579275" y="249391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868290" y="210973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1846236" y="206576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1846236" y="206576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1592845" y="249715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1592845" y="249715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2099630" y="249715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2059986" y="296247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38"/>
          <p:cNvSpPr/>
          <p:nvPr/>
        </p:nvSpPr>
        <p:spPr>
          <a:xfrm>
            <a:off x="774287" y="295231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826913" y="296247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4" idx="5"/>
            <a:endCxn id="10" idx="1"/>
          </p:cNvCxnSpPr>
          <p:nvPr/>
        </p:nvCxnSpPr>
        <p:spPr>
          <a:xfrm>
            <a:off x="1555777" y="1866312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4" idx="3"/>
            <a:endCxn id="5" idx="7"/>
          </p:cNvCxnSpPr>
          <p:nvPr/>
        </p:nvCxnSpPr>
        <p:spPr>
          <a:xfrm flipH="1">
            <a:off x="1048992" y="1866312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8" idx="4"/>
            <a:endCxn id="6" idx="0"/>
          </p:cNvCxnSpPr>
          <p:nvPr/>
        </p:nvCxnSpPr>
        <p:spPr>
          <a:xfrm>
            <a:off x="995010" y="2309391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0" idx="3"/>
            <a:endCxn id="11" idx="0"/>
          </p:cNvCxnSpPr>
          <p:nvPr/>
        </p:nvCxnSpPr>
        <p:spPr>
          <a:xfrm flipH="1">
            <a:off x="1719565" y="2236181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0" idx="5"/>
            <a:endCxn id="13" idx="0"/>
          </p:cNvCxnSpPr>
          <p:nvPr/>
        </p:nvCxnSpPr>
        <p:spPr>
          <a:xfrm>
            <a:off x="2062561" y="2236181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>
            <a:stCxn id="6" idx="3"/>
            <a:endCxn id="16" idx="0"/>
          </p:cNvCxnSpPr>
          <p:nvPr/>
        </p:nvCxnSpPr>
        <p:spPr>
          <a:xfrm flipH="1">
            <a:off x="953632" y="2667564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360691" y="249391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>
            <a:stCxn id="8" idx="3"/>
            <a:endCxn id="23" idx="7"/>
          </p:cNvCxnSpPr>
          <p:nvPr/>
        </p:nvCxnSpPr>
        <p:spPr>
          <a:xfrm flipH="1">
            <a:off x="577016" y="2280152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1273171" y="295231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6" idx="5"/>
          </p:cNvCxnSpPr>
          <p:nvPr/>
        </p:nvCxnSpPr>
        <p:spPr>
          <a:xfrm>
            <a:off x="1253471" y="2667564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2136697" y="248296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>
            <a:stCxn id="27" idx="3"/>
            <a:endCxn id="14" idx="0"/>
          </p:cNvCxnSpPr>
          <p:nvPr/>
        </p:nvCxnSpPr>
        <p:spPr>
          <a:xfrm>
            <a:off x="2173812" y="2653375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39"/>
          <p:cNvSpPr/>
          <p:nvPr/>
        </p:nvSpPr>
        <p:spPr>
          <a:xfrm>
            <a:off x="442145" y="295231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8"/>
          <p:cNvCxnSpPr>
            <a:stCxn id="23" idx="5"/>
            <a:endCxn id="29" idx="0"/>
          </p:cNvCxnSpPr>
          <p:nvPr/>
        </p:nvCxnSpPr>
        <p:spPr>
          <a:xfrm flipH="1">
            <a:off x="568866" y="2664326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8050" y="278159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1118" y="278159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95179" y="278462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6594" y="280671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48742" y="232267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6296" y="2315402"/>
            <a:ext cx="31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964" y="2337597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25539" y="237080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1118" y="193990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57369" y="1901110"/>
            <a:ext cx="376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9305" y="154604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2" name="object 39"/>
          <p:cNvSpPr/>
          <p:nvPr/>
        </p:nvSpPr>
        <p:spPr>
          <a:xfrm>
            <a:off x="1980497" y="341764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43" name="直接箭头连接符 38"/>
          <p:cNvCxnSpPr>
            <a:endCxn id="42" idx="0"/>
          </p:cNvCxnSpPr>
          <p:nvPr/>
        </p:nvCxnSpPr>
        <p:spPr>
          <a:xfrm flipH="1">
            <a:off x="2107216" y="3151967"/>
            <a:ext cx="22364" cy="265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 rot="20511286">
            <a:off x="2244236" y="3003867"/>
            <a:ext cx="255664" cy="534929"/>
          </a:xfrm>
          <a:custGeom>
            <a:avLst/>
            <a:gdLst>
              <a:gd name="connsiteX0" fmla="*/ 0 w 215155"/>
              <a:gd name="connsiteY0" fmla="*/ 744070 h 744070"/>
              <a:gd name="connsiteX1" fmla="*/ 26894 w 215155"/>
              <a:gd name="connsiteY1" fmla="*/ 690282 h 744070"/>
              <a:gd name="connsiteX2" fmla="*/ 53788 w 215155"/>
              <a:gd name="connsiteY2" fmla="*/ 645459 h 744070"/>
              <a:gd name="connsiteX3" fmla="*/ 62753 w 215155"/>
              <a:gd name="connsiteY3" fmla="*/ 618564 h 744070"/>
              <a:gd name="connsiteX4" fmla="*/ 98611 w 215155"/>
              <a:gd name="connsiteY4" fmla="*/ 555812 h 744070"/>
              <a:gd name="connsiteX5" fmla="*/ 116541 w 215155"/>
              <a:gd name="connsiteY5" fmla="*/ 502023 h 744070"/>
              <a:gd name="connsiteX6" fmla="*/ 134470 w 215155"/>
              <a:gd name="connsiteY6" fmla="*/ 430306 h 744070"/>
              <a:gd name="connsiteX7" fmla="*/ 152400 w 215155"/>
              <a:gd name="connsiteY7" fmla="*/ 394447 h 744070"/>
              <a:gd name="connsiteX8" fmla="*/ 179294 w 215155"/>
              <a:gd name="connsiteY8" fmla="*/ 268941 h 744070"/>
              <a:gd name="connsiteX9" fmla="*/ 188258 w 215155"/>
              <a:gd name="connsiteY9" fmla="*/ 224117 h 744070"/>
              <a:gd name="connsiteX10" fmla="*/ 197223 w 215155"/>
              <a:gd name="connsiteY10" fmla="*/ 179294 h 744070"/>
              <a:gd name="connsiteX11" fmla="*/ 206188 w 215155"/>
              <a:gd name="connsiteY11" fmla="*/ 71717 h 744070"/>
              <a:gd name="connsiteX12" fmla="*/ 215153 w 215155"/>
              <a:gd name="connsiteY12" fmla="*/ 0 h 74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155" h="744070">
                <a:moveTo>
                  <a:pt x="0" y="744070"/>
                </a:moveTo>
                <a:cubicBezTo>
                  <a:pt x="8965" y="726141"/>
                  <a:pt x="17295" y="707880"/>
                  <a:pt x="26894" y="690282"/>
                </a:cubicBezTo>
                <a:cubicBezTo>
                  <a:pt x="35238" y="674985"/>
                  <a:pt x="45996" y="661044"/>
                  <a:pt x="53788" y="645459"/>
                </a:cubicBezTo>
                <a:cubicBezTo>
                  <a:pt x="58014" y="637007"/>
                  <a:pt x="58527" y="627016"/>
                  <a:pt x="62753" y="618564"/>
                </a:cubicBezTo>
                <a:cubicBezTo>
                  <a:pt x="95098" y="553872"/>
                  <a:pt x="67177" y="634397"/>
                  <a:pt x="98611" y="555812"/>
                </a:cubicBezTo>
                <a:cubicBezTo>
                  <a:pt x="105630" y="538264"/>
                  <a:pt x="111349" y="520195"/>
                  <a:pt x="116541" y="502023"/>
                </a:cubicBezTo>
                <a:cubicBezTo>
                  <a:pt x="123311" y="478330"/>
                  <a:pt x="123450" y="452346"/>
                  <a:pt x="134470" y="430306"/>
                </a:cubicBezTo>
                <a:lnTo>
                  <a:pt x="152400" y="394447"/>
                </a:lnTo>
                <a:cubicBezTo>
                  <a:pt x="168753" y="329030"/>
                  <a:pt x="158952" y="370653"/>
                  <a:pt x="179294" y="268941"/>
                </a:cubicBezTo>
                <a:lnTo>
                  <a:pt x="188258" y="224117"/>
                </a:lnTo>
                <a:lnTo>
                  <a:pt x="197223" y="179294"/>
                </a:lnTo>
                <a:cubicBezTo>
                  <a:pt x="200211" y="143435"/>
                  <a:pt x="202421" y="107503"/>
                  <a:pt x="206188" y="71717"/>
                </a:cubicBezTo>
                <a:cubicBezTo>
                  <a:pt x="215576" y="-17462"/>
                  <a:pt x="215153" y="33413"/>
                  <a:pt x="215153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12994" y="1939909"/>
            <a:ext cx="380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Update the height of node 97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Update the balance factor of node 97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00738" y="279995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49" name="Freeform 48"/>
          <p:cNvSpPr/>
          <p:nvPr/>
        </p:nvSpPr>
        <p:spPr>
          <a:xfrm rot="20511286">
            <a:off x="2313051" y="2570911"/>
            <a:ext cx="255664" cy="534929"/>
          </a:xfrm>
          <a:custGeom>
            <a:avLst/>
            <a:gdLst>
              <a:gd name="connsiteX0" fmla="*/ 0 w 215155"/>
              <a:gd name="connsiteY0" fmla="*/ 744070 h 744070"/>
              <a:gd name="connsiteX1" fmla="*/ 26894 w 215155"/>
              <a:gd name="connsiteY1" fmla="*/ 690282 h 744070"/>
              <a:gd name="connsiteX2" fmla="*/ 53788 w 215155"/>
              <a:gd name="connsiteY2" fmla="*/ 645459 h 744070"/>
              <a:gd name="connsiteX3" fmla="*/ 62753 w 215155"/>
              <a:gd name="connsiteY3" fmla="*/ 618564 h 744070"/>
              <a:gd name="connsiteX4" fmla="*/ 98611 w 215155"/>
              <a:gd name="connsiteY4" fmla="*/ 555812 h 744070"/>
              <a:gd name="connsiteX5" fmla="*/ 116541 w 215155"/>
              <a:gd name="connsiteY5" fmla="*/ 502023 h 744070"/>
              <a:gd name="connsiteX6" fmla="*/ 134470 w 215155"/>
              <a:gd name="connsiteY6" fmla="*/ 430306 h 744070"/>
              <a:gd name="connsiteX7" fmla="*/ 152400 w 215155"/>
              <a:gd name="connsiteY7" fmla="*/ 394447 h 744070"/>
              <a:gd name="connsiteX8" fmla="*/ 179294 w 215155"/>
              <a:gd name="connsiteY8" fmla="*/ 268941 h 744070"/>
              <a:gd name="connsiteX9" fmla="*/ 188258 w 215155"/>
              <a:gd name="connsiteY9" fmla="*/ 224117 h 744070"/>
              <a:gd name="connsiteX10" fmla="*/ 197223 w 215155"/>
              <a:gd name="connsiteY10" fmla="*/ 179294 h 744070"/>
              <a:gd name="connsiteX11" fmla="*/ 206188 w 215155"/>
              <a:gd name="connsiteY11" fmla="*/ 71717 h 744070"/>
              <a:gd name="connsiteX12" fmla="*/ 215153 w 215155"/>
              <a:gd name="connsiteY12" fmla="*/ 0 h 74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155" h="744070">
                <a:moveTo>
                  <a:pt x="0" y="744070"/>
                </a:moveTo>
                <a:cubicBezTo>
                  <a:pt x="8965" y="726141"/>
                  <a:pt x="17295" y="707880"/>
                  <a:pt x="26894" y="690282"/>
                </a:cubicBezTo>
                <a:cubicBezTo>
                  <a:pt x="35238" y="674985"/>
                  <a:pt x="45996" y="661044"/>
                  <a:pt x="53788" y="645459"/>
                </a:cubicBezTo>
                <a:cubicBezTo>
                  <a:pt x="58014" y="637007"/>
                  <a:pt x="58527" y="627016"/>
                  <a:pt x="62753" y="618564"/>
                </a:cubicBezTo>
                <a:cubicBezTo>
                  <a:pt x="95098" y="553872"/>
                  <a:pt x="67177" y="634397"/>
                  <a:pt x="98611" y="555812"/>
                </a:cubicBezTo>
                <a:cubicBezTo>
                  <a:pt x="105630" y="538264"/>
                  <a:pt x="111349" y="520195"/>
                  <a:pt x="116541" y="502023"/>
                </a:cubicBezTo>
                <a:cubicBezTo>
                  <a:pt x="123311" y="478330"/>
                  <a:pt x="123450" y="452346"/>
                  <a:pt x="134470" y="430306"/>
                </a:cubicBezTo>
                <a:lnTo>
                  <a:pt x="152400" y="394447"/>
                </a:lnTo>
                <a:cubicBezTo>
                  <a:pt x="168753" y="329030"/>
                  <a:pt x="158952" y="370653"/>
                  <a:pt x="179294" y="268941"/>
                </a:cubicBezTo>
                <a:lnTo>
                  <a:pt x="188258" y="224117"/>
                </a:lnTo>
                <a:lnTo>
                  <a:pt x="197223" y="179294"/>
                </a:lnTo>
                <a:cubicBezTo>
                  <a:pt x="200211" y="143435"/>
                  <a:pt x="202421" y="107503"/>
                  <a:pt x="206188" y="71717"/>
                </a:cubicBezTo>
                <a:cubicBezTo>
                  <a:pt x="215576" y="-17462"/>
                  <a:pt x="215153" y="33413"/>
                  <a:pt x="215153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12995" y="2451190"/>
            <a:ext cx="5123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Update the height of node 99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Update the balance factor of node 99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Node 99 is imbalanced. BF&gt;1</a:t>
            </a:r>
          </a:p>
          <a:p>
            <a:pPr defTabSz="685800"/>
            <a:r>
              <a:rPr lang="en-US" sz="1400" dirty="0">
                <a:solidFill>
                  <a:prstClr val="black"/>
                </a:solidFill>
              </a:rPr>
              <a:t>=&gt; Some nodes in the left subtree need to shift to right subtree</a:t>
            </a:r>
          </a:p>
          <a:p>
            <a:pPr defTabSz="685800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97771" y="2337596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2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387169" y="3571134"/>
            <a:ext cx="2519316" cy="1634598"/>
            <a:chOff x="516226" y="3618512"/>
            <a:chExt cx="3359087" cy="2179464"/>
          </a:xfrm>
        </p:grpSpPr>
        <p:sp>
          <p:nvSpPr>
            <p:cNvPr id="52" name="object 6"/>
            <p:cNvSpPr/>
            <p:nvPr/>
          </p:nvSpPr>
          <p:spPr>
            <a:xfrm>
              <a:off x="2035481" y="381832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3" name="object 7"/>
            <p:cNvSpPr/>
            <p:nvPr/>
          </p:nvSpPr>
          <p:spPr>
            <a:xfrm>
              <a:off x="2035481" y="3818324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4" name="object 8"/>
            <p:cNvSpPr/>
            <p:nvPr/>
          </p:nvSpPr>
          <p:spPr>
            <a:xfrm>
              <a:off x="1359767" y="431148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5" name="object 9"/>
            <p:cNvSpPr/>
            <p:nvPr/>
          </p:nvSpPr>
          <p:spPr>
            <a:xfrm>
              <a:off x="1632406" y="488666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31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6" name="object 10"/>
            <p:cNvSpPr/>
            <p:nvPr/>
          </p:nvSpPr>
          <p:spPr>
            <a:xfrm>
              <a:off x="1021912" y="488234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7" name="object 11"/>
            <p:cNvSpPr/>
            <p:nvPr/>
          </p:nvSpPr>
          <p:spPr>
            <a:xfrm>
              <a:off x="1407265" y="437011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14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8" name="object 14"/>
            <p:cNvSpPr/>
            <p:nvPr/>
          </p:nvSpPr>
          <p:spPr>
            <a:xfrm>
              <a:off x="2711193" y="431148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9" name="object 15"/>
            <p:cNvSpPr/>
            <p:nvPr/>
          </p:nvSpPr>
          <p:spPr>
            <a:xfrm>
              <a:off x="2711193" y="4311482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0" name="object 16"/>
            <p:cNvSpPr/>
            <p:nvPr/>
          </p:nvSpPr>
          <p:spPr>
            <a:xfrm>
              <a:off x="2373338" y="4886660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1" name="object 17"/>
            <p:cNvSpPr/>
            <p:nvPr/>
          </p:nvSpPr>
          <p:spPr>
            <a:xfrm>
              <a:off x="2373338" y="488666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2" name="object 18"/>
            <p:cNvSpPr/>
            <p:nvPr/>
          </p:nvSpPr>
          <p:spPr>
            <a:xfrm>
              <a:off x="3049051" y="4886660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3" name="object 19"/>
            <p:cNvSpPr/>
            <p:nvPr/>
          </p:nvSpPr>
          <p:spPr>
            <a:xfrm>
              <a:off x="3059167" y="488666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4" name="object 38"/>
            <p:cNvSpPr/>
            <p:nvPr/>
          </p:nvSpPr>
          <p:spPr>
            <a:xfrm>
              <a:off x="1281928" y="5493547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5" name="object 39"/>
            <p:cNvSpPr/>
            <p:nvPr/>
          </p:nvSpPr>
          <p:spPr>
            <a:xfrm>
              <a:off x="1352095" y="5507094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23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66" name="直接箭头连接符 32"/>
            <p:cNvCxnSpPr>
              <a:stCxn id="53" idx="5"/>
              <a:endCxn id="59" idx="1"/>
            </p:cNvCxnSpPr>
            <p:nvPr/>
          </p:nvCxnSpPr>
          <p:spPr>
            <a:xfrm>
              <a:off x="2323914" y="4045542"/>
              <a:ext cx="436767" cy="304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33"/>
            <p:cNvCxnSpPr>
              <a:stCxn id="53" idx="3"/>
              <a:endCxn id="54" idx="7"/>
            </p:cNvCxnSpPr>
            <p:nvPr/>
          </p:nvCxnSpPr>
          <p:spPr>
            <a:xfrm flipH="1">
              <a:off x="1648200" y="4045542"/>
              <a:ext cx="436769" cy="30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34"/>
            <p:cNvCxnSpPr>
              <a:stCxn id="57" idx="4"/>
              <a:endCxn id="55" idx="0"/>
            </p:cNvCxnSpPr>
            <p:nvPr/>
          </p:nvCxnSpPr>
          <p:spPr>
            <a:xfrm>
              <a:off x="1576225" y="4636313"/>
              <a:ext cx="225141" cy="250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35"/>
            <p:cNvCxnSpPr>
              <a:stCxn id="59" idx="3"/>
              <a:endCxn id="60" idx="0"/>
            </p:cNvCxnSpPr>
            <p:nvPr/>
          </p:nvCxnSpPr>
          <p:spPr>
            <a:xfrm flipH="1">
              <a:off x="2542298" y="4538700"/>
              <a:ext cx="218383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37"/>
            <p:cNvCxnSpPr>
              <a:stCxn id="59" idx="5"/>
              <a:endCxn id="62" idx="0"/>
            </p:cNvCxnSpPr>
            <p:nvPr/>
          </p:nvCxnSpPr>
          <p:spPr>
            <a:xfrm>
              <a:off x="2999626" y="4538700"/>
              <a:ext cx="218385" cy="3479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38"/>
            <p:cNvCxnSpPr>
              <a:stCxn id="55" idx="3"/>
              <a:endCxn id="65" idx="0"/>
            </p:cNvCxnSpPr>
            <p:nvPr/>
          </p:nvCxnSpPr>
          <p:spPr>
            <a:xfrm flipH="1">
              <a:off x="1521055" y="5113878"/>
              <a:ext cx="160838" cy="393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bject 17"/>
            <p:cNvSpPr/>
            <p:nvPr/>
          </p:nvSpPr>
          <p:spPr>
            <a:xfrm>
              <a:off x="730466" y="488234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 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3" name="直接箭头连接符 35"/>
            <p:cNvCxnSpPr>
              <a:stCxn id="57" idx="3"/>
              <a:endCxn id="72" idx="7"/>
            </p:cNvCxnSpPr>
            <p:nvPr/>
          </p:nvCxnSpPr>
          <p:spPr>
            <a:xfrm flipH="1">
              <a:off x="1018899" y="4597329"/>
              <a:ext cx="437853" cy="3239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bject 17"/>
            <p:cNvSpPr/>
            <p:nvPr/>
          </p:nvSpPr>
          <p:spPr>
            <a:xfrm>
              <a:off x="1947106" y="5493547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45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5" name="直接箭头连接符 35"/>
            <p:cNvCxnSpPr>
              <a:stCxn id="55" idx="5"/>
            </p:cNvCxnSpPr>
            <p:nvPr/>
          </p:nvCxnSpPr>
          <p:spPr>
            <a:xfrm>
              <a:off x="1920839" y="5113878"/>
              <a:ext cx="238260" cy="379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bject 39"/>
            <p:cNvSpPr/>
            <p:nvPr/>
          </p:nvSpPr>
          <p:spPr>
            <a:xfrm>
              <a:off x="3537393" y="5531774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7" name="直接箭头连接符 38"/>
            <p:cNvCxnSpPr>
              <a:stCxn id="63" idx="5"/>
              <a:endCxn id="76" idx="0"/>
            </p:cNvCxnSpPr>
            <p:nvPr/>
          </p:nvCxnSpPr>
          <p:spPr>
            <a:xfrm>
              <a:off x="3347600" y="5113878"/>
              <a:ext cx="358753" cy="4178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bject 39"/>
            <p:cNvSpPr/>
            <p:nvPr/>
          </p:nvSpPr>
          <p:spPr>
            <a:xfrm>
              <a:off x="839072" y="5493547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9" name="直接箭头连接符 38"/>
            <p:cNvCxnSpPr>
              <a:stCxn id="72" idx="5"/>
              <a:endCxn id="78" idx="0"/>
            </p:cNvCxnSpPr>
            <p:nvPr/>
          </p:nvCxnSpPr>
          <p:spPr>
            <a:xfrm flipH="1">
              <a:off x="1008032" y="5109561"/>
              <a:ext cx="10867" cy="3839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40278" y="526591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304370" y="526591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843116" y="526996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14535" y="465402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6226" y="4644328"/>
              <a:ext cx="50675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83596" y="471819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04370" y="4143671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726037" y="4091939"/>
              <a:ext cx="50531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901951" y="3618512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91" name="object 39"/>
            <p:cNvSpPr/>
            <p:nvPr/>
          </p:nvSpPr>
          <p:spPr>
            <a:xfrm>
              <a:off x="2855410" y="547742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92" name="直接箭头连接符 38"/>
            <p:cNvCxnSpPr/>
            <p:nvPr/>
          </p:nvCxnSpPr>
          <p:spPr>
            <a:xfrm flipH="1">
              <a:off x="3029084" y="5102073"/>
              <a:ext cx="70393" cy="3914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682452" y="530155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895381" y="4701331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srgbClr val="FF0000"/>
                  </a:solidFill>
                  <a:latin typeface="Verdana"/>
                </a:rPr>
                <a:t>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397086" y="5338192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srgbClr val="FF0000"/>
                  </a:solidFill>
                  <a:latin typeface="Verdana"/>
                </a:rPr>
                <a:t>0</a:t>
              </a:r>
            </a:p>
          </p:txBody>
        </p:sp>
        <p:sp>
          <p:nvSpPr>
            <p:cNvPr id="150" name="Curved Down Arrow 149"/>
            <p:cNvSpPr/>
            <p:nvPr/>
          </p:nvSpPr>
          <p:spPr>
            <a:xfrm rot="3965103">
              <a:off x="3280992" y="4749195"/>
              <a:ext cx="640973" cy="314860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3046965" y="3636690"/>
            <a:ext cx="51893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400" dirty="0">
                <a:solidFill>
                  <a:prstClr val="black"/>
                </a:solidFill>
              </a:rPr>
              <a:t>Rotate Right about Node 99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Let Node 97’s right child be Node 99’s left child (NULL in this case) </a:t>
            </a:r>
            <a:r>
              <a:rPr lang="en-US" sz="1400" baseline="30000" dirty="0">
                <a:solidFill>
                  <a:prstClr val="black"/>
                </a:solidFill>
              </a:rPr>
              <a:t>*those nodes are between 99 and 97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Let Node 99 be Node 97’s right child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Let Node 97 be Node 93’s right child.</a:t>
            </a:r>
          </a:p>
          <a:p>
            <a:pPr marL="257175" indent="-257175" defTabSz="685800"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</a:endParaRPr>
          </a:p>
          <a:p>
            <a:pPr defTabSz="685800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3" name="Curved Down Arrow 152"/>
          <p:cNvSpPr/>
          <p:nvPr/>
        </p:nvSpPr>
        <p:spPr>
          <a:xfrm rot="3965103">
            <a:off x="2388522" y="2429354"/>
            <a:ext cx="480730" cy="236145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Verdan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1945948-2343-BB03-3431-EEF6EE4B7077}"/>
                  </a:ext>
                </a:extLst>
              </p14:cNvPr>
              <p14:cNvContentPartPr/>
              <p14:nvPr/>
            </p14:nvContentPartPr>
            <p14:xfrm>
              <a:off x="3477354" y="2030495"/>
              <a:ext cx="2657880" cy="114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1945948-2343-BB03-3431-EEF6EE4B70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3354" y="1922855"/>
                <a:ext cx="27655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8FCE486-EF5D-6E5E-0BB1-AE870F0CDE53}"/>
                  </a:ext>
                </a:extLst>
              </p14:cNvPr>
              <p14:cNvContentPartPr/>
              <p14:nvPr/>
            </p14:nvContentPartPr>
            <p14:xfrm>
              <a:off x="3464754" y="2261615"/>
              <a:ext cx="3355920" cy="619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8FCE486-EF5D-6E5E-0BB1-AE870F0CDE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1114" y="2153975"/>
                <a:ext cx="34635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8B172CA-6CBC-B664-16FB-934637B9A6EB}"/>
                  </a:ext>
                </a:extLst>
              </p14:cNvPr>
              <p14:cNvContentPartPr/>
              <p14:nvPr/>
            </p14:nvContentPartPr>
            <p14:xfrm>
              <a:off x="3453234" y="2571935"/>
              <a:ext cx="2573640" cy="511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8B172CA-6CBC-B664-16FB-934637B9A6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9234" y="2464295"/>
                <a:ext cx="26812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78C7A46-152C-9E54-CBC9-2E0416D774CA}"/>
                  </a:ext>
                </a:extLst>
              </p14:cNvPr>
              <p14:cNvContentPartPr/>
              <p14:nvPr/>
            </p14:nvContentPartPr>
            <p14:xfrm>
              <a:off x="3332634" y="2803415"/>
              <a:ext cx="3372480" cy="67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78C7A46-152C-9E54-CBC9-2E0416D774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8634" y="2695415"/>
                <a:ext cx="34801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67F5333-D638-6FDA-F757-1AD4DDFA7F56}"/>
                  </a:ext>
                </a:extLst>
              </p14:cNvPr>
              <p14:cNvContentPartPr/>
              <p14:nvPr/>
            </p14:nvContentPartPr>
            <p14:xfrm>
              <a:off x="4114554" y="3236135"/>
              <a:ext cx="3596400" cy="867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67F5333-D638-6FDA-F757-1AD4DDFA7F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60914" y="3128495"/>
                <a:ext cx="37040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CE1462C-CDA3-E591-BACE-53F6B537D8F2}"/>
                  </a:ext>
                </a:extLst>
              </p14:cNvPr>
              <p14:cNvContentPartPr/>
              <p14:nvPr/>
            </p14:nvContentPartPr>
            <p14:xfrm>
              <a:off x="3260274" y="3465095"/>
              <a:ext cx="14187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CE1462C-CDA3-E591-BACE-53F6B537D8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06274" y="3357095"/>
                <a:ext cx="1526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217BDCE-3A90-66C2-5BF2-FDD3028C8F24}"/>
                  </a:ext>
                </a:extLst>
              </p14:cNvPr>
              <p14:cNvContentPartPr/>
              <p14:nvPr/>
            </p14:nvContentPartPr>
            <p14:xfrm>
              <a:off x="3127794" y="3776855"/>
              <a:ext cx="1081800" cy="280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217BDCE-3A90-66C2-5BF2-FDD3028C8F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74154" y="3669215"/>
                <a:ext cx="118944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9674A7F-A656-7A76-DA60-6CF50A866A66}"/>
                  </a:ext>
                </a:extLst>
              </p14:cNvPr>
              <p14:cNvContentPartPr/>
              <p14:nvPr/>
            </p14:nvContentPartPr>
            <p14:xfrm>
              <a:off x="3753474" y="3908255"/>
              <a:ext cx="3861360" cy="1234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9674A7F-A656-7A76-DA60-6CF50A866A6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99834" y="3800255"/>
                <a:ext cx="39690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1BC2C35-66C9-79B1-B3ED-0A401B2A29D2}"/>
                  </a:ext>
                </a:extLst>
              </p14:cNvPr>
              <p14:cNvContentPartPr/>
              <p14:nvPr/>
            </p14:nvContentPartPr>
            <p14:xfrm>
              <a:off x="3729714" y="4379495"/>
              <a:ext cx="3075480" cy="1692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1BC2C35-66C9-79B1-B3ED-0A401B2A29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75714" y="4271495"/>
                <a:ext cx="318312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9CE5A62-A30C-3E75-E2C1-8A0C002C5B9B}"/>
                  </a:ext>
                </a:extLst>
              </p14:cNvPr>
              <p14:cNvContentPartPr/>
              <p14:nvPr/>
            </p14:nvContentPartPr>
            <p14:xfrm>
              <a:off x="3741954" y="4606655"/>
              <a:ext cx="2961360" cy="590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9CE5A62-A30C-3E75-E2C1-8A0C002C5B9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87954" y="4499015"/>
                <a:ext cx="3069000" cy="2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00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42" grpId="0" animBg="1"/>
      <p:bldP spid="45" grpId="0" animBg="1"/>
      <p:bldP spid="45" grpId="1" animBg="1"/>
      <p:bldP spid="47" grpId="0"/>
      <p:bldP spid="48" grpId="0"/>
      <p:bldP spid="49" grpId="0" animBg="1"/>
      <p:bldP spid="50" grpId="0"/>
      <p:bldP spid="51" grpId="0"/>
      <p:bldP spid="152" grpId="0"/>
      <p:bldP spid="1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204293" y="2884862"/>
            <a:ext cx="2423030" cy="1634598"/>
            <a:chOff x="644607" y="3618512"/>
            <a:chExt cx="3230706" cy="2179464"/>
          </a:xfrm>
        </p:grpSpPr>
        <p:sp>
          <p:nvSpPr>
            <p:cNvPr id="52" name="object 6"/>
            <p:cNvSpPr/>
            <p:nvPr/>
          </p:nvSpPr>
          <p:spPr>
            <a:xfrm>
              <a:off x="2035481" y="381832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3" name="object 7"/>
            <p:cNvSpPr/>
            <p:nvPr/>
          </p:nvSpPr>
          <p:spPr>
            <a:xfrm>
              <a:off x="2035481" y="3818324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4" name="object 8"/>
            <p:cNvSpPr/>
            <p:nvPr/>
          </p:nvSpPr>
          <p:spPr>
            <a:xfrm>
              <a:off x="1359767" y="431148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5" name="object 9"/>
            <p:cNvSpPr/>
            <p:nvPr/>
          </p:nvSpPr>
          <p:spPr>
            <a:xfrm>
              <a:off x="1632406" y="488666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31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7" name="object 11"/>
            <p:cNvSpPr/>
            <p:nvPr/>
          </p:nvSpPr>
          <p:spPr>
            <a:xfrm>
              <a:off x="1407265" y="437011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14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8" name="object 14"/>
            <p:cNvSpPr/>
            <p:nvPr/>
          </p:nvSpPr>
          <p:spPr>
            <a:xfrm>
              <a:off x="2711193" y="431148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9" name="object 15"/>
            <p:cNvSpPr/>
            <p:nvPr/>
          </p:nvSpPr>
          <p:spPr>
            <a:xfrm>
              <a:off x="2711193" y="4311482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0" name="object 16"/>
            <p:cNvSpPr/>
            <p:nvPr/>
          </p:nvSpPr>
          <p:spPr>
            <a:xfrm>
              <a:off x="2373338" y="4886660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1" name="object 17"/>
            <p:cNvSpPr/>
            <p:nvPr/>
          </p:nvSpPr>
          <p:spPr>
            <a:xfrm>
              <a:off x="2373338" y="488666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2" name="object 18"/>
            <p:cNvSpPr/>
            <p:nvPr/>
          </p:nvSpPr>
          <p:spPr>
            <a:xfrm>
              <a:off x="3049051" y="4886660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3" name="object 19"/>
            <p:cNvSpPr/>
            <p:nvPr/>
          </p:nvSpPr>
          <p:spPr>
            <a:xfrm>
              <a:off x="3059167" y="488666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4" name="object 38"/>
            <p:cNvSpPr/>
            <p:nvPr/>
          </p:nvSpPr>
          <p:spPr>
            <a:xfrm>
              <a:off x="1281928" y="5493547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5" name="object 39"/>
            <p:cNvSpPr/>
            <p:nvPr/>
          </p:nvSpPr>
          <p:spPr>
            <a:xfrm>
              <a:off x="1352095" y="5507094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23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66" name="直接箭头连接符 32"/>
            <p:cNvCxnSpPr>
              <a:stCxn id="53" idx="5"/>
              <a:endCxn id="59" idx="1"/>
            </p:cNvCxnSpPr>
            <p:nvPr/>
          </p:nvCxnSpPr>
          <p:spPr>
            <a:xfrm>
              <a:off x="2323914" y="4045542"/>
              <a:ext cx="436767" cy="304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33"/>
            <p:cNvCxnSpPr>
              <a:stCxn id="53" idx="3"/>
              <a:endCxn id="54" idx="7"/>
            </p:cNvCxnSpPr>
            <p:nvPr/>
          </p:nvCxnSpPr>
          <p:spPr>
            <a:xfrm flipH="1">
              <a:off x="1648200" y="4045542"/>
              <a:ext cx="436769" cy="30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34"/>
            <p:cNvCxnSpPr>
              <a:stCxn id="57" idx="4"/>
              <a:endCxn id="55" idx="0"/>
            </p:cNvCxnSpPr>
            <p:nvPr/>
          </p:nvCxnSpPr>
          <p:spPr>
            <a:xfrm>
              <a:off x="1576225" y="4636313"/>
              <a:ext cx="225141" cy="250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35"/>
            <p:cNvCxnSpPr>
              <a:stCxn id="59" idx="3"/>
              <a:endCxn id="60" idx="0"/>
            </p:cNvCxnSpPr>
            <p:nvPr/>
          </p:nvCxnSpPr>
          <p:spPr>
            <a:xfrm flipH="1">
              <a:off x="2542298" y="4538700"/>
              <a:ext cx="218383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37"/>
            <p:cNvCxnSpPr>
              <a:stCxn id="59" idx="5"/>
              <a:endCxn id="62" idx="0"/>
            </p:cNvCxnSpPr>
            <p:nvPr/>
          </p:nvCxnSpPr>
          <p:spPr>
            <a:xfrm>
              <a:off x="2999626" y="4538700"/>
              <a:ext cx="218385" cy="3479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38"/>
            <p:cNvCxnSpPr>
              <a:stCxn id="55" idx="3"/>
              <a:endCxn id="65" idx="0"/>
            </p:cNvCxnSpPr>
            <p:nvPr/>
          </p:nvCxnSpPr>
          <p:spPr>
            <a:xfrm flipH="1">
              <a:off x="1521055" y="5113878"/>
              <a:ext cx="160838" cy="393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bject 17"/>
            <p:cNvSpPr/>
            <p:nvPr/>
          </p:nvSpPr>
          <p:spPr>
            <a:xfrm>
              <a:off x="730466" y="488234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 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3" name="直接箭头连接符 35"/>
            <p:cNvCxnSpPr>
              <a:stCxn id="57" idx="3"/>
              <a:endCxn id="72" idx="7"/>
            </p:cNvCxnSpPr>
            <p:nvPr/>
          </p:nvCxnSpPr>
          <p:spPr>
            <a:xfrm flipH="1">
              <a:off x="1018899" y="4597329"/>
              <a:ext cx="437853" cy="3239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bject 17"/>
            <p:cNvSpPr/>
            <p:nvPr/>
          </p:nvSpPr>
          <p:spPr>
            <a:xfrm>
              <a:off x="1947106" y="5493547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45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5" name="直接箭头连接符 35"/>
            <p:cNvCxnSpPr>
              <a:stCxn id="55" idx="5"/>
            </p:cNvCxnSpPr>
            <p:nvPr/>
          </p:nvCxnSpPr>
          <p:spPr>
            <a:xfrm>
              <a:off x="1920839" y="5113878"/>
              <a:ext cx="238260" cy="379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bject 39"/>
            <p:cNvSpPr/>
            <p:nvPr/>
          </p:nvSpPr>
          <p:spPr>
            <a:xfrm>
              <a:off x="3537393" y="5531774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7" name="直接箭头连接符 38"/>
            <p:cNvCxnSpPr>
              <a:stCxn id="63" idx="5"/>
              <a:endCxn id="76" idx="0"/>
            </p:cNvCxnSpPr>
            <p:nvPr/>
          </p:nvCxnSpPr>
          <p:spPr>
            <a:xfrm>
              <a:off x="3347600" y="5113878"/>
              <a:ext cx="358753" cy="4178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bject 39"/>
            <p:cNvSpPr/>
            <p:nvPr/>
          </p:nvSpPr>
          <p:spPr>
            <a:xfrm>
              <a:off x="839072" y="5493547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9" name="直接箭头连接符 38"/>
            <p:cNvCxnSpPr>
              <a:stCxn id="72" idx="5"/>
              <a:endCxn id="78" idx="0"/>
            </p:cNvCxnSpPr>
            <p:nvPr/>
          </p:nvCxnSpPr>
          <p:spPr>
            <a:xfrm flipH="1">
              <a:off x="1008032" y="5109561"/>
              <a:ext cx="10867" cy="3839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40278" y="526591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304370" y="526591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843116" y="526996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14535" y="465402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4607" y="4644328"/>
              <a:ext cx="46444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83596" y="471819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04370" y="4143671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726036" y="4091939"/>
              <a:ext cx="50515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901951" y="3618512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91" name="object 39"/>
            <p:cNvSpPr/>
            <p:nvPr/>
          </p:nvSpPr>
          <p:spPr>
            <a:xfrm>
              <a:off x="2855410" y="547742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92" name="直接箭头连接符 38"/>
            <p:cNvCxnSpPr/>
            <p:nvPr/>
          </p:nvCxnSpPr>
          <p:spPr>
            <a:xfrm flipH="1">
              <a:off x="3029084" y="5102073"/>
              <a:ext cx="70393" cy="3914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682452" y="530155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895381" y="4701331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srgbClr val="FF0000"/>
                  </a:solidFill>
                  <a:latin typeface="Verdana"/>
                </a:rPr>
                <a:t>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397086" y="5338192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srgbClr val="FF0000"/>
                  </a:solidFill>
                  <a:latin typeface="Verdana"/>
                </a:rPr>
                <a:t>0</a:t>
              </a:r>
            </a:p>
          </p:txBody>
        </p:sp>
        <p:sp>
          <p:nvSpPr>
            <p:cNvPr id="150" name="Curved Down Arrow 149"/>
            <p:cNvSpPr/>
            <p:nvPr/>
          </p:nvSpPr>
          <p:spPr>
            <a:xfrm rot="3965103">
              <a:off x="3280992" y="4749195"/>
              <a:ext cx="640973" cy="314860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3016613" y="1776866"/>
            <a:ext cx="518936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Verdana"/>
              </a:rPr>
              <a:t>Rotate Right about Node 99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350" dirty="0">
                <a:solidFill>
                  <a:prstClr val="black"/>
                </a:solidFill>
                <a:latin typeface="Verdana"/>
              </a:rPr>
              <a:t>Let Node 97’s right child be Node 99’s left child (NULL in this case) </a:t>
            </a:r>
            <a:r>
              <a:rPr lang="en-US" sz="900" baseline="30000" dirty="0">
                <a:solidFill>
                  <a:prstClr val="black"/>
                </a:solidFill>
                <a:latin typeface="Verdana"/>
              </a:rPr>
              <a:t>*</a:t>
            </a:r>
            <a:r>
              <a:rPr lang="en-US" sz="1200" baseline="30000" dirty="0">
                <a:solidFill>
                  <a:prstClr val="black"/>
                </a:solidFill>
                <a:latin typeface="Verdana"/>
              </a:rPr>
              <a:t>those nodes are between 99 and 97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350" dirty="0">
                <a:solidFill>
                  <a:prstClr val="black"/>
                </a:solidFill>
                <a:latin typeface="Verdana"/>
              </a:rPr>
              <a:t>Let Node 99 be Node 97’s right child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350" dirty="0">
                <a:solidFill>
                  <a:prstClr val="black"/>
                </a:solidFill>
                <a:latin typeface="Verdana"/>
              </a:rPr>
              <a:t>Let Node 97 be Node 93’s right child.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7713" y="2884862"/>
            <a:ext cx="538275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rightRotate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*cur)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x = cur-&gt;left;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xRChild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x-&gt;right;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rotation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cur-&gt;left =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xRChild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//Step 1 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x-&gt;right = cur;      //Step 2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Update heights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cur-&gt;height = max(height(cur-&gt;left), height(cur-&gt;right))+1;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x-&gt;height = max(height(x-&gt;left), height(x-&gt;right))+1;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Step 3: Return new root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09971" y="4614128"/>
            <a:ext cx="261167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685800"/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item;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*left;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*right;</a:t>
            </a:r>
          </a:p>
          <a:p>
            <a:pPr algn="just" defTabSz="685800"/>
            <a:r>
              <a:rPr lang="en-US" sz="1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height;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10944" y="933592"/>
            <a:ext cx="2450664" cy="2071253"/>
            <a:chOff x="423487" y="93063"/>
            <a:chExt cx="3267552" cy="2761671"/>
          </a:xfrm>
        </p:grpSpPr>
        <p:sp>
          <p:nvSpPr>
            <p:cNvPr id="139" name="object 6"/>
            <p:cNvSpPr/>
            <p:nvPr/>
          </p:nvSpPr>
          <p:spPr>
            <a:xfrm>
              <a:off x="1814362" y="292875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0" name="object 7"/>
            <p:cNvSpPr/>
            <p:nvPr/>
          </p:nvSpPr>
          <p:spPr>
            <a:xfrm>
              <a:off x="1814362" y="292875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1" name="object 8"/>
            <p:cNvSpPr/>
            <p:nvPr/>
          </p:nvSpPr>
          <p:spPr>
            <a:xfrm>
              <a:off x="1138648" y="78603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2" name="object 9"/>
            <p:cNvSpPr/>
            <p:nvPr/>
          </p:nvSpPr>
          <p:spPr>
            <a:xfrm>
              <a:off x="1411287" y="136121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31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3" name="object 10"/>
            <p:cNvSpPr/>
            <p:nvPr/>
          </p:nvSpPr>
          <p:spPr>
            <a:xfrm>
              <a:off x="800793" y="135689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4" name="object 11"/>
            <p:cNvSpPr/>
            <p:nvPr/>
          </p:nvSpPr>
          <p:spPr>
            <a:xfrm>
              <a:off x="1186146" y="844662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14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5" name="object 14"/>
            <p:cNvSpPr/>
            <p:nvPr/>
          </p:nvSpPr>
          <p:spPr>
            <a:xfrm>
              <a:off x="2490074" y="78603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6" name="object 15"/>
            <p:cNvSpPr/>
            <p:nvPr/>
          </p:nvSpPr>
          <p:spPr>
            <a:xfrm>
              <a:off x="2490074" y="78603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7" name="object 16"/>
            <p:cNvSpPr/>
            <p:nvPr/>
          </p:nvSpPr>
          <p:spPr>
            <a:xfrm>
              <a:off x="2152219" y="136121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9" name="object 17"/>
            <p:cNvSpPr/>
            <p:nvPr/>
          </p:nvSpPr>
          <p:spPr>
            <a:xfrm>
              <a:off x="2152219" y="136121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53" name="object 18"/>
            <p:cNvSpPr/>
            <p:nvPr/>
          </p:nvSpPr>
          <p:spPr>
            <a:xfrm>
              <a:off x="2827932" y="136121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54" name="object 19"/>
            <p:cNvSpPr/>
            <p:nvPr/>
          </p:nvSpPr>
          <p:spPr>
            <a:xfrm>
              <a:off x="2775074" y="198164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55" name="object 38"/>
            <p:cNvSpPr/>
            <p:nvPr/>
          </p:nvSpPr>
          <p:spPr>
            <a:xfrm>
              <a:off x="1060809" y="1968098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56" name="object 39"/>
            <p:cNvSpPr/>
            <p:nvPr/>
          </p:nvSpPr>
          <p:spPr>
            <a:xfrm>
              <a:off x="1130976" y="198164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23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57" name="直接箭头连接符 32"/>
            <p:cNvCxnSpPr>
              <a:stCxn id="140" idx="5"/>
              <a:endCxn id="146" idx="1"/>
            </p:cNvCxnSpPr>
            <p:nvPr/>
          </p:nvCxnSpPr>
          <p:spPr>
            <a:xfrm>
              <a:off x="2102795" y="520093"/>
              <a:ext cx="436767" cy="304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33"/>
            <p:cNvCxnSpPr>
              <a:stCxn id="140" idx="3"/>
              <a:endCxn id="141" idx="7"/>
            </p:cNvCxnSpPr>
            <p:nvPr/>
          </p:nvCxnSpPr>
          <p:spPr>
            <a:xfrm flipH="1">
              <a:off x="1427081" y="520093"/>
              <a:ext cx="436769" cy="30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34"/>
            <p:cNvCxnSpPr>
              <a:stCxn id="144" idx="4"/>
              <a:endCxn id="142" idx="0"/>
            </p:cNvCxnSpPr>
            <p:nvPr/>
          </p:nvCxnSpPr>
          <p:spPr>
            <a:xfrm>
              <a:off x="1355106" y="1110864"/>
              <a:ext cx="225141" cy="250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35"/>
            <p:cNvCxnSpPr>
              <a:stCxn id="146" idx="3"/>
              <a:endCxn id="147" idx="0"/>
            </p:cNvCxnSpPr>
            <p:nvPr/>
          </p:nvCxnSpPr>
          <p:spPr>
            <a:xfrm flipH="1">
              <a:off x="2321179" y="1013251"/>
              <a:ext cx="218383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37"/>
            <p:cNvCxnSpPr>
              <a:stCxn id="146" idx="5"/>
              <a:endCxn id="153" idx="0"/>
            </p:cNvCxnSpPr>
            <p:nvPr/>
          </p:nvCxnSpPr>
          <p:spPr>
            <a:xfrm>
              <a:off x="2778507" y="1013251"/>
              <a:ext cx="218385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38"/>
            <p:cNvCxnSpPr>
              <a:stCxn id="142" idx="3"/>
              <a:endCxn id="156" idx="0"/>
            </p:cNvCxnSpPr>
            <p:nvPr/>
          </p:nvCxnSpPr>
          <p:spPr>
            <a:xfrm flipH="1">
              <a:off x="1299936" y="1588429"/>
              <a:ext cx="160838" cy="393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bject 17"/>
            <p:cNvSpPr/>
            <p:nvPr/>
          </p:nvSpPr>
          <p:spPr>
            <a:xfrm>
              <a:off x="509347" y="1356894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 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64" name="直接箭头连接符 35"/>
            <p:cNvCxnSpPr>
              <a:stCxn id="144" idx="3"/>
              <a:endCxn id="163" idx="7"/>
            </p:cNvCxnSpPr>
            <p:nvPr/>
          </p:nvCxnSpPr>
          <p:spPr>
            <a:xfrm flipH="1">
              <a:off x="797780" y="1071880"/>
              <a:ext cx="437853" cy="3239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bject 17"/>
            <p:cNvSpPr/>
            <p:nvPr/>
          </p:nvSpPr>
          <p:spPr>
            <a:xfrm>
              <a:off x="1725987" y="196809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45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66" name="直接箭头连接符 35"/>
            <p:cNvCxnSpPr>
              <a:stCxn id="142" idx="5"/>
            </p:cNvCxnSpPr>
            <p:nvPr/>
          </p:nvCxnSpPr>
          <p:spPr>
            <a:xfrm>
              <a:off x="1699720" y="1588429"/>
              <a:ext cx="238260" cy="379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bject 39"/>
            <p:cNvSpPr/>
            <p:nvPr/>
          </p:nvSpPr>
          <p:spPr>
            <a:xfrm>
              <a:off x="2877355" y="134229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68" name="直接箭头连接符 38"/>
            <p:cNvCxnSpPr>
              <a:stCxn id="167" idx="3"/>
              <a:endCxn id="154" idx="0"/>
            </p:cNvCxnSpPr>
            <p:nvPr/>
          </p:nvCxnSpPr>
          <p:spPr>
            <a:xfrm>
              <a:off x="2926842" y="1569511"/>
              <a:ext cx="17192" cy="4121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bject 39"/>
            <p:cNvSpPr/>
            <p:nvPr/>
          </p:nvSpPr>
          <p:spPr>
            <a:xfrm>
              <a:off x="617953" y="196809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70" name="直接箭头连接符 38"/>
            <p:cNvCxnSpPr>
              <a:stCxn id="163" idx="5"/>
              <a:endCxn id="169" idx="0"/>
            </p:cNvCxnSpPr>
            <p:nvPr/>
          </p:nvCxnSpPr>
          <p:spPr>
            <a:xfrm flipH="1">
              <a:off x="786913" y="1584112"/>
              <a:ext cx="10867" cy="3839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519159" y="174046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083249" y="174046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621997" y="1744514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093415" y="112857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23487" y="1118879"/>
              <a:ext cx="41844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262477" y="119274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083249" y="618220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504918" y="566490"/>
              <a:ext cx="60807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680832" y="9306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82" name="object 39"/>
            <p:cNvSpPr/>
            <p:nvPr/>
          </p:nvSpPr>
          <p:spPr>
            <a:xfrm>
              <a:off x="2669088" y="2588532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83" name="直接箭头连接符 38"/>
            <p:cNvCxnSpPr>
              <a:endCxn id="182" idx="0"/>
            </p:cNvCxnSpPr>
            <p:nvPr/>
          </p:nvCxnSpPr>
          <p:spPr>
            <a:xfrm flipH="1">
              <a:off x="2838048" y="2234300"/>
              <a:ext cx="29818" cy="3542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2641706" y="177260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647034" y="1211747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2</a:t>
              </a:r>
            </a:p>
          </p:txBody>
        </p:sp>
        <p:sp>
          <p:nvSpPr>
            <p:cNvPr id="188" name="Curved Down Arrow 187"/>
            <p:cNvSpPr/>
            <p:nvPr/>
          </p:nvSpPr>
          <p:spPr>
            <a:xfrm rot="3965103">
              <a:off x="3213122" y="1270815"/>
              <a:ext cx="640973" cy="314860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  <a:latin typeface="Verdana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EC0CC2-637A-C2B8-A0FF-BF4881DD13B7}"/>
                  </a:ext>
                </a:extLst>
              </p14:cNvPr>
              <p14:cNvContentPartPr/>
              <p14:nvPr/>
            </p14:nvContentPartPr>
            <p14:xfrm>
              <a:off x="3657354" y="3031655"/>
              <a:ext cx="841320" cy="37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EC0CC2-637A-C2B8-A0FF-BF4881DD13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3354" y="2923655"/>
                <a:ext cx="9489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17712C-6E63-7E5E-D9EB-E62110738785}"/>
                  </a:ext>
                </a:extLst>
              </p14:cNvPr>
              <p14:cNvContentPartPr/>
              <p14:nvPr/>
            </p14:nvContentPartPr>
            <p14:xfrm>
              <a:off x="3380874" y="3308495"/>
              <a:ext cx="1731240" cy="61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17712C-6E63-7E5E-D9EB-E621107387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6874" y="3200855"/>
                <a:ext cx="18388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EFFF9E-7E23-76E3-3A85-35423B6A5E52}"/>
                  </a:ext>
                </a:extLst>
              </p14:cNvPr>
              <p14:cNvContentPartPr/>
              <p14:nvPr/>
            </p14:nvContentPartPr>
            <p14:xfrm>
              <a:off x="3272514" y="4139015"/>
              <a:ext cx="1310400" cy="25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EFFF9E-7E23-76E3-3A85-35423B6A5E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8874" y="4031015"/>
                <a:ext cx="14180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3D657FE-9D91-871C-89CC-2487DBA749B1}"/>
                  </a:ext>
                </a:extLst>
              </p14:cNvPr>
              <p14:cNvContentPartPr/>
              <p14:nvPr/>
            </p14:nvContentPartPr>
            <p14:xfrm>
              <a:off x="3272514" y="4583975"/>
              <a:ext cx="4799160" cy="109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3D657FE-9D91-871C-89CC-2487DBA749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18874" y="4476335"/>
                <a:ext cx="49068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A656EFF-54BC-0E3E-CEA6-412FD6D151B2}"/>
                  </a:ext>
                </a:extLst>
              </p14:cNvPr>
              <p14:cNvContentPartPr/>
              <p14:nvPr/>
            </p14:nvContentPartPr>
            <p14:xfrm>
              <a:off x="3176034" y="4763975"/>
              <a:ext cx="4354560" cy="49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A656EFF-54BC-0E3E-CEA6-412FD6D151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22394" y="4656335"/>
                <a:ext cx="44622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317533B-1B5F-531E-3967-D9D2C7D08E8A}"/>
                  </a:ext>
                </a:extLst>
              </p14:cNvPr>
              <p14:cNvContentPartPr/>
              <p14:nvPr/>
            </p14:nvContentPartPr>
            <p14:xfrm>
              <a:off x="3332634" y="5208215"/>
              <a:ext cx="648720" cy="25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317533B-1B5F-531E-3967-D9D2C7D08E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78634" y="5100575"/>
                <a:ext cx="75636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96F08EEB-5251-4A20-DA74-AF02D84ED970}"/>
              </a:ext>
            </a:extLst>
          </p:cNvPr>
          <p:cNvGrpSpPr/>
          <p:nvPr/>
        </p:nvGrpSpPr>
        <p:grpSpPr>
          <a:xfrm>
            <a:off x="6116059" y="4003365"/>
            <a:ext cx="1584000" cy="294840"/>
            <a:chOff x="6116059" y="4003365"/>
            <a:chExt cx="158400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C60022B-32F9-2561-BB9F-9316B067B15B}"/>
                    </a:ext>
                  </a:extLst>
                </p14:cNvPr>
                <p14:cNvContentPartPr/>
                <p14:nvPr/>
              </p14:nvContentPartPr>
              <p14:xfrm>
                <a:off x="6116059" y="4065285"/>
                <a:ext cx="76320" cy="109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C60022B-32F9-2561-BB9F-9316B067B1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07419" y="4056285"/>
                  <a:ext cx="93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493E072-8D69-5920-891D-1C332F330AF5}"/>
                    </a:ext>
                  </a:extLst>
                </p14:cNvPr>
                <p14:cNvContentPartPr/>
                <p14:nvPr/>
              </p14:nvContentPartPr>
              <p14:xfrm>
                <a:off x="6227659" y="4077165"/>
                <a:ext cx="121680" cy="134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493E072-8D69-5920-891D-1C332F330A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18659" y="4068165"/>
                  <a:ext cx="1393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965A926-C3DB-1589-C7A2-1D8CC72EA6EE}"/>
                    </a:ext>
                  </a:extLst>
                </p14:cNvPr>
                <p14:cNvContentPartPr/>
                <p14:nvPr/>
              </p14:nvContentPartPr>
              <p14:xfrm>
                <a:off x="6437899" y="4112805"/>
                <a:ext cx="96480" cy="95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965A926-C3DB-1589-C7A2-1D8CC72EA6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28899" y="4104165"/>
                  <a:ext cx="114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0991244-A753-48B5-5322-FB42ED010418}"/>
                    </a:ext>
                  </a:extLst>
                </p14:cNvPr>
                <p14:cNvContentPartPr/>
                <p14:nvPr/>
              </p14:nvContentPartPr>
              <p14:xfrm>
                <a:off x="6623299" y="4028205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0991244-A753-48B5-5322-FB42ED0104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14299" y="40192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5408FA9-4933-8A41-C9E4-576828F8960E}"/>
                    </a:ext>
                  </a:extLst>
                </p14:cNvPr>
                <p14:cNvContentPartPr/>
                <p14:nvPr/>
              </p14:nvContentPartPr>
              <p14:xfrm>
                <a:off x="6598459" y="4139085"/>
                <a:ext cx="12240" cy="33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5408FA9-4933-8A41-C9E4-576828F896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89819" y="4130445"/>
                  <a:ext cx="29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B10468F-F234-807B-0CC9-CC6C9A770C7F}"/>
                    </a:ext>
                  </a:extLst>
                </p14:cNvPr>
                <p14:cNvContentPartPr/>
                <p14:nvPr/>
              </p14:nvContentPartPr>
              <p14:xfrm>
                <a:off x="6662539" y="4094445"/>
                <a:ext cx="84240" cy="191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B10468F-F234-807B-0CC9-CC6C9A770C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53539" y="4085805"/>
                  <a:ext cx="101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AE40240-7F41-B731-778D-4AD7EC996A3D}"/>
                    </a:ext>
                  </a:extLst>
                </p14:cNvPr>
                <p14:cNvContentPartPr/>
                <p14:nvPr/>
              </p14:nvContentPartPr>
              <p14:xfrm>
                <a:off x="6811219" y="4003365"/>
                <a:ext cx="123120" cy="207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AE40240-7F41-B731-778D-4AD7EC996A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02579" y="3994365"/>
                  <a:ext cx="140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B669F0-729D-3C9B-F22A-5713924929B4}"/>
                    </a:ext>
                  </a:extLst>
                </p14:cNvPr>
                <p14:cNvContentPartPr/>
                <p14:nvPr/>
              </p14:nvContentPartPr>
              <p14:xfrm>
                <a:off x="6993739" y="4102365"/>
                <a:ext cx="146880" cy="12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B669F0-729D-3C9B-F22A-5713924929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84739" y="4093365"/>
                  <a:ext cx="164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572028D-BFB7-766F-9FBA-6D22594A0695}"/>
                    </a:ext>
                  </a:extLst>
                </p14:cNvPr>
                <p14:cNvContentPartPr/>
                <p14:nvPr/>
              </p14:nvContentPartPr>
              <p14:xfrm>
                <a:off x="7040899" y="4015965"/>
                <a:ext cx="27360" cy="208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572028D-BFB7-766F-9FBA-6D22594A06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899" y="4006965"/>
                  <a:ext cx="45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2505EF4-F97F-88C6-0FAA-651A7AA9F54A}"/>
                    </a:ext>
                  </a:extLst>
                </p14:cNvPr>
                <p14:cNvContentPartPr/>
                <p14:nvPr/>
              </p14:nvContentPartPr>
              <p14:xfrm>
                <a:off x="7241059" y="4114605"/>
                <a:ext cx="8424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2505EF4-F97F-88C6-0FAA-651A7AA9F54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32419" y="4105605"/>
                  <a:ext cx="101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3CE9C75-9A05-C320-A567-000141F924CF}"/>
                    </a:ext>
                  </a:extLst>
                </p14:cNvPr>
                <p14:cNvContentPartPr/>
                <p14:nvPr/>
              </p14:nvContentPartPr>
              <p14:xfrm>
                <a:off x="7203619" y="4163925"/>
                <a:ext cx="109800" cy="13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3CE9C75-9A05-C320-A567-000141F924C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94979" y="4155285"/>
                  <a:ext cx="127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F505051-39F3-D9DE-1AD8-4813F80C85E5}"/>
                    </a:ext>
                  </a:extLst>
                </p14:cNvPr>
                <p14:cNvContentPartPr/>
                <p14:nvPr/>
              </p14:nvContentPartPr>
              <p14:xfrm>
                <a:off x="7413859" y="4028565"/>
                <a:ext cx="111960" cy="220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F505051-39F3-D9DE-1AD8-4813F80C85E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04859" y="4019565"/>
                  <a:ext cx="1296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6886E11-FBD2-10F7-F4A9-D0E094AC8420}"/>
                    </a:ext>
                  </a:extLst>
                </p14:cNvPr>
                <p14:cNvContentPartPr/>
                <p14:nvPr/>
              </p14:nvContentPartPr>
              <p14:xfrm>
                <a:off x="7573339" y="4066005"/>
                <a:ext cx="126720" cy="232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6886E11-FBD2-10F7-F4A9-D0E094AC842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64339" y="4057005"/>
                  <a:ext cx="14436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8DB954C-813A-DE4C-4BC3-825FC86B3135}"/>
              </a:ext>
            </a:extLst>
          </p:cNvPr>
          <p:cNvGrpSpPr/>
          <p:nvPr/>
        </p:nvGrpSpPr>
        <p:grpSpPr>
          <a:xfrm>
            <a:off x="5658859" y="2890245"/>
            <a:ext cx="273600" cy="173160"/>
            <a:chOff x="5658859" y="2890245"/>
            <a:chExt cx="27360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99D5905-A716-4A0F-8093-664729B955C1}"/>
                    </a:ext>
                  </a:extLst>
                </p14:cNvPr>
                <p14:cNvContentPartPr/>
                <p14:nvPr/>
              </p14:nvContentPartPr>
              <p14:xfrm>
                <a:off x="5658859" y="2903925"/>
                <a:ext cx="125640" cy="159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99D5905-A716-4A0F-8093-664729B955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49859" y="2895285"/>
                  <a:ext cx="143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AF2F2AF-6833-F675-9BF3-54A144663974}"/>
                    </a:ext>
                  </a:extLst>
                </p14:cNvPr>
                <p14:cNvContentPartPr/>
                <p14:nvPr/>
              </p14:nvContentPartPr>
              <p14:xfrm>
                <a:off x="5720779" y="2903565"/>
                <a:ext cx="5868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AF2F2AF-6833-F675-9BF3-54A1446639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12139" y="2894565"/>
                  <a:ext cx="76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00B3F92-8003-C65F-9F1E-28AA11132923}"/>
                    </a:ext>
                  </a:extLst>
                </p14:cNvPr>
                <p14:cNvContentPartPr/>
                <p14:nvPr/>
              </p14:nvContentPartPr>
              <p14:xfrm>
                <a:off x="5821939" y="2890245"/>
                <a:ext cx="110520" cy="160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00B3F92-8003-C65F-9F1E-28AA111329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12939" y="2881605"/>
                  <a:ext cx="12816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7055B8F-BBFF-AF5C-270C-43E1E937F3D7}"/>
              </a:ext>
            </a:extLst>
          </p:cNvPr>
          <p:cNvGrpSpPr/>
          <p:nvPr/>
        </p:nvGrpSpPr>
        <p:grpSpPr>
          <a:xfrm>
            <a:off x="6154939" y="3173925"/>
            <a:ext cx="984600" cy="183240"/>
            <a:chOff x="6154939" y="3173925"/>
            <a:chExt cx="98460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C38393-0597-4AFD-FA6C-6C79963265F0}"/>
                    </a:ext>
                  </a:extLst>
                </p14:cNvPr>
                <p14:cNvContentPartPr/>
                <p14:nvPr/>
              </p14:nvContentPartPr>
              <p14:xfrm>
                <a:off x="6154939" y="3212805"/>
                <a:ext cx="149040" cy="99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C38393-0597-4AFD-FA6C-6C79963265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45939" y="3203805"/>
                  <a:ext cx="166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6E8AB1-67ED-0853-0CB4-15742F4EEA6E}"/>
                    </a:ext>
                  </a:extLst>
                </p14:cNvPr>
                <p14:cNvContentPartPr/>
                <p14:nvPr/>
              </p14:nvContentPartPr>
              <p14:xfrm>
                <a:off x="6276619" y="3223965"/>
                <a:ext cx="122400" cy="88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6E8AB1-67ED-0853-0CB4-15742F4EEA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67979" y="3215325"/>
                  <a:ext cx="1400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5AA6E43-99F7-1745-83EC-7940F1E4AD0E}"/>
                    </a:ext>
                  </a:extLst>
                </p14:cNvPr>
                <p14:cNvContentPartPr/>
                <p14:nvPr/>
              </p14:nvContentPartPr>
              <p14:xfrm>
                <a:off x="6524299" y="3249525"/>
                <a:ext cx="13500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5AA6E43-99F7-1745-83EC-7940F1E4AD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15299" y="3240885"/>
                  <a:ext cx="152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23436A-29A7-4F6A-604C-1BA3D5449466}"/>
                    </a:ext>
                  </a:extLst>
                </p14:cNvPr>
                <p14:cNvContentPartPr/>
                <p14:nvPr/>
              </p14:nvContentPartPr>
              <p14:xfrm>
                <a:off x="6549139" y="3299205"/>
                <a:ext cx="10980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23436A-29A7-4F6A-604C-1BA3D54494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40139" y="3290205"/>
                  <a:ext cx="127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1ACA1F-29FA-90EC-6C62-9C552776B944}"/>
                    </a:ext>
                  </a:extLst>
                </p14:cNvPr>
                <p14:cNvContentPartPr/>
                <p14:nvPr/>
              </p14:nvContentPartPr>
              <p14:xfrm>
                <a:off x="6795739" y="3173925"/>
                <a:ext cx="128880" cy="18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1ACA1F-29FA-90EC-6C62-9C552776B94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87099" y="3165285"/>
                  <a:ext cx="146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1C1E48-6CAF-F0AD-96E9-71984C5A81E7}"/>
                    </a:ext>
                  </a:extLst>
                </p14:cNvPr>
                <p14:cNvContentPartPr/>
                <p14:nvPr/>
              </p14:nvContentPartPr>
              <p14:xfrm>
                <a:off x="7018219" y="3187965"/>
                <a:ext cx="121320" cy="164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1C1E48-6CAF-F0AD-96E9-71984C5A81E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09579" y="3178965"/>
                  <a:ext cx="138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4E701D1-9D04-B3A8-D38B-DC9E72932ADF}"/>
                    </a:ext>
                  </a:extLst>
                </p14:cNvPr>
                <p14:cNvContentPartPr/>
                <p14:nvPr/>
              </p14:nvContentPartPr>
              <p14:xfrm>
                <a:off x="6215419" y="3187965"/>
                <a:ext cx="58320" cy="12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4E701D1-9D04-B3A8-D38B-DC9E72932A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06779" y="3178965"/>
                  <a:ext cx="7596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3A65835-9849-459C-83CE-A5A53B046A6C}"/>
              </a:ext>
            </a:extLst>
          </p:cNvPr>
          <p:cNvGrpSpPr/>
          <p:nvPr/>
        </p:nvGrpSpPr>
        <p:grpSpPr>
          <a:xfrm>
            <a:off x="2407339" y="2705925"/>
            <a:ext cx="459360" cy="270360"/>
            <a:chOff x="2407339" y="2705925"/>
            <a:chExt cx="45936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CC953E5-4BC0-C480-6C3F-4C2329BF6E83}"/>
                    </a:ext>
                  </a:extLst>
                </p14:cNvPr>
                <p14:cNvContentPartPr/>
                <p14:nvPr/>
              </p14:nvContentPartPr>
              <p14:xfrm>
                <a:off x="2407339" y="2760285"/>
                <a:ext cx="125280" cy="96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CC953E5-4BC0-C480-6C3F-4C2329BF6E8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98699" y="2751285"/>
                  <a:ext cx="142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6AF5014-F39F-9F2B-F653-5A9A9CCBF264}"/>
                    </a:ext>
                  </a:extLst>
                </p14:cNvPr>
                <p14:cNvContentPartPr/>
                <p14:nvPr/>
              </p14:nvContentPartPr>
              <p14:xfrm>
                <a:off x="2581939" y="2767485"/>
                <a:ext cx="76320" cy="159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6AF5014-F39F-9F2B-F653-5A9A9CCBF26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73299" y="2758845"/>
                  <a:ext cx="93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6761FAA-1000-8165-A833-C955B01392AE}"/>
                    </a:ext>
                  </a:extLst>
                </p14:cNvPr>
                <p14:cNvContentPartPr/>
                <p14:nvPr/>
              </p14:nvContentPartPr>
              <p14:xfrm>
                <a:off x="2743219" y="2705925"/>
                <a:ext cx="360" cy="246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6761FAA-1000-8165-A833-C955B01392A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34219" y="2696925"/>
                  <a:ext cx="180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5D2D0EA-FCA9-6D3D-F67B-57EE2CFFDA4D}"/>
                    </a:ext>
                  </a:extLst>
                </p14:cNvPr>
                <p14:cNvContentPartPr/>
                <p14:nvPr/>
              </p14:nvContentPartPr>
              <p14:xfrm>
                <a:off x="2828899" y="2730765"/>
                <a:ext cx="37800" cy="245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5D2D0EA-FCA9-6D3D-F67B-57EE2CFFDA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20259" y="2721765"/>
                  <a:ext cx="5544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B174B55-977D-414D-F093-0164B1442169}"/>
              </a:ext>
            </a:extLst>
          </p:cNvPr>
          <p:cNvGrpSpPr/>
          <p:nvPr/>
        </p:nvGrpSpPr>
        <p:grpSpPr>
          <a:xfrm>
            <a:off x="2360179" y="2495685"/>
            <a:ext cx="142920" cy="128160"/>
            <a:chOff x="2360179" y="2495685"/>
            <a:chExt cx="142920" cy="12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29F2C64-5C27-530E-3AAF-18E27748D0E3}"/>
                    </a:ext>
                  </a:extLst>
                </p14:cNvPr>
                <p14:cNvContentPartPr/>
                <p14:nvPr/>
              </p14:nvContentPartPr>
              <p14:xfrm>
                <a:off x="2360179" y="2495685"/>
                <a:ext cx="97920" cy="99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29F2C64-5C27-530E-3AAF-18E27748D0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51539" y="2487045"/>
                  <a:ext cx="115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B933EF4-2A53-B671-A417-B9804F2E8FC7}"/>
                    </a:ext>
                  </a:extLst>
                </p14:cNvPr>
                <p14:cNvContentPartPr/>
                <p14:nvPr/>
              </p14:nvContentPartPr>
              <p14:xfrm>
                <a:off x="2360179" y="2528805"/>
                <a:ext cx="142920" cy="95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B933EF4-2A53-B671-A417-B9804F2E8FC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51539" y="2520165"/>
                  <a:ext cx="16056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54B8EE4-A3DF-F49A-2558-B974541B22A3}"/>
              </a:ext>
            </a:extLst>
          </p:cNvPr>
          <p:cNvGrpSpPr/>
          <p:nvPr/>
        </p:nvGrpSpPr>
        <p:grpSpPr>
          <a:xfrm>
            <a:off x="2162179" y="4399005"/>
            <a:ext cx="244800" cy="247320"/>
            <a:chOff x="2162179" y="4399005"/>
            <a:chExt cx="24480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DA7806-31EA-9017-D0C5-695D2448E724}"/>
                    </a:ext>
                  </a:extLst>
                </p14:cNvPr>
                <p14:cNvContentPartPr/>
                <p14:nvPr/>
              </p14:nvContentPartPr>
              <p14:xfrm>
                <a:off x="2162179" y="4475325"/>
                <a:ext cx="114120" cy="111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DA7806-31EA-9017-D0C5-695D2448E72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53179" y="4466325"/>
                  <a:ext cx="131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F9B3F9B-247C-8B5E-0BF1-2608107B450F}"/>
                    </a:ext>
                  </a:extLst>
                </p14:cNvPr>
                <p14:cNvContentPartPr/>
                <p14:nvPr/>
              </p14:nvContentPartPr>
              <p14:xfrm>
                <a:off x="2224819" y="4399005"/>
                <a:ext cx="11880" cy="247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F9B3F9B-247C-8B5E-0BF1-2608107B45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16179" y="4390005"/>
                  <a:ext cx="29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13E7914-0973-B6C4-D534-F39F2E3D9BF7}"/>
                    </a:ext>
                  </a:extLst>
                </p14:cNvPr>
                <p14:cNvContentPartPr/>
                <p14:nvPr/>
              </p14:nvContentPartPr>
              <p14:xfrm>
                <a:off x="2327779" y="4460565"/>
                <a:ext cx="57240" cy="65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13E7914-0973-B6C4-D534-F39F2E3D9BF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18779" y="4451565"/>
                  <a:ext cx="74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D7E3EFF-1CDB-5924-9153-FCF1CFCDE03D}"/>
                    </a:ext>
                  </a:extLst>
                </p14:cNvPr>
                <p14:cNvContentPartPr/>
                <p14:nvPr/>
              </p14:nvContentPartPr>
              <p14:xfrm>
                <a:off x="2297899" y="4448325"/>
                <a:ext cx="109080" cy="88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D7E3EFF-1CDB-5924-9153-FCF1CFCDE03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89259" y="4439685"/>
                  <a:ext cx="12672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9B53BF1-A20F-AAA9-B1D8-73CC8B26F52F}"/>
                  </a:ext>
                </a:extLst>
              </p14:cNvPr>
              <p14:cNvContentPartPr/>
              <p14:nvPr/>
            </p14:nvContentPartPr>
            <p14:xfrm>
              <a:off x="3261979" y="3472365"/>
              <a:ext cx="2176560" cy="997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9B53BF1-A20F-AAA9-B1D8-73CC8B26F52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08339" y="3364365"/>
                <a:ext cx="22842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94A75C6-4C52-A4CC-C397-A69A75CFDF6C}"/>
                  </a:ext>
                </a:extLst>
              </p14:cNvPr>
              <p14:cNvContentPartPr/>
              <p14:nvPr/>
            </p14:nvContentPartPr>
            <p14:xfrm>
              <a:off x="2372419" y="2458965"/>
              <a:ext cx="486720" cy="4719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94A75C6-4C52-A4CC-C397-A69A75CFDF6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318419" y="2350965"/>
                <a:ext cx="59436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D40BA84-074D-8901-7FA9-3815EB6AAAB7}"/>
                  </a:ext>
                </a:extLst>
              </p14:cNvPr>
              <p14:cNvContentPartPr/>
              <p14:nvPr/>
            </p14:nvContentPartPr>
            <p14:xfrm>
              <a:off x="3311659" y="3941805"/>
              <a:ext cx="1567800" cy="255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D40BA84-074D-8901-7FA9-3815EB6AAAB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57659" y="3833805"/>
                <a:ext cx="16754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7F59A4B-3B4F-DEC4-0167-5DB6AFE3FE47}"/>
                  </a:ext>
                </a:extLst>
              </p14:cNvPr>
              <p14:cNvContentPartPr/>
              <p14:nvPr/>
            </p14:nvContentPartPr>
            <p14:xfrm>
              <a:off x="2137339" y="4522125"/>
              <a:ext cx="224280" cy="504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7F59A4B-3B4F-DEC4-0167-5DB6AFE3FE4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83699" y="4414485"/>
                <a:ext cx="3319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68704A7B-722B-527C-F689-62B6044B1EE9}"/>
                  </a:ext>
                </a:extLst>
              </p14:cNvPr>
              <p14:cNvContentPartPr/>
              <p14:nvPr/>
            </p14:nvContentPartPr>
            <p14:xfrm>
              <a:off x="7759819" y="4681965"/>
              <a:ext cx="176400" cy="270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68704A7B-722B-527C-F689-62B6044B1EE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751179" y="4672965"/>
                <a:ext cx="19404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919A693-6E69-EF26-93A8-0ADB87D32CD9}"/>
              </a:ext>
            </a:extLst>
          </p:cNvPr>
          <p:cNvGrpSpPr/>
          <p:nvPr/>
        </p:nvGrpSpPr>
        <p:grpSpPr>
          <a:xfrm>
            <a:off x="8568019" y="4163925"/>
            <a:ext cx="440640" cy="172080"/>
            <a:chOff x="8568019" y="4163925"/>
            <a:chExt cx="44064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808DD1E-10A1-20AF-79D8-1283CD27D661}"/>
                    </a:ext>
                  </a:extLst>
                </p14:cNvPr>
                <p14:cNvContentPartPr/>
                <p14:nvPr/>
              </p14:nvContentPartPr>
              <p14:xfrm>
                <a:off x="8568019" y="4163925"/>
                <a:ext cx="131760" cy="136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808DD1E-10A1-20AF-79D8-1283CD27D66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59019" y="4154925"/>
                  <a:ext cx="149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050A7C6-F7E0-5DA9-91CD-F76F41876D45}"/>
                    </a:ext>
                  </a:extLst>
                </p14:cNvPr>
                <p14:cNvContentPartPr/>
                <p14:nvPr/>
              </p14:nvContentPartPr>
              <p14:xfrm>
                <a:off x="8723899" y="4176525"/>
                <a:ext cx="99720" cy="159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050A7C6-F7E0-5DA9-91CD-F76F41876D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14899" y="4167885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60456CE-7716-A4A9-FE96-D6E521306E0E}"/>
                    </a:ext>
                  </a:extLst>
                </p14:cNvPr>
                <p14:cNvContentPartPr/>
                <p14:nvPr/>
              </p14:nvContentPartPr>
              <p14:xfrm>
                <a:off x="8872219" y="4213605"/>
                <a:ext cx="136440" cy="946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60456CE-7716-A4A9-FE96-D6E521306E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63219" y="4204605"/>
                  <a:ext cx="15408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06532191-9F8A-5E59-8430-E9C8A3534EA3}"/>
              </a:ext>
            </a:extLst>
          </p:cNvPr>
          <p:cNvGrpSpPr/>
          <p:nvPr/>
        </p:nvGrpSpPr>
        <p:grpSpPr>
          <a:xfrm>
            <a:off x="6694219" y="4856205"/>
            <a:ext cx="842040" cy="778320"/>
            <a:chOff x="6694219" y="4856205"/>
            <a:chExt cx="842040" cy="77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E46CB8B-D879-8CFC-A212-206688666877}"/>
                    </a:ext>
                  </a:extLst>
                </p14:cNvPr>
                <p14:cNvContentPartPr/>
                <p14:nvPr/>
              </p14:nvContentPartPr>
              <p14:xfrm>
                <a:off x="7290019" y="4856205"/>
                <a:ext cx="24624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E46CB8B-D879-8CFC-A212-20668866687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81379" y="4847205"/>
                  <a:ext cx="263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C2F17AE-3307-B9FE-4BEE-1D83DC1B31A7}"/>
                    </a:ext>
                  </a:extLst>
                </p14:cNvPr>
                <p14:cNvContentPartPr/>
                <p14:nvPr/>
              </p14:nvContentPartPr>
              <p14:xfrm>
                <a:off x="7035859" y="4942245"/>
                <a:ext cx="93960" cy="637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C2F17AE-3307-B9FE-4BEE-1D83DC1B31A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27219" y="4933245"/>
                  <a:ext cx="111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A56F36C-2526-5509-AC59-FDD43AA91611}"/>
                    </a:ext>
                  </a:extLst>
                </p14:cNvPr>
                <p14:cNvContentPartPr/>
                <p14:nvPr/>
              </p14:nvContentPartPr>
              <p14:xfrm>
                <a:off x="7178419" y="4951965"/>
                <a:ext cx="100440" cy="103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A56F36C-2526-5509-AC59-FDD43AA916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69779" y="4942965"/>
                  <a:ext cx="118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6B53D16-E799-67B5-B318-7179D1F6D358}"/>
                    </a:ext>
                  </a:extLst>
                </p14:cNvPr>
                <p14:cNvContentPartPr/>
                <p14:nvPr/>
              </p14:nvContentPartPr>
              <p14:xfrm>
                <a:off x="7288939" y="4954845"/>
                <a:ext cx="102960" cy="70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6B53D16-E799-67B5-B318-7179D1F6D3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80299" y="4946205"/>
                  <a:ext cx="120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FEFEBA0-40DD-181C-1D5C-75299ABADEE9}"/>
                    </a:ext>
                  </a:extLst>
                </p14:cNvPr>
                <p14:cNvContentPartPr/>
                <p14:nvPr/>
              </p14:nvContentPartPr>
              <p14:xfrm>
                <a:off x="7327099" y="4905525"/>
                <a:ext cx="107280" cy="120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FEFEBA0-40DD-181C-1D5C-75299ABADEE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18459" y="4896885"/>
                  <a:ext cx="124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6F36A41-5994-4898-EFD5-8A13060DC4CF}"/>
                    </a:ext>
                  </a:extLst>
                </p14:cNvPr>
                <p14:cNvContentPartPr/>
                <p14:nvPr/>
              </p14:nvContentPartPr>
              <p14:xfrm>
                <a:off x="6953419" y="5029005"/>
                <a:ext cx="165600" cy="171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6F36A41-5994-4898-EFD5-8A13060DC4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44779" y="5020005"/>
                  <a:ext cx="183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44EB1F1-9BA3-E734-3139-9D2969032D19}"/>
                    </a:ext>
                  </a:extLst>
                </p14:cNvPr>
                <p14:cNvContentPartPr/>
                <p14:nvPr/>
              </p14:nvContentPartPr>
              <p14:xfrm>
                <a:off x="7126939" y="5091645"/>
                <a:ext cx="45720" cy="69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44EB1F1-9BA3-E734-3139-9D2969032D1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17939" y="5082645"/>
                  <a:ext cx="633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555B02C-475D-60EE-72C9-90CD59E0BEC7}"/>
                    </a:ext>
                  </a:extLst>
                </p14:cNvPr>
                <p14:cNvContentPartPr/>
                <p14:nvPr/>
              </p14:nvContentPartPr>
              <p14:xfrm>
                <a:off x="7203619" y="5078325"/>
                <a:ext cx="122400" cy="107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555B02C-475D-60EE-72C9-90CD59E0BEC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94979" y="5069685"/>
                  <a:ext cx="140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8252902-F953-9847-826B-FD35D89C0DF2}"/>
                    </a:ext>
                  </a:extLst>
                </p14:cNvPr>
                <p14:cNvContentPartPr/>
                <p14:nvPr/>
              </p14:nvContentPartPr>
              <p14:xfrm>
                <a:off x="7331419" y="5043765"/>
                <a:ext cx="107280" cy="135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8252902-F953-9847-826B-FD35D89C0DF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22419" y="5034765"/>
                  <a:ext cx="124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BB60E58-27EE-FD09-058E-407CD68C8A51}"/>
                    </a:ext>
                  </a:extLst>
                </p14:cNvPr>
                <p14:cNvContentPartPr/>
                <p14:nvPr/>
              </p14:nvContentPartPr>
              <p14:xfrm>
                <a:off x="6956299" y="5227005"/>
                <a:ext cx="117720" cy="1018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BB60E58-27EE-FD09-058E-407CD68C8A5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47659" y="5218005"/>
                  <a:ext cx="135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0028F4F-8021-36E6-B6F6-F31EA3CD0871}"/>
                    </a:ext>
                  </a:extLst>
                </p14:cNvPr>
                <p14:cNvContentPartPr/>
                <p14:nvPr/>
              </p14:nvContentPartPr>
              <p14:xfrm>
                <a:off x="7117219" y="5232045"/>
                <a:ext cx="87480" cy="1299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0028F4F-8021-36E6-B6F6-F31EA3CD087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08579" y="5223045"/>
                  <a:ext cx="105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9978995-7DC7-1E7A-21DE-75312D8B91C4}"/>
                    </a:ext>
                  </a:extLst>
                </p14:cNvPr>
                <p14:cNvContentPartPr/>
                <p14:nvPr/>
              </p14:nvContentPartPr>
              <p14:xfrm>
                <a:off x="7042699" y="5263725"/>
                <a:ext cx="25560" cy="594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9978995-7DC7-1E7A-21DE-75312D8B91C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34059" y="5255085"/>
                  <a:ext cx="432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E24054A-D538-783B-2801-0CBB395A3D29}"/>
                    </a:ext>
                  </a:extLst>
                </p14:cNvPr>
                <p14:cNvContentPartPr/>
                <p14:nvPr/>
              </p14:nvContentPartPr>
              <p14:xfrm>
                <a:off x="7154299" y="5053485"/>
                <a:ext cx="13680" cy="716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E24054A-D538-783B-2801-0CBB395A3D2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45299" y="5044845"/>
                  <a:ext cx="31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0FC23E6-23F7-022E-2CB7-AA67B008EB9C}"/>
                    </a:ext>
                  </a:extLst>
                </p14:cNvPr>
                <p14:cNvContentPartPr/>
                <p14:nvPr/>
              </p14:nvContentPartPr>
              <p14:xfrm>
                <a:off x="7207939" y="5374965"/>
                <a:ext cx="45720" cy="518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0FC23E6-23F7-022E-2CB7-AA67B008EB9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98939" y="5366325"/>
                  <a:ext cx="63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52EE3C7-C661-6626-F207-495F88F972F8}"/>
                    </a:ext>
                  </a:extLst>
                </p14:cNvPr>
                <p14:cNvContentPartPr/>
                <p14:nvPr/>
              </p14:nvContentPartPr>
              <p14:xfrm>
                <a:off x="6694219" y="5486925"/>
                <a:ext cx="105480" cy="147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52EE3C7-C661-6626-F207-495F88F972F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85579" y="5478285"/>
                  <a:ext cx="123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0C77649-9186-C5F5-3B15-9C2AEFC76CBF}"/>
                    </a:ext>
                  </a:extLst>
                </p14:cNvPr>
                <p14:cNvContentPartPr/>
                <p14:nvPr/>
              </p14:nvContentPartPr>
              <p14:xfrm>
                <a:off x="6845419" y="5486205"/>
                <a:ext cx="71640" cy="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0C77649-9186-C5F5-3B15-9C2AEFC76CB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36779" y="5477205"/>
                  <a:ext cx="89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C7D4B9A-39A2-148B-9AA7-8EAF7DDB49B5}"/>
                    </a:ext>
                  </a:extLst>
                </p14:cNvPr>
                <p14:cNvContentPartPr/>
                <p14:nvPr/>
              </p14:nvContentPartPr>
              <p14:xfrm>
                <a:off x="6869539" y="5436525"/>
                <a:ext cx="25920" cy="171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C7D4B9A-39A2-148B-9AA7-8EAF7DDB49B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60899" y="5427885"/>
                  <a:ext cx="43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8F27682-2068-9925-470F-DDAD3D191AD9}"/>
                    </a:ext>
                  </a:extLst>
                </p14:cNvPr>
                <p14:cNvContentPartPr/>
                <p14:nvPr/>
              </p14:nvContentPartPr>
              <p14:xfrm>
                <a:off x="6957019" y="5412045"/>
                <a:ext cx="12240" cy="1724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8F27682-2068-9925-470F-DDAD3D191AD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48019" y="5403045"/>
                  <a:ext cx="29880" cy="19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AC2D5C19-C9EA-2920-CE7F-FCB49A897094}"/>
                  </a:ext>
                </a:extLst>
              </p14:cNvPr>
              <p14:cNvContentPartPr/>
              <p14:nvPr/>
            </p14:nvContentPartPr>
            <p14:xfrm>
              <a:off x="3311659" y="4643805"/>
              <a:ext cx="260280" cy="3744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AC2D5C19-C9EA-2920-CE7F-FCB49A89709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302659" y="4634805"/>
                <a:ext cx="2779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8346F4B8-CFE6-E393-543C-7ACDC405B343}"/>
                  </a:ext>
                </a:extLst>
              </p14:cNvPr>
              <p14:cNvContentPartPr/>
              <p14:nvPr/>
            </p14:nvContentPartPr>
            <p14:xfrm>
              <a:off x="5251699" y="4658565"/>
              <a:ext cx="258480" cy="370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8346F4B8-CFE6-E393-543C-7ACDC405B34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242699" y="4649565"/>
                <a:ext cx="2761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58B907D-F6C8-E26F-37FB-8441AF0AB6A7}"/>
                  </a:ext>
                </a:extLst>
              </p14:cNvPr>
              <p14:cNvContentPartPr/>
              <p14:nvPr/>
            </p14:nvContentPartPr>
            <p14:xfrm>
              <a:off x="6808699" y="4658565"/>
              <a:ext cx="270360" cy="374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58B907D-F6C8-E26F-37FB-8441AF0AB6A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799699" y="4649565"/>
                <a:ext cx="2880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5BDDAA47-CF42-2612-0DC6-39CBF6D71C38}"/>
                  </a:ext>
                </a:extLst>
              </p14:cNvPr>
              <p14:cNvContentPartPr/>
              <p14:nvPr/>
            </p14:nvContentPartPr>
            <p14:xfrm>
              <a:off x="3323539" y="4880685"/>
              <a:ext cx="12240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5BDDAA47-CF42-2612-0DC6-39CBF6D71C3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314899" y="4872045"/>
                <a:ext cx="140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A442BC46-730A-EF30-D989-2C9D7D84C8F3}"/>
                  </a:ext>
                </a:extLst>
              </p14:cNvPr>
              <p14:cNvContentPartPr/>
              <p14:nvPr/>
            </p14:nvContentPartPr>
            <p14:xfrm>
              <a:off x="5115619" y="4892925"/>
              <a:ext cx="134640" cy="3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A442BC46-730A-EF30-D989-2C9D7D84C8F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06979" y="4884285"/>
                <a:ext cx="152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7A945C6A-5F6C-4BC7-5C19-18D9484203CF}"/>
                  </a:ext>
                </a:extLst>
              </p14:cNvPr>
              <p14:cNvContentPartPr/>
              <p14:nvPr/>
            </p14:nvContentPartPr>
            <p14:xfrm>
              <a:off x="6437899" y="4868085"/>
              <a:ext cx="172080" cy="3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7A945C6A-5F6C-4BC7-5C19-18D9484203C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428899" y="4859445"/>
                <a:ext cx="1897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61B44837-A130-883B-DE9B-9A6DCD49887B}"/>
              </a:ext>
            </a:extLst>
          </p:cNvPr>
          <p:cNvGrpSpPr/>
          <p:nvPr/>
        </p:nvGrpSpPr>
        <p:grpSpPr>
          <a:xfrm>
            <a:off x="8380459" y="4492965"/>
            <a:ext cx="677520" cy="670680"/>
            <a:chOff x="8380459" y="4492965"/>
            <a:chExt cx="677520" cy="67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20A717B-BD5B-F45A-D4C8-0569D0556955}"/>
                    </a:ext>
                  </a:extLst>
                </p14:cNvPr>
                <p14:cNvContentPartPr/>
                <p14:nvPr/>
              </p14:nvContentPartPr>
              <p14:xfrm>
                <a:off x="8380459" y="4492965"/>
                <a:ext cx="160200" cy="176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20A717B-BD5B-F45A-D4C8-0569D055695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371819" y="4483965"/>
                  <a:ext cx="177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6ED6B83-89DB-37CD-FE22-1ABC1AF715D6}"/>
                    </a:ext>
                  </a:extLst>
                </p14:cNvPr>
                <p14:cNvContentPartPr/>
                <p14:nvPr/>
              </p14:nvContentPartPr>
              <p14:xfrm>
                <a:off x="8563339" y="4571445"/>
                <a:ext cx="97560" cy="536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6ED6B83-89DB-37CD-FE22-1ABC1AF715D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554339" y="4562445"/>
                  <a:ext cx="1152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4CD8D27-5AEF-4E72-049A-FE7AFE28C438}"/>
                    </a:ext>
                  </a:extLst>
                </p14:cNvPr>
                <p14:cNvContentPartPr/>
                <p14:nvPr/>
              </p14:nvContentPartPr>
              <p14:xfrm>
                <a:off x="8721739" y="4498005"/>
                <a:ext cx="126720" cy="159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4CD8D27-5AEF-4E72-049A-FE7AFE28C43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12739" y="4489365"/>
                  <a:ext cx="144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55D16F6-34BF-C5B8-4F5D-2342F89810C0}"/>
                    </a:ext>
                  </a:extLst>
                </p14:cNvPr>
                <p14:cNvContentPartPr/>
                <p14:nvPr/>
              </p14:nvContentPartPr>
              <p14:xfrm>
                <a:off x="8822539" y="4550205"/>
                <a:ext cx="99720" cy="135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55D16F6-34BF-C5B8-4F5D-2342F89810C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813539" y="4541205"/>
                  <a:ext cx="1173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8BE6542-4527-1332-8553-9EBC50F2A87C}"/>
                    </a:ext>
                  </a:extLst>
                </p14:cNvPr>
                <p14:cNvContentPartPr/>
                <p14:nvPr/>
              </p14:nvContentPartPr>
              <p14:xfrm>
                <a:off x="8426899" y="4695285"/>
                <a:ext cx="115560" cy="150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8BE6542-4527-1332-8553-9EBC50F2A87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18259" y="4686645"/>
                  <a:ext cx="133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C728C40-7E6F-F2C4-5F78-7289CC6C9592}"/>
                    </a:ext>
                  </a:extLst>
                </p14:cNvPr>
                <p14:cNvContentPartPr/>
                <p14:nvPr/>
              </p14:nvContentPartPr>
              <p14:xfrm>
                <a:off x="8550739" y="4743165"/>
                <a:ext cx="149040" cy="91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C728C40-7E6F-F2C4-5F78-7289CC6C959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541739" y="4734525"/>
                  <a:ext cx="166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C1BE904-DD5D-28B7-B034-7F3083526888}"/>
                    </a:ext>
                  </a:extLst>
                </p14:cNvPr>
                <p14:cNvContentPartPr/>
                <p14:nvPr/>
              </p14:nvContentPartPr>
              <p14:xfrm>
                <a:off x="8736139" y="4754325"/>
                <a:ext cx="132120" cy="110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C1BE904-DD5D-28B7-B034-7F308352688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727139" y="4745685"/>
                  <a:ext cx="1497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2B2621E-1B71-1782-331C-86684100CDCC}"/>
                    </a:ext>
                  </a:extLst>
                </p14:cNvPr>
                <p14:cNvContentPartPr/>
                <p14:nvPr/>
              </p14:nvContentPartPr>
              <p14:xfrm>
                <a:off x="8913979" y="4732365"/>
                <a:ext cx="96480" cy="1256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2B2621E-1B71-1782-331C-86684100CDC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05339" y="4723365"/>
                  <a:ext cx="114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EEA2119-6219-6E39-0F48-7053FD8A833C}"/>
                    </a:ext>
                  </a:extLst>
                </p14:cNvPr>
                <p14:cNvContentPartPr/>
                <p14:nvPr/>
              </p14:nvContentPartPr>
              <p14:xfrm>
                <a:off x="8487379" y="4928565"/>
                <a:ext cx="188280" cy="153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EEA2119-6219-6E39-0F48-7053FD8A833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478739" y="4919565"/>
                  <a:ext cx="205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DA206E6-506E-91D1-F976-643B499C0690}"/>
                    </a:ext>
                  </a:extLst>
                </p14:cNvPr>
                <p14:cNvContentPartPr/>
                <p14:nvPr/>
              </p14:nvContentPartPr>
              <p14:xfrm>
                <a:off x="8748019" y="4941885"/>
                <a:ext cx="221760" cy="13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DA206E6-506E-91D1-F976-643B499C069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739379" y="4933245"/>
                  <a:ext cx="239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AA01A8A-00CF-0C1A-7E64-F24DD22C9B1F}"/>
                    </a:ext>
                  </a:extLst>
                </p14:cNvPr>
                <p14:cNvContentPartPr/>
                <p14:nvPr/>
              </p14:nvContentPartPr>
              <p14:xfrm>
                <a:off x="8846299" y="4843605"/>
                <a:ext cx="13680" cy="2462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AA01A8A-00CF-0C1A-7E64-F24DD22C9B1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837659" y="4834605"/>
                  <a:ext cx="313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BEEBD9E-7AC3-7356-65A9-310B6FBABB48}"/>
                    </a:ext>
                  </a:extLst>
                </p14:cNvPr>
                <p14:cNvContentPartPr/>
                <p14:nvPr/>
              </p14:nvContentPartPr>
              <p14:xfrm>
                <a:off x="9044299" y="4868085"/>
                <a:ext cx="13680" cy="295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BEEBD9E-7AC3-7356-65A9-310B6FBABB4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035299" y="4859445"/>
                  <a:ext cx="31320" cy="31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19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9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825967" y="1555595"/>
            <a:ext cx="7620673" cy="2594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3 (b) RR Case: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Balance factor of        is -1 before insert the node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Insertion occurs at      ‘s higher subtree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After insertion, the height of left and right subtrees of every node still differ by more than one.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Left Rotation about node        is required to rebalance the tree.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3" name="object 6"/>
          <p:cNvSpPr/>
          <p:nvPr/>
        </p:nvSpPr>
        <p:spPr>
          <a:xfrm>
            <a:off x="4028863" y="407864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4028863" y="4078644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3522077" y="444851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3726556" y="487989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3268686" y="487665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3557701" y="449248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4535647" y="444851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4535647" y="444851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4282255" y="487989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4282255" y="487989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4789040" y="487989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4749397" y="534522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38"/>
          <p:cNvSpPr/>
          <p:nvPr/>
        </p:nvSpPr>
        <p:spPr>
          <a:xfrm>
            <a:off x="3463698" y="533506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3516323" y="534522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4" idx="5"/>
            <a:endCxn id="10" idx="1"/>
          </p:cNvCxnSpPr>
          <p:nvPr/>
        </p:nvCxnSpPr>
        <p:spPr>
          <a:xfrm>
            <a:off x="4245188" y="4249058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4" idx="3"/>
            <a:endCxn id="5" idx="7"/>
          </p:cNvCxnSpPr>
          <p:nvPr/>
        </p:nvCxnSpPr>
        <p:spPr>
          <a:xfrm flipH="1">
            <a:off x="3738402" y="4249057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8" idx="4"/>
            <a:endCxn id="6" idx="0"/>
          </p:cNvCxnSpPr>
          <p:nvPr/>
        </p:nvCxnSpPr>
        <p:spPr>
          <a:xfrm>
            <a:off x="3684421" y="4692136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0" idx="3"/>
            <a:endCxn id="11" idx="0"/>
          </p:cNvCxnSpPr>
          <p:nvPr/>
        </p:nvCxnSpPr>
        <p:spPr>
          <a:xfrm flipH="1">
            <a:off x="4408976" y="4618926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0" idx="5"/>
            <a:endCxn id="13" idx="0"/>
          </p:cNvCxnSpPr>
          <p:nvPr/>
        </p:nvCxnSpPr>
        <p:spPr>
          <a:xfrm>
            <a:off x="4751972" y="4618926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>
            <a:stCxn id="6" idx="3"/>
            <a:endCxn id="16" idx="0"/>
          </p:cNvCxnSpPr>
          <p:nvPr/>
        </p:nvCxnSpPr>
        <p:spPr>
          <a:xfrm flipH="1">
            <a:off x="3643043" y="5050309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3050101" y="487665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>
            <a:stCxn id="8" idx="3"/>
            <a:endCxn id="23" idx="7"/>
          </p:cNvCxnSpPr>
          <p:nvPr/>
        </p:nvCxnSpPr>
        <p:spPr>
          <a:xfrm flipH="1">
            <a:off x="3266426" y="4662897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3962581" y="533506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6" idx="5"/>
          </p:cNvCxnSpPr>
          <p:nvPr/>
        </p:nvCxnSpPr>
        <p:spPr>
          <a:xfrm>
            <a:off x="3942881" y="5050310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4826107" y="486570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>
            <a:stCxn id="27" idx="3"/>
            <a:endCxn id="14" idx="0"/>
          </p:cNvCxnSpPr>
          <p:nvPr/>
        </p:nvCxnSpPr>
        <p:spPr>
          <a:xfrm>
            <a:off x="4863223" y="5036121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39"/>
          <p:cNvSpPr/>
          <p:nvPr/>
        </p:nvSpPr>
        <p:spPr>
          <a:xfrm>
            <a:off x="3131556" y="533506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8"/>
          <p:cNvCxnSpPr>
            <a:stCxn id="23" idx="5"/>
            <a:endCxn id="29" idx="0"/>
          </p:cNvCxnSpPr>
          <p:nvPr/>
        </p:nvCxnSpPr>
        <p:spPr>
          <a:xfrm flipH="1">
            <a:off x="3258276" y="5047071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57461" y="516433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80529" y="516433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84589" y="516737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96004" y="518946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38153" y="470542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16054" y="4694259"/>
            <a:ext cx="454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96375" y="4720342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14949" y="475354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80529" y="432265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6778" y="4283855"/>
            <a:ext cx="364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28715" y="392878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3" name="object 39"/>
          <p:cNvSpPr/>
          <p:nvPr/>
        </p:nvSpPr>
        <p:spPr>
          <a:xfrm>
            <a:off x="4166255" y="167097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12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9" name="object 39"/>
          <p:cNvSpPr/>
          <p:nvPr/>
        </p:nvSpPr>
        <p:spPr>
          <a:xfrm>
            <a:off x="8021750" y="199414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15"/>
          <p:cNvSpPr/>
          <p:nvPr/>
        </p:nvSpPr>
        <p:spPr>
          <a:xfrm>
            <a:off x="3452494" y="234719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1" name="object 15"/>
          <p:cNvSpPr/>
          <p:nvPr/>
        </p:nvSpPr>
        <p:spPr>
          <a:xfrm>
            <a:off x="3579214" y="262876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3210258" y="579346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12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4" name="直接箭头连接符 38"/>
          <p:cNvCxnSpPr>
            <a:endCxn id="50" idx="0"/>
          </p:cNvCxnSpPr>
          <p:nvPr/>
        </p:nvCxnSpPr>
        <p:spPr>
          <a:xfrm>
            <a:off x="3307617" y="5534304"/>
            <a:ext cx="29361" cy="259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bject 15"/>
          <p:cNvSpPr/>
          <p:nvPr/>
        </p:nvSpPr>
        <p:spPr>
          <a:xfrm>
            <a:off x="4166255" y="362300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1AA05BF-3B32-0619-6355-8F609EA51F4A}"/>
                  </a:ext>
                </a:extLst>
              </p14:cNvPr>
              <p14:cNvContentPartPr/>
              <p14:nvPr/>
            </p14:nvContentPartPr>
            <p14:xfrm>
              <a:off x="2261634" y="1756535"/>
              <a:ext cx="21564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1AA05BF-3B32-0619-6355-8F609EA51F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7994" y="1648535"/>
                <a:ext cx="323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A8F0D5A-4403-198F-D326-02AF0EADE578}"/>
                  </a:ext>
                </a:extLst>
              </p14:cNvPr>
              <p14:cNvContentPartPr/>
              <p14:nvPr/>
            </p14:nvContentPartPr>
            <p14:xfrm>
              <a:off x="3164154" y="1780655"/>
              <a:ext cx="962280" cy="47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A8F0D5A-4403-198F-D326-02AF0EADE5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0514" y="1672655"/>
                <a:ext cx="10699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95A9498-10FA-CFC0-5F98-695AB1A7A825}"/>
                  </a:ext>
                </a:extLst>
              </p14:cNvPr>
              <p14:cNvContentPartPr/>
              <p14:nvPr/>
            </p14:nvContentPartPr>
            <p14:xfrm>
              <a:off x="1744674" y="2357735"/>
              <a:ext cx="1406520" cy="25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95A9498-10FA-CFC0-5F98-695AB1A7A8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0674" y="2250095"/>
                <a:ext cx="15141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DE78F69-8197-645E-934F-AB6BE5C4A9D2}"/>
                  </a:ext>
                </a:extLst>
              </p14:cNvPr>
              <p14:cNvContentPartPr/>
              <p14:nvPr/>
            </p14:nvContentPartPr>
            <p14:xfrm>
              <a:off x="4030674" y="2406335"/>
              <a:ext cx="1310400" cy="129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DE78F69-8197-645E-934F-AB6BE5C4A9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76674" y="2298335"/>
                <a:ext cx="14180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0140DFD-2E14-F74A-3DC2-DB6A7B699153}"/>
                  </a:ext>
                </a:extLst>
              </p14:cNvPr>
              <p14:cNvContentPartPr/>
              <p14:nvPr/>
            </p14:nvContentPartPr>
            <p14:xfrm>
              <a:off x="1780674" y="2682815"/>
              <a:ext cx="1599120" cy="62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0140DFD-2E14-F74A-3DC2-DB6A7B6991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26674" y="2574815"/>
                <a:ext cx="17067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BD28C17-9B36-278D-3A30-9BCC58351066}"/>
                  </a:ext>
                </a:extLst>
              </p14:cNvPr>
              <p14:cNvContentPartPr/>
              <p14:nvPr/>
            </p14:nvContentPartPr>
            <p14:xfrm>
              <a:off x="4006554" y="2695055"/>
              <a:ext cx="1310400" cy="36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BD28C17-9B36-278D-3A30-9BCC583510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2554" y="2587415"/>
                <a:ext cx="14180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46DB42A-4956-2F78-E91D-DEEE430C7643}"/>
                  </a:ext>
                </a:extLst>
              </p14:cNvPr>
              <p14:cNvContentPartPr/>
              <p14:nvPr/>
            </p14:nvContentPartPr>
            <p14:xfrm>
              <a:off x="1792554" y="2983775"/>
              <a:ext cx="1274760" cy="11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46DB42A-4956-2F78-E91D-DEEE430C76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38554" y="2876135"/>
                <a:ext cx="13824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7740C37-A7AD-667F-9F53-28EFFC26E5F1}"/>
                  </a:ext>
                </a:extLst>
              </p14:cNvPr>
              <p14:cNvContentPartPr/>
              <p14:nvPr/>
            </p14:nvContentPartPr>
            <p14:xfrm>
              <a:off x="1792554" y="3356735"/>
              <a:ext cx="2140560" cy="85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7740C37-A7AD-667F-9F53-28EFFC26E5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38554" y="3248735"/>
                <a:ext cx="22482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944582E-D07B-9283-CE28-BFCDC6F02E62}"/>
                  </a:ext>
                </a:extLst>
              </p14:cNvPr>
              <p14:cNvContentPartPr/>
              <p14:nvPr/>
            </p14:nvContentPartPr>
            <p14:xfrm>
              <a:off x="3524874" y="3005735"/>
              <a:ext cx="612720" cy="14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944582E-D07B-9283-CE28-BFCDC6F02E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1234" y="2898095"/>
                <a:ext cx="7203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717F55D-D30A-6FFA-3F8F-B8FF75E38859}"/>
                  </a:ext>
                </a:extLst>
              </p14:cNvPr>
              <p14:cNvContentPartPr/>
              <p14:nvPr/>
            </p14:nvContentPartPr>
            <p14:xfrm>
              <a:off x="1816314" y="3681455"/>
              <a:ext cx="2152800" cy="37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717F55D-D30A-6FFA-3F8F-B8FF75E388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62674" y="3573455"/>
                <a:ext cx="2260440" cy="2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84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2238" y="3128654"/>
            <a:ext cx="5171937" cy="2839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leftRotate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*cur)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x = cur-&gt;right;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xLChild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x-&gt;left;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rotation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cur-&gt;right =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xLChild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//Step 1 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x-&gt;left = cur;      //Step 2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Update heights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cur-&gt;height = max(height(cur-&gt;left), height(cur-&gt;right))+1;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x-&gt;height = max(height(x-&gt;left), height(x-&gt;right))+1;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Step 3: Return new root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object 6"/>
          <p:cNvSpPr/>
          <p:nvPr/>
        </p:nvSpPr>
        <p:spPr>
          <a:xfrm>
            <a:off x="1615117" y="159298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1615117" y="1592983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1108331" y="196285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1312811" y="239423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1143955" y="200682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2121901" y="196285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2121901" y="196285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1868510" y="239423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1868510" y="239423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2375294" y="239423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2335651" y="285956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8"/>
          <p:cNvSpPr/>
          <p:nvPr/>
        </p:nvSpPr>
        <p:spPr>
          <a:xfrm>
            <a:off x="1049952" y="284940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7" name="object 39"/>
          <p:cNvSpPr/>
          <p:nvPr/>
        </p:nvSpPr>
        <p:spPr>
          <a:xfrm>
            <a:off x="1102577" y="285956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8" name="直接箭头连接符 32"/>
          <p:cNvCxnSpPr>
            <a:stCxn id="5" idx="5"/>
            <a:endCxn id="11" idx="1"/>
          </p:cNvCxnSpPr>
          <p:nvPr/>
        </p:nvCxnSpPr>
        <p:spPr>
          <a:xfrm>
            <a:off x="1831442" y="1763397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3"/>
          <p:cNvCxnSpPr>
            <a:stCxn id="5" idx="3"/>
            <a:endCxn id="6" idx="7"/>
          </p:cNvCxnSpPr>
          <p:nvPr/>
        </p:nvCxnSpPr>
        <p:spPr>
          <a:xfrm flipH="1">
            <a:off x="1324656" y="1763396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4"/>
          <p:cNvCxnSpPr>
            <a:stCxn id="9" idx="4"/>
            <a:endCxn id="7" idx="0"/>
          </p:cNvCxnSpPr>
          <p:nvPr/>
        </p:nvCxnSpPr>
        <p:spPr>
          <a:xfrm>
            <a:off x="1270675" y="2206475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5"/>
          <p:cNvCxnSpPr>
            <a:stCxn id="11" idx="3"/>
            <a:endCxn id="12" idx="0"/>
          </p:cNvCxnSpPr>
          <p:nvPr/>
        </p:nvCxnSpPr>
        <p:spPr>
          <a:xfrm flipH="1">
            <a:off x="1995230" y="2133265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7"/>
          <p:cNvCxnSpPr>
            <a:stCxn id="11" idx="5"/>
            <a:endCxn id="14" idx="0"/>
          </p:cNvCxnSpPr>
          <p:nvPr/>
        </p:nvCxnSpPr>
        <p:spPr>
          <a:xfrm>
            <a:off x="2338226" y="2133265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38"/>
          <p:cNvCxnSpPr>
            <a:stCxn id="7" idx="3"/>
            <a:endCxn id="17" idx="0"/>
          </p:cNvCxnSpPr>
          <p:nvPr/>
        </p:nvCxnSpPr>
        <p:spPr>
          <a:xfrm flipH="1">
            <a:off x="1229297" y="2564648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17"/>
          <p:cNvSpPr/>
          <p:nvPr/>
        </p:nvSpPr>
        <p:spPr>
          <a:xfrm>
            <a:off x="636356" y="239099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5" name="直接箭头连接符 35"/>
          <p:cNvCxnSpPr>
            <a:stCxn id="9" idx="3"/>
            <a:endCxn id="24" idx="7"/>
          </p:cNvCxnSpPr>
          <p:nvPr/>
        </p:nvCxnSpPr>
        <p:spPr>
          <a:xfrm flipH="1">
            <a:off x="852681" y="2177236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17"/>
          <p:cNvSpPr/>
          <p:nvPr/>
        </p:nvSpPr>
        <p:spPr>
          <a:xfrm>
            <a:off x="1548836" y="284940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7" name="直接箭头连接符 35"/>
          <p:cNvCxnSpPr>
            <a:stCxn id="7" idx="5"/>
          </p:cNvCxnSpPr>
          <p:nvPr/>
        </p:nvCxnSpPr>
        <p:spPr>
          <a:xfrm>
            <a:off x="1529135" y="2564649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9"/>
          <p:cNvSpPr/>
          <p:nvPr/>
        </p:nvSpPr>
        <p:spPr>
          <a:xfrm>
            <a:off x="2412362" y="238004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9" name="直接箭头连接符 38"/>
          <p:cNvCxnSpPr>
            <a:stCxn id="28" idx="3"/>
            <a:endCxn id="15" idx="0"/>
          </p:cNvCxnSpPr>
          <p:nvPr/>
        </p:nvCxnSpPr>
        <p:spPr>
          <a:xfrm>
            <a:off x="2449477" y="2550460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bject 39"/>
          <p:cNvSpPr/>
          <p:nvPr/>
        </p:nvSpPr>
        <p:spPr>
          <a:xfrm>
            <a:off x="717810" y="284940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1" name="直接箭头连接符 38"/>
          <p:cNvCxnSpPr>
            <a:stCxn id="24" idx="5"/>
            <a:endCxn id="30" idx="0"/>
          </p:cNvCxnSpPr>
          <p:nvPr/>
        </p:nvCxnSpPr>
        <p:spPr>
          <a:xfrm flipH="1">
            <a:off x="844531" y="2561410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3715" y="267867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66783" y="267867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70843" y="268171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2259" y="270379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24407" y="221975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3086" y="2208598"/>
            <a:ext cx="346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b="1" dirty="0">
                <a:solidFill>
                  <a:srgbClr val="FF0000"/>
                </a:solidFill>
                <a:latin typeface="Verdana"/>
              </a:rPr>
              <a:t>-2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2629" y="2234681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01203" y="226788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66783" y="183699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33034" y="1798194"/>
            <a:ext cx="368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14970" y="144312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3" name="object 39"/>
          <p:cNvSpPr/>
          <p:nvPr/>
        </p:nvSpPr>
        <p:spPr>
          <a:xfrm>
            <a:off x="796512" y="330780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12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44" name="直接箭头连接符 38"/>
          <p:cNvCxnSpPr>
            <a:endCxn id="43" idx="0"/>
          </p:cNvCxnSpPr>
          <p:nvPr/>
        </p:nvCxnSpPr>
        <p:spPr>
          <a:xfrm>
            <a:off x="893871" y="3048643"/>
            <a:ext cx="29361" cy="259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bject 6"/>
          <p:cNvSpPr/>
          <p:nvPr/>
        </p:nvSpPr>
        <p:spPr>
          <a:xfrm>
            <a:off x="1797571" y="348427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6" name="object 7"/>
          <p:cNvSpPr/>
          <p:nvPr/>
        </p:nvSpPr>
        <p:spPr>
          <a:xfrm>
            <a:off x="1797571" y="3484274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7" name="object 8"/>
          <p:cNvSpPr/>
          <p:nvPr/>
        </p:nvSpPr>
        <p:spPr>
          <a:xfrm>
            <a:off x="1290785" y="385414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9"/>
          <p:cNvSpPr/>
          <p:nvPr/>
        </p:nvSpPr>
        <p:spPr>
          <a:xfrm>
            <a:off x="1495265" y="428552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0" name="object 11"/>
          <p:cNvSpPr/>
          <p:nvPr/>
        </p:nvSpPr>
        <p:spPr>
          <a:xfrm>
            <a:off x="1326409" y="389811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1" name="object 14"/>
          <p:cNvSpPr/>
          <p:nvPr/>
        </p:nvSpPr>
        <p:spPr>
          <a:xfrm>
            <a:off x="2304355" y="385414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2" name="object 15"/>
          <p:cNvSpPr/>
          <p:nvPr/>
        </p:nvSpPr>
        <p:spPr>
          <a:xfrm>
            <a:off x="2304355" y="385414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3" name="object 16"/>
          <p:cNvSpPr/>
          <p:nvPr/>
        </p:nvSpPr>
        <p:spPr>
          <a:xfrm>
            <a:off x="2050964" y="428552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4" name="object 17"/>
          <p:cNvSpPr/>
          <p:nvPr/>
        </p:nvSpPr>
        <p:spPr>
          <a:xfrm>
            <a:off x="2050964" y="428552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5" name="object 18"/>
          <p:cNvSpPr/>
          <p:nvPr/>
        </p:nvSpPr>
        <p:spPr>
          <a:xfrm>
            <a:off x="2557748" y="428552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6" name="object 19"/>
          <p:cNvSpPr/>
          <p:nvPr/>
        </p:nvSpPr>
        <p:spPr>
          <a:xfrm>
            <a:off x="2518105" y="475085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232406" y="474069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8" name="object 39"/>
          <p:cNvSpPr/>
          <p:nvPr/>
        </p:nvSpPr>
        <p:spPr>
          <a:xfrm>
            <a:off x="1285031" y="475085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9" name="直接箭头连接符 32"/>
          <p:cNvCxnSpPr>
            <a:stCxn id="46" idx="5"/>
            <a:endCxn id="52" idx="1"/>
          </p:cNvCxnSpPr>
          <p:nvPr/>
        </p:nvCxnSpPr>
        <p:spPr>
          <a:xfrm>
            <a:off x="2013896" y="3654688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33"/>
          <p:cNvCxnSpPr>
            <a:stCxn id="46" idx="3"/>
            <a:endCxn id="47" idx="7"/>
          </p:cNvCxnSpPr>
          <p:nvPr/>
        </p:nvCxnSpPr>
        <p:spPr>
          <a:xfrm flipH="1">
            <a:off x="1507110" y="3654688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34"/>
          <p:cNvCxnSpPr>
            <a:stCxn id="50" idx="4"/>
            <a:endCxn id="48" idx="0"/>
          </p:cNvCxnSpPr>
          <p:nvPr/>
        </p:nvCxnSpPr>
        <p:spPr>
          <a:xfrm>
            <a:off x="1453129" y="4097767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35"/>
          <p:cNvCxnSpPr>
            <a:stCxn id="52" idx="3"/>
            <a:endCxn id="53" idx="0"/>
          </p:cNvCxnSpPr>
          <p:nvPr/>
        </p:nvCxnSpPr>
        <p:spPr>
          <a:xfrm flipH="1">
            <a:off x="2177684" y="4024556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37"/>
          <p:cNvCxnSpPr>
            <a:stCxn id="52" idx="5"/>
            <a:endCxn id="55" idx="0"/>
          </p:cNvCxnSpPr>
          <p:nvPr/>
        </p:nvCxnSpPr>
        <p:spPr>
          <a:xfrm>
            <a:off x="2520680" y="4024556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38"/>
          <p:cNvCxnSpPr>
            <a:stCxn id="48" idx="3"/>
            <a:endCxn id="58" idx="0"/>
          </p:cNvCxnSpPr>
          <p:nvPr/>
        </p:nvCxnSpPr>
        <p:spPr>
          <a:xfrm flipH="1">
            <a:off x="1411751" y="4455940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bject 17"/>
          <p:cNvSpPr/>
          <p:nvPr/>
        </p:nvSpPr>
        <p:spPr>
          <a:xfrm>
            <a:off x="324190" y="470301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6" name="直接箭头连接符 35"/>
          <p:cNvCxnSpPr>
            <a:stCxn id="50" idx="3"/>
            <a:endCxn id="71" idx="7"/>
          </p:cNvCxnSpPr>
          <p:nvPr/>
        </p:nvCxnSpPr>
        <p:spPr>
          <a:xfrm flipH="1">
            <a:off x="955131" y="4068528"/>
            <a:ext cx="408394" cy="271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17"/>
          <p:cNvSpPr/>
          <p:nvPr/>
        </p:nvSpPr>
        <p:spPr>
          <a:xfrm>
            <a:off x="1731290" y="474069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8" name="直接箭头连接符 35"/>
          <p:cNvCxnSpPr>
            <a:stCxn id="48" idx="5"/>
          </p:cNvCxnSpPr>
          <p:nvPr/>
        </p:nvCxnSpPr>
        <p:spPr>
          <a:xfrm>
            <a:off x="1711589" y="4455940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bject 39"/>
          <p:cNvSpPr/>
          <p:nvPr/>
        </p:nvSpPr>
        <p:spPr>
          <a:xfrm>
            <a:off x="2594816" y="427133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70" name="直接箭头连接符 38"/>
          <p:cNvCxnSpPr>
            <a:stCxn id="69" idx="3"/>
            <a:endCxn id="56" idx="0"/>
          </p:cNvCxnSpPr>
          <p:nvPr/>
        </p:nvCxnSpPr>
        <p:spPr>
          <a:xfrm>
            <a:off x="2631931" y="4441751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bject 39"/>
          <p:cNvSpPr/>
          <p:nvPr/>
        </p:nvSpPr>
        <p:spPr>
          <a:xfrm>
            <a:off x="738806" y="431075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3605" y="4129227"/>
            <a:ext cx="15907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srgbClr val="FF0000"/>
                </a:solidFill>
                <a:latin typeface="Verdana"/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49237" y="456996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653297" y="457300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64713" y="459509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006861" y="4111051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4152" y="4481940"/>
            <a:ext cx="36163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srgbClr val="FF0000"/>
                </a:solidFill>
                <a:latin typeface="Verdana"/>
              </a:rPr>
              <a:t>-1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465083" y="4125973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83657" y="415917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49237" y="372828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15488" y="3689486"/>
            <a:ext cx="35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97424" y="333441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84" name="object 39"/>
          <p:cNvSpPr/>
          <p:nvPr/>
        </p:nvSpPr>
        <p:spPr>
          <a:xfrm>
            <a:off x="858049" y="472857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12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85" name="直接箭头连接符 38"/>
          <p:cNvCxnSpPr>
            <a:stCxn id="71" idx="5"/>
          </p:cNvCxnSpPr>
          <p:nvPr/>
        </p:nvCxnSpPr>
        <p:spPr>
          <a:xfrm>
            <a:off x="955130" y="4481169"/>
            <a:ext cx="55868" cy="246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38"/>
          <p:cNvCxnSpPr>
            <a:stCxn id="71" idx="3"/>
            <a:endCxn id="65" idx="7"/>
          </p:cNvCxnSpPr>
          <p:nvPr/>
        </p:nvCxnSpPr>
        <p:spPr>
          <a:xfrm flipH="1">
            <a:off x="540515" y="4481169"/>
            <a:ext cx="235406" cy="251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83538" y="316262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62312" y="458581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016613" y="1776866"/>
            <a:ext cx="518936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Verdana"/>
              </a:rPr>
              <a:t>Rotate Left about Node 7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350" dirty="0">
                <a:solidFill>
                  <a:prstClr val="black"/>
                </a:solidFill>
                <a:latin typeface="Verdana"/>
              </a:rPr>
              <a:t>Let Node 10’s left child be Node 7’s right child (NULL in this case) </a:t>
            </a:r>
            <a:r>
              <a:rPr lang="en-US" sz="1200" baseline="30000" dirty="0">
                <a:solidFill>
                  <a:prstClr val="black"/>
                </a:solidFill>
                <a:latin typeface="Verdana"/>
              </a:rPr>
              <a:t>*those nodes are between 7 and 10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350" dirty="0">
                <a:solidFill>
                  <a:prstClr val="black"/>
                </a:solidFill>
                <a:latin typeface="Verdana"/>
              </a:rPr>
              <a:t>Let Node 7 be Node 10’s left child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350" dirty="0">
                <a:solidFill>
                  <a:prstClr val="black"/>
                </a:solidFill>
                <a:latin typeface="Verdana"/>
              </a:rPr>
              <a:t>Let Node 10 be Node 14’s left child.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88AC9A-F1B8-7818-88F8-B1B5626DC575}"/>
                  </a:ext>
                </a:extLst>
              </p14:cNvPr>
              <p14:cNvContentPartPr/>
              <p14:nvPr/>
            </p14:nvContentPartPr>
            <p14:xfrm>
              <a:off x="3681474" y="3537095"/>
              <a:ext cx="1779840" cy="85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88AC9A-F1B8-7818-88F8-B1B5626DC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7474" y="3429455"/>
                <a:ext cx="18874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D303F96-DB7D-559F-C090-A9D38892B268}"/>
                  </a:ext>
                </a:extLst>
              </p14:cNvPr>
              <p14:cNvContentPartPr/>
              <p14:nvPr/>
            </p14:nvContentPartPr>
            <p14:xfrm>
              <a:off x="3681474" y="3705575"/>
              <a:ext cx="2015640" cy="41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D303F96-DB7D-559F-C090-A9D38892B2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7474" y="3597575"/>
                <a:ext cx="21232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3376E1F-20F3-B359-3CD8-3A153E931F7F}"/>
                  </a:ext>
                </a:extLst>
              </p14:cNvPr>
              <p14:cNvContentPartPr/>
              <p14:nvPr/>
            </p14:nvContentPartPr>
            <p14:xfrm>
              <a:off x="3681474" y="4198055"/>
              <a:ext cx="1743840" cy="507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3376E1F-20F3-B359-3CD8-3A153E931F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7474" y="4090055"/>
                <a:ext cx="18514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2BCC229-C869-B9B5-52CE-0379D0295193}"/>
                  </a:ext>
                </a:extLst>
              </p14:cNvPr>
              <p14:cNvContentPartPr/>
              <p14:nvPr/>
            </p14:nvContentPartPr>
            <p14:xfrm>
              <a:off x="3681474" y="4319015"/>
              <a:ext cx="1130040" cy="975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2BCC229-C869-B9B5-52CE-0379D02951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7474" y="4211015"/>
                <a:ext cx="12376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386ACB5-0FC0-12D4-A9CD-9641538A5EF4}"/>
                  </a:ext>
                </a:extLst>
              </p14:cNvPr>
              <p14:cNvContentPartPr/>
              <p14:nvPr/>
            </p14:nvContentPartPr>
            <p14:xfrm>
              <a:off x="3681474" y="4824455"/>
              <a:ext cx="3764880" cy="856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386ACB5-0FC0-12D4-A9CD-9641538A5E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27474" y="4716815"/>
                <a:ext cx="38725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8C1CC1E-E896-16E8-8FB7-42821E823DF9}"/>
                  </a:ext>
                </a:extLst>
              </p14:cNvPr>
              <p14:cNvContentPartPr/>
              <p14:nvPr/>
            </p14:nvContentPartPr>
            <p14:xfrm>
              <a:off x="3308514" y="4979255"/>
              <a:ext cx="913320" cy="14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8C1CC1E-E896-16E8-8FB7-42821E823D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54514" y="4871615"/>
                <a:ext cx="10209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44AD778-EC0E-6F10-2A8F-F7718CC80FD2}"/>
                  </a:ext>
                </a:extLst>
              </p14:cNvPr>
              <p14:cNvContentPartPr/>
              <p14:nvPr/>
            </p14:nvContentPartPr>
            <p14:xfrm>
              <a:off x="3657354" y="5161415"/>
              <a:ext cx="4282560" cy="860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44AD778-EC0E-6F10-2A8F-F7718CC80F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03354" y="5053775"/>
                <a:ext cx="43902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3D81726-B0FB-A6CB-58F6-FF5613769132}"/>
                  </a:ext>
                </a:extLst>
              </p14:cNvPr>
              <p14:cNvContentPartPr/>
              <p14:nvPr/>
            </p14:nvContentPartPr>
            <p14:xfrm>
              <a:off x="4583994" y="5437895"/>
              <a:ext cx="1170720" cy="55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3D81726-B0FB-A6CB-58F6-FF56137691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30354" y="5330255"/>
                <a:ext cx="12783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B2E5C63-E302-73A1-1E3F-60CDAE37708E}"/>
                  </a:ext>
                </a:extLst>
              </p14:cNvPr>
              <p14:cNvContentPartPr/>
              <p14:nvPr/>
            </p14:nvContentPartPr>
            <p14:xfrm>
              <a:off x="3055794" y="1853015"/>
              <a:ext cx="992880" cy="403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B2E5C63-E302-73A1-1E3F-60CDAE3770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01794" y="1745015"/>
                <a:ext cx="11005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B0EEE5B-8CF3-05B6-1B46-2DE4B8DEAE7D}"/>
                  </a:ext>
                </a:extLst>
              </p14:cNvPr>
              <p14:cNvContentPartPr/>
              <p14:nvPr/>
            </p14:nvContentPartPr>
            <p14:xfrm>
              <a:off x="6476059" y="3173925"/>
              <a:ext cx="112680" cy="126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B0EEE5B-8CF3-05B6-1B46-2DE4B8DEAE7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67059" y="3165285"/>
                <a:ext cx="13032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FA1858D-8A88-6272-FDA8-BD36245B7D8C}"/>
              </a:ext>
            </a:extLst>
          </p:cNvPr>
          <p:cNvGrpSpPr/>
          <p:nvPr/>
        </p:nvGrpSpPr>
        <p:grpSpPr>
          <a:xfrm>
            <a:off x="6229459" y="3373365"/>
            <a:ext cx="666000" cy="443880"/>
            <a:chOff x="6229459" y="3373365"/>
            <a:chExt cx="66600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1AFA9C2-254C-3192-8E0C-3775C7DFE797}"/>
                    </a:ext>
                  </a:extLst>
                </p14:cNvPr>
                <p14:cNvContentPartPr/>
                <p14:nvPr/>
              </p14:nvContentPartPr>
              <p14:xfrm>
                <a:off x="6378139" y="3472005"/>
                <a:ext cx="97920" cy="75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1AFA9C2-254C-3192-8E0C-3775C7DFE79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69139" y="3463365"/>
                  <a:ext cx="115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5ED05E7-BDB3-430C-3634-DDAF4CDCB229}"/>
                    </a:ext>
                  </a:extLst>
                </p14:cNvPr>
                <p14:cNvContentPartPr/>
                <p14:nvPr/>
              </p14:nvContentPartPr>
              <p14:xfrm>
                <a:off x="6436819" y="3422685"/>
                <a:ext cx="87840" cy="110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5ED05E7-BDB3-430C-3634-DDAF4CDCB2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27819" y="3413685"/>
                  <a:ext cx="105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B09EB46-097E-47C3-E7A8-D931A6F7D221}"/>
                    </a:ext>
                  </a:extLst>
                </p14:cNvPr>
                <p14:cNvContentPartPr/>
                <p14:nvPr/>
              </p14:nvContentPartPr>
              <p14:xfrm>
                <a:off x="6363379" y="3422685"/>
                <a:ext cx="63000" cy="72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B09EB46-097E-47C3-E7A8-D931A6F7D22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54739" y="3414045"/>
                  <a:ext cx="806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D597CFF-BCC7-6A65-081C-B2FBF53125A9}"/>
                    </a:ext>
                  </a:extLst>
                </p14:cNvPr>
                <p14:cNvContentPartPr/>
                <p14:nvPr/>
              </p14:nvContentPartPr>
              <p14:xfrm>
                <a:off x="6746779" y="3373365"/>
                <a:ext cx="12960" cy="159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D597CFF-BCC7-6A65-081C-B2FBF53125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37779" y="3364365"/>
                  <a:ext cx="30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45A2AFF-C2B2-08B0-B9A6-278CBE8D9E63}"/>
                    </a:ext>
                  </a:extLst>
                </p14:cNvPr>
                <p14:cNvContentPartPr/>
                <p14:nvPr/>
              </p14:nvContentPartPr>
              <p14:xfrm>
                <a:off x="6782059" y="3459405"/>
                <a:ext cx="113400" cy="72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45A2AFF-C2B2-08B0-B9A6-278CBE8D9E6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73419" y="3450405"/>
                  <a:ext cx="13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DF84A33-B381-E4FC-391E-54445716785E}"/>
                    </a:ext>
                  </a:extLst>
                </p14:cNvPr>
                <p14:cNvContentPartPr/>
                <p14:nvPr/>
              </p14:nvContentPartPr>
              <p14:xfrm>
                <a:off x="6598459" y="3410085"/>
                <a:ext cx="66240" cy="5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DF84A33-B381-E4FC-391E-5444571678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89819" y="3401445"/>
                  <a:ext cx="83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DC7D20D-38D8-1063-FE50-F69225DB2EBC}"/>
                    </a:ext>
                  </a:extLst>
                </p14:cNvPr>
                <p14:cNvContentPartPr/>
                <p14:nvPr/>
              </p14:nvContentPartPr>
              <p14:xfrm>
                <a:off x="6585859" y="3521325"/>
                <a:ext cx="7164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DC7D20D-38D8-1063-FE50-F69225DB2E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76859" y="3512685"/>
                  <a:ext cx="89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D2E642-7E54-8362-8723-41335ACE30DE}"/>
                    </a:ext>
                  </a:extLst>
                </p14:cNvPr>
                <p14:cNvContentPartPr/>
                <p14:nvPr/>
              </p14:nvContentPartPr>
              <p14:xfrm>
                <a:off x="6229459" y="3668925"/>
                <a:ext cx="204480" cy="78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D2E642-7E54-8362-8723-41335ACE30D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20819" y="3659925"/>
                  <a:ext cx="2221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FF38543-5631-8167-8021-17958FEB6DE9}"/>
                    </a:ext>
                  </a:extLst>
                </p14:cNvPr>
                <p14:cNvContentPartPr/>
                <p14:nvPr/>
              </p14:nvContentPartPr>
              <p14:xfrm>
                <a:off x="6311539" y="3571005"/>
                <a:ext cx="27360" cy="246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FF38543-5631-8167-8021-17958FEB6D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02899" y="3562005"/>
                  <a:ext cx="4500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F75B0A4-B6FE-D67D-73F2-A9C6DE11ED67}"/>
              </a:ext>
            </a:extLst>
          </p:cNvPr>
          <p:cNvGrpSpPr/>
          <p:nvPr/>
        </p:nvGrpSpPr>
        <p:grpSpPr>
          <a:xfrm>
            <a:off x="183619" y="3051885"/>
            <a:ext cx="533520" cy="663840"/>
            <a:chOff x="183619" y="3051885"/>
            <a:chExt cx="533520" cy="66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18988F8-2A14-E8B9-00FC-912639B52EC7}"/>
                    </a:ext>
                  </a:extLst>
                </p14:cNvPr>
                <p14:cNvContentPartPr/>
                <p14:nvPr/>
              </p14:nvContentPartPr>
              <p14:xfrm>
                <a:off x="523819" y="3051885"/>
                <a:ext cx="193320" cy="238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18988F8-2A14-E8B9-00FC-912639B52EC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5179" y="3043245"/>
                  <a:ext cx="2109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337A44D-3BE2-6270-6D88-A851427AF9E4}"/>
                    </a:ext>
                  </a:extLst>
                </p14:cNvPr>
                <p14:cNvContentPartPr/>
                <p14:nvPr/>
              </p14:nvContentPartPr>
              <p14:xfrm>
                <a:off x="432379" y="3212805"/>
                <a:ext cx="163800" cy="87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337A44D-3BE2-6270-6D88-A851427AF9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3379" y="3203805"/>
                  <a:ext cx="181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372080F-1F5F-D677-BDCD-2222BF96C064}"/>
                    </a:ext>
                  </a:extLst>
                </p14:cNvPr>
                <p14:cNvContentPartPr/>
                <p14:nvPr/>
              </p14:nvContentPartPr>
              <p14:xfrm>
                <a:off x="183619" y="3383805"/>
                <a:ext cx="213840" cy="176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372080F-1F5F-D677-BDCD-2222BF96C0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4979" y="3375165"/>
                  <a:ext cx="231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7218274-DDF0-1388-B7BC-D951C9A08240}"/>
                    </a:ext>
                  </a:extLst>
                </p14:cNvPr>
                <p14:cNvContentPartPr/>
                <p14:nvPr/>
              </p14:nvContentPartPr>
              <p14:xfrm>
                <a:off x="271819" y="3249525"/>
                <a:ext cx="14040" cy="466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7218274-DDF0-1388-B7BC-D951C9A082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2819" y="3240885"/>
                  <a:ext cx="31680" cy="48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845FCDC-7ADD-5277-9074-49733AB2682F}"/>
              </a:ext>
            </a:extLst>
          </p:cNvPr>
          <p:cNvGrpSpPr/>
          <p:nvPr/>
        </p:nvGrpSpPr>
        <p:grpSpPr>
          <a:xfrm>
            <a:off x="493939" y="4905525"/>
            <a:ext cx="373320" cy="779400"/>
            <a:chOff x="493939" y="4905525"/>
            <a:chExt cx="373320" cy="77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3730AE9-9ACB-7FCE-B3FF-10E35EC0B4A9}"/>
                    </a:ext>
                  </a:extLst>
                </p14:cNvPr>
                <p14:cNvContentPartPr/>
                <p14:nvPr/>
              </p14:nvContentPartPr>
              <p14:xfrm>
                <a:off x="493939" y="4905525"/>
                <a:ext cx="139680" cy="2354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3730AE9-9ACB-7FCE-B3FF-10E35EC0B4A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5299" y="4896885"/>
                  <a:ext cx="157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2849043-67F1-A88B-AC0C-5CCE719C8100}"/>
                    </a:ext>
                  </a:extLst>
                </p14:cNvPr>
                <p14:cNvContentPartPr/>
                <p14:nvPr/>
              </p14:nvContentPartPr>
              <p14:xfrm>
                <a:off x="531379" y="5055285"/>
                <a:ext cx="162000" cy="123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2849043-67F1-A88B-AC0C-5CCE719C81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2379" y="5046285"/>
                  <a:ext cx="179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58CEDD5-F9EA-AFAE-7D84-7E7D079BE83A}"/>
                    </a:ext>
                  </a:extLst>
                </p14:cNvPr>
                <p14:cNvContentPartPr/>
                <p14:nvPr/>
              </p14:nvContentPartPr>
              <p14:xfrm>
                <a:off x="653779" y="5323125"/>
                <a:ext cx="213480" cy="186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58CEDD5-F9EA-AFAE-7D84-7E7D079BE83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4779" y="5314485"/>
                  <a:ext cx="231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B027C02-ED5B-6D8F-9210-F919D8490F2F}"/>
                    </a:ext>
                  </a:extLst>
                </p14:cNvPr>
                <p14:cNvContentPartPr/>
                <p14:nvPr/>
              </p14:nvContentPartPr>
              <p14:xfrm>
                <a:off x="755659" y="5202165"/>
                <a:ext cx="72720" cy="482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B027C02-ED5B-6D8F-9210-F919D8490F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6659" y="5193525"/>
                  <a:ext cx="90360" cy="50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A291C46-5A60-71BC-6C22-8791B5936F91}"/>
              </a:ext>
            </a:extLst>
          </p:cNvPr>
          <p:cNvGrpSpPr/>
          <p:nvPr/>
        </p:nvGrpSpPr>
        <p:grpSpPr>
          <a:xfrm>
            <a:off x="6115699" y="4015965"/>
            <a:ext cx="398880" cy="542520"/>
            <a:chOff x="6115699" y="4015965"/>
            <a:chExt cx="398880" cy="54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8321C35-B5F2-9346-8AF8-6A344D38B994}"/>
                    </a:ext>
                  </a:extLst>
                </p14:cNvPr>
                <p14:cNvContentPartPr/>
                <p14:nvPr/>
              </p14:nvContentPartPr>
              <p14:xfrm>
                <a:off x="6115699" y="4096245"/>
                <a:ext cx="187200" cy="168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8321C35-B5F2-9346-8AF8-6A344D38B99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06699" y="4087245"/>
                  <a:ext cx="204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26E83E3-48CC-EB53-F78A-161CC9F42D22}"/>
                    </a:ext>
                  </a:extLst>
                </p14:cNvPr>
                <p14:cNvContentPartPr/>
                <p14:nvPr/>
              </p14:nvContentPartPr>
              <p14:xfrm>
                <a:off x="6227659" y="4015965"/>
                <a:ext cx="12600" cy="3200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26E83E3-48CC-EB53-F78A-161CC9F42D2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18659" y="4006965"/>
                  <a:ext cx="302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72F80AA-2067-8CEF-C2C7-243A12A7890B}"/>
                    </a:ext>
                  </a:extLst>
                </p14:cNvPr>
                <p14:cNvContentPartPr/>
                <p14:nvPr/>
              </p14:nvContentPartPr>
              <p14:xfrm>
                <a:off x="6341419" y="4349325"/>
                <a:ext cx="11160" cy="209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72F80AA-2067-8CEF-C2C7-243A12A7890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32779" y="4340685"/>
                  <a:ext cx="28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550A533-DA9A-5D1F-B7ED-B41B12BD9A3A}"/>
                    </a:ext>
                  </a:extLst>
                </p14:cNvPr>
                <p14:cNvContentPartPr/>
                <p14:nvPr/>
              </p14:nvContentPartPr>
              <p14:xfrm>
                <a:off x="6375619" y="4435365"/>
                <a:ext cx="138960" cy="100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550A533-DA9A-5D1F-B7ED-B41B12BD9A3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66979" y="4426725"/>
                  <a:ext cx="15660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87BAF96-226E-335F-B253-F39F2028B4BF}"/>
              </a:ext>
            </a:extLst>
          </p:cNvPr>
          <p:cNvGrpSpPr/>
          <p:nvPr/>
        </p:nvGrpSpPr>
        <p:grpSpPr>
          <a:xfrm>
            <a:off x="6705739" y="4287765"/>
            <a:ext cx="1305000" cy="373320"/>
            <a:chOff x="6705739" y="4287765"/>
            <a:chExt cx="130500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F8C73D3-7620-0A09-B303-9093E5E405F5}"/>
                    </a:ext>
                  </a:extLst>
                </p14:cNvPr>
                <p14:cNvContentPartPr/>
                <p14:nvPr/>
              </p14:nvContentPartPr>
              <p14:xfrm>
                <a:off x="6705739" y="4337085"/>
                <a:ext cx="16560" cy="229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F8C73D3-7620-0A09-B303-9093E5E405F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96739" y="4328445"/>
                  <a:ext cx="34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8789D3B-60F7-E998-B6FD-B328F254590C}"/>
                    </a:ext>
                  </a:extLst>
                </p14:cNvPr>
                <p14:cNvContentPartPr/>
                <p14:nvPr/>
              </p14:nvContentPartPr>
              <p14:xfrm>
                <a:off x="6797179" y="4421325"/>
                <a:ext cx="142920" cy="139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8789D3B-60F7-E998-B6FD-B328F25459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88179" y="4412325"/>
                  <a:ext cx="160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FC92FE9-8A10-F7E9-062B-C7EC156E8577}"/>
                    </a:ext>
                  </a:extLst>
                </p14:cNvPr>
                <p14:cNvContentPartPr/>
                <p14:nvPr/>
              </p14:nvContentPartPr>
              <p14:xfrm>
                <a:off x="7041619" y="4349325"/>
                <a:ext cx="100800" cy="233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FC92FE9-8A10-F7E9-062B-C7EC156E85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32979" y="4340685"/>
                  <a:ext cx="1184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415906-C9D3-CC49-A3CB-39592F30DB14}"/>
                    </a:ext>
                  </a:extLst>
                </p14:cNvPr>
                <p14:cNvContentPartPr/>
                <p14:nvPr/>
              </p14:nvContentPartPr>
              <p14:xfrm>
                <a:off x="6944419" y="4509165"/>
                <a:ext cx="208800" cy="13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415906-C9D3-CC49-A3CB-39592F30DB1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35779" y="4500525"/>
                  <a:ext cx="226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689D0D8-5349-5FCC-BD55-BC8450B1F78D}"/>
                    </a:ext>
                  </a:extLst>
                </p14:cNvPr>
                <p14:cNvContentPartPr/>
                <p14:nvPr/>
              </p14:nvContentPartPr>
              <p14:xfrm>
                <a:off x="7179139" y="4386405"/>
                <a:ext cx="209160" cy="25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689D0D8-5349-5FCC-BD55-BC8450B1F78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70139" y="4377405"/>
                  <a:ext cx="226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EE919F4-56CB-F66D-132A-FA7F555F5DD1}"/>
                    </a:ext>
                  </a:extLst>
                </p14:cNvPr>
                <p14:cNvContentPartPr/>
                <p14:nvPr/>
              </p14:nvContentPartPr>
              <p14:xfrm>
                <a:off x="7290019" y="4287765"/>
                <a:ext cx="7920" cy="263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EE919F4-56CB-F66D-132A-FA7F555F5D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81379" y="4278765"/>
                  <a:ext cx="25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5AC615B-4359-8BD1-8D84-19827AFB5702}"/>
                    </a:ext>
                  </a:extLst>
                </p14:cNvPr>
                <p14:cNvContentPartPr/>
                <p14:nvPr/>
              </p14:nvContentPartPr>
              <p14:xfrm>
                <a:off x="7488019" y="4460565"/>
                <a:ext cx="33840" cy="12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5AC615B-4359-8BD1-8D84-19827AFB570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79379" y="4451565"/>
                  <a:ext cx="51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0556FAB-FC76-507F-663E-F5D454A6A00E}"/>
                    </a:ext>
                  </a:extLst>
                </p14:cNvPr>
                <p14:cNvContentPartPr/>
                <p14:nvPr/>
              </p14:nvContentPartPr>
              <p14:xfrm>
                <a:off x="7450939" y="4546965"/>
                <a:ext cx="122400" cy="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0556FAB-FC76-507F-663E-F5D454A6A00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41939" y="4537965"/>
                  <a:ext cx="14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3C7DF89-E574-82CA-88EB-F248BD77BDBD}"/>
                    </a:ext>
                  </a:extLst>
                </p14:cNvPr>
                <p14:cNvContentPartPr/>
                <p14:nvPr/>
              </p14:nvContentPartPr>
              <p14:xfrm>
                <a:off x="7488019" y="4472805"/>
                <a:ext cx="84240" cy="12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3C7DF89-E574-82CA-88EB-F248BD77BDB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79379" y="4464165"/>
                  <a:ext cx="101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0D41641-E77F-0BAF-88DC-C7C83ACCC33B}"/>
                    </a:ext>
                  </a:extLst>
                </p14:cNvPr>
                <p14:cNvContentPartPr/>
                <p14:nvPr/>
              </p14:nvContentPartPr>
              <p14:xfrm>
                <a:off x="7515379" y="4386405"/>
                <a:ext cx="104400" cy="236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0D41641-E77F-0BAF-88DC-C7C83ACCC3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06739" y="4377405"/>
                  <a:ext cx="1220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9CE3FD5-FF40-72D9-4A0E-184E728E10BC}"/>
                    </a:ext>
                  </a:extLst>
                </p14:cNvPr>
                <p14:cNvContentPartPr/>
                <p14:nvPr/>
              </p14:nvContentPartPr>
              <p14:xfrm>
                <a:off x="7698259" y="4320525"/>
                <a:ext cx="246600" cy="340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9CE3FD5-FF40-72D9-4A0E-184E728E10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89619" y="4311885"/>
                  <a:ext cx="2642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FD6C27D-BE02-CAB1-19AD-4D24C72028AC}"/>
                    </a:ext>
                  </a:extLst>
                </p14:cNvPr>
                <p14:cNvContentPartPr/>
                <p14:nvPr/>
              </p14:nvContentPartPr>
              <p14:xfrm>
                <a:off x="7722739" y="4453365"/>
                <a:ext cx="288000" cy="93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FD6C27D-BE02-CAB1-19AD-4D24C72028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13739" y="4444725"/>
                  <a:ext cx="305640" cy="11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088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96" grpId="0"/>
      <p:bldP spid="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825967" y="1312945"/>
            <a:ext cx="7631851" cy="3517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3 (c) LR Case: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Balance factor of        is 1 before insert the node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Insertion occurs at      ‘s higher subtree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After insertion, the height of left and right subtrees of every node still differ by more than one.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Two rotations are required: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Left Rotation about node      .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Right Rotation about node      . </a:t>
            </a:r>
          </a:p>
          <a:p>
            <a:pPr marL="685800" lvl="2" defTabSz="685800">
              <a:lnSpc>
                <a:spcPct val="150000"/>
              </a:lnSpc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3" name="object 6"/>
          <p:cNvSpPr/>
          <p:nvPr/>
        </p:nvSpPr>
        <p:spPr>
          <a:xfrm>
            <a:off x="6517422" y="407864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6517422" y="4078646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6010636" y="444851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6215115" y="487989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5757245" y="487666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6046260" y="449248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7024206" y="444851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7024206" y="444851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6770814" y="487989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6770814" y="487989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7277599" y="487989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7142873" y="531222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38"/>
          <p:cNvSpPr/>
          <p:nvPr/>
        </p:nvSpPr>
        <p:spPr>
          <a:xfrm>
            <a:off x="5952257" y="575175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6004882" y="534521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4" idx="5"/>
            <a:endCxn id="10" idx="1"/>
          </p:cNvCxnSpPr>
          <p:nvPr/>
        </p:nvCxnSpPr>
        <p:spPr>
          <a:xfrm>
            <a:off x="6733747" y="4249060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4" idx="3"/>
            <a:endCxn id="5" idx="7"/>
          </p:cNvCxnSpPr>
          <p:nvPr/>
        </p:nvCxnSpPr>
        <p:spPr>
          <a:xfrm flipH="1">
            <a:off x="6226961" y="4249059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8" idx="4"/>
            <a:endCxn id="6" idx="0"/>
          </p:cNvCxnSpPr>
          <p:nvPr/>
        </p:nvCxnSpPr>
        <p:spPr>
          <a:xfrm>
            <a:off x="6172980" y="4692138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0" idx="3"/>
            <a:endCxn id="11" idx="0"/>
          </p:cNvCxnSpPr>
          <p:nvPr/>
        </p:nvCxnSpPr>
        <p:spPr>
          <a:xfrm flipH="1">
            <a:off x="6897535" y="4618928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0" idx="5"/>
            <a:endCxn id="13" idx="0"/>
          </p:cNvCxnSpPr>
          <p:nvPr/>
        </p:nvCxnSpPr>
        <p:spPr>
          <a:xfrm>
            <a:off x="7240531" y="4618928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>
            <a:cxnSpLocks/>
            <a:stCxn id="6" idx="3"/>
          </p:cNvCxnSpPr>
          <p:nvPr/>
        </p:nvCxnSpPr>
        <p:spPr>
          <a:xfrm flipH="1">
            <a:off x="6131602" y="5050311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5538660" y="487666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>
            <a:stCxn id="8" idx="3"/>
            <a:endCxn id="23" idx="7"/>
          </p:cNvCxnSpPr>
          <p:nvPr/>
        </p:nvCxnSpPr>
        <p:spPr>
          <a:xfrm flipH="1">
            <a:off x="5754985" y="4662899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6451140" y="533506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6" idx="5"/>
          </p:cNvCxnSpPr>
          <p:nvPr/>
        </p:nvCxnSpPr>
        <p:spPr>
          <a:xfrm>
            <a:off x="6431440" y="5050312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7314666" y="486570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>
            <a:stCxn id="27" idx="3"/>
            <a:endCxn id="14" idx="0"/>
          </p:cNvCxnSpPr>
          <p:nvPr/>
        </p:nvCxnSpPr>
        <p:spPr>
          <a:xfrm flipH="1">
            <a:off x="7269593" y="5036123"/>
            <a:ext cx="82189" cy="276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39"/>
          <p:cNvSpPr/>
          <p:nvPr/>
        </p:nvSpPr>
        <p:spPr>
          <a:xfrm>
            <a:off x="5697005" y="531708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8"/>
          <p:cNvCxnSpPr>
            <a:cxnSpLocks/>
          </p:cNvCxnSpPr>
          <p:nvPr/>
        </p:nvCxnSpPr>
        <p:spPr>
          <a:xfrm>
            <a:off x="5721535" y="5084410"/>
            <a:ext cx="79040" cy="255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66033" y="520660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69088" y="516433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73148" y="516737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52906" y="512731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26712" y="470542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11941" y="4694261"/>
            <a:ext cx="347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84934" y="4720344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03508" y="475355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88" y="432265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35337" y="4283857"/>
            <a:ext cx="360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7274" y="392878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3" name="object 39"/>
          <p:cNvSpPr/>
          <p:nvPr/>
        </p:nvSpPr>
        <p:spPr>
          <a:xfrm>
            <a:off x="4184093" y="147599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9" name="object 39"/>
          <p:cNvSpPr/>
          <p:nvPr/>
        </p:nvSpPr>
        <p:spPr>
          <a:xfrm>
            <a:off x="8021750" y="176780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15"/>
          <p:cNvSpPr/>
          <p:nvPr/>
        </p:nvSpPr>
        <p:spPr>
          <a:xfrm>
            <a:off x="3465463" y="207572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1" name="object 15"/>
          <p:cNvSpPr/>
          <p:nvPr/>
        </p:nvSpPr>
        <p:spPr>
          <a:xfrm>
            <a:off x="3592183" y="240078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7396313" y="565884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4" name="直接箭头连接符 38"/>
          <p:cNvCxnSpPr>
            <a:stCxn id="14" idx="5"/>
          </p:cNvCxnSpPr>
          <p:nvPr/>
        </p:nvCxnSpPr>
        <p:spPr>
          <a:xfrm>
            <a:off x="7359198" y="5482636"/>
            <a:ext cx="113826" cy="246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bject 15"/>
          <p:cNvSpPr/>
          <p:nvPr/>
        </p:nvSpPr>
        <p:spPr>
          <a:xfrm>
            <a:off x="4464301" y="367574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2" name="object 15"/>
          <p:cNvSpPr/>
          <p:nvPr/>
        </p:nvSpPr>
        <p:spPr>
          <a:xfrm>
            <a:off x="4646321" y="400570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B6137BB-C9DF-E802-36A9-962E2F74A8C5}"/>
                  </a:ext>
                </a:extLst>
              </p14:cNvPr>
              <p14:cNvContentPartPr/>
              <p14:nvPr/>
            </p14:nvContentPartPr>
            <p14:xfrm>
              <a:off x="2225634" y="1539095"/>
              <a:ext cx="781200" cy="37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B6137BB-C9DF-E802-36A9-962E2F74A8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1994" y="1431455"/>
                <a:ext cx="8888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C5EB83B-B7FE-A06E-0BC2-89D160B0DB19}"/>
                  </a:ext>
                </a:extLst>
              </p14:cNvPr>
              <p14:cNvContentPartPr/>
              <p14:nvPr/>
            </p14:nvContentPartPr>
            <p14:xfrm>
              <a:off x="1299354" y="1852295"/>
              <a:ext cx="2621520" cy="37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C5EB83B-B7FE-A06E-0BC2-89D160B0DB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5714" y="1744655"/>
                <a:ext cx="27291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6060BDB-A5DA-809E-CE32-984A1BFE5382}"/>
                  </a:ext>
                </a:extLst>
              </p14:cNvPr>
              <p14:cNvContentPartPr/>
              <p14:nvPr/>
            </p14:nvContentPartPr>
            <p14:xfrm>
              <a:off x="1876794" y="2117615"/>
              <a:ext cx="1382400" cy="85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6060BDB-A5DA-809E-CE32-984A1BFE53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3154" y="2009615"/>
                <a:ext cx="14900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3E38FAC-E78A-7D2D-7ED5-AE0223DE5338}"/>
                  </a:ext>
                </a:extLst>
              </p14:cNvPr>
              <p14:cNvContentPartPr/>
              <p14:nvPr/>
            </p14:nvContentPartPr>
            <p14:xfrm>
              <a:off x="3982434" y="2187095"/>
              <a:ext cx="1274400" cy="15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3E38FAC-E78A-7D2D-7ED5-AE0223DE53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28434" y="2079455"/>
                <a:ext cx="13820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51A5D6F-421F-22D0-43B1-26D3505A1922}"/>
                  </a:ext>
                </a:extLst>
              </p14:cNvPr>
              <p14:cNvContentPartPr/>
              <p14:nvPr/>
            </p14:nvContentPartPr>
            <p14:xfrm>
              <a:off x="1828914" y="2502095"/>
              <a:ext cx="1659240" cy="13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51A5D6F-421F-22D0-43B1-26D3505A19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74914" y="2394455"/>
                <a:ext cx="17668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7BF110F-45CB-4C3E-EAD0-EA76478EEF1D}"/>
                  </a:ext>
                </a:extLst>
              </p14:cNvPr>
              <p14:cNvContentPartPr/>
              <p14:nvPr/>
            </p14:nvContentPartPr>
            <p14:xfrm>
              <a:off x="3994314" y="2478335"/>
              <a:ext cx="1418760" cy="49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7BF110F-45CB-4C3E-EAD0-EA76478EEF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40314" y="2370335"/>
                <a:ext cx="15264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91C90C8-A6E8-26D5-ED30-1E78B08536B3}"/>
                  </a:ext>
                </a:extLst>
              </p14:cNvPr>
              <p14:cNvContentPartPr/>
              <p14:nvPr/>
            </p14:nvContentPartPr>
            <p14:xfrm>
              <a:off x="1816314" y="2790095"/>
              <a:ext cx="12866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91C90C8-A6E8-26D5-ED30-1E78B08536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62674" y="2682455"/>
                <a:ext cx="13942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F7F935B-CDD5-C865-476D-0C2A39E3383F}"/>
                  </a:ext>
                </a:extLst>
              </p14:cNvPr>
              <p14:cNvContentPartPr/>
              <p14:nvPr/>
            </p14:nvContentPartPr>
            <p14:xfrm>
              <a:off x="1816314" y="3092135"/>
              <a:ext cx="2237040" cy="24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F7F935B-CDD5-C865-476D-0C2A39E338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2674" y="2984135"/>
                <a:ext cx="23446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0EB0EDD-5A0B-C653-B235-D616D3B8F1BF}"/>
                  </a:ext>
                </a:extLst>
              </p14:cNvPr>
              <p14:cNvContentPartPr/>
              <p14:nvPr/>
            </p14:nvContentPartPr>
            <p14:xfrm>
              <a:off x="1816314" y="3403535"/>
              <a:ext cx="1178280" cy="49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0EB0EDD-5A0B-C653-B235-D616D3B8F1B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62674" y="3295895"/>
                <a:ext cx="12859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1928172-F5C2-D566-AE6E-0E00F3C67146}"/>
                  </a:ext>
                </a:extLst>
              </p14:cNvPr>
              <p14:cNvContentPartPr/>
              <p14:nvPr/>
            </p14:nvContentPartPr>
            <p14:xfrm>
              <a:off x="2165874" y="3741575"/>
              <a:ext cx="1153800" cy="13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1928172-F5C2-D566-AE6E-0E00F3C671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11874" y="3633575"/>
                <a:ext cx="12614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935FC0F-535D-3F93-2386-F137C7507040}"/>
                  </a:ext>
                </a:extLst>
              </p14:cNvPr>
              <p14:cNvContentPartPr/>
              <p14:nvPr/>
            </p14:nvContentPartPr>
            <p14:xfrm>
              <a:off x="3982434" y="3753815"/>
              <a:ext cx="68472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935FC0F-535D-3F93-2386-F137C750704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28434" y="3645815"/>
                <a:ext cx="792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88679F4-9BB4-367E-9810-31D411078140}"/>
                  </a:ext>
                </a:extLst>
              </p14:cNvPr>
              <p14:cNvContentPartPr/>
              <p14:nvPr/>
            </p14:nvContentPartPr>
            <p14:xfrm>
              <a:off x="2177394" y="4095095"/>
              <a:ext cx="1098720" cy="7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88679F4-9BB4-367E-9810-31D4110781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23754" y="3987455"/>
                <a:ext cx="12063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125B0F6-C8A4-26A3-998A-E1F392014306}"/>
                  </a:ext>
                </a:extLst>
              </p14:cNvPr>
              <p14:cNvContentPartPr/>
              <p14:nvPr/>
            </p14:nvContentPartPr>
            <p14:xfrm>
              <a:off x="4102314" y="4114895"/>
              <a:ext cx="84132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125B0F6-C8A4-26A3-998A-E1F39201430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8674" y="4006895"/>
                <a:ext cx="948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ED2A606-4B99-FE89-4007-8A06573B0090}"/>
                  </a:ext>
                </a:extLst>
              </p14:cNvPr>
              <p14:cNvContentPartPr/>
              <p14:nvPr/>
            </p14:nvContentPartPr>
            <p14:xfrm>
              <a:off x="5001859" y="3187965"/>
              <a:ext cx="783360" cy="497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ED2A606-4B99-FE89-4007-8A06573B009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93219" y="3178965"/>
                <a:ext cx="80100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3AA2C1C-1ECD-CA0A-473D-3FDEC025D6B4}"/>
                  </a:ext>
                </a:extLst>
              </p14:cNvPr>
              <p14:cNvContentPartPr/>
              <p14:nvPr/>
            </p14:nvContentPartPr>
            <p14:xfrm>
              <a:off x="4005739" y="4687725"/>
              <a:ext cx="72360" cy="241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3AA2C1C-1ECD-CA0A-473D-3FDEC025D6B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97099" y="4679085"/>
                <a:ext cx="90000" cy="25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3A5E8B02-CF2B-9DAE-98A6-179C59A5B926}"/>
              </a:ext>
            </a:extLst>
          </p:cNvPr>
          <p:cNvGrpSpPr/>
          <p:nvPr/>
        </p:nvGrpSpPr>
        <p:grpSpPr>
          <a:xfrm>
            <a:off x="3828619" y="4471725"/>
            <a:ext cx="1202040" cy="1004400"/>
            <a:chOff x="3828619" y="4471725"/>
            <a:chExt cx="1202040" cy="10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15D427D-35A0-FEBA-B3A3-F0F81339E626}"/>
                    </a:ext>
                  </a:extLst>
                </p14:cNvPr>
                <p14:cNvContentPartPr/>
                <p14:nvPr/>
              </p14:nvContentPartPr>
              <p14:xfrm>
                <a:off x="4124899" y="4634805"/>
                <a:ext cx="102600" cy="271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15D427D-35A0-FEBA-B3A3-F0F81339E6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15899" y="4626165"/>
                  <a:ext cx="120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E1B37BF-4EE4-20C2-8459-8928BC6B5C04}"/>
                    </a:ext>
                  </a:extLst>
                </p14:cNvPr>
                <p14:cNvContentPartPr/>
                <p14:nvPr/>
              </p14:nvContentPartPr>
              <p14:xfrm>
                <a:off x="4510099" y="4994805"/>
                <a:ext cx="124920" cy="193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E1B37BF-4EE4-20C2-8459-8928BC6B5C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01099" y="4986165"/>
                  <a:ext cx="142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F1A0771-999C-BC5A-EA5B-120934F6918A}"/>
                    </a:ext>
                  </a:extLst>
                </p14:cNvPr>
                <p14:cNvContentPartPr/>
                <p14:nvPr/>
              </p14:nvContentPartPr>
              <p14:xfrm>
                <a:off x="4735459" y="5035125"/>
                <a:ext cx="85680" cy="233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F1A0771-999C-BC5A-EA5B-120934F691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26459" y="5026125"/>
                  <a:ext cx="103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14E3B7F-904F-82C7-72D2-FB1C42CD2AF7}"/>
                    </a:ext>
                  </a:extLst>
                </p14:cNvPr>
                <p14:cNvContentPartPr/>
                <p14:nvPr/>
              </p14:nvContentPartPr>
              <p14:xfrm>
                <a:off x="4732579" y="5043765"/>
                <a:ext cx="92160" cy="47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14E3B7F-904F-82C7-72D2-FB1C42CD2AF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23939" y="5034765"/>
                  <a:ext cx="109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798DF8-040F-1616-0DEB-BFDBB7FF60F6}"/>
                    </a:ext>
                  </a:extLst>
                </p14:cNvPr>
                <p14:cNvContentPartPr/>
                <p14:nvPr/>
              </p14:nvContentPartPr>
              <p14:xfrm>
                <a:off x="3828619" y="4471725"/>
                <a:ext cx="1202040" cy="1004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798DF8-040F-1616-0DEB-BFDBB7FF60F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19619" y="4463085"/>
                  <a:ext cx="1219680" cy="10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9756117-D771-3406-3FD8-3912048B0F83}"/>
                    </a:ext>
                  </a:extLst>
                </p14:cNvPr>
                <p14:cNvContentPartPr/>
                <p14:nvPr/>
              </p14:nvContentPartPr>
              <p14:xfrm>
                <a:off x="4299859" y="4942605"/>
                <a:ext cx="95040" cy="65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9756117-D771-3406-3FD8-3912048B0F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90859" y="4933605"/>
                  <a:ext cx="11268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4250A03-F552-A3E5-2C03-356A7C2917E8}"/>
                  </a:ext>
                </a:extLst>
              </p14:cNvPr>
              <p14:cNvContentPartPr/>
              <p14:nvPr/>
            </p14:nvContentPartPr>
            <p14:xfrm>
              <a:off x="3748699" y="4955205"/>
              <a:ext cx="106920" cy="1026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4250A03-F552-A3E5-2C03-356A7C2917E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39699" y="4946205"/>
                <a:ext cx="1245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533D501-8A19-D6E7-CA41-19DCBD1A6ECA}"/>
                  </a:ext>
                </a:extLst>
              </p14:cNvPr>
              <p14:cNvContentPartPr/>
              <p14:nvPr/>
            </p14:nvContentPartPr>
            <p14:xfrm>
              <a:off x="3384379" y="5152485"/>
              <a:ext cx="211320" cy="1962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533D501-8A19-D6E7-CA41-19DCBD1A6EC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75379" y="5143845"/>
                <a:ext cx="2289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9A00216-F52F-35F9-C423-0AB0D9F5395A}"/>
                  </a:ext>
                </a:extLst>
              </p14:cNvPr>
              <p14:cNvContentPartPr/>
              <p14:nvPr/>
            </p14:nvContentPartPr>
            <p14:xfrm>
              <a:off x="3620179" y="5187765"/>
              <a:ext cx="108360" cy="163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9A00216-F52F-35F9-C423-0AB0D9F5395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11539" y="5179125"/>
                <a:ext cx="126000" cy="18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4D44-8974-D417-628D-D081EF29890C}"/>
              </a:ext>
            </a:extLst>
          </p:cNvPr>
          <p:cNvGrpSpPr/>
          <p:nvPr/>
        </p:nvGrpSpPr>
        <p:grpSpPr>
          <a:xfrm>
            <a:off x="4966939" y="3076005"/>
            <a:ext cx="1285920" cy="694440"/>
            <a:chOff x="4966939" y="3076005"/>
            <a:chExt cx="1285920" cy="69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D9054E3-B6D1-8D64-C8AE-7B8DCB41F257}"/>
                    </a:ext>
                  </a:extLst>
                </p14:cNvPr>
                <p14:cNvContentPartPr/>
                <p14:nvPr/>
              </p14:nvContentPartPr>
              <p14:xfrm>
                <a:off x="5081779" y="3447165"/>
                <a:ext cx="85680" cy="171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D9054E3-B6D1-8D64-C8AE-7B8DCB41F2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72779" y="3438165"/>
                  <a:ext cx="103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D0D0FDD-ACD6-9DA8-485F-31C48AC93125}"/>
                    </a:ext>
                  </a:extLst>
                </p14:cNvPr>
                <p14:cNvContentPartPr/>
                <p14:nvPr/>
              </p14:nvContentPartPr>
              <p14:xfrm>
                <a:off x="5189779" y="3484245"/>
                <a:ext cx="63000" cy="147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D0D0FDD-ACD6-9DA8-485F-31C48AC931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81139" y="3475245"/>
                  <a:ext cx="80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9A42C75-96DF-7976-B7F0-099988620417}"/>
                    </a:ext>
                  </a:extLst>
                </p14:cNvPr>
                <p14:cNvContentPartPr/>
                <p14:nvPr/>
              </p14:nvContentPartPr>
              <p14:xfrm>
                <a:off x="5313259" y="3431685"/>
                <a:ext cx="106920" cy="90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9A42C75-96DF-7976-B7F0-09998862041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04259" y="3422685"/>
                  <a:ext cx="124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5DAEB4-0968-0D24-E24D-49BEF5F709B2}"/>
                    </a:ext>
                  </a:extLst>
                </p14:cNvPr>
                <p14:cNvContentPartPr/>
                <p14:nvPr/>
              </p14:nvContentPartPr>
              <p14:xfrm>
                <a:off x="5526739" y="3302085"/>
                <a:ext cx="60120" cy="140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5DAEB4-0968-0D24-E24D-49BEF5F709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18099" y="3293445"/>
                  <a:ext cx="77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955A367-822F-66AE-82C9-3D047296F044}"/>
                    </a:ext>
                  </a:extLst>
                </p14:cNvPr>
                <p14:cNvContentPartPr/>
                <p14:nvPr/>
              </p14:nvContentPartPr>
              <p14:xfrm>
                <a:off x="5635819" y="3298485"/>
                <a:ext cx="85320" cy="199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955A367-822F-66AE-82C9-3D047296F0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27179" y="3289845"/>
                  <a:ext cx="1029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0892C70-D6AD-EBD5-67C7-8A280CB7DB5F}"/>
                    </a:ext>
                  </a:extLst>
                </p14:cNvPr>
                <p14:cNvContentPartPr/>
                <p14:nvPr/>
              </p14:nvContentPartPr>
              <p14:xfrm>
                <a:off x="5795299" y="3214245"/>
                <a:ext cx="148680" cy="134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0892C70-D6AD-EBD5-67C7-8A280CB7DB5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86299" y="3205245"/>
                  <a:ext cx="166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28DA90D-21CB-1A11-6604-D202DFB05C5C}"/>
                    </a:ext>
                  </a:extLst>
                </p14:cNvPr>
                <p14:cNvContentPartPr/>
                <p14:nvPr/>
              </p14:nvContentPartPr>
              <p14:xfrm>
                <a:off x="6054139" y="3076005"/>
                <a:ext cx="95760" cy="19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28DA90D-21CB-1A11-6604-D202DFB05C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45139" y="3067365"/>
                  <a:ext cx="113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D198256-7B17-DF47-0AB5-A08D88277FD4}"/>
                    </a:ext>
                  </a:extLst>
                </p14:cNvPr>
                <p14:cNvContentPartPr/>
                <p14:nvPr/>
              </p14:nvContentPartPr>
              <p14:xfrm>
                <a:off x="6164299" y="3113085"/>
                <a:ext cx="88560" cy="173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D198256-7B17-DF47-0AB5-A08D88277FD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55299" y="3104445"/>
                  <a:ext cx="106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58059A1-0767-2FF5-A8FF-4DD5AEB7DD1B}"/>
                    </a:ext>
                  </a:extLst>
                </p14:cNvPr>
                <p14:cNvContentPartPr/>
                <p14:nvPr/>
              </p14:nvContentPartPr>
              <p14:xfrm>
                <a:off x="4966939" y="3718965"/>
                <a:ext cx="275760" cy="51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58059A1-0767-2FF5-A8FF-4DD5AEB7DD1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58299" y="3709965"/>
                  <a:ext cx="293400" cy="6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B6E154C-3096-B1C2-44A1-7D0F951B42EF}"/>
                  </a:ext>
                </a:extLst>
              </p14:cNvPr>
              <p14:cNvContentPartPr/>
              <p14:nvPr/>
            </p14:nvContentPartPr>
            <p14:xfrm>
              <a:off x="4484179" y="5288565"/>
              <a:ext cx="359280" cy="259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B6E154C-3096-B1C2-44A1-7D0F951B42E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75179" y="5279925"/>
                <a:ext cx="376920" cy="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754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785008" y="1129457"/>
            <a:ext cx="7583487" cy="2548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3 (c) LR Case: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Two rotations are required: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Left Rotation about node      .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Right Rotation about node      . </a:t>
            </a:r>
          </a:p>
          <a:p>
            <a:pPr marL="685800" lvl="2" defTabSz="685800">
              <a:lnSpc>
                <a:spcPct val="150000"/>
              </a:lnSpc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55" name="object 15"/>
          <p:cNvSpPr/>
          <p:nvPr/>
        </p:nvSpPr>
        <p:spPr>
          <a:xfrm>
            <a:off x="4399687" y="225003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2" name="object 15"/>
          <p:cNvSpPr/>
          <p:nvPr/>
        </p:nvSpPr>
        <p:spPr>
          <a:xfrm>
            <a:off x="4491242" y="257044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0" name="object 6"/>
          <p:cNvSpPr/>
          <p:nvPr/>
        </p:nvSpPr>
        <p:spPr>
          <a:xfrm>
            <a:off x="1231875" y="307888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1" name="object 7"/>
          <p:cNvSpPr/>
          <p:nvPr/>
        </p:nvSpPr>
        <p:spPr>
          <a:xfrm>
            <a:off x="1231875" y="3078883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2" name="object 8"/>
          <p:cNvSpPr/>
          <p:nvPr/>
        </p:nvSpPr>
        <p:spPr>
          <a:xfrm>
            <a:off x="725090" y="344875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3" name="object 9"/>
          <p:cNvSpPr/>
          <p:nvPr/>
        </p:nvSpPr>
        <p:spPr>
          <a:xfrm>
            <a:off x="929569" y="388013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4" name="object 10"/>
          <p:cNvSpPr/>
          <p:nvPr/>
        </p:nvSpPr>
        <p:spPr>
          <a:xfrm>
            <a:off x="471698" y="3876897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5" name="object 11"/>
          <p:cNvSpPr/>
          <p:nvPr/>
        </p:nvSpPr>
        <p:spPr>
          <a:xfrm>
            <a:off x="760713" y="349272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6" name="object 14"/>
          <p:cNvSpPr/>
          <p:nvPr/>
        </p:nvSpPr>
        <p:spPr>
          <a:xfrm>
            <a:off x="1738659" y="344875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7" name="object 15"/>
          <p:cNvSpPr/>
          <p:nvPr/>
        </p:nvSpPr>
        <p:spPr>
          <a:xfrm>
            <a:off x="1738659" y="344875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8" name="object 16"/>
          <p:cNvSpPr/>
          <p:nvPr/>
        </p:nvSpPr>
        <p:spPr>
          <a:xfrm>
            <a:off x="1485268" y="388013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9" name="object 17"/>
          <p:cNvSpPr/>
          <p:nvPr/>
        </p:nvSpPr>
        <p:spPr>
          <a:xfrm>
            <a:off x="1485268" y="388013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0" name="object 18"/>
          <p:cNvSpPr/>
          <p:nvPr/>
        </p:nvSpPr>
        <p:spPr>
          <a:xfrm>
            <a:off x="1992053" y="388013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1" name="object 19"/>
          <p:cNvSpPr/>
          <p:nvPr/>
        </p:nvSpPr>
        <p:spPr>
          <a:xfrm>
            <a:off x="1857326" y="431245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2" name="object 38"/>
          <p:cNvSpPr/>
          <p:nvPr/>
        </p:nvSpPr>
        <p:spPr>
          <a:xfrm>
            <a:off x="666710" y="433530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3" name="object 39"/>
          <p:cNvSpPr/>
          <p:nvPr/>
        </p:nvSpPr>
        <p:spPr>
          <a:xfrm>
            <a:off x="719336" y="434546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54" name="直接箭头连接符 32"/>
          <p:cNvCxnSpPr>
            <a:stCxn id="141" idx="5"/>
            <a:endCxn id="147" idx="1"/>
          </p:cNvCxnSpPr>
          <p:nvPr/>
        </p:nvCxnSpPr>
        <p:spPr>
          <a:xfrm>
            <a:off x="1448200" y="3249297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33"/>
          <p:cNvCxnSpPr>
            <a:stCxn id="141" idx="3"/>
            <a:endCxn id="142" idx="7"/>
          </p:cNvCxnSpPr>
          <p:nvPr/>
        </p:nvCxnSpPr>
        <p:spPr>
          <a:xfrm flipH="1">
            <a:off x="941415" y="3249296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34"/>
          <p:cNvCxnSpPr>
            <a:stCxn id="145" idx="4"/>
            <a:endCxn id="143" idx="0"/>
          </p:cNvCxnSpPr>
          <p:nvPr/>
        </p:nvCxnSpPr>
        <p:spPr>
          <a:xfrm>
            <a:off x="887433" y="3692375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35"/>
          <p:cNvCxnSpPr>
            <a:stCxn id="147" idx="3"/>
            <a:endCxn id="148" idx="0"/>
          </p:cNvCxnSpPr>
          <p:nvPr/>
        </p:nvCxnSpPr>
        <p:spPr>
          <a:xfrm flipH="1">
            <a:off x="1611988" y="3619165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37"/>
          <p:cNvCxnSpPr>
            <a:stCxn id="147" idx="5"/>
            <a:endCxn id="150" idx="0"/>
          </p:cNvCxnSpPr>
          <p:nvPr/>
        </p:nvCxnSpPr>
        <p:spPr>
          <a:xfrm>
            <a:off x="1954984" y="3619165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38"/>
          <p:cNvCxnSpPr>
            <a:stCxn id="143" idx="3"/>
            <a:endCxn id="153" idx="0"/>
          </p:cNvCxnSpPr>
          <p:nvPr/>
        </p:nvCxnSpPr>
        <p:spPr>
          <a:xfrm flipH="1">
            <a:off x="846055" y="4050548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bject 17"/>
          <p:cNvSpPr/>
          <p:nvPr/>
        </p:nvSpPr>
        <p:spPr>
          <a:xfrm>
            <a:off x="253114" y="387689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61" name="直接箭头连接符 35"/>
          <p:cNvCxnSpPr>
            <a:stCxn id="145" idx="3"/>
            <a:endCxn id="160" idx="7"/>
          </p:cNvCxnSpPr>
          <p:nvPr/>
        </p:nvCxnSpPr>
        <p:spPr>
          <a:xfrm flipH="1">
            <a:off x="469439" y="3663136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bject 17"/>
          <p:cNvSpPr/>
          <p:nvPr/>
        </p:nvSpPr>
        <p:spPr>
          <a:xfrm>
            <a:off x="1165594" y="433530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63" name="直接箭头连接符 35"/>
          <p:cNvCxnSpPr>
            <a:stCxn id="143" idx="5"/>
          </p:cNvCxnSpPr>
          <p:nvPr/>
        </p:nvCxnSpPr>
        <p:spPr>
          <a:xfrm>
            <a:off x="1145894" y="4050549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bject 39"/>
          <p:cNvSpPr/>
          <p:nvPr/>
        </p:nvSpPr>
        <p:spPr>
          <a:xfrm>
            <a:off x="2029120" y="386594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65" name="直接箭头连接符 38"/>
          <p:cNvCxnSpPr>
            <a:stCxn id="164" idx="3"/>
            <a:endCxn id="151" idx="0"/>
          </p:cNvCxnSpPr>
          <p:nvPr/>
        </p:nvCxnSpPr>
        <p:spPr>
          <a:xfrm flipH="1">
            <a:off x="1984047" y="4036360"/>
            <a:ext cx="82189" cy="276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bject 39"/>
          <p:cNvSpPr/>
          <p:nvPr/>
        </p:nvSpPr>
        <p:spPr>
          <a:xfrm>
            <a:off x="388308" y="434047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67" name="直接箭头连接符 38"/>
          <p:cNvCxnSpPr>
            <a:endCxn id="166" idx="0"/>
          </p:cNvCxnSpPr>
          <p:nvPr/>
        </p:nvCxnSpPr>
        <p:spPr>
          <a:xfrm>
            <a:off x="435988" y="4084647"/>
            <a:ext cx="79040" cy="255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80486" y="420684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83541" y="416457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087602" y="416761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712096" y="4167612"/>
            <a:ext cx="392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441165" y="370565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89844" y="3694498"/>
            <a:ext cx="316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899387" y="3720581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b="1" dirty="0">
                <a:solidFill>
                  <a:srgbClr val="FF0000"/>
                </a:solidFill>
                <a:latin typeface="Verdana"/>
              </a:rPr>
              <a:t>2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817962" y="375378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83541" y="332289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749792" y="3284094"/>
            <a:ext cx="355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131728" y="292902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179" name="object 39"/>
          <p:cNvSpPr/>
          <p:nvPr/>
        </p:nvSpPr>
        <p:spPr>
          <a:xfrm>
            <a:off x="2110766" y="472852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80" name="直接箭头连接符 38"/>
          <p:cNvCxnSpPr>
            <a:stCxn id="151" idx="5"/>
          </p:cNvCxnSpPr>
          <p:nvPr/>
        </p:nvCxnSpPr>
        <p:spPr>
          <a:xfrm>
            <a:off x="2073651" y="4482873"/>
            <a:ext cx="113826" cy="246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1945844" y="4602271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446859" y="2924142"/>
            <a:ext cx="2677888" cy="2512493"/>
            <a:chOff x="3262478" y="2755855"/>
            <a:chExt cx="3570517" cy="3349991"/>
          </a:xfrm>
        </p:grpSpPr>
        <p:sp>
          <p:nvSpPr>
            <p:cNvPr id="230" name="object 6"/>
            <p:cNvSpPr/>
            <p:nvPr/>
          </p:nvSpPr>
          <p:spPr>
            <a:xfrm>
              <a:off x="5432082" y="2955667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1" name="object 7"/>
            <p:cNvSpPr/>
            <p:nvPr/>
          </p:nvSpPr>
          <p:spPr>
            <a:xfrm>
              <a:off x="5432082" y="2955667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2" name="object 8"/>
            <p:cNvSpPr/>
            <p:nvPr/>
          </p:nvSpPr>
          <p:spPr>
            <a:xfrm>
              <a:off x="4756368" y="3448826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3" name="object 9"/>
            <p:cNvSpPr/>
            <p:nvPr/>
          </p:nvSpPr>
          <p:spPr>
            <a:xfrm>
              <a:off x="5029007" y="402400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31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4" name="object 10"/>
            <p:cNvSpPr/>
            <p:nvPr/>
          </p:nvSpPr>
          <p:spPr>
            <a:xfrm>
              <a:off x="4418513" y="4019686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5" name="object 11"/>
            <p:cNvSpPr/>
            <p:nvPr/>
          </p:nvSpPr>
          <p:spPr>
            <a:xfrm>
              <a:off x="4803866" y="3507454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14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6" name="object 14"/>
            <p:cNvSpPr/>
            <p:nvPr/>
          </p:nvSpPr>
          <p:spPr>
            <a:xfrm>
              <a:off x="6107794" y="3448826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7" name="object 15"/>
            <p:cNvSpPr/>
            <p:nvPr/>
          </p:nvSpPr>
          <p:spPr>
            <a:xfrm>
              <a:off x="6107794" y="344882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8" name="object 16"/>
            <p:cNvSpPr/>
            <p:nvPr/>
          </p:nvSpPr>
          <p:spPr>
            <a:xfrm>
              <a:off x="5769939" y="402400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9" name="object 17"/>
            <p:cNvSpPr/>
            <p:nvPr/>
          </p:nvSpPr>
          <p:spPr>
            <a:xfrm>
              <a:off x="5769939" y="402400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0" name="object 18"/>
            <p:cNvSpPr/>
            <p:nvPr/>
          </p:nvSpPr>
          <p:spPr>
            <a:xfrm>
              <a:off x="6445652" y="402400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1" name="object 19"/>
            <p:cNvSpPr/>
            <p:nvPr/>
          </p:nvSpPr>
          <p:spPr>
            <a:xfrm>
              <a:off x="5869364" y="503517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2" name="object 38"/>
            <p:cNvSpPr/>
            <p:nvPr/>
          </p:nvSpPr>
          <p:spPr>
            <a:xfrm>
              <a:off x="4678529" y="4630890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3" name="object 39"/>
            <p:cNvSpPr/>
            <p:nvPr/>
          </p:nvSpPr>
          <p:spPr>
            <a:xfrm>
              <a:off x="4748696" y="4644437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23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44" name="直接箭头连接符 32"/>
            <p:cNvCxnSpPr>
              <a:stCxn id="231" idx="5"/>
              <a:endCxn id="237" idx="1"/>
            </p:cNvCxnSpPr>
            <p:nvPr/>
          </p:nvCxnSpPr>
          <p:spPr>
            <a:xfrm>
              <a:off x="5720515" y="3182885"/>
              <a:ext cx="436767" cy="304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33"/>
            <p:cNvCxnSpPr>
              <a:stCxn id="231" idx="3"/>
              <a:endCxn id="232" idx="7"/>
            </p:cNvCxnSpPr>
            <p:nvPr/>
          </p:nvCxnSpPr>
          <p:spPr>
            <a:xfrm flipH="1">
              <a:off x="5044801" y="3182885"/>
              <a:ext cx="436769" cy="30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34"/>
            <p:cNvCxnSpPr>
              <a:stCxn id="235" idx="4"/>
              <a:endCxn id="233" idx="0"/>
            </p:cNvCxnSpPr>
            <p:nvPr/>
          </p:nvCxnSpPr>
          <p:spPr>
            <a:xfrm>
              <a:off x="4972826" y="3773656"/>
              <a:ext cx="225141" cy="250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35"/>
            <p:cNvCxnSpPr>
              <a:stCxn id="237" idx="3"/>
              <a:endCxn id="238" idx="0"/>
            </p:cNvCxnSpPr>
            <p:nvPr/>
          </p:nvCxnSpPr>
          <p:spPr>
            <a:xfrm flipH="1">
              <a:off x="5938899" y="3676043"/>
              <a:ext cx="218383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37"/>
            <p:cNvCxnSpPr>
              <a:stCxn id="237" idx="5"/>
              <a:endCxn id="240" idx="0"/>
            </p:cNvCxnSpPr>
            <p:nvPr/>
          </p:nvCxnSpPr>
          <p:spPr>
            <a:xfrm>
              <a:off x="6396227" y="3676043"/>
              <a:ext cx="218385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38"/>
            <p:cNvCxnSpPr>
              <a:stCxn id="233" idx="3"/>
              <a:endCxn id="243" idx="0"/>
            </p:cNvCxnSpPr>
            <p:nvPr/>
          </p:nvCxnSpPr>
          <p:spPr>
            <a:xfrm flipH="1">
              <a:off x="4917656" y="4251221"/>
              <a:ext cx="160838" cy="393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object 17"/>
            <p:cNvSpPr/>
            <p:nvPr/>
          </p:nvSpPr>
          <p:spPr>
            <a:xfrm>
              <a:off x="4127067" y="4019686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 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51" name="直接箭头连接符 35"/>
            <p:cNvCxnSpPr>
              <a:stCxn id="235" idx="3"/>
              <a:endCxn id="250" idx="7"/>
            </p:cNvCxnSpPr>
            <p:nvPr/>
          </p:nvCxnSpPr>
          <p:spPr>
            <a:xfrm flipH="1">
              <a:off x="4415500" y="3734672"/>
              <a:ext cx="437853" cy="3239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object 17"/>
            <p:cNvSpPr/>
            <p:nvPr/>
          </p:nvSpPr>
          <p:spPr>
            <a:xfrm>
              <a:off x="5343707" y="463089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45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54" name="直接箭头连接符 35"/>
            <p:cNvCxnSpPr>
              <a:stCxn id="233" idx="5"/>
            </p:cNvCxnSpPr>
            <p:nvPr/>
          </p:nvCxnSpPr>
          <p:spPr>
            <a:xfrm>
              <a:off x="5317440" y="4251221"/>
              <a:ext cx="238260" cy="379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bject 39"/>
            <p:cNvSpPr/>
            <p:nvPr/>
          </p:nvSpPr>
          <p:spPr>
            <a:xfrm>
              <a:off x="6495075" y="400508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56" name="直接箭头连接符 38"/>
            <p:cNvCxnSpPr>
              <a:stCxn id="255" idx="3"/>
              <a:endCxn id="270" idx="0"/>
            </p:cNvCxnSpPr>
            <p:nvPr/>
          </p:nvCxnSpPr>
          <p:spPr>
            <a:xfrm flipH="1">
              <a:off x="6373287" y="4232303"/>
              <a:ext cx="171275" cy="3148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object 39"/>
            <p:cNvSpPr/>
            <p:nvPr/>
          </p:nvSpPr>
          <p:spPr>
            <a:xfrm>
              <a:off x="4307326" y="463778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58" name="直接箭头连接符 38"/>
            <p:cNvCxnSpPr>
              <a:endCxn id="257" idx="0"/>
            </p:cNvCxnSpPr>
            <p:nvPr/>
          </p:nvCxnSpPr>
          <p:spPr>
            <a:xfrm>
              <a:off x="4370900" y="4296685"/>
              <a:ext cx="105386" cy="3411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4163563" y="4459618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700970" y="4403258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239716" y="440730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6067524" y="4373948"/>
              <a:ext cx="38728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1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5711135" y="3791368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4042706" y="3776487"/>
              <a:ext cx="43566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322098" y="3811264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b="1" dirty="0">
                  <a:solidFill>
                    <a:srgbClr val="FF0000"/>
                  </a:solidFill>
                  <a:latin typeface="Verdana"/>
                </a:rPr>
                <a:t>2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880197" y="3855539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4700970" y="3281012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6122638" y="3229282"/>
              <a:ext cx="43676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298552" y="275585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70" name="object 39"/>
            <p:cNvSpPr/>
            <p:nvPr/>
          </p:nvSpPr>
          <p:spPr>
            <a:xfrm>
              <a:off x="6204327" y="4547156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98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71" name="直接箭头连接符 38"/>
            <p:cNvCxnSpPr>
              <a:stCxn id="270" idx="3"/>
              <a:endCxn id="241" idx="0"/>
            </p:cNvCxnSpPr>
            <p:nvPr/>
          </p:nvCxnSpPr>
          <p:spPr>
            <a:xfrm flipH="1">
              <a:off x="6038324" y="4774374"/>
              <a:ext cx="215490" cy="260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>
              <a:off x="5771711" y="481040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73" name="Right Arrow 272"/>
            <p:cNvSpPr/>
            <p:nvPr/>
          </p:nvSpPr>
          <p:spPr>
            <a:xfrm>
              <a:off x="3514554" y="3801518"/>
              <a:ext cx="484094" cy="344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56601" y="5705737"/>
              <a:ext cx="7132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endParaRPr lang="en-US" sz="13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62478" y="5595475"/>
              <a:ext cx="312384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SG" sz="1350" dirty="0">
                  <a:solidFill>
                    <a:prstClr val="black"/>
                  </a:solidFill>
                  <a:latin typeface="Verdana"/>
                </a:rPr>
                <a:t>Left Rotation about node</a:t>
              </a:r>
              <a:endParaRPr lang="en-US" sz="13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74" name="object 15"/>
            <p:cNvSpPr/>
            <p:nvPr/>
          </p:nvSpPr>
          <p:spPr>
            <a:xfrm>
              <a:off x="6283200" y="564704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40899" y="2992666"/>
            <a:ext cx="2871416" cy="2512493"/>
            <a:chOff x="7121199" y="2847220"/>
            <a:chExt cx="3828554" cy="3349991"/>
          </a:xfrm>
        </p:grpSpPr>
        <p:sp>
          <p:nvSpPr>
            <p:cNvPr id="276" name="object 6"/>
            <p:cNvSpPr/>
            <p:nvPr/>
          </p:nvSpPr>
          <p:spPr>
            <a:xfrm>
              <a:off x="9333961" y="3047032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77" name="object 7"/>
            <p:cNvSpPr/>
            <p:nvPr/>
          </p:nvSpPr>
          <p:spPr>
            <a:xfrm>
              <a:off x="9333961" y="3047032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78" name="object 8"/>
            <p:cNvSpPr/>
            <p:nvPr/>
          </p:nvSpPr>
          <p:spPr>
            <a:xfrm>
              <a:off x="8658247" y="354019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79" name="object 9"/>
            <p:cNvSpPr/>
            <p:nvPr/>
          </p:nvSpPr>
          <p:spPr>
            <a:xfrm>
              <a:off x="8930886" y="411536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31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0" name="object 10"/>
            <p:cNvSpPr/>
            <p:nvPr/>
          </p:nvSpPr>
          <p:spPr>
            <a:xfrm>
              <a:off x="8320392" y="411105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1" name="object 11"/>
            <p:cNvSpPr/>
            <p:nvPr/>
          </p:nvSpPr>
          <p:spPr>
            <a:xfrm>
              <a:off x="8705745" y="3598819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14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2" name="object 14"/>
            <p:cNvSpPr/>
            <p:nvPr/>
          </p:nvSpPr>
          <p:spPr>
            <a:xfrm>
              <a:off x="10009673" y="354019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3" name="object 15"/>
            <p:cNvSpPr/>
            <p:nvPr/>
          </p:nvSpPr>
          <p:spPr>
            <a:xfrm>
              <a:off x="10009673" y="354019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4" name="object 16"/>
            <p:cNvSpPr/>
            <p:nvPr/>
          </p:nvSpPr>
          <p:spPr>
            <a:xfrm>
              <a:off x="9671818" y="4115368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5" name="object 17"/>
            <p:cNvSpPr/>
            <p:nvPr/>
          </p:nvSpPr>
          <p:spPr>
            <a:xfrm>
              <a:off x="9671818" y="411536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6" name="object 18"/>
            <p:cNvSpPr/>
            <p:nvPr/>
          </p:nvSpPr>
          <p:spPr>
            <a:xfrm>
              <a:off x="10347531" y="4115368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7" name="object 19"/>
            <p:cNvSpPr/>
            <p:nvPr/>
          </p:nvSpPr>
          <p:spPr>
            <a:xfrm>
              <a:off x="10031111" y="4677389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8" name="object 38"/>
            <p:cNvSpPr/>
            <p:nvPr/>
          </p:nvSpPr>
          <p:spPr>
            <a:xfrm>
              <a:off x="8580408" y="4722255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9" name="object 39"/>
            <p:cNvSpPr/>
            <p:nvPr/>
          </p:nvSpPr>
          <p:spPr>
            <a:xfrm>
              <a:off x="8650575" y="4735802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23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90" name="直接箭头连接符 32"/>
            <p:cNvCxnSpPr>
              <a:stCxn id="277" idx="5"/>
              <a:endCxn id="283" idx="1"/>
            </p:cNvCxnSpPr>
            <p:nvPr/>
          </p:nvCxnSpPr>
          <p:spPr>
            <a:xfrm>
              <a:off x="9622394" y="3274250"/>
              <a:ext cx="436767" cy="304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33"/>
            <p:cNvCxnSpPr>
              <a:stCxn id="277" idx="3"/>
              <a:endCxn id="278" idx="7"/>
            </p:cNvCxnSpPr>
            <p:nvPr/>
          </p:nvCxnSpPr>
          <p:spPr>
            <a:xfrm flipH="1">
              <a:off x="8946680" y="3274250"/>
              <a:ext cx="436769" cy="30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箭头连接符 34"/>
            <p:cNvCxnSpPr>
              <a:stCxn id="281" idx="4"/>
              <a:endCxn id="279" idx="0"/>
            </p:cNvCxnSpPr>
            <p:nvPr/>
          </p:nvCxnSpPr>
          <p:spPr>
            <a:xfrm>
              <a:off x="8874705" y="3865021"/>
              <a:ext cx="225141" cy="250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35"/>
            <p:cNvCxnSpPr>
              <a:stCxn id="283" idx="3"/>
              <a:endCxn id="284" idx="0"/>
            </p:cNvCxnSpPr>
            <p:nvPr/>
          </p:nvCxnSpPr>
          <p:spPr>
            <a:xfrm flipH="1">
              <a:off x="9840778" y="3767408"/>
              <a:ext cx="218383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箭头连接符 37"/>
            <p:cNvCxnSpPr>
              <a:stCxn id="283" idx="5"/>
              <a:endCxn id="286" idx="0"/>
            </p:cNvCxnSpPr>
            <p:nvPr/>
          </p:nvCxnSpPr>
          <p:spPr>
            <a:xfrm>
              <a:off x="10298106" y="3767408"/>
              <a:ext cx="218385" cy="3479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箭头连接符 38"/>
            <p:cNvCxnSpPr>
              <a:stCxn id="279" idx="3"/>
              <a:endCxn id="289" idx="0"/>
            </p:cNvCxnSpPr>
            <p:nvPr/>
          </p:nvCxnSpPr>
          <p:spPr>
            <a:xfrm flipH="1">
              <a:off x="8819535" y="4342586"/>
              <a:ext cx="160838" cy="393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bject 17"/>
            <p:cNvSpPr/>
            <p:nvPr/>
          </p:nvSpPr>
          <p:spPr>
            <a:xfrm>
              <a:off x="8028946" y="411105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 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97" name="直接箭头连接符 35"/>
            <p:cNvCxnSpPr>
              <a:stCxn id="281" idx="3"/>
              <a:endCxn id="296" idx="7"/>
            </p:cNvCxnSpPr>
            <p:nvPr/>
          </p:nvCxnSpPr>
          <p:spPr>
            <a:xfrm flipH="1">
              <a:off x="8317379" y="3826037"/>
              <a:ext cx="437853" cy="3239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object 17"/>
            <p:cNvSpPr/>
            <p:nvPr/>
          </p:nvSpPr>
          <p:spPr>
            <a:xfrm>
              <a:off x="9245586" y="472225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45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99" name="直接箭头连接符 35"/>
            <p:cNvCxnSpPr>
              <a:stCxn id="279" idx="5"/>
            </p:cNvCxnSpPr>
            <p:nvPr/>
          </p:nvCxnSpPr>
          <p:spPr>
            <a:xfrm>
              <a:off x="9219319" y="4342586"/>
              <a:ext cx="238260" cy="379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bject 39"/>
            <p:cNvSpPr/>
            <p:nvPr/>
          </p:nvSpPr>
          <p:spPr>
            <a:xfrm>
              <a:off x="10611833" y="469488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301" name="直接箭头连接符 38"/>
            <p:cNvCxnSpPr>
              <a:stCxn id="315" idx="5"/>
              <a:endCxn id="300" idx="0"/>
            </p:cNvCxnSpPr>
            <p:nvPr/>
          </p:nvCxnSpPr>
          <p:spPr>
            <a:xfrm>
              <a:off x="10604548" y="4319294"/>
              <a:ext cx="176245" cy="3755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object 39"/>
            <p:cNvSpPr/>
            <p:nvPr/>
          </p:nvSpPr>
          <p:spPr>
            <a:xfrm>
              <a:off x="8209205" y="472915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303" name="直接箭头连接符 38"/>
            <p:cNvCxnSpPr>
              <a:endCxn id="302" idx="0"/>
            </p:cNvCxnSpPr>
            <p:nvPr/>
          </p:nvCxnSpPr>
          <p:spPr>
            <a:xfrm>
              <a:off x="8272779" y="4388050"/>
              <a:ext cx="105386" cy="3411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8065442" y="455098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8602849" y="449462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9141596" y="4498671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0499029" y="4484658"/>
              <a:ext cx="38728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9613015" y="388273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7944584" y="3867852"/>
              <a:ext cx="43358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0187674" y="3894385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8782076" y="3946904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602849" y="337237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0024516" y="3320647"/>
              <a:ext cx="45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9200431" y="2847220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15" name="object 39"/>
            <p:cNvSpPr/>
            <p:nvPr/>
          </p:nvSpPr>
          <p:spPr>
            <a:xfrm>
              <a:off x="10316115" y="4092076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98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316" name="直接箭头连接符 38"/>
            <p:cNvCxnSpPr>
              <a:stCxn id="315" idx="3"/>
              <a:endCxn id="287" idx="0"/>
            </p:cNvCxnSpPr>
            <p:nvPr/>
          </p:nvCxnSpPr>
          <p:spPr>
            <a:xfrm flipH="1">
              <a:off x="10200071" y="4319294"/>
              <a:ext cx="165531" cy="358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TextBox 316"/>
            <p:cNvSpPr txBox="1"/>
            <p:nvPr/>
          </p:nvSpPr>
          <p:spPr>
            <a:xfrm>
              <a:off x="9878815" y="448347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18" name="Right Arrow 317"/>
            <p:cNvSpPr/>
            <p:nvPr/>
          </p:nvSpPr>
          <p:spPr>
            <a:xfrm>
              <a:off x="7416433" y="3892883"/>
              <a:ext cx="484094" cy="344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7658480" y="5797102"/>
              <a:ext cx="7132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endParaRPr lang="en-US" sz="13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7121199" y="5632898"/>
              <a:ext cx="329055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SG" sz="1350" dirty="0">
                  <a:solidFill>
                    <a:prstClr val="black"/>
                  </a:solidFill>
                  <a:latin typeface="Verdana"/>
                </a:rPr>
                <a:t>Right Rotation about node</a:t>
              </a:r>
              <a:endParaRPr lang="en-US" sz="13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21" name="object 15"/>
            <p:cNvSpPr/>
            <p:nvPr/>
          </p:nvSpPr>
          <p:spPr>
            <a:xfrm>
              <a:off x="10288416" y="570517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184" name="object 39">
            <a:extLst>
              <a:ext uri="{FF2B5EF4-FFF2-40B4-BE49-F238E27FC236}">
                <a16:creationId xmlns:a16="http://schemas.microsoft.com/office/drawing/2014/main" id="{64EEC81A-EB46-4188-AB3B-1EAB2B9A923A}"/>
              </a:ext>
            </a:extLst>
          </p:cNvPr>
          <p:cNvSpPr/>
          <p:nvPr/>
        </p:nvSpPr>
        <p:spPr>
          <a:xfrm>
            <a:off x="4148584" y="128401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85" name="object 39">
            <a:extLst>
              <a:ext uri="{FF2B5EF4-FFF2-40B4-BE49-F238E27FC236}">
                <a16:creationId xmlns:a16="http://schemas.microsoft.com/office/drawing/2014/main" id="{8F87C881-FA13-4225-9E2F-3489CCF34D25}"/>
              </a:ext>
            </a:extLst>
          </p:cNvPr>
          <p:cNvSpPr/>
          <p:nvPr/>
        </p:nvSpPr>
        <p:spPr>
          <a:xfrm>
            <a:off x="8038013" y="161912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83BAC9-8DE4-01B4-0FF9-EB1318280907}"/>
                  </a:ext>
                </a:extLst>
              </p14:cNvPr>
              <p14:cNvContentPartPr/>
              <p14:nvPr/>
            </p14:nvContentPartPr>
            <p14:xfrm>
              <a:off x="2225634" y="1323095"/>
              <a:ext cx="266040" cy="46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83BAC9-8DE4-01B4-0FF9-EB13182809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1994" y="1215095"/>
                <a:ext cx="373680" cy="2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557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97313" y="1347253"/>
            <a:ext cx="7569502" cy="3563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3 (d) RL Case: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Balance factor of        is -1 before insert the node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Insertion occurs at      ‘s higher subtree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After insertion, the height of left and right subtrees of every node still differ by more than one.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Two rotations are required: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Right Rotation about node      .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Left Rotation about node      . </a:t>
            </a:r>
          </a:p>
          <a:p>
            <a:pPr marL="685800" lvl="2" defTabSz="685800">
              <a:lnSpc>
                <a:spcPct val="150000"/>
              </a:lnSpc>
            </a:pPr>
            <a:endParaRPr lang="en-SG" sz="1400" dirty="0">
              <a:solidFill>
                <a:prstClr val="black"/>
              </a:solidFill>
              <a:latin typeface="Verdana"/>
            </a:endParaRP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3" name="object 6"/>
          <p:cNvSpPr/>
          <p:nvPr/>
        </p:nvSpPr>
        <p:spPr>
          <a:xfrm>
            <a:off x="6424825" y="358093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6424825" y="3580935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5918039" y="395080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6122518" y="438218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5664648" y="437894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5953663" y="399477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6931609" y="395080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6931609" y="395080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6678217" y="4382187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6678217" y="438218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7185002" y="4382187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7145359" y="484751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38"/>
          <p:cNvSpPr/>
          <p:nvPr/>
        </p:nvSpPr>
        <p:spPr>
          <a:xfrm>
            <a:off x="5859660" y="483735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5912285" y="484751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4" idx="5"/>
            <a:endCxn id="10" idx="1"/>
          </p:cNvCxnSpPr>
          <p:nvPr/>
        </p:nvCxnSpPr>
        <p:spPr>
          <a:xfrm>
            <a:off x="6641150" y="3751349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4" idx="3"/>
            <a:endCxn id="5" idx="7"/>
          </p:cNvCxnSpPr>
          <p:nvPr/>
        </p:nvCxnSpPr>
        <p:spPr>
          <a:xfrm flipH="1">
            <a:off x="6134364" y="3751348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8" idx="4"/>
            <a:endCxn id="6" idx="0"/>
          </p:cNvCxnSpPr>
          <p:nvPr/>
        </p:nvCxnSpPr>
        <p:spPr>
          <a:xfrm>
            <a:off x="6080383" y="4194427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0" idx="3"/>
            <a:endCxn id="11" idx="0"/>
          </p:cNvCxnSpPr>
          <p:nvPr/>
        </p:nvCxnSpPr>
        <p:spPr>
          <a:xfrm flipH="1">
            <a:off x="6804938" y="4121217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0" idx="5"/>
            <a:endCxn id="13" idx="0"/>
          </p:cNvCxnSpPr>
          <p:nvPr/>
        </p:nvCxnSpPr>
        <p:spPr>
          <a:xfrm>
            <a:off x="7147934" y="4121217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>
            <a:stCxn id="6" idx="3"/>
            <a:endCxn id="16" idx="0"/>
          </p:cNvCxnSpPr>
          <p:nvPr/>
        </p:nvCxnSpPr>
        <p:spPr>
          <a:xfrm flipH="1">
            <a:off x="6039005" y="4552600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5446063" y="437894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>
            <a:stCxn id="8" idx="3"/>
            <a:endCxn id="23" idx="7"/>
          </p:cNvCxnSpPr>
          <p:nvPr/>
        </p:nvCxnSpPr>
        <p:spPr>
          <a:xfrm flipH="1">
            <a:off x="5662388" y="4165188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6358543" y="483735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6" idx="5"/>
          </p:cNvCxnSpPr>
          <p:nvPr/>
        </p:nvCxnSpPr>
        <p:spPr>
          <a:xfrm>
            <a:off x="6338843" y="4552601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7222069" y="436799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>
            <a:stCxn id="27" idx="3"/>
            <a:endCxn id="14" idx="0"/>
          </p:cNvCxnSpPr>
          <p:nvPr/>
        </p:nvCxnSpPr>
        <p:spPr>
          <a:xfrm>
            <a:off x="7259185" y="4538412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39"/>
          <p:cNvSpPr/>
          <p:nvPr/>
        </p:nvSpPr>
        <p:spPr>
          <a:xfrm>
            <a:off x="5581258" y="484252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8"/>
          <p:cNvCxnSpPr>
            <a:endCxn id="29" idx="0"/>
          </p:cNvCxnSpPr>
          <p:nvPr/>
        </p:nvCxnSpPr>
        <p:spPr>
          <a:xfrm>
            <a:off x="5628938" y="4586699"/>
            <a:ext cx="79040" cy="255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73436" y="470889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76491" y="466662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80551" y="466966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91966" y="4691751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34115" y="4207711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82793" y="4196550"/>
            <a:ext cx="353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92337" y="4222633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10911" y="425583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76491" y="382494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42741" y="3786146"/>
            <a:ext cx="422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24677" y="343107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3" name="object 39"/>
          <p:cNvSpPr/>
          <p:nvPr/>
        </p:nvSpPr>
        <p:spPr>
          <a:xfrm>
            <a:off x="4166255" y="148715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9" name="object 39"/>
          <p:cNvSpPr/>
          <p:nvPr/>
        </p:nvSpPr>
        <p:spPr>
          <a:xfrm>
            <a:off x="7952300" y="180983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15"/>
          <p:cNvSpPr/>
          <p:nvPr/>
        </p:nvSpPr>
        <p:spPr>
          <a:xfrm>
            <a:off x="3356001" y="210075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1" name="object 15"/>
          <p:cNvSpPr/>
          <p:nvPr/>
        </p:nvSpPr>
        <p:spPr>
          <a:xfrm>
            <a:off x="3424846" y="242511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5326702" y="526458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4" name="直接箭头连接符 38"/>
          <p:cNvCxnSpPr>
            <a:stCxn id="29" idx="3"/>
            <a:endCxn id="50" idx="0"/>
          </p:cNvCxnSpPr>
          <p:nvPr/>
        </p:nvCxnSpPr>
        <p:spPr>
          <a:xfrm flipH="1">
            <a:off x="5453422" y="5012939"/>
            <a:ext cx="164951" cy="251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bject 15"/>
          <p:cNvSpPr/>
          <p:nvPr/>
        </p:nvSpPr>
        <p:spPr>
          <a:xfrm>
            <a:off x="4445280" y="371926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2" name="object 15"/>
          <p:cNvSpPr/>
          <p:nvPr/>
        </p:nvSpPr>
        <p:spPr>
          <a:xfrm>
            <a:off x="4292975" y="403436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B135C85-F58E-3E3F-DD76-63F0BEE7DEC4}"/>
                  </a:ext>
                </a:extLst>
              </p14:cNvPr>
              <p14:cNvContentPartPr/>
              <p14:nvPr/>
            </p14:nvContentPartPr>
            <p14:xfrm>
              <a:off x="2081274" y="1527935"/>
              <a:ext cx="1247400" cy="85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B135C85-F58E-3E3F-DD76-63F0BEE7D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7274" y="1419935"/>
                <a:ext cx="13550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46AB501-CE2C-DCBE-3E97-E485D45C07B3}"/>
                  </a:ext>
                </a:extLst>
              </p14:cNvPr>
              <p14:cNvContentPartPr/>
              <p14:nvPr/>
            </p14:nvContentPartPr>
            <p14:xfrm>
              <a:off x="1082634" y="1804775"/>
              <a:ext cx="2790360" cy="37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46AB501-CE2C-DCBE-3E97-E485D45C07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8634" y="1696775"/>
                <a:ext cx="28980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05ECCF7-A574-503E-CD1A-2D1859B82926}"/>
                  </a:ext>
                </a:extLst>
              </p14:cNvPr>
              <p14:cNvContentPartPr/>
              <p14:nvPr/>
            </p14:nvContentPartPr>
            <p14:xfrm>
              <a:off x="1539834" y="2165135"/>
              <a:ext cx="1598760" cy="24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05ECCF7-A574-503E-CD1A-2D1859B829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6194" y="2057495"/>
                <a:ext cx="17064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57E87DE-7A28-7929-AAEC-F95B7F2E12A2}"/>
                  </a:ext>
                </a:extLst>
              </p14:cNvPr>
              <p14:cNvContentPartPr/>
              <p14:nvPr/>
            </p14:nvContentPartPr>
            <p14:xfrm>
              <a:off x="3921954" y="2200775"/>
              <a:ext cx="1346760" cy="13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57E87DE-7A28-7929-AAEC-F95B7F2E12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67954" y="2092775"/>
                <a:ext cx="1454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281E6B1-6F4B-D438-3BCC-1224E8734985}"/>
                  </a:ext>
                </a:extLst>
              </p14:cNvPr>
              <p14:cNvContentPartPr/>
              <p14:nvPr/>
            </p14:nvContentPartPr>
            <p14:xfrm>
              <a:off x="1648194" y="2465735"/>
              <a:ext cx="1454760" cy="39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281E6B1-6F4B-D438-3BCC-1224E87349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4554" y="2357735"/>
                <a:ext cx="15624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0E068C0-13EA-82F4-C5ED-F6F7819BC70F}"/>
                  </a:ext>
                </a:extLst>
              </p14:cNvPr>
              <p14:cNvContentPartPr/>
              <p14:nvPr/>
            </p14:nvContentPartPr>
            <p14:xfrm>
              <a:off x="3934194" y="2514695"/>
              <a:ext cx="175572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0E068C0-13EA-82F4-C5ED-F6F7819BC7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0194" y="2406695"/>
                <a:ext cx="1863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6826EFF-942A-4792-9993-DF34BB0550D2}"/>
                  </a:ext>
                </a:extLst>
              </p14:cNvPr>
              <p14:cNvContentPartPr/>
              <p14:nvPr/>
            </p14:nvContentPartPr>
            <p14:xfrm>
              <a:off x="1756554" y="2755175"/>
              <a:ext cx="1201680" cy="36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6826EFF-942A-4792-9993-DF34BB0550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02554" y="2647175"/>
                <a:ext cx="13093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0F0E164-563E-4BF7-1CC8-9F8EBF55FE22}"/>
                  </a:ext>
                </a:extLst>
              </p14:cNvPr>
              <p14:cNvContentPartPr/>
              <p14:nvPr/>
            </p14:nvContentPartPr>
            <p14:xfrm>
              <a:off x="3296634" y="2827535"/>
              <a:ext cx="79272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0F0E164-563E-4BF7-1CC8-9F8EBF55FE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42994" y="2719535"/>
                <a:ext cx="900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2816CE0-1A75-897F-BCF3-04A80BDCA2BE}"/>
                  </a:ext>
                </a:extLst>
              </p14:cNvPr>
              <p14:cNvContentPartPr/>
              <p14:nvPr/>
            </p14:nvContentPartPr>
            <p14:xfrm>
              <a:off x="1527594" y="3127055"/>
              <a:ext cx="2424600" cy="49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2816CE0-1A75-897F-BCF3-04A80BDCA2B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3954" y="3019055"/>
                <a:ext cx="25322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5D7D615-A873-189B-28E4-975F109C7A58}"/>
                  </a:ext>
                </a:extLst>
              </p14:cNvPr>
              <p14:cNvContentPartPr/>
              <p14:nvPr/>
            </p14:nvContentPartPr>
            <p14:xfrm>
              <a:off x="1696434" y="3451775"/>
              <a:ext cx="1263240" cy="60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5D7D615-A873-189B-28E4-975F109C7A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42434" y="3343775"/>
                <a:ext cx="13708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EF1485C-91F8-F268-06F5-4C219D073448}"/>
                  </a:ext>
                </a:extLst>
              </p14:cNvPr>
              <p14:cNvContentPartPr/>
              <p14:nvPr/>
            </p14:nvContentPartPr>
            <p14:xfrm>
              <a:off x="2081274" y="3802055"/>
              <a:ext cx="1166040" cy="12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EF1485C-91F8-F268-06F5-4C219D0734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27274" y="3694055"/>
                <a:ext cx="12736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7C4648D-5095-B464-0E5A-ED323A8467D8}"/>
                  </a:ext>
                </a:extLst>
              </p14:cNvPr>
              <p14:cNvContentPartPr/>
              <p14:nvPr/>
            </p14:nvContentPartPr>
            <p14:xfrm>
              <a:off x="1948794" y="4078535"/>
              <a:ext cx="1274400" cy="1094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7C4648D-5095-B464-0E5A-ED323A8467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95154" y="3970535"/>
                <a:ext cx="138204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38BEF29-259A-9F57-0D83-D184DE67BA5E}"/>
                  </a:ext>
                </a:extLst>
              </p14:cNvPr>
              <p14:cNvContentPartPr/>
              <p14:nvPr/>
            </p14:nvContentPartPr>
            <p14:xfrm>
              <a:off x="4645819" y="3136125"/>
              <a:ext cx="105480" cy="1393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38BEF29-259A-9F57-0D83-D184DE67BA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37179" y="3127485"/>
                <a:ext cx="1231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21A4F08-3575-D579-43D7-838CDF264952}"/>
                  </a:ext>
                </a:extLst>
              </p14:cNvPr>
              <p14:cNvContentPartPr/>
              <p14:nvPr/>
            </p14:nvContentPartPr>
            <p14:xfrm>
              <a:off x="4818979" y="3299205"/>
              <a:ext cx="106560" cy="127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21A4F08-3575-D579-43D7-838CDF2649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10339" y="3290205"/>
                <a:ext cx="1242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043D50D-3CBC-3D95-7D76-C9B45E1C7980}"/>
                  </a:ext>
                </a:extLst>
              </p14:cNvPr>
              <p14:cNvContentPartPr/>
              <p14:nvPr/>
            </p14:nvContentPartPr>
            <p14:xfrm>
              <a:off x="4929499" y="3299925"/>
              <a:ext cx="620280" cy="692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043D50D-3CBC-3D95-7D76-C9B45E1C798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20499" y="3291285"/>
                <a:ext cx="637920" cy="70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637C083B-03D1-335E-06DF-3152EC0849D0}"/>
              </a:ext>
            </a:extLst>
          </p:cNvPr>
          <p:cNvGrpSpPr/>
          <p:nvPr/>
        </p:nvGrpSpPr>
        <p:grpSpPr>
          <a:xfrm>
            <a:off x="3012859" y="4360125"/>
            <a:ext cx="1359000" cy="1079280"/>
            <a:chOff x="3012859" y="4360125"/>
            <a:chExt cx="1359000" cy="10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F18F9F1-EB21-0659-ED7A-010926C3C784}"/>
                    </a:ext>
                  </a:extLst>
                </p14:cNvPr>
                <p14:cNvContentPartPr/>
                <p14:nvPr/>
              </p14:nvContentPartPr>
              <p14:xfrm>
                <a:off x="3779659" y="4535445"/>
                <a:ext cx="151560" cy="361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F18F9F1-EB21-0659-ED7A-010926C3C7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71019" y="4526445"/>
                  <a:ext cx="1692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F52AC79-065D-C471-5A51-9B3ABB0AA45C}"/>
                    </a:ext>
                  </a:extLst>
                </p14:cNvPr>
                <p14:cNvContentPartPr/>
                <p14:nvPr/>
              </p14:nvContentPartPr>
              <p14:xfrm>
                <a:off x="3954259" y="4880685"/>
                <a:ext cx="176400" cy="144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F52AC79-065D-C471-5A51-9B3ABB0AA45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45259" y="4872045"/>
                  <a:ext cx="194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4B5609B-1310-D485-E660-8B892970C79A}"/>
                    </a:ext>
                  </a:extLst>
                </p14:cNvPr>
                <p14:cNvContentPartPr/>
                <p14:nvPr/>
              </p14:nvContentPartPr>
              <p14:xfrm>
                <a:off x="4225339" y="5016765"/>
                <a:ext cx="25560" cy="183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4B5609B-1310-D485-E660-8B892970C7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16699" y="5007765"/>
                  <a:ext cx="43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793AF5B-2E16-2E1D-957D-5D6CB2A6A26C}"/>
                    </a:ext>
                  </a:extLst>
                </p14:cNvPr>
                <p14:cNvContentPartPr/>
                <p14:nvPr/>
              </p14:nvContentPartPr>
              <p14:xfrm>
                <a:off x="4298059" y="5102805"/>
                <a:ext cx="73800" cy="73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793AF5B-2E16-2E1D-957D-5D6CB2A6A2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89419" y="5093805"/>
                  <a:ext cx="91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2519E26-B10C-4DB0-90BE-A1A4F72016F0}"/>
                    </a:ext>
                  </a:extLst>
                </p14:cNvPr>
                <p14:cNvContentPartPr/>
                <p14:nvPr/>
              </p14:nvContentPartPr>
              <p14:xfrm>
                <a:off x="3336139" y="4991925"/>
                <a:ext cx="105480" cy="225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2519E26-B10C-4DB0-90BE-A1A4F72016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27499" y="4983285"/>
                  <a:ext cx="1231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D93AA4C-DB36-1D0E-5130-62F27A2E8107}"/>
                    </a:ext>
                  </a:extLst>
                </p14:cNvPr>
                <p14:cNvContentPartPr/>
                <p14:nvPr/>
              </p14:nvContentPartPr>
              <p14:xfrm>
                <a:off x="3497059" y="4830285"/>
                <a:ext cx="207720" cy="100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D93AA4C-DB36-1D0E-5130-62F27A2E81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88059" y="4821645"/>
                  <a:ext cx="225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D1C4381-B5BD-BF8E-321E-BF281E3D4C0E}"/>
                    </a:ext>
                  </a:extLst>
                </p14:cNvPr>
                <p14:cNvContentPartPr/>
                <p14:nvPr/>
              </p14:nvContentPartPr>
              <p14:xfrm>
                <a:off x="3012859" y="4360125"/>
                <a:ext cx="954360" cy="107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D1C4381-B5BD-BF8E-321E-BF281E3D4C0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04219" y="4351125"/>
                  <a:ext cx="972000" cy="10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674AC09-BFB2-570B-1B7F-FF3ED743B0E4}"/>
              </a:ext>
            </a:extLst>
          </p:cNvPr>
          <p:cNvGrpSpPr/>
          <p:nvPr/>
        </p:nvGrpSpPr>
        <p:grpSpPr>
          <a:xfrm>
            <a:off x="4990339" y="3444645"/>
            <a:ext cx="509400" cy="601560"/>
            <a:chOff x="4990339" y="3444645"/>
            <a:chExt cx="509400" cy="60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4E382D-81F3-FA5B-8F36-07656E42BDFC}"/>
                    </a:ext>
                  </a:extLst>
                </p14:cNvPr>
                <p14:cNvContentPartPr/>
                <p14:nvPr/>
              </p14:nvContentPartPr>
              <p14:xfrm>
                <a:off x="4990339" y="3444645"/>
                <a:ext cx="101160" cy="232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4E382D-81F3-FA5B-8F36-07656E42BDF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81699" y="3435645"/>
                  <a:ext cx="1188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8153D9-093F-6BEA-1A79-37039DFB8D6B}"/>
                    </a:ext>
                  </a:extLst>
                </p14:cNvPr>
                <p14:cNvContentPartPr/>
                <p14:nvPr/>
              </p14:nvContentPartPr>
              <p14:xfrm>
                <a:off x="5115619" y="3694485"/>
                <a:ext cx="121680" cy="124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8153D9-093F-6BEA-1A79-37039DFB8D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06979" y="3685845"/>
                  <a:ext cx="139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96D5816-D9ED-D13F-690D-A058E0200632}"/>
                    </a:ext>
                  </a:extLst>
                </p14:cNvPr>
                <p14:cNvContentPartPr/>
                <p14:nvPr/>
              </p14:nvContentPartPr>
              <p14:xfrm>
                <a:off x="5301019" y="3817965"/>
                <a:ext cx="25920" cy="109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96D5816-D9ED-D13F-690D-A058E02006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92379" y="3808965"/>
                  <a:ext cx="43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F2B0D6-EE82-810E-DF9E-DE7A133D9E5F}"/>
                    </a:ext>
                  </a:extLst>
                </p14:cNvPr>
                <p14:cNvContentPartPr/>
                <p14:nvPr/>
              </p14:nvContentPartPr>
              <p14:xfrm>
                <a:off x="5387059" y="3832725"/>
                <a:ext cx="88200" cy="85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F2B0D6-EE82-810E-DF9E-DE7A133D9E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78419" y="3823725"/>
                  <a:ext cx="105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9FA8756-701B-005C-1775-9778DD47405F}"/>
                    </a:ext>
                  </a:extLst>
                </p14:cNvPr>
                <p14:cNvContentPartPr/>
                <p14:nvPr/>
              </p14:nvContentPartPr>
              <p14:xfrm>
                <a:off x="5218579" y="3990765"/>
                <a:ext cx="281160" cy="55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9FA8756-701B-005C-1775-9778DD4740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09939" y="3981765"/>
                  <a:ext cx="29880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EFD4950-3677-EFAE-DB5B-2FC93FAE199A}"/>
                  </a:ext>
                </a:extLst>
              </p14:cNvPr>
              <p14:cNvContentPartPr/>
              <p14:nvPr/>
            </p14:nvContentPartPr>
            <p14:xfrm>
              <a:off x="3110419" y="5250765"/>
              <a:ext cx="382680" cy="63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EFD4950-3677-EFAE-DB5B-2FC93FAE199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01779" y="5242125"/>
                <a:ext cx="400320" cy="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373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775496" y="1292683"/>
            <a:ext cx="7487508" cy="2271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3 (d) RL Case: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Two rotations are required: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Right Rotation about node      .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Left Rotation about node      . </a:t>
            </a:r>
          </a:p>
          <a:p>
            <a:pPr marL="685800" lvl="2" defTabSz="685800">
              <a:lnSpc>
                <a:spcPct val="150000"/>
              </a:lnSpc>
            </a:pPr>
            <a:endParaRPr lang="en-SG" sz="1400" dirty="0">
              <a:solidFill>
                <a:prstClr val="black"/>
              </a:solidFill>
              <a:latin typeface="Verdana"/>
            </a:endParaRP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55" name="object 15"/>
          <p:cNvSpPr/>
          <p:nvPr/>
        </p:nvSpPr>
        <p:spPr>
          <a:xfrm>
            <a:off x="4528121" y="239550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2" name="object 15"/>
          <p:cNvSpPr/>
          <p:nvPr/>
        </p:nvSpPr>
        <p:spPr>
          <a:xfrm>
            <a:off x="4391169" y="272165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3" name="object 6"/>
          <p:cNvSpPr/>
          <p:nvPr/>
        </p:nvSpPr>
        <p:spPr>
          <a:xfrm>
            <a:off x="1674442" y="325582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6" name="object 7"/>
          <p:cNvSpPr/>
          <p:nvPr/>
        </p:nvSpPr>
        <p:spPr>
          <a:xfrm>
            <a:off x="1674442" y="3255826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7" name="object 8"/>
          <p:cNvSpPr/>
          <p:nvPr/>
        </p:nvSpPr>
        <p:spPr>
          <a:xfrm>
            <a:off x="1167656" y="362569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8" name="object 9"/>
          <p:cNvSpPr/>
          <p:nvPr/>
        </p:nvSpPr>
        <p:spPr>
          <a:xfrm>
            <a:off x="1372136" y="405707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9" name="object 10"/>
          <p:cNvSpPr/>
          <p:nvPr/>
        </p:nvSpPr>
        <p:spPr>
          <a:xfrm>
            <a:off x="914265" y="405384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0" name="object 11"/>
          <p:cNvSpPr/>
          <p:nvPr/>
        </p:nvSpPr>
        <p:spPr>
          <a:xfrm>
            <a:off x="1203280" y="366966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1" name="object 14"/>
          <p:cNvSpPr/>
          <p:nvPr/>
        </p:nvSpPr>
        <p:spPr>
          <a:xfrm>
            <a:off x="2181226" y="362569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2" name="object 15"/>
          <p:cNvSpPr/>
          <p:nvPr/>
        </p:nvSpPr>
        <p:spPr>
          <a:xfrm>
            <a:off x="2181226" y="362569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3" name="object 16"/>
          <p:cNvSpPr/>
          <p:nvPr/>
        </p:nvSpPr>
        <p:spPr>
          <a:xfrm>
            <a:off x="1927835" y="405707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4" name="object 17"/>
          <p:cNvSpPr/>
          <p:nvPr/>
        </p:nvSpPr>
        <p:spPr>
          <a:xfrm>
            <a:off x="1927835" y="405707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5" name="object 18"/>
          <p:cNvSpPr/>
          <p:nvPr/>
        </p:nvSpPr>
        <p:spPr>
          <a:xfrm>
            <a:off x="2434619" y="405707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6" name="object 19"/>
          <p:cNvSpPr/>
          <p:nvPr/>
        </p:nvSpPr>
        <p:spPr>
          <a:xfrm>
            <a:off x="2394976" y="452240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7" name="object 38"/>
          <p:cNvSpPr/>
          <p:nvPr/>
        </p:nvSpPr>
        <p:spPr>
          <a:xfrm>
            <a:off x="1109277" y="451224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8" name="object 39"/>
          <p:cNvSpPr/>
          <p:nvPr/>
        </p:nvSpPr>
        <p:spPr>
          <a:xfrm>
            <a:off x="1161902" y="452240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9" name="直接箭头连接符 32"/>
          <p:cNvCxnSpPr>
            <a:stCxn id="56" idx="5"/>
            <a:endCxn id="62" idx="1"/>
          </p:cNvCxnSpPr>
          <p:nvPr/>
        </p:nvCxnSpPr>
        <p:spPr>
          <a:xfrm>
            <a:off x="1890767" y="3426240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33"/>
          <p:cNvCxnSpPr>
            <a:stCxn id="56" idx="3"/>
            <a:endCxn id="57" idx="7"/>
          </p:cNvCxnSpPr>
          <p:nvPr/>
        </p:nvCxnSpPr>
        <p:spPr>
          <a:xfrm flipH="1">
            <a:off x="1383981" y="3426240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34"/>
          <p:cNvCxnSpPr>
            <a:stCxn id="60" idx="4"/>
            <a:endCxn id="58" idx="0"/>
          </p:cNvCxnSpPr>
          <p:nvPr/>
        </p:nvCxnSpPr>
        <p:spPr>
          <a:xfrm>
            <a:off x="1330000" y="3869319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35"/>
          <p:cNvCxnSpPr>
            <a:stCxn id="62" idx="3"/>
            <a:endCxn id="63" idx="0"/>
          </p:cNvCxnSpPr>
          <p:nvPr/>
        </p:nvCxnSpPr>
        <p:spPr>
          <a:xfrm flipH="1">
            <a:off x="2054555" y="3796108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37"/>
          <p:cNvCxnSpPr>
            <a:stCxn id="62" idx="5"/>
            <a:endCxn id="65" idx="0"/>
          </p:cNvCxnSpPr>
          <p:nvPr/>
        </p:nvCxnSpPr>
        <p:spPr>
          <a:xfrm>
            <a:off x="2397551" y="3796108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38"/>
          <p:cNvCxnSpPr>
            <a:stCxn id="58" idx="3"/>
            <a:endCxn id="68" idx="0"/>
          </p:cNvCxnSpPr>
          <p:nvPr/>
        </p:nvCxnSpPr>
        <p:spPr>
          <a:xfrm flipH="1">
            <a:off x="1288622" y="4227492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bject 17"/>
          <p:cNvSpPr/>
          <p:nvPr/>
        </p:nvSpPr>
        <p:spPr>
          <a:xfrm>
            <a:off x="695681" y="405384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76" name="直接箭头连接符 35"/>
          <p:cNvCxnSpPr>
            <a:stCxn id="60" idx="3"/>
            <a:endCxn id="75" idx="7"/>
          </p:cNvCxnSpPr>
          <p:nvPr/>
        </p:nvCxnSpPr>
        <p:spPr>
          <a:xfrm flipH="1">
            <a:off x="912006" y="3840080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bject 17"/>
          <p:cNvSpPr/>
          <p:nvPr/>
        </p:nvSpPr>
        <p:spPr>
          <a:xfrm>
            <a:off x="1608161" y="451224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78" name="直接箭头连接符 35"/>
          <p:cNvCxnSpPr>
            <a:stCxn id="58" idx="5"/>
          </p:cNvCxnSpPr>
          <p:nvPr/>
        </p:nvCxnSpPr>
        <p:spPr>
          <a:xfrm>
            <a:off x="1588460" y="4227492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bject 39"/>
          <p:cNvSpPr/>
          <p:nvPr/>
        </p:nvSpPr>
        <p:spPr>
          <a:xfrm>
            <a:off x="2471687" y="404289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80" name="直接箭头连接符 38"/>
          <p:cNvCxnSpPr>
            <a:stCxn id="79" idx="3"/>
            <a:endCxn id="66" idx="0"/>
          </p:cNvCxnSpPr>
          <p:nvPr/>
        </p:nvCxnSpPr>
        <p:spPr>
          <a:xfrm>
            <a:off x="2508802" y="4213303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bject 39"/>
          <p:cNvSpPr/>
          <p:nvPr/>
        </p:nvSpPr>
        <p:spPr>
          <a:xfrm>
            <a:off x="830875" y="451741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82" name="直接箭头连接符 38"/>
          <p:cNvCxnSpPr>
            <a:endCxn id="81" idx="0"/>
          </p:cNvCxnSpPr>
          <p:nvPr/>
        </p:nvCxnSpPr>
        <p:spPr>
          <a:xfrm>
            <a:off x="878555" y="4261590"/>
            <a:ext cx="79040" cy="255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23053" y="438379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26108" y="434152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30168" y="434455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341584" y="436664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883732" y="388260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2411" y="3871441"/>
            <a:ext cx="369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b="1" dirty="0">
                <a:solidFill>
                  <a:srgbClr val="FF0000"/>
                </a:solidFill>
                <a:latin typeface="Verdana"/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341954" y="3897525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60528" y="393073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26108" y="349983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192359" y="3461038"/>
            <a:ext cx="415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74295" y="310596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94" name="object 39"/>
          <p:cNvSpPr/>
          <p:nvPr/>
        </p:nvSpPr>
        <p:spPr>
          <a:xfrm>
            <a:off x="576320" y="493948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95" name="直接箭头连接符 38"/>
          <p:cNvCxnSpPr>
            <a:stCxn id="81" idx="3"/>
            <a:endCxn id="94" idx="0"/>
          </p:cNvCxnSpPr>
          <p:nvPr/>
        </p:nvCxnSpPr>
        <p:spPr>
          <a:xfrm flipH="1">
            <a:off x="703039" y="4687830"/>
            <a:ext cx="164951" cy="251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73335" y="473173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2098140" y="3123608"/>
            <a:ext cx="3343714" cy="2566356"/>
            <a:chOff x="2566020" y="2651415"/>
            <a:chExt cx="4458285" cy="3421807"/>
          </a:xfrm>
        </p:grpSpPr>
        <p:sp>
          <p:nvSpPr>
            <p:cNvPr id="97" name="object 6"/>
            <p:cNvSpPr/>
            <p:nvPr/>
          </p:nvSpPr>
          <p:spPr>
            <a:xfrm>
              <a:off x="5623392" y="2851227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98" name="object 7"/>
            <p:cNvSpPr/>
            <p:nvPr/>
          </p:nvSpPr>
          <p:spPr>
            <a:xfrm>
              <a:off x="5623392" y="2851227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99" name="object 8"/>
            <p:cNvSpPr/>
            <p:nvPr/>
          </p:nvSpPr>
          <p:spPr>
            <a:xfrm>
              <a:off x="4947678" y="3344386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0" name="object 9"/>
            <p:cNvSpPr/>
            <p:nvPr/>
          </p:nvSpPr>
          <p:spPr>
            <a:xfrm>
              <a:off x="5220317" y="391956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31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1" name="object 10"/>
            <p:cNvSpPr/>
            <p:nvPr/>
          </p:nvSpPr>
          <p:spPr>
            <a:xfrm>
              <a:off x="4609823" y="3915246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2" name="object 11"/>
            <p:cNvSpPr/>
            <p:nvPr/>
          </p:nvSpPr>
          <p:spPr>
            <a:xfrm>
              <a:off x="4995176" y="3403014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14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3" name="object 14"/>
            <p:cNvSpPr/>
            <p:nvPr/>
          </p:nvSpPr>
          <p:spPr>
            <a:xfrm>
              <a:off x="6299104" y="3344386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4" name="object 15"/>
            <p:cNvSpPr/>
            <p:nvPr/>
          </p:nvSpPr>
          <p:spPr>
            <a:xfrm>
              <a:off x="6299104" y="334438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5" name="object 16"/>
            <p:cNvSpPr/>
            <p:nvPr/>
          </p:nvSpPr>
          <p:spPr>
            <a:xfrm>
              <a:off x="5961249" y="391956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6" name="object 17"/>
            <p:cNvSpPr/>
            <p:nvPr/>
          </p:nvSpPr>
          <p:spPr>
            <a:xfrm>
              <a:off x="5961249" y="391956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7" name="object 18"/>
            <p:cNvSpPr/>
            <p:nvPr/>
          </p:nvSpPr>
          <p:spPr>
            <a:xfrm>
              <a:off x="6636962" y="391956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8" name="object 19"/>
            <p:cNvSpPr/>
            <p:nvPr/>
          </p:nvSpPr>
          <p:spPr>
            <a:xfrm>
              <a:off x="6584104" y="4539997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9" name="object 38"/>
            <p:cNvSpPr/>
            <p:nvPr/>
          </p:nvSpPr>
          <p:spPr>
            <a:xfrm>
              <a:off x="4869839" y="4526450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10" name="object 39"/>
            <p:cNvSpPr/>
            <p:nvPr/>
          </p:nvSpPr>
          <p:spPr>
            <a:xfrm>
              <a:off x="4940006" y="4539997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23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11" name="直接箭头连接符 32"/>
            <p:cNvCxnSpPr>
              <a:stCxn id="98" idx="5"/>
              <a:endCxn id="104" idx="1"/>
            </p:cNvCxnSpPr>
            <p:nvPr/>
          </p:nvCxnSpPr>
          <p:spPr>
            <a:xfrm>
              <a:off x="5911825" y="3078445"/>
              <a:ext cx="436767" cy="304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33"/>
            <p:cNvCxnSpPr>
              <a:stCxn id="98" idx="3"/>
              <a:endCxn id="99" idx="7"/>
            </p:cNvCxnSpPr>
            <p:nvPr/>
          </p:nvCxnSpPr>
          <p:spPr>
            <a:xfrm flipH="1">
              <a:off x="5236111" y="3078445"/>
              <a:ext cx="436769" cy="30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34"/>
            <p:cNvCxnSpPr>
              <a:stCxn id="102" idx="4"/>
              <a:endCxn id="100" idx="0"/>
            </p:cNvCxnSpPr>
            <p:nvPr/>
          </p:nvCxnSpPr>
          <p:spPr>
            <a:xfrm>
              <a:off x="5164136" y="3669216"/>
              <a:ext cx="225141" cy="250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35"/>
            <p:cNvCxnSpPr>
              <a:stCxn id="104" idx="3"/>
              <a:endCxn id="105" idx="0"/>
            </p:cNvCxnSpPr>
            <p:nvPr/>
          </p:nvCxnSpPr>
          <p:spPr>
            <a:xfrm flipH="1">
              <a:off x="6130209" y="3571603"/>
              <a:ext cx="218383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37"/>
            <p:cNvCxnSpPr>
              <a:stCxn id="104" idx="5"/>
              <a:endCxn id="107" idx="0"/>
            </p:cNvCxnSpPr>
            <p:nvPr/>
          </p:nvCxnSpPr>
          <p:spPr>
            <a:xfrm>
              <a:off x="6587537" y="3571603"/>
              <a:ext cx="218385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38"/>
            <p:cNvCxnSpPr>
              <a:stCxn id="100" idx="3"/>
              <a:endCxn id="110" idx="0"/>
            </p:cNvCxnSpPr>
            <p:nvPr/>
          </p:nvCxnSpPr>
          <p:spPr>
            <a:xfrm flipH="1">
              <a:off x="5108966" y="4146781"/>
              <a:ext cx="160838" cy="393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bject 17"/>
            <p:cNvSpPr/>
            <p:nvPr/>
          </p:nvSpPr>
          <p:spPr>
            <a:xfrm>
              <a:off x="4318377" y="3915246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 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18" name="直接箭头连接符 35"/>
            <p:cNvCxnSpPr>
              <a:stCxn id="102" idx="3"/>
              <a:endCxn id="117" idx="7"/>
            </p:cNvCxnSpPr>
            <p:nvPr/>
          </p:nvCxnSpPr>
          <p:spPr>
            <a:xfrm flipH="1">
              <a:off x="4606810" y="3630232"/>
              <a:ext cx="437853" cy="3239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bject 17"/>
            <p:cNvSpPr/>
            <p:nvPr/>
          </p:nvSpPr>
          <p:spPr>
            <a:xfrm>
              <a:off x="5535017" y="452645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45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20" name="直接箭头连接符 35"/>
            <p:cNvCxnSpPr>
              <a:stCxn id="100" idx="5"/>
            </p:cNvCxnSpPr>
            <p:nvPr/>
          </p:nvCxnSpPr>
          <p:spPr>
            <a:xfrm>
              <a:off x="5508750" y="4146781"/>
              <a:ext cx="238260" cy="379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bject 39"/>
            <p:cNvSpPr/>
            <p:nvPr/>
          </p:nvSpPr>
          <p:spPr>
            <a:xfrm>
              <a:off x="6686385" y="390064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22" name="直接箭头连接符 38"/>
            <p:cNvCxnSpPr>
              <a:stCxn id="121" idx="3"/>
              <a:endCxn id="108" idx="0"/>
            </p:cNvCxnSpPr>
            <p:nvPr/>
          </p:nvCxnSpPr>
          <p:spPr>
            <a:xfrm>
              <a:off x="6735872" y="4127863"/>
              <a:ext cx="17192" cy="4121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bject 39"/>
            <p:cNvSpPr/>
            <p:nvPr/>
          </p:nvSpPr>
          <p:spPr>
            <a:xfrm>
              <a:off x="4700879" y="506580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24" name="直接箭头连接符 38"/>
            <p:cNvCxnSpPr>
              <a:endCxn id="123" idx="0"/>
            </p:cNvCxnSpPr>
            <p:nvPr/>
          </p:nvCxnSpPr>
          <p:spPr>
            <a:xfrm>
              <a:off x="4764453" y="4724705"/>
              <a:ext cx="105386" cy="3411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4354873" y="435517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1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92280" y="4298818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431026" y="430286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512914" y="433231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902445" y="3686930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234016" y="3672047"/>
              <a:ext cx="49328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b="1" dirty="0">
                  <a:solidFill>
                    <a:srgbClr val="FF0000"/>
                  </a:solidFill>
                  <a:latin typeface="Verdana"/>
                </a:rPr>
                <a:t>-2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513408" y="3706826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071506" y="3751099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892280" y="3176574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313948" y="3124842"/>
              <a:ext cx="49197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489862" y="265141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36" name="object 39"/>
            <p:cNvSpPr/>
            <p:nvPr/>
          </p:nvSpPr>
          <p:spPr>
            <a:xfrm>
              <a:off x="4526560" y="4466462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8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37" name="直接箭头连接符 38"/>
            <p:cNvCxnSpPr>
              <a:stCxn id="117" idx="5"/>
              <a:endCxn id="136" idx="0"/>
            </p:cNvCxnSpPr>
            <p:nvPr/>
          </p:nvCxnSpPr>
          <p:spPr>
            <a:xfrm>
              <a:off x="4606810" y="4142464"/>
              <a:ext cx="88710" cy="3239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564395" y="4890420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66020" y="5673113"/>
              <a:ext cx="329056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SG" sz="1350" dirty="0">
                  <a:solidFill>
                    <a:prstClr val="black"/>
                  </a:solidFill>
                  <a:latin typeface="Verdana"/>
                </a:rPr>
                <a:t>Right Rotation about node</a:t>
              </a:r>
              <a:endParaRPr lang="en-US" sz="13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81" name="object 15"/>
            <p:cNvSpPr/>
            <p:nvPr/>
          </p:nvSpPr>
          <p:spPr>
            <a:xfrm>
              <a:off x="5794494" y="574099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82" name="Right Arrow 181"/>
            <p:cNvSpPr/>
            <p:nvPr/>
          </p:nvSpPr>
          <p:spPr>
            <a:xfrm>
              <a:off x="3621504" y="3723646"/>
              <a:ext cx="484094" cy="344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Verdana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5595806" y="3176234"/>
            <a:ext cx="2585309" cy="2501681"/>
            <a:chOff x="7229574" y="2721583"/>
            <a:chExt cx="3447079" cy="3335574"/>
          </a:xfrm>
        </p:grpSpPr>
        <p:sp>
          <p:nvSpPr>
            <p:cNvPr id="184" name="Right Arrow 183"/>
            <p:cNvSpPr/>
            <p:nvPr/>
          </p:nvSpPr>
          <p:spPr>
            <a:xfrm>
              <a:off x="7229574" y="3697325"/>
              <a:ext cx="484094" cy="344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279113" y="5657048"/>
              <a:ext cx="312384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SG" sz="1350" dirty="0">
                  <a:solidFill>
                    <a:prstClr val="black"/>
                  </a:solidFill>
                  <a:latin typeface="Verdana"/>
                </a:rPr>
                <a:t>Left Rotation about node</a:t>
              </a:r>
              <a:endParaRPr lang="en-US" sz="13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86" name="object 15"/>
            <p:cNvSpPr/>
            <p:nvPr/>
          </p:nvSpPr>
          <p:spPr>
            <a:xfrm>
              <a:off x="10338733" y="572467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87" name="object 6"/>
            <p:cNvSpPr/>
            <p:nvPr/>
          </p:nvSpPr>
          <p:spPr>
            <a:xfrm>
              <a:off x="9259919" y="2921395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88" name="object 7"/>
            <p:cNvSpPr/>
            <p:nvPr/>
          </p:nvSpPr>
          <p:spPr>
            <a:xfrm>
              <a:off x="9259919" y="2921395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89" name="object 8"/>
            <p:cNvSpPr/>
            <p:nvPr/>
          </p:nvSpPr>
          <p:spPr>
            <a:xfrm>
              <a:off x="8584205" y="341455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0" name="object 9"/>
            <p:cNvSpPr/>
            <p:nvPr/>
          </p:nvSpPr>
          <p:spPr>
            <a:xfrm>
              <a:off x="8856844" y="398973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31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1" name="object 10"/>
            <p:cNvSpPr/>
            <p:nvPr/>
          </p:nvSpPr>
          <p:spPr>
            <a:xfrm>
              <a:off x="8246350" y="398541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2" name="object 11"/>
            <p:cNvSpPr/>
            <p:nvPr/>
          </p:nvSpPr>
          <p:spPr>
            <a:xfrm>
              <a:off x="8631703" y="3473182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14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3" name="object 14"/>
            <p:cNvSpPr/>
            <p:nvPr/>
          </p:nvSpPr>
          <p:spPr>
            <a:xfrm>
              <a:off x="9935631" y="341455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4" name="object 15"/>
            <p:cNvSpPr/>
            <p:nvPr/>
          </p:nvSpPr>
          <p:spPr>
            <a:xfrm>
              <a:off x="9935631" y="341455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5" name="object 16"/>
            <p:cNvSpPr/>
            <p:nvPr/>
          </p:nvSpPr>
          <p:spPr>
            <a:xfrm>
              <a:off x="9597776" y="398973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6" name="object 17"/>
            <p:cNvSpPr/>
            <p:nvPr/>
          </p:nvSpPr>
          <p:spPr>
            <a:xfrm>
              <a:off x="9597776" y="398973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7" name="object 18"/>
            <p:cNvSpPr/>
            <p:nvPr/>
          </p:nvSpPr>
          <p:spPr>
            <a:xfrm>
              <a:off x="10273489" y="398973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8" name="object 19"/>
            <p:cNvSpPr/>
            <p:nvPr/>
          </p:nvSpPr>
          <p:spPr>
            <a:xfrm>
              <a:off x="10220631" y="461016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9" name="object 38"/>
            <p:cNvSpPr/>
            <p:nvPr/>
          </p:nvSpPr>
          <p:spPr>
            <a:xfrm>
              <a:off x="8506366" y="4596618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00" name="object 39"/>
            <p:cNvSpPr/>
            <p:nvPr/>
          </p:nvSpPr>
          <p:spPr>
            <a:xfrm>
              <a:off x="8576533" y="461016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23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01" name="直接箭头连接符 32"/>
            <p:cNvCxnSpPr>
              <a:stCxn id="188" idx="5"/>
              <a:endCxn id="194" idx="1"/>
            </p:cNvCxnSpPr>
            <p:nvPr/>
          </p:nvCxnSpPr>
          <p:spPr>
            <a:xfrm>
              <a:off x="9548352" y="3148613"/>
              <a:ext cx="436767" cy="304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33"/>
            <p:cNvCxnSpPr>
              <a:stCxn id="188" idx="3"/>
              <a:endCxn id="189" idx="7"/>
            </p:cNvCxnSpPr>
            <p:nvPr/>
          </p:nvCxnSpPr>
          <p:spPr>
            <a:xfrm flipH="1">
              <a:off x="8872638" y="3148613"/>
              <a:ext cx="436769" cy="30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34"/>
            <p:cNvCxnSpPr>
              <a:stCxn id="192" idx="4"/>
              <a:endCxn id="190" idx="0"/>
            </p:cNvCxnSpPr>
            <p:nvPr/>
          </p:nvCxnSpPr>
          <p:spPr>
            <a:xfrm>
              <a:off x="8800663" y="3739384"/>
              <a:ext cx="225141" cy="250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35"/>
            <p:cNvCxnSpPr>
              <a:stCxn id="194" idx="3"/>
              <a:endCxn id="195" idx="0"/>
            </p:cNvCxnSpPr>
            <p:nvPr/>
          </p:nvCxnSpPr>
          <p:spPr>
            <a:xfrm flipH="1">
              <a:off x="9766736" y="3641771"/>
              <a:ext cx="218383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37"/>
            <p:cNvCxnSpPr>
              <a:stCxn id="194" idx="5"/>
              <a:endCxn id="197" idx="0"/>
            </p:cNvCxnSpPr>
            <p:nvPr/>
          </p:nvCxnSpPr>
          <p:spPr>
            <a:xfrm>
              <a:off x="10224064" y="3641771"/>
              <a:ext cx="218385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38"/>
            <p:cNvCxnSpPr>
              <a:stCxn id="190" idx="3"/>
              <a:endCxn id="200" idx="0"/>
            </p:cNvCxnSpPr>
            <p:nvPr/>
          </p:nvCxnSpPr>
          <p:spPr>
            <a:xfrm flipH="1">
              <a:off x="8745493" y="4216949"/>
              <a:ext cx="160838" cy="393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bject 17"/>
            <p:cNvSpPr/>
            <p:nvPr/>
          </p:nvSpPr>
          <p:spPr>
            <a:xfrm>
              <a:off x="7517504" y="4393349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 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08" name="直接箭头连接符 35"/>
            <p:cNvCxnSpPr>
              <a:stCxn id="192" idx="3"/>
              <a:endCxn id="226" idx="7"/>
            </p:cNvCxnSpPr>
            <p:nvPr/>
          </p:nvCxnSpPr>
          <p:spPr>
            <a:xfrm flipH="1">
              <a:off x="8400393" y="3700400"/>
              <a:ext cx="280797" cy="2303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bject 17"/>
            <p:cNvSpPr/>
            <p:nvPr/>
          </p:nvSpPr>
          <p:spPr>
            <a:xfrm>
              <a:off x="9171544" y="459661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45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10" name="直接箭头连接符 35"/>
            <p:cNvCxnSpPr>
              <a:stCxn id="190" idx="5"/>
            </p:cNvCxnSpPr>
            <p:nvPr/>
          </p:nvCxnSpPr>
          <p:spPr>
            <a:xfrm>
              <a:off x="9145277" y="4216949"/>
              <a:ext cx="238260" cy="379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bject 39"/>
            <p:cNvSpPr/>
            <p:nvPr/>
          </p:nvSpPr>
          <p:spPr>
            <a:xfrm>
              <a:off x="10322912" y="397081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12" name="直接箭头连接符 38"/>
            <p:cNvCxnSpPr>
              <a:stCxn id="211" idx="3"/>
              <a:endCxn id="198" idx="0"/>
            </p:cNvCxnSpPr>
            <p:nvPr/>
          </p:nvCxnSpPr>
          <p:spPr>
            <a:xfrm>
              <a:off x="10372399" y="4198031"/>
              <a:ext cx="17192" cy="4121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bject 39"/>
            <p:cNvSpPr/>
            <p:nvPr/>
          </p:nvSpPr>
          <p:spPr>
            <a:xfrm>
              <a:off x="8159769" y="456633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14" name="直接箭头连接符 38"/>
            <p:cNvCxnSpPr>
              <a:stCxn id="226" idx="3"/>
              <a:endCxn id="207" idx="0"/>
            </p:cNvCxnSpPr>
            <p:nvPr/>
          </p:nvCxnSpPr>
          <p:spPr>
            <a:xfrm flipH="1">
              <a:off x="7686464" y="4118944"/>
              <a:ext cx="474983" cy="2744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7991399" y="442534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8528807" y="436898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9067554" y="437303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0149441" y="440248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9538972" y="375709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7915537" y="3733227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0149936" y="3776993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708034" y="382126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8528807" y="3246742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9950476" y="3195010"/>
              <a:ext cx="51332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9126389" y="272158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26" name="object 39"/>
            <p:cNvSpPr/>
            <p:nvPr/>
          </p:nvSpPr>
          <p:spPr>
            <a:xfrm>
              <a:off x="8111960" y="3891726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8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27" name="直接箭头连接符 38"/>
            <p:cNvCxnSpPr>
              <a:stCxn id="226" idx="4"/>
            </p:cNvCxnSpPr>
            <p:nvPr/>
          </p:nvCxnSpPr>
          <p:spPr>
            <a:xfrm>
              <a:off x="8280920" y="4157928"/>
              <a:ext cx="41751" cy="417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7362883" y="423947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</p:grpSp>
      <p:sp>
        <p:nvSpPr>
          <p:cNvPr id="143" name="object 39">
            <a:extLst>
              <a:ext uri="{FF2B5EF4-FFF2-40B4-BE49-F238E27FC236}">
                <a16:creationId xmlns:a16="http://schemas.microsoft.com/office/drawing/2014/main" id="{12F6BBCD-99D5-4A38-99E8-24A08D197AC1}"/>
              </a:ext>
            </a:extLst>
          </p:cNvPr>
          <p:cNvSpPr/>
          <p:nvPr/>
        </p:nvSpPr>
        <p:spPr>
          <a:xfrm>
            <a:off x="7989793" y="175150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4" name="object 39">
            <a:extLst>
              <a:ext uri="{FF2B5EF4-FFF2-40B4-BE49-F238E27FC236}">
                <a16:creationId xmlns:a16="http://schemas.microsoft.com/office/drawing/2014/main" id="{D0A3FD29-6B63-4152-B5DB-0E8A743ADF42}"/>
              </a:ext>
            </a:extLst>
          </p:cNvPr>
          <p:cNvSpPr/>
          <p:nvPr/>
        </p:nvSpPr>
        <p:spPr>
          <a:xfrm>
            <a:off x="4168678" y="140439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6202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Efficient search with BSTs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0814" y="1238491"/>
            <a:ext cx="6962372" cy="4639794"/>
          </a:xfrm>
        </p:spPr>
        <p:txBody>
          <a:bodyPr>
            <a:normAutofit/>
          </a:bodyPr>
          <a:lstStyle/>
          <a:p>
            <a:r>
              <a:rPr lang="en-US" altLang="zh-CN" dirty="0"/>
              <a:t>Search is efficient because we traverse </a:t>
            </a:r>
            <a:r>
              <a:rPr lang="en-US" altLang="zh-CN" u="sng" dirty="0"/>
              <a:t>one</a:t>
            </a:r>
            <a:r>
              <a:rPr lang="en-US" altLang="zh-CN" dirty="0"/>
              <a:t> external path</a:t>
            </a:r>
          </a:p>
          <a:p>
            <a:r>
              <a:rPr lang="en-US" altLang="zh-CN" dirty="0"/>
              <a:t># operations is proportional to </a:t>
            </a:r>
            <a:r>
              <a:rPr lang="en-US" altLang="zh-CN" u="sng" dirty="0"/>
              <a:t>path length</a:t>
            </a:r>
          </a:p>
          <a:p>
            <a:r>
              <a:rPr lang="en-US" altLang="zh-CN" dirty="0"/>
              <a:t>Try to keep path length low</a:t>
            </a:r>
          </a:p>
          <a:p>
            <a:pPr lvl="1"/>
            <a:r>
              <a:rPr lang="en-US" altLang="zh-CN" dirty="0" err="1"/>
              <a:t>Ie</a:t>
            </a:r>
            <a:r>
              <a:rPr lang="en-US" altLang="zh-CN" dirty="0"/>
              <a:t>, try to keep tree balanced</a:t>
            </a:r>
          </a:p>
          <a:p>
            <a:pPr marL="0" indent="0">
              <a:buNone/>
            </a:pPr>
            <a:endParaRPr lang="en-US" altLang="zh-CN" u="sng" dirty="0"/>
          </a:p>
          <a:p>
            <a:endParaRPr lang="en-US" altLang="zh-CN" dirty="0"/>
          </a:p>
        </p:txBody>
      </p:sp>
      <p:grpSp>
        <p:nvGrpSpPr>
          <p:cNvPr id="12" name="Group 11"/>
          <p:cNvGrpSpPr/>
          <p:nvPr/>
        </p:nvGrpSpPr>
        <p:grpSpPr>
          <a:xfrm>
            <a:off x="5197397" y="2869212"/>
            <a:ext cx="3435820" cy="2952072"/>
            <a:chOff x="2638253" y="3404863"/>
            <a:chExt cx="3435820" cy="2952072"/>
          </a:xfrm>
        </p:grpSpPr>
        <p:grpSp>
          <p:nvGrpSpPr>
            <p:cNvPr id="173" name="Group 172"/>
            <p:cNvGrpSpPr/>
            <p:nvPr/>
          </p:nvGrpSpPr>
          <p:grpSpPr>
            <a:xfrm>
              <a:off x="2665261" y="3471097"/>
              <a:ext cx="3408812" cy="2885838"/>
              <a:chOff x="4150522" y="1663159"/>
              <a:chExt cx="4150135" cy="3513428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6144304" y="1663159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H</a:t>
                </a:r>
              </a:p>
            </p:txBody>
          </p:sp>
          <p:grpSp>
            <p:nvGrpSpPr>
              <p:cNvPr id="175" name="Group 174"/>
              <p:cNvGrpSpPr/>
              <p:nvPr/>
            </p:nvGrpSpPr>
            <p:grpSpPr>
              <a:xfrm>
                <a:off x="4527040" y="2341974"/>
                <a:ext cx="1617264" cy="1152013"/>
                <a:chOff x="4384744" y="3185084"/>
                <a:chExt cx="1873872" cy="1463750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5009368" y="31850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E</a:t>
                  </a:r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4384744" y="41834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B</a:t>
                  </a: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5633992" y="41834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F</a:t>
                  </a:r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6683393" y="2341974"/>
                <a:ext cx="1617264" cy="1157955"/>
                <a:chOff x="6812928" y="3185084"/>
                <a:chExt cx="1873872" cy="1471300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7437552" y="31850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L</a:t>
                  </a: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6812928" y="419103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J</a:t>
                  </a: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8062176" y="419103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M</a:t>
                  </a:r>
                </a:p>
              </p:txBody>
            </p:sp>
          </p:grpSp>
          <p:cxnSp>
            <p:nvCxnSpPr>
              <p:cNvPr id="177" name="Straight Arrow Connector 176"/>
              <p:cNvCxnSpPr>
                <a:stCxn id="174" idx="2"/>
                <a:endCxn id="197" idx="0"/>
              </p:cNvCxnSpPr>
              <p:nvPr/>
            </p:nvCxnSpPr>
            <p:spPr>
              <a:xfrm flipH="1">
                <a:off x="5335672" y="2029403"/>
                <a:ext cx="1078176" cy="3125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174" idx="2"/>
                <a:endCxn id="194" idx="0"/>
              </p:cNvCxnSpPr>
              <p:nvPr/>
            </p:nvCxnSpPr>
            <p:spPr>
              <a:xfrm>
                <a:off x="6413849" y="2029403"/>
                <a:ext cx="1078176" cy="3125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>
                <a:endCxn id="198" idx="0"/>
              </p:cNvCxnSpPr>
              <p:nvPr/>
            </p:nvCxnSpPr>
            <p:spPr>
              <a:xfrm flipH="1">
                <a:off x="4796584" y="2708218"/>
                <a:ext cx="539088" cy="4195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endCxn id="199" idx="0"/>
              </p:cNvCxnSpPr>
              <p:nvPr/>
            </p:nvCxnSpPr>
            <p:spPr>
              <a:xfrm>
                <a:off x="5335672" y="2708218"/>
                <a:ext cx="539088" cy="4195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endCxn id="195" idx="0"/>
              </p:cNvCxnSpPr>
              <p:nvPr/>
            </p:nvCxnSpPr>
            <p:spPr>
              <a:xfrm flipH="1">
                <a:off x="6952937" y="2708218"/>
                <a:ext cx="539088" cy="4254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endCxn id="196" idx="0"/>
              </p:cNvCxnSpPr>
              <p:nvPr/>
            </p:nvCxnSpPr>
            <p:spPr>
              <a:xfrm>
                <a:off x="7492025" y="2708218"/>
                <a:ext cx="539088" cy="4254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3" name="Rectangle 182"/>
              <p:cNvSpPr/>
              <p:nvPr/>
            </p:nvSpPr>
            <p:spPr>
              <a:xfrm>
                <a:off x="5605216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G</a:t>
                </a: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055397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K</a:t>
                </a:r>
              </a:p>
            </p:txBody>
          </p:sp>
          <p:cxnSp>
            <p:nvCxnSpPr>
              <p:cNvPr id="185" name="Straight Arrow Connector 184"/>
              <p:cNvCxnSpPr>
                <a:stCxn id="195" idx="2"/>
                <a:endCxn id="184" idx="0"/>
              </p:cNvCxnSpPr>
              <p:nvPr/>
            </p:nvCxnSpPr>
            <p:spPr>
              <a:xfrm>
                <a:off x="6952937" y="3499929"/>
                <a:ext cx="372004" cy="4691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stCxn id="199" idx="2"/>
                <a:endCxn id="183" idx="0"/>
              </p:cNvCxnSpPr>
              <p:nvPr/>
            </p:nvCxnSpPr>
            <p:spPr>
              <a:xfrm>
                <a:off x="5874760" y="3493987"/>
                <a:ext cx="0" cy="475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314074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I</a:t>
                </a:r>
              </a:p>
            </p:txBody>
          </p:sp>
          <p:cxnSp>
            <p:nvCxnSpPr>
              <p:cNvPr id="188" name="Straight Arrow Connector 187"/>
              <p:cNvCxnSpPr>
                <a:stCxn id="195" idx="2"/>
                <a:endCxn id="187" idx="0"/>
              </p:cNvCxnSpPr>
              <p:nvPr/>
            </p:nvCxnSpPr>
            <p:spPr>
              <a:xfrm flipH="1">
                <a:off x="6583618" y="3499929"/>
                <a:ext cx="369319" cy="4691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9" name="Rectangle 188"/>
              <p:cNvSpPr/>
              <p:nvPr/>
            </p:nvSpPr>
            <p:spPr>
              <a:xfrm>
                <a:off x="4891845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C</a:t>
                </a:r>
              </a:p>
            </p:txBody>
          </p:sp>
          <p:cxnSp>
            <p:nvCxnSpPr>
              <p:cNvPr id="190" name="Straight Arrow Connector 189"/>
              <p:cNvCxnSpPr>
                <a:stCxn id="198" idx="2"/>
                <a:endCxn id="189" idx="0"/>
              </p:cNvCxnSpPr>
              <p:nvPr/>
            </p:nvCxnSpPr>
            <p:spPr>
              <a:xfrm>
                <a:off x="4796584" y="3493987"/>
                <a:ext cx="364805" cy="475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1" name="Rectangle 190"/>
              <p:cNvSpPr/>
              <p:nvPr/>
            </p:nvSpPr>
            <p:spPr>
              <a:xfrm>
                <a:off x="4150522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A</a:t>
                </a:r>
              </a:p>
            </p:txBody>
          </p:sp>
          <p:cxnSp>
            <p:nvCxnSpPr>
              <p:cNvPr id="192" name="Straight Arrow Connector 191"/>
              <p:cNvCxnSpPr>
                <a:stCxn id="198" idx="2"/>
                <a:endCxn id="191" idx="0"/>
              </p:cNvCxnSpPr>
              <p:nvPr/>
            </p:nvCxnSpPr>
            <p:spPr>
              <a:xfrm flipH="1">
                <a:off x="4420066" y="3493987"/>
                <a:ext cx="376518" cy="475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3" name="Rectangle 192"/>
              <p:cNvSpPr/>
              <p:nvPr/>
            </p:nvSpPr>
            <p:spPr>
              <a:xfrm>
                <a:off x="5161389" y="48103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D</a:t>
                </a:r>
              </a:p>
            </p:txBody>
          </p:sp>
        </p:grpSp>
        <p:cxnSp>
          <p:nvCxnSpPr>
            <p:cNvPr id="200" name="Straight Arrow Connector 199"/>
            <p:cNvCxnSpPr/>
            <p:nvPr/>
          </p:nvCxnSpPr>
          <p:spPr>
            <a:xfrm flipH="1">
              <a:off x="3634555" y="3774195"/>
              <a:ext cx="885586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H="1">
              <a:off x="3191762" y="4331756"/>
              <a:ext cx="442793" cy="344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530379" y="3404863"/>
              <a:ext cx="68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srgbClr val="1F497D"/>
                  </a:solidFill>
                </a:rPr>
                <a:t>H &gt; D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38253" y="3996615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srgbClr val="1F497D"/>
                  </a:solidFill>
                </a:rPr>
                <a:t>E &gt; D</a:t>
              </a:r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>
              <a:off x="3191762" y="4977166"/>
              <a:ext cx="299641" cy="39019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3294196" y="492521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srgbClr val="1F497D"/>
                  </a:solidFill>
                </a:rPr>
                <a:t>B &lt; D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708874" y="585285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srgbClr val="1F497D"/>
                  </a:solidFill>
                </a:rPr>
                <a:t>C &lt; D</a:t>
              </a:r>
            </a:p>
          </p:txBody>
        </p:sp>
        <p:cxnSp>
          <p:nvCxnSpPr>
            <p:cNvPr id="207" name="Straight Arrow Connector 206"/>
            <p:cNvCxnSpPr/>
            <p:nvPr/>
          </p:nvCxnSpPr>
          <p:spPr>
            <a:xfrm>
              <a:off x="3491403" y="5668188"/>
              <a:ext cx="364547" cy="3693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CF892B-B79E-1A75-86D3-3CBEFE9DC9CD}"/>
                  </a:ext>
                </a:extLst>
              </p14:cNvPr>
              <p14:cNvContentPartPr/>
              <p14:nvPr/>
            </p14:nvContentPartPr>
            <p14:xfrm>
              <a:off x="1143114" y="1335335"/>
              <a:ext cx="2465280" cy="9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CF892B-B79E-1A75-86D3-3CBEFE9DC9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9114" y="1227695"/>
                <a:ext cx="25729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7F7D88-00A4-509F-7129-B2B9C7EB517F}"/>
                  </a:ext>
                </a:extLst>
              </p14:cNvPr>
              <p14:cNvContentPartPr/>
              <p14:nvPr/>
            </p14:nvContentPartPr>
            <p14:xfrm>
              <a:off x="5510274" y="1419575"/>
              <a:ext cx="1767600" cy="25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7F7D88-00A4-509F-7129-B2B9C7EB51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6634" y="1311575"/>
                <a:ext cx="18752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78BBC3-B793-3F13-BD38-067CE41AC5B4}"/>
                  </a:ext>
                </a:extLst>
              </p14:cNvPr>
              <p14:cNvContentPartPr/>
              <p14:nvPr/>
            </p14:nvContentPartPr>
            <p14:xfrm>
              <a:off x="1130874" y="1671935"/>
              <a:ext cx="1923840" cy="1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78BBC3-B793-3F13-BD38-067CE41AC5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6874" y="1563935"/>
                <a:ext cx="20314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37F174-7956-10F8-03CA-2C0BEA3E91D0}"/>
                  </a:ext>
                </a:extLst>
              </p14:cNvPr>
              <p14:cNvContentPartPr/>
              <p14:nvPr/>
            </p14:nvContentPartPr>
            <p14:xfrm>
              <a:off x="1179114" y="2116535"/>
              <a:ext cx="6031440" cy="9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37F174-7956-10F8-03CA-2C0BEA3E91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5114" y="2008895"/>
                <a:ext cx="61390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FF183C-EFDE-04D1-071D-F586A0F16A85}"/>
                  </a:ext>
                </a:extLst>
              </p14:cNvPr>
              <p14:cNvContentPartPr/>
              <p14:nvPr/>
            </p14:nvContentPartPr>
            <p14:xfrm>
              <a:off x="2887314" y="2862455"/>
              <a:ext cx="2454840" cy="134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FF183C-EFDE-04D1-071D-F586A0F16A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33674" y="2754455"/>
                <a:ext cx="25624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67066A6-9472-C49D-0E4F-89BBBC2D5848}"/>
                  </a:ext>
                </a:extLst>
              </p14:cNvPr>
              <p14:cNvContentPartPr/>
              <p14:nvPr/>
            </p14:nvContentPartPr>
            <p14:xfrm>
              <a:off x="2033394" y="2586335"/>
              <a:ext cx="2874600" cy="25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67066A6-9472-C49D-0E4F-89BBBC2D58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79394" y="2478695"/>
                <a:ext cx="298224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798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5940" y="0"/>
            <a:ext cx="8072120" cy="677108"/>
          </a:xfrm>
        </p:spPr>
        <p:txBody>
          <a:bodyPr/>
          <a:lstStyle/>
          <a:p>
            <a:pPr algn="ctr"/>
            <a:r>
              <a:rPr lang="en-US" altLang="en-US" dirty="0"/>
              <a:t>AVL Trees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4871" y="1257782"/>
            <a:ext cx="7014258" cy="477262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An AVL tree is a binary search tree with a </a:t>
            </a:r>
            <a:r>
              <a:rPr lang="en-US" altLang="en-US" sz="2000" i="1" dirty="0">
                <a:latin typeface="+mn-lt"/>
              </a:rPr>
              <a:t>balance</a:t>
            </a:r>
            <a:r>
              <a:rPr lang="en-US" altLang="en-US" sz="2000" dirty="0">
                <a:latin typeface="+mn-lt"/>
              </a:rPr>
              <a:t> condition.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n-lt"/>
              </a:rPr>
              <a:t>AVL</a:t>
            </a:r>
            <a:r>
              <a:rPr lang="en-US" altLang="en-US" sz="2000" dirty="0">
                <a:latin typeface="+mn-lt"/>
              </a:rPr>
              <a:t> is named for its inventors:  </a:t>
            </a:r>
            <a:r>
              <a:rPr lang="en-US" altLang="en-US" sz="2000" b="1" dirty="0" err="1">
                <a:latin typeface="+mn-lt"/>
              </a:rPr>
              <a:t>A</a:t>
            </a:r>
            <a:r>
              <a:rPr lang="en-US" altLang="en-US" sz="2000" dirty="0" err="1">
                <a:latin typeface="+mn-lt"/>
              </a:rPr>
              <a:t>del’son-</a:t>
            </a:r>
            <a:r>
              <a:rPr lang="en-US" altLang="en-US" sz="2000" b="1" dirty="0" err="1">
                <a:latin typeface="+mn-lt"/>
              </a:rPr>
              <a:t>V</a:t>
            </a:r>
            <a:r>
              <a:rPr lang="en-US" altLang="en-US" sz="2000" dirty="0" err="1">
                <a:latin typeface="+mn-lt"/>
              </a:rPr>
              <a:t>el’skii</a:t>
            </a:r>
            <a:r>
              <a:rPr lang="en-US" altLang="en-US" sz="2000" dirty="0">
                <a:latin typeface="+mn-lt"/>
              </a:rPr>
              <a:t> and </a:t>
            </a:r>
            <a:r>
              <a:rPr lang="en-US" altLang="en-US" sz="2000" b="1" dirty="0">
                <a:latin typeface="+mn-lt"/>
              </a:rPr>
              <a:t>L</a:t>
            </a:r>
            <a:r>
              <a:rPr lang="en-US" altLang="en-US" sz="2000" dirty="0">
                <a:latin typeface="+mn-lt"/>
              </a:rPr>
              <a:t>andis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AVL tree </a:t>
            </a:r>
            <a:r>
              <a:rPr lang="en-US" altLang="en-US" sz="2000" i="1" dirty="0">
                <a:latin typeface="+mn-lt"/>
              </a:rPr>
              <a:t>approximates</a:t>
            </a:r>
            <a:r>
              <a:rPr lang="en-US" altLang="en-US" sz="2000" dirty="0">
                <a:latin typeface="+mn-lt"/>
              </a:rPr>
              <a:t> the ideal tree (completely balanced tree).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AVL Tree maintains a height close to the minimum.</a:t>
            </a:r>
          </a:p>
          <a:p>
            <a:pPr>
              <a:buFontTx/>
              <a:buNone/>
            </a:pPr>
            <a:endParaRPr lang="en-US" altLang="en-US" sz="2000" b="1" dirty="0">
              <a:latin typeface="+mn-lt"/>
            </a:endParaRPr>
          </a:p>
          <a:p>
            <a:pPr>
              <a:buFontTx/>
              <a:buNone/>
            </a:pPr>
            <a:r>
              <a:rPr lang="en-US" altLang="en-US" sz="2000" b="1" dirty="0">
                <a:latin typeface="+mn-lt"/>
              </a:rPr>
              <a:t>Definition: </a:t>
            </a:r>
          </a:p>
          <a:p>
            <a:pPr lvl="1">
              <a:buFontTx/>
              <a:buNone/>
            </a:pPr>
            <a:r>
              <a:rPr lang="en-US" altLang="en-US" dirty="0"/>
              <a:t>	An AVL tree is a binary search tree such that </a:t>
            </a:r>
          </a:p>
          <a:p>
            <a:pPr lvl="1">
              <a:buFontTx/>
              <a:buNone/>
            </a:pPr>
            <a:r>
              <a:rPr lang="en-US" altLang="en-US" dirty="0"/>
              <a:t>	for any node in the tree, the height of the left 	and right subtrees can differ by at most 1.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77E3D0-3DC5-A416-4790-4E4E7538D02B}"/>
                  </a:ext>
                </a:extLst>
              </p14:cNvPr>
              <p14:cNvContentPartPr/>
              <p14:nvPr/>
            </p14:nvContentPartPr>
            <p14:xfrm>
              <a:off x="1648194" y="2105375"/>
              <a:ext cx="61272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77E3D0-3DC5-A416-4790-4E4E7538D0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4554" y="1997375"/>
                <a:ext cx="720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935016-E82C-5B6C-6076-E6260847B10C}"/>
                  </a:ext>
                </a:extLst>
              </p14:cNvPr>
              <p14:cNvContentPartPr/>
              <p14:nvPr/>
            </p14:nvContentPartPr>
            <p14:xfrm>
              <a:off x="2766714" y="2802335"/>
              <a:ext cx="3524400" cy="14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935016-E82C-5B6C-6076-E6260847B1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3074" y="2694695"/>
                <a:ext cx="36320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DDAFD1-BFE9-1955-DB79-1932777FAE6A}"/>
                  </a:ext>
                </a:extLst>
              </p14:cNvPr>
              <p14:cNvContentPartPr/>
              <p14:nvPr/>
            </p14:nvContentPartPr>
            <p14:xfrm>
              <a:off x="2790834" y="3307415"/>
              <a:ext cx="3962880" cy="20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DDAFD1-BFE9-1955-DB79-1932777FAE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7194" y="3199775"/>
                <a:ext cx="40705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5246B4-CF98-E294-9780-6587751DF357}"/>
                  </a:ext>
                </a:extLst>
              </p14:cNvPr>
              <p14:cNvContentPartPr/>
              <p14:nvPr/>
            </p14:nvContentPartPr>
            <p14:xfrm>
              <a:off x="1563954" y="3668495"/>
              <a:ext cx="1335600" cy="36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5246B4-CF98-E294-9780-6587751DF3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0314" y="3560855"/>
                <a:ext cx="14432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B844E1-7788-3E3D-67C5-3A83F2B2B3FC}"/>
                  </a:ext>
                </a:extLst>
              </p14:cNvPr>
              <p14:cNvContentPartPr/>
              <p14:nvPr/>
            </p14:nvContentPartPr>
            <p14:xfrm>
              <a:off x="5762994" y="5245655"/>
              <a:ext cx="2260800" cy="61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B844E1-7788-3E3D-67C5-3A83F2B2B3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09354" y="5138015"/>
                <a:ext cx="23684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B94539-7AD5-2142-B8B3-C4F76456198A}"/>
                  </a:ext>
                </a:extLst>
              </p14:cNvPr>
              <p14:cNvContentPartPr/>
              <p14:nvPr/>
            </p14:nvContentPartPr>
            <p14:xfrm>
              <a:off x="2105394" y="5437175"/>
              <a:ext cx="5518440" cy="171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B94539-7AD5-2142-B8B3-C4F7645619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51394" y="5329175"/>
                <a:ext cx="56260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929765-132A-607C-ECF1-1AFCF8F9631E}"/>
                  </a:ext>
                </a:extLst>
              </p14:cNvPr>
              <p14:cNvContentPartPr/>
              <p14:nvPr/>
            </p14:nvContentPartPr>
            <p14:xfrm>
              <a:off x="2466474" y="5221175"/>
              <a:ext cx="1154160" cy="2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929765-132A-607C-ECF1-1AFCF8F963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2474" y="5113535"/>
                <a:ext cx="12618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52AE8CA-2D60-C0E8-8100-F24E8D8F92AF}"/>
                  </a:ext>
                </a:extLst>
              </p14:cNvPr>
              <p14:cNvContentPartPr/>
              <p14:nvPr/>
            </p14:nvContentPartPr>
            <p14:xfrm>
              <a:off x="5883234" y="5185175"/>
              <a:ext cx="2188800" cy="14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52AE8CA-2D60-C0E8-8100-F24E8D8F92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29234" y="5077535"/>
                <a:ext cx="2296440" cy="22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946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Efficient search with BSTs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But an imbalanced BST starts to look more like a linked list!</a:t>
            </a:r>
          </a:p>
          <a:p>
            <a:r>
              <a:rPr lang="en-US" altLang="zh-CN" dirty="0"/>
              <a:t>Path length is high</a:t>
            </a:r>
          </a:p>
          <a:p>
            <a:endParaRPr lang="en-US" altLang="zh-CN" dirty="0"/>
          </a:p>
        </p:txBody>
      </p:sp>
      <p:grpSp>
        <p:nvGrpSpPr>
          <p:cNvPr id="6" name="Group 5"/>
          <p:cNvGrpSpPr/>
          <p:nvPr/>
        </p:nvGrpSpPr>
        <p:grpSpPr>
          <a:xfrm>
            <a:off x="2428707" y="2246921"/>
            <a:ext cx="3305188" cy="3089274"/>
            <a:chOff x="2696044" y="3356976"/>
            <a:chExt cx="3305188" cy="3089274"/>
          </a:xfrm>
        </p:grpSpPr>
        <p:sp>
          <p:nvSpPr>
            <p:cNvPr id="53" name="Rectangle 52"/>
            <p:cNvSpPr/>
            <p:nvPr/>
          </p:nvSpPr>
          <p:spPr>
            <a:xfrm>
              <a:off x="2696044" y="3356976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2917441" y="3653717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3268523" y="3931511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B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3489920" y="4228252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3841002" y="4484990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062399" y="4781731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413481" y="5038469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4634878" y="5335210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985960" y="5591948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E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5207357" y="5888689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5558439" y="6145427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F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9873" y="2192016"/>
            <a:ext cx="2732709" cy="2539877"/>
            <a:chOff x="1588956" y="3369222"/>
            <a:chExt cx="2732709" cy="2539877"/>
          </a:xfrm>
        </p:grpSpPr>
        <p:sp>
          <p:nvSpPr>
            <p:cNvPr id="67" name="Rectangle 66"/>
            <p:cNvSpPr/>
            <p:nvPr/>
          </p:nvSpPr>
          <p:spPr>
            <a:xfrm>
              <a:off x="1588956" y="3369222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1810353" y="3665963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2161435" y="3943757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B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2382832" y="4240498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733914" y="4497236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2955311" y="4793977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2733914" y="5608276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3527790" y="5347456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3306393" y="5054814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E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78872" y="5600112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F</a:t>
              </a:r>
            </a:p>
          </p:txBody>
        </p:sp>
        <p:cxnSp>
          <p:nvCxnSpPr>
            <p:cNvPr id="78" name="Straight Arrow Connector 77"/>
            <p:cNvCxnSpPr>
              <a:endCxn id="73" idx="0"/>
            </p:cNvCxnSpPr>
            <p:nvPr/>
          </p:nvCxnSpPr>
          <p:spPr>
            <a:xfrm flipH="1">
              <a:off x="2955311" y="5355637"/>
              <a:ext cx="572479" cy="2526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85891" y="2421718"/>
            <a:ext cx="2696677" cy="2009352"/>
            <a:chOff x="5990123" y="2095110"/>
            <a:chExt cx="2696677" cy="2009352"/>
          </a:xfrm>
        </p:grpSpPr>
        <p:sp>
          <p:nvSpPr>
            <p:cNvPr id="90" name="Rectangle 89"/>
            <p:cNvSpPr/>
            <p:nvPr/>
          </p:nvSpPr>
          <p:spPr>
            <a:xfrm>
              <a:off x="5990123" y="3803639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80332" y="3525348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6558935" y="3228149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B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138763" y="3803639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127747" y="2649003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  <p:cxnSp>
          <p:nvCxnSpPr>
            <p:cNvPr id="97" name="Straight Arrow Connector 96"/>
            <p:cNvCxnSpPr>
              <a:endCxn id="96" idx="0"/>
            </p:cNvCxnSpPr>
            <p:nvPr/>
          </p:nvCxnSpPr>
          <p:spPr>
            <a:xfrm flipH="1">
              <a:off x="7349144" y="2375291"/>
              <a:ext cx="568812" cy="2737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7696559" y="2095110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E</a:t>
              </a: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7917956" y="2395933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8244007" y="2652671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F</a:t>
              </a: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H="1">
              <a:off x="6780332" y="2954437"/>
              <a:ext cx="568812" cy="2737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6211520" y="3529927"/>
              <a:ext cx="568812" cy="2737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5BB432-03DB-4F5C-F447-9EF781A449EB}"/>
                  </a:ext>
                </a:extLst>
              </p14:cNvPr>
              <p14:cNvContentPartPr/>
              <p14:nvPr/>
            </p14:nvContentPartPr>
            <p14:xfrm>
              <a:off x="1720554" y="1070735"/>
              <a:ext cx="2188440" cy="12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5BB432-03DB-4F5C-F447-9EF781A449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6554" y="963095"/>
                <a:ext cx="22960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4E833B-8F11-D398-71F7-0175C4EB7CD1}"/>
                  </a:ext>
                </a:extLst>
              </p14:cNvPr>
              <p14:cNvContentPartPr/>
              <p14:nvPr/>
            </p14:nvContentPartPr>
            <p14:xfrm>
              <a:off x="494394" y="1346135"/>
              <a:ext cx="1687680" cy="11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4E833B-8F11-D398-71F7-0175C4EB7C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94" y="1238495"/>
                <a:ext cx="17953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B176C4-6B1E-5093-2BDE-A807CE30B849}"/>
                  </a:ext>
                </a:extLst>
              </p14:cNvPr>
              <p14:cNvContentPartPr/>
              <p14:nvPr/>
            </p14:nvContentPartPr>
            <p14:xfrm>
              <a:off x="697794" y="1768415"/>
              <a:ext cx="2622240" cy="121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B176C4-6B1E-5093-2BDE-A807CE30B8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4154" y="1660415"/>
                <a:ext cx="2729880" cy="3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047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-420620"/>
            <a:ext cx="8566656" cy="1354217"/>
          </a:xfrm>
        </p:spPr>
        <p:txBody>
          <a:bodyPr/>
          <a:lstStyle/>
          <a:p>
            <a:r>
              <a:rPr lang="en-US" altLang="zh-CN" dirty="0"/>
              <a:t>Recall: BST is efficient for item search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244310" y="17526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Jane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995624" y="32004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 Anna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6993872" y="32004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John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4745186" y="23622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Brian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5494748" y="32004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err="1"/>
              <a:t>Irit</a:t>
            </a:r>
            <a:endParaRPr lang="en-US" altLang="zh-CN" dirty="0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394438" y="3200400"/>
            <a:ext cx="749562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Simon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7743434" y="23622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Peter</a:t>
            </a:r>
          </a:p>
        </p:txBody>
      </p:sp>
      <p:cxnSp>
        <p:nvCxnSpPr>
          <p:cNvPr id="11" name="直接箭头连接符 10"/>
          <p:cNvCxnSpPr>
            <a:stCxn id="7" idx="2"/>
            <a:endCxn id="8" idx="0"/>
          </p:cNvCxnSpPr>
          <p:nvPr/>
        </p:nvCxnSpPr>
        <p:spPr>
          <a:xfrm>
            <a:off x="5049986" y="2819400"/>
            <a:ext cx="749562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1"/>
            <a:endCxn id="7" idx="0"/>
          </p:cNvCxnSpPr>
          <p:nvPr/>
        </p:nvCxnSpPr>
        <p:spPr>
          <a:xfrm flipH="1">
            <a:off x="5049986" y="1981200"/>
            <a:ext cx="1194324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10" idx="0"/>
          </p:cNvCxnSpPr>
          <p:nvPr/>
        </p:nvCxnSpPr>
        <p:spPr>
          <a:xfrm>
            <a:off x="6853910" y="1981200"/>
            <a:ext cx="1194324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  <a:endCxn id="6" idx="0"/>
          </p:cNvCxnSpPr>
          <p:nvPr/>
        </p:nvCxnSpPr>
        <p:spPr>
          <a:xfrm flipH="1">
            <a:off x="7298672" y="2819400"/>
            <a:ext cx="749562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cxnSpLocks/>
            <a:stCxn id="10" idx="2"/>
            <a:endCxn id="9" idx="0"/>
          </p:cNvCxnSpPr>
          <p:nvPr/>
        </p:nvCxnSpPr>
        <p:spPr>
          <a:xfrm>
            <a:off x="8048234" y="2819400"/>
            <a:ext cx="720985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5" idx="0"/>
          </p:cNvCxnSpPr>
          <p:nvPr/>
        </p:nvCxnSpPr>
        <p:spPr>
          <a:xfrm flipH="1">
            <a:off x="4300424" y="2819400"/>
            <a:ext cx="749562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124200" y="3200400"/>
            <a:ext cx="609600" cy="457200"/>
          </a:xfrm>
          <a:prstGeom prst="rect">
            <a:avLst/>
          </a:prstGeom>
          <a:solidFill>
            <a:srgbClr val="8BB4FF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Jane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676400" y="1524000"/>
            <a:ext cx="609600" cy="457200"/>
          </a:xfrm>
          <a:prstGeom prst="rect">
            <a:avLst/>
          </a:prstGeom>
          <a:solidFill>
            <a:srgbClr val="8BB4FF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Anna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52400" y="3200400"/>
            <a:ext cx="609600" cy="457200"/>
          </a:xfrm>
          <a:prstGeom prst="rect">
            <a:avLst/>
          </a:prstGeom>
          <a:solidFill>
            <a:srgbClr val="8BB4FF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John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438400" y="2362200"/>
            <a:ext cx="609600" cy="457200"/>
          </a:xfrm>
          <a:prstGeom prst="rect">
            <a:avLst/>
          </a:prstGeom>
          <a:solidFill>
            <a:srgbClr val="8BB4FF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838200" y="2362200"/>
            <a:ext cx="609600" cy="457200"/>
          </a:xfrm>
          <a:prstGeom prst="rect">
            <a:avLst/>
          </a:prstGeom>
          <a:solidFill>
            <a:srgbClr val="8BB4FF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Irit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133600" y="3200400"/>
            <a:ext cx="609600" cy="457200"/>
          </a:xfrm>
          <a:prstGeom prst="rect">
            <a:avLst/>
          </a:prstGeom>
          <a:solidFill>
            <a:srgbClr val="8BB4F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Simon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1066800" y="3200400"/>
            <a:ext cx="609600" cy="457200"/>
          </a:xfrm>
          <a:prstGeom prst="rect">
            <a:avLst/>
          </a:prstGeom>
          <a:solidFill>
            <a:srgbClr val="8BB4FF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Peter</a:t>
            </a:r>
          </a:p>
        </p:txBody>
      </p:sp>
      <p:cxnSp>
        <p:nvCxnSpPr>
          <p:cNvPr id="24" name="AutoShape 11"/>
          <p:cNvCxnSpPr>
            <a:cxnSpLocks noChangeShapeType="1"/>
            <a:stCxn id="18" idx="2"/>
            <a:endCxn id="21" idx="0"/>
          </p:cNvCxnSpPr>
          <p:nvPr/>
        </p:nvCxnSpPr>
        <p:spPr bwMode="auto">
          <a:xfrm flipH="1">
            <a:off x="1143000" y="1995488"/>
            <a:ext cx="83820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12"/>
          <p:cNvCxnSpPr>
            <a:cxnSpLocks noChangeShapeType="1"/>
            <a:stCxn id="18" idx="2"/>
            <a:endCxn id="20" idx="0"/>
          </p:cNvCxnSpPr>
          <p:nvPr/>
        </p:nvCxnSpPr>
        <p:spPr bwMode="auto">
          <a:xfrm>
            <a:off x="1981200" y="1995488"/>
            <a:ext cx="76200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14"/>
          <p:cNvCxnSpPr>
            <a:cxnSpLocks noChangeShapeType="1"/>
            <a:stCxn id="21" idx="2"/>
            <a:endCxn id="19" idx="0"/>
          </p:cNvCxnSpPr>
          <p:nvPr/>
        </p:nvCxnSpPr>
        <p:spPr bwMode="auto">
          <a:xfrm flipH="1">
            <a:off x="457200" y="2833688"/>
            <a:ext cx="68580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15"/>
          <p:cNvCxnSpPr>
            <a:cxnSpLocks noChangeShapeType="1"/>
            <a:stCxn id="21" idx="2"/>
            <a:endCxn id="23" idx="0"/>
          </p:cNvCxnSpPr>
          <p:nvPr/>
        </p:nvCxnSpPr>
        <p:spPr bwMode="auto">
          <a:xfrm>
            <a:off x="1143000" y="2833688"/>
            <a:ext cx="22860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6"/>
          <p:cNvCxnSpPr>
            <a:cxnSpLocks noChangeShapeType="1"/>
            <a:stCxn id="20" idx="2"/>
            <a:endCxn id="22" idx="0"/>
          </p:cNvCxnSpPr>
          <p:nvPr/>
        </p:nvCxnSpPr>
        <p:spPr bwMode="auto">
          <a:xfrm flipH="1">
            <a:off x="2438400" y="2833688"/>
            <a:ext cx="30480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17"/>
          <p:cNvCxnSpPr>
            <a:cxnSpLocks noChangeShapeType="1"/>
            <a:stCxn id="20" idx="2"/>
            <a:endCxn id="17" idx="0"/>
          </p:cNvCxnSpPr>
          <p:nvPr/>
        </p:nvCxnSpPr>
        <p:spPr bwMode="auto">
          <a:xfrm>
            <a:off x="2743200" y="2833688"/>
            <a:ext cx="68580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本框 42"/>
          <p:cNvSpPr txBox="1"/>
          <p:nvPr/>
        </p:nvSpPr>
        <p:spPr>
          <a:xfrm>
            <a:off x="0" y="3889652"/>
            <a:ext cx="4097438" cy="1415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How many nodes are visited during search?</a:t>
            </a:r>
          </a:p>
          <a:p>
            <a:r>
              <a:rPr lang="en-US" altLang="zh-CN" sz="1400" b="1" dirty="0"/>
              <a:t>In general, for a BT with </a:t>
            </a:r>
            <a:r>
              <a:rPr lang="en-US" altLang="zh-CN" sz="1400" b="1" dirty="0">
                <a:solidFill>
                  <a:srgbClr val="FF0000"/>
                </a:solidFill>
              </a:rPr>
              <a:t>n</a:t>
            </a:r>
            <a:r>
              <a:rPr lang="en-US" altLang="zh-CN" sz="1400" b="1" dirty="0"/>
              <a:t> nodes:</a:t>
            </a:r>
          </a:p>
          <a:p>
            <a:r>
              <a:rPr lang="en-US" altLang="zh-CN" sz="1400" b="1" dirty="0"/>
              <a:t>--best case: First node in traversal</a:t>
            </a:r>
          </a:p>
          <a:p>
            <a:r>
              <a:rPr lang="en-US" altLang="zh-CN" sz="1400" b="1" dirty="0"/>
              <a:t>--worst case: </a:t>
            </a:r>
            <a:r>
              <a:rPr lang="en-US" altLang="zh-CN" sz="1400" b="1" dirty="0">
                <a:solidFill>
                  <a:srgbClr val="FF0000"/>
                </a:solidFill>
              </a:rPr>
              <a:t>Last node in traversal, n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097438" y="3886200"/>
            <a:ext cx="5150734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How many nodes are visited during search?</a:t>
            </a:r>
          </a:p>
          <a:p>
            <a:r>
              <a:rPr lang="en-US" altLang="zh-CN" sz="1400" b="1" dirty="0"/>
              <a:t>In general, for a BST with </a:t>
            </a:r>
            <a:r>
              <a:rPr lang="en-US" altLang="zh-CN" sz="1400" b="1" dirty="0">
                <a:solidFill>
                  <a:srgbClr val="FF0000"/>
                </a:solidFill>
              </a:rPr>
              <a:t>n</a:t>
            </a:r>
            <a:r>
              <a:rPr lang="en-US" altLang="zh-CN" sz="1400" b="1" dirty="0"/>
              <a:t> nodes:</a:t>
            </a:r>
          </a:p>
          <a:p>
            <a:r>
              <a:rPr lang="en-US" altLang="zh-CN" sz="1400" b="1" dirty="0"/>
              <a:t>--best case: First node in traversal</a:t>
            </a:r>
          </a:p>
          <a:p>
            <a:r>
              <a:rPr lang="en-US" altLang="zh-CN" sz="1400" b="1" dirty="0"/>
              <a:t>--worst case: </a:t>
            </a:r>
            <a:r>
              <a:rPr lang="en-US" altLang="zh-CN" sz="1400" b="1" dirty="0">
                <a:solidFill>
                  <a:srgbClr val="FF0000"/>
                </a:solidFill>
              </a:rPr>
              <a:t>leaf node, the height of the root +1 </a:t>
            </a:r>
            <a:br>
              <a:rPr lang="en-US" altLang="zh-CN" sz="1400" b="1" dirty="0">
                <a:solidFill>
                  <a:srgbClr val="FF0000"/>
                </a:solidFill>
              </a:rPr>
            </a:br>
            <a:r>
              <a:rPr lang="en-US" altLang="zh-CN" sz="1400" b="1" dirty="0">
                <a:solidFill>
                  <a:srgbClr val="FF0000"/>
                </a:solidFill>
              </a:rPr>
              <a:t>	     Minimal height H =  </a:t>
            </a:r>
            <a:r>
              <a:rPr lang="en-US" altLang="zh-CN" sz="1400" b="1" dirty="0">
                <a:solidFill>
                  <a:srgbClr val="FF0000"/>
                </a:solidFill>
                <a:sym typeface="Symbol" panose="05050102010706020507" pitchFamily="18" charset="2"/>
              </a:rPr>
              <a:t>log</a:t>
            </a:r>
            <a:r>
              <a:rPr lang="en-US" altLang="zh-CN" sz="14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  <a:sym typeface="Symbol" panose="05050102010706020507" pitchFamily="18" charset="2"/>
              </a:rPr>
              <a:t>n</a:t>
            </a:r>
          </a:p>
          <a:p>
            <a:endParaRPr lang="en-US" altLang="zh-CN" sz="14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838200" y="5372219"/>
            <a:ext cx="7025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pc="-20" dirty="0">
                <a:solidFill>
                  <a:prstClr val="black"/>
                </a:solidFill>
                <a:cs typeface="Calibri"/>
              </a:rPr>
              <a:t>Number of nodes visited is proportional to the </a:t>
            </a:r>
            <a:r>
              <a:rPr lang="en-US" altLang="zh-CN" sz="1400" b="1" spc="-20" dirty="0">
                <a:solidFill>
                  <a:srgbClr val="FF0000"/>
                </a:solidFill>
                <a:cs typeface="Calibri"/>
              </a:rPr>
              <a:t>height</a:t>
            </a:r>
            <a:r>
              <a:rPr lang="en-US" altLang="zh-CN" sz="1400" b="1" spc="-20" dirty="0">
                <a:solidFill>
                  <a:prstClr val="black"/>
                </a:solidFill>
                <a:cs typeface="Calibri"/>
              </a:rPr>
              <a:t> of the tree</a:t>
            </a:r>
          </a:p>
          <a:p>
            <a:r>
              <a:rPr lang="en-US" altLang="zh-CN" sz="1400" b="1" spc="-20" dirty="0">
                <a:solidFill>
                  <a:prstClr val="black"/>
                </a:solidFill>
                <a:cs typeface="Calibri"/>
              </a:rPr>
              <a:t>Try to keep the </a:t>
            </a:r>
            <a:r>
              <a:rPr lang="en-US" altLang="zh-CN" sz="1400" b="1" spc="-20" dirty="0">
                <a:solidFill>
                  <a:srgbClr val="FF0000"/>
                </a:solidFill>
                <a:cs typeface="Calibri"/>
              </a:rPr>
              <a:t>height</a:t>
            </a:r>
            <a:r>
              <a:rPr lang="en-US" altLang="zh-CN" sz="1400" b="1" spc="-20" dirty="0">
                <a:solidFill>
                  <a:prstClr val="black"/>
                </a:solidFill>
                <a:cs typeface="Calibri"/>
              </a:rPr>
              <a:t> of tree </a:t>
            </a:r>
            <a:r>
              <a:rPr lang="en-US" altLang="zh-CN" sz="1400" b="1" spc="-20" dirty="0">
                <a:solidFill>
                  <a:srgbClr val="FF0000"/>
                </a:solidFill>
                <a:cs typeface="Calibri"/>
              </a:rPr>
              <a:t>short</a:t>
            </a:r>
          </a:p>
          <a:p>
            <a:r>
              <a:rPr lang="en-US" altLang="zh-CN" sz="1400" b="1" spc="-20" dirty="0">
                <a:solidFill>
                  <a:prstClr val="black"/>
                </a:solidFill>
                <a:cs typeface="Calibri"/>
              </a:rPr>
              <a:t>Try to keep the tree </a:t>
            </a:r>
            <a:r>
              <a:rPr lang="en-US" altLang="zh-CN" sz="1400" b="1" spc="-20" dirty="0">
                <a:solidFill>
                  <a:srgbClr val="FF0000"/>
                </a:solidFill>
                <a:cs typeface="Calibri"/>
              </a:rPr>
              <a:t>balanced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4D6528-4AC9-3918-AB8C-BFE92AD0B6B0}"/>
                  </a:ext>
                </a:extLst>
              </p14:cNvPr>
              <p14:cNvContentPartPr/>
              <p14:nvPr/>
            </p14:nvContentPartPr>
            <p14:xfrm>
              <a:off x="2430474" y="5666760"/>
              <a:ext cx="1980720" cy="60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4D6528-4AC9-3918-AB8C-BFE92AD0B6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6474" y="5558760"/>
                <a:ext cx="20883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DF58CF4-A7AB-D409-5A1B-073BCAC79A36}"/>
                  </a:ext>
                </a:extLst>
              </p14:cNvPr>
              <p14:cNvContentPartPr/>
              <p14:nvPr/>
            </p14:nvContentPartPr>
            <p14:xfrm>
              <a:off x="2418234" y="5930640"/>
              <a:ext cx="1575360" cy="14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DF58CF4-A7AB-D409-5A1B-073BCAC79A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4234" y="5822640"/>
                <a:ext cx="16830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4E545C8-C01B-CB8E-7C81-277C36F509FA}"/>
                  </a:ext>
                </a:extLst>
              </p14:cNvPr>
              <p14:cNvContentPartPr/>
              <p14:nvPr/>
            </p14:nvContentPartPr>
            <p14:xfrm>
              <a:off x="3464754" y="5774760"/>
              <a:ext cx="3117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4E545C8-C01B-CB8E-7C81-277C36F509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1114" y="5667120"/>
                <a:ext cx="419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B114B1-9192-87AE-6721-3F258B3A8F8B}"/>
                  </a:ext>
                </a:extLst>
              </p14:cNvPr>
              <p14:cNvContentPartPr/>
              <p14:nvPr/>
            </p14:nvContentPartPr>
            <p14:xfrm>
              <a:off x="890034" y="5474160"/>
              <a:ext cx="6395040" cy="101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B114B1-9192-87AE-6721-3F258B3A8F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6394" y="5366520"/>
                <a:ext cx="6502680" cy="317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2188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09"/>
    </mc:Choice>
    <mc:Fallback xmlns="">
      <p:transition spd="slow" advTm="9270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005" y="-18674"/>
            <a:ext cx="8072120" cy="677108"/>
          </a:xfrm>
        </p:spPr>
        <p:txBody>
          <a:bodyPr/>
          <a:lstStyle/>
          <a:p>
            <a:r>
              <a:rPr lang="en-US" altLang="zh-CN" dirty="0"/>
              <a:t>How do we get Minimal H= 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log</a:t>
            </a:r>
            <a:r>
              <a:rPr lang="en-US" altLang="zh-CN" b="1" baseline="-25000" dirty="0">
                <a:sym typeface="Symbol" panose="05050102010706020507" pitchFamily="18" charset="2"/>
              </a:rPr>
              <a:t>2</a:t>
            </a:r>
            <a:r>
              <a:rPr lang="en-US" altLang="zh-CN" b="1" dirty="0">
                <a:sym typeface="Symbol" panose="05050102010706020507" pitchFamily="18" charset="2"/>
              </a:rPr>
              <a:t>n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8281" y="1307509"/>
            <a:ext cx="5696489" cy="5909310"/>
          </a:xfrm>
        </p:spPr>
        <p:txBody>
          <a:bodyPr/>
          <a:lstStyle/>
          <a:p>
            <a:r>
              <a:rPr lang="en-US" altLang="zh-CN" dirty="0"/>
              <a:t> for a tree with height </a:t>
            </a:r>
            <a:r>
              <a:rPr lang="en-US" altLang="zh-CN" i="1" dirty="0"/>
              <a:t>H, we have:</a:t>
            </a:r>
          </a:p>
          <a:p>
            <a:r>
              <a:rPr lang="en-US" altLang="zh-CN" i="1" dirty="0"/>
              <a:t>               </a:t>
            </a:r>
            <a:r>
              <a:rPr lang="en-US" altLang="zh-CN" i="1" dirty="0">
                <a:solidFill>
                  <a:srgbClr val="3366FF"/>
                </a:solidFill>
              </a:rPr>
              <a:t>n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  2</a:t>
            </a:r>
            <a:r>
              <a:rPr lang="en-US" altLang="zh-CN" baseline="30000" dirty="0">
                <a:solidFill>
                  <a:srgbClr val="3366FF"/>
                </a:solidFill>
                <a:sym typeface="Symbol" panose="05050102010706020507" pitchFamily="18" charset="2"/>
              </a:rPr>
              <a:t>H+1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 -1</a:t>
            </a:r>
            <a:r>
              <a:rPr lang="en-US" altLang="zh-CN" i="1" dirty="0">
                <a:solidFill>
                  <a:srgbClr val="3366FF"/>
                </a:solidFill>
              </a:rPr>
              <a:t> </a:t>
            </a:r>
          </a:p>
          <a:p>
            <a:r>
              <a:rPr lang="en-US" altLang="zh-CN" i="1" dirty="0"/>
              <a:t>      where n is the size of the tree. 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3366FF"/>
                </a:solidFill>
              </a:rPr>
              <a:t> Tree Height </a:t>
            </a:r>
            <a:r>
              <a:rPr lang="en-US" altLang="zh-CN" sz="2800" dirty="0">
                <a:solidFill>
                  <a:srgbClr val="3366FF"/>
                </a:solidFill>
                <a:sym typeface="Wingdings" panose="05000000000000000000" pitchFamily="2" charset="2"/>
              </a:rPr>
              <a:t></a:t>
            </a:r>
            <a:r>
              <a:rPr lang="en-US" altLang="zh-CN" sz="2800" dirty="0">
                <a:solidFill>
                  <a:srgbClr val="3366FF"/>
                </a:solidFill>
              </a:rPr>
              <a:t> </a:t>
            </a:r>
            <a:r>
              <a:rPr lang="en-US" altLang="zh-CN" dirty="0">
                <a:solidFill>
                  <a:srgbClr val="3366FF"/>
                </a:solidFill>
              </a:rPr>
              <a:t> H 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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log</a:t>
            </a:r>
            <a:r>
              <a:rPr lang="en-US" altLang="zh-C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n 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3366FF"/>
                </a:solidFill>
              </a:rPr>
              <a:t>Minimal Height = </a:t>
            </a:r>
            <a:r>
              <a:rPr lang="en-US" altLang="zh-CN" b="1" dirty="0">
                <a:solidFill>
                  <a:srgbClr val="3366FF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log</a:t>
            </a:r>
            <a:r>
              <a:rPr lang="en-US" altLang="zh-C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n</a:t>
            </a:r>
          </a:p>
          <a:p>
            <a:endParaRPr lang="en-US" altLang="zh-CN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US" spc="-15" dirty="0">
                <a:solidFill>
                  <a:schemeClr val="accent6">
                    <a:lumMod val="50000"/>
                  </a:schemeClr>
                </a:solidFill>
              </a:rPr>
              <a:t>Height of a node </a:t>
            </a:r>
            <a:r>
              <a:rPr lang="en-US" spc="-15" dirty="0"/>
              <a:t>= number of links from that node to the deepest leaf node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object 11"/>
          <p:cNvSpPr/>
          <p:nvPr/>
        </p:nvSpPr>
        <p:spPr>
          <a:xfrm>
            <a:off x="6635860" y="2032176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12"/>
          <p:cNvSpPr txBox="1"/>
          <p:nvPr/>
        </p:nvSpPr>
        <p:spPr>
          <a:xfrm>
            <a:off x="6791334" y="2032176"/>
            <a:ext cx="15808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D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14"/>
          <p:cNvSpPr/>
          <p:nvPr/>
        </p:nvSpPr>
        <p:spPr>
          <a:xfrm>
            <a:off x="6193046" y="267759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15"/>
          <p:cNvSpPr txBox="1"/>
          <p:nvPr/>
        </p:nvSpPr>
        <p:spPr>
          <a:xfrm>
            <a:off x="6342185" y="2677590"/>
            <a:ext cx="172721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B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17"/>
          <p:cNvSpPr/>
          <p:nvPr/>
        </p:nvSpPr>
        <p:spPr>
          <a:xfrm>
            <a:off x="7078643" y="267759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8"/>
          <p:cNvSpPr txBox="1"/>
          <p:nvPr/>
        </p:nvSpPr>
        <p:spPr>
          <a:xfrm>
            <a:off x="7237421" y="2677590"/>
            <a:ext cx="15076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E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65"/>
          <p:cNvSpPr/>
          <p:nvPr/>
        </p:nvSpPr>
        <p:spPr>
          <a:xfrm>
            <a:off x="6492695" y="336863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66"/>
          <p:cNvSpPr txBox="1"/>
          <p:nvPr/>
        </p:nvSpPr>
        <p:spPr>
          <a:xfrm>
            <a:off x="6643049" y="3368633"/>
            <a:ext cx="16979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C</a:t>
            </a:r>
          </a:p>
        </p:txBody>
      </p:sp>
      <p:sp>
        <p:nvSpPr>
          <p:cNvPr id="13" name="object 71"/>
          <p:cNvSpPr/>
          <p:nvPr/>
        </p:nvSpPr>
        <p:spPr>
          <a:xfrm>
            <a:off x="5883796" y="336863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72"/>
          <p:cNvSpPr txBox="1"/>
          <p:nvPr/>
        </p:nvSpPr>
        <p:spPr>
          <a:xfrm>
            <a:off x="6028953" y="3368633"/>
            <a:ext cx="182236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pc="-15" dirty="0">
                <a:solidFill>
                  <a:prstClr val="black"/>
                </a:solidFill>
                <a:cs typeface="Calibri"/>
              </a:rPr>
              <a:t>A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77"/>
          <p:cNvSpPr/>
          <p:nvPr/>
        </p:nvSpPr>
        <p:spPr>
          <a:xfrm>
            <a:off x="7589488" y="336863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78"/>
          <p:cNvSpPr txBox="1"/>
          <p:nvPr/>
        </p:nvSpPr>
        <p:spPr>
          <a:xfrm>
            <a:off x="7683446" y="3401716"/>
            <a:ext cx="19175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dirty="0">
                <a:solidFill>
                  <a:prstClr val="black"/>
                </a:solidFill>
                <a:cs typeface="Calibri"/>
              </a:rPr>
              <a:t>F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cxnSp>
        <p:nvCxnSpPr>
          <p:cNvPr id="17" name="直接箭头连接符 16"/>
          <p:cNvCxnSpPr>
            <a:stCxn id="5" idx="4"/>
            <a:endCxn id="7" idx="7"/>
          </p:cNvCxnSpPr>
          <p:nvPr/>
        </p:nvCxnSpPr>
        <p:spPr>
          <a:xfrm flipH="1">
            <a:off x="6629079" y="2473330"/>
            <a:ext cx="262204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4"/>
            <a:endCxn id="9" idx="1"/>
          </p:cNvCxnSpPr>
          <p:nvPr/>
        </p:nvCxnSpPr>
        <p:spPr>
          <a:xfrm>
            <a:off x="6891283" y="2473330"/>
            <a:ext cx="262172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4"/>
            <a:endCxn id="11" idx="0"/>
          </p:cNvCxnSpPr>
          <p:nvPr/>
        </p:nvCxnSpPr>
        <p:spPr>
          <a:xfrm>
            <a:off x="6448469" y="3118744"/>
            <a:ext cx="299649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4"/>
            <a:endCxn id="13" idx="0"/>
          </p:cNvCxnSpPr>
          <p:nvPr/>
        </p:nvCxnSpPr>
        <p:spPr>
          <a:xfrm flipH="1">
            <a:off x="6139219" y="3118744"/>
            <a:ext cx="309250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5"/>
            <a:endCxn id="15" idx="0"/>
          </p:cNvCxnSpPr>
          <p:nvPr/>
        </p:nvCxnSpPr>
        <p:spPr>
          <a:xfrm>
            <a:off x="7514676" y="3054138"/>
            <a:ext cx="330235" cy="314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71"/>
          <p:cNvSpPr/>
          <p:nvPr/>
        </p:nvSpPr>
        <p:spPr>
          <a:xfrm>
            <a:off x="7013054" y="3375896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cxnSp>
        <p:nvCxnSpPr>
          <p:cNvPr id="23" name="直接箭头连接符 22"/>
          <p:cNvCxnSpPr>
            <a:stCxn id="9" idx="4"/>
            <a:endCxn id="22" idx="0"/>
          </p:cNvCxnSpPr>
          <p:nvPr/>
        </p:nvCxnSpPr>
        <p:spPr>
          <a:xfrm flipH="1">
            <a:off x="7268477" y="3118744"/>
            <a:ext cx="65589" cy="257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66"/>
          <p:cNvSpPr txBox="1"/>
          <p:nvPr/>
        </p:nvSpPr>
        <p:spPr>
          <a:xfrm>
            <a:off x="7161802" y="3366868"/>
            <a:ext cx="16979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D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42184" y="3938999"/>
            <a:ext cx="15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Maximal size tree with H=2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07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005" y="-29927"/>
            <a:ext cx="8072120" cy="677108"/>
          </a:xfrm>
        </p:spPr>
        <p:txBody>
          <a:bodyPr/>
          <a:lstStyle/>
          <a:p>
            <a:r>
              <a:rPr lang="en-US" altLang="zh-CN" dirty="0"/>
              <a:t>How do we get Minimal H= 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log</a:t>
            </a:r>
            <a:r>
              <a:rPr lang="en-US" altLang="zh-CN" b="1" baseline="-25000" dirty="0">
                <a:sym typeface="Symbol" panose="05050102010706020507" pitchFamily="18" charset="2"/>
              </a:rPr>
              <a:t>2</a:t>
            </a:r>
            <a:r>
              <a:rPr lang="en-US" altLang="zh-CN" b="1" dirty="0">
                <a:sym typeface="Symbol" panose="05050102010706020507" pitchFamily="18" charset="2"/>
              </a:rPr>
              <a:t>n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197" y="1307884"/>
            <a:ext cx="5832352" cy="4924425"/>
          </a:xfrm>
        </p:spPr>
        <p:txBody>
          <a:bodyPr/>
          <a:lstStyle/>
          <a:p>
            <a:r>
              <a:rPr lang="en-US" altLang="zh-CN" dirty="0"/>
              <a:t> for a tree with height </a:t>
            </a:r>
            <a:r>
              <a:rPr lang="en-US" altLang="zh-CN" i="1" dirty="0"/>
              <a:t>H, we have:</a:t>
            </a:r>
          </a:p>
          <a:p>
            <a:r>
              <a:rPr lang="en-US" altLang="zh-CN" i="1" dirty="0"/>
              <a:t>               </a:t>
            </a:r>
            <a:r>
              <a:rPr lang="en-US" altLang="zh-CN" i="1" dirty="0">
                <a:solidFill>
                  <a:srgbClr val="3366FF"/>
                </a:solidFill>
              </a:rPr>
              <a:t>n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  2</a:t>
            </a:r>
            <a:r>
              <a:rPr lang="en-US" altLang="zh-CN" baseline="30000" dirty="0">
                <a:solidFill>
                  <a:srgbClr val="3366FF"/>
                </a:solidFill>
                <a:sym typeface="Symbol" panose="05050102010706020507" pitchFamily="18" charset="2"/>
              </a:rPr>
              <a:t>H+1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 -1</a:t>
            </a:r>
            <a:r>
              <a:rPr lang="en-US" altLang="zh-CN" i="1" dirty="0">
                <a:solidFill>
                  <a:srgbClr val="3366FF"/>
                </a:solidFill>
              </a:rPr>
              <a:t> </a:t>
            </a:r>
          </a:p>
          <a:p>
            <a:r>
              <a:rPr lang="en-US" altLang="zh-CN" i="1" dirty="0"/>
              <a:t>      where n is the size of the tree. </a:t>
            </a:r>
          </a:p>
          <a:p>
            <a:r>
              <a:rPr lang="en-US" altLang="zh-CN" i="1" dirty="0"/>
              <a:t>(because 2</a:t>
            </a:r>
            <a:r>
              <a:rPr lang="en-US" altLang="zh-CN" i="1" baseline="30000" dirty="0"/>
              <a:t>0</a:t>
            </a:r>
            <a:r>
              <a:rPr lang="en-US" altLang="zh-CN" i="1" dirty="0"/>
              <a:t>+2</a:t>
            </a:r>
            <a:r>
              <a:rPr lang="en-US" altLang="zh-CN" i="1" baseline="30000" dirty="0"/>
              <a:t>1</a:t>
            </a:r>
            <a:r>
              <a:rPr lang="en-US" altLang="zh-CN" i="1" dirty="0"/>
              <a:t>+2</a:t>
            </a:r>
            <a:r>
              <a:rPr lang="en-US" altLang="zh-CN" i="1" baseline="30000" dirty="0"/>
              <a:t>2</a:t>
            </a:r>
            <a:r>
              <a:rPr lang="en-US" altLang="zh-CN" i="1" dirty="0"/>
              <a:t>+…+2</a:t>
            </a:r>
            <a:r>
              <a:rPr lang="en-US" altLang="zh-CN" i="1" baseline="30000" dirty="0"/>
              <a:t>H</a:t>
            </a:r>
            <a:r>
              <a:rPr lang="en-US" altLang="zh-CN" i="1" dirty="0"/>
              <a:t> = 2</a:t>
            </a:r>
            <a:r>
              <a:rPr lang="en-US" altLang="zh-CN" i="1" baseline="30000" dirty="0"/>
              <a:t>H+1</a:t>
            </a:r>
            <a:r>
              <a:rPr lang="en-US" altLang="zh-CN" i="1" dirty="0"/>
              <a:t>-1)                </a:t>
            </a:r>
          </a:p>
          <a:p>
            <a:r>
              <a:rPr lang="en-US" altLang="zh-CN" dirty="0"/>
              <a:t>And that implies:</a:t>
            </a:r>
          </a:p>
          <a:p>
            <a:r>
              <a:rPr lang="en-US" altLang="zh-CN" i="1" dirty="0"/>
              <a:t>      </a:t>
            </a:r>
            <a:r>
              <a:rPr lang="en-US" altLang="zh-CN" dirty="0"/>
              <a:t>    </a:t>
            </a:r>
            <a:r>
              <a:rPr lang="en-US" altLang="zh-CN" dirty="0">
                <a:solidFill>
                  <a:srgbClr val="3366FF"/>
                </a:solidFill>
              </a:rPr>
              <a:t>n-1 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3366FF"/>
                </a:solidFill>
              </a:rPr>
              <a:t> 2 </a:t>
            </a:r>
            <a:r>
              <a:rPr lang="en-US" altLang="zh-CN" baseline="30000" dirty="0">
                <a:solidFill>
                  <a:srgbClr val="3366FF"/>
                </a:solidFill>
              </a:rPr>
              <a:t>H+1</a:t>
            </a:r>
            <a:r>
              <a:rPr lang="en-US" altLang="zh-CN" dirty="0">
                <a:solidFill>
                  <a:srgbClr val="3366FF"/>
                </a:solidFill>
              </a:rPr>
              <a:t> 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rgbClr val="3366FF"/>
                </a:solidFill>
              </a:rPr>
              <a:t>log</a:t>
            </a:r>
            <a:r>
              <a:rPr lang="en-US" altLang="zh-CN" baseline="-25000" dirty="0">
                <a:solidFill>
                  <a:srgbClr val="3366FF"/>
                </a:solidFill>
              </a:rPr>
              <a:t>2</a:t>
            </a:r>
            <a:r>
              <a:rPr lang="en-US" altLang="zh-CN" dirty="0">
                <a:solidFill>
                  <a:srgbClr val="3366FF"/>
                </a:solidFill>
              </a:rPr>
              <a:t> (n+1) 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3366FF"/>
                </a:solidFill>
              </a:rPr>
              <a:t> log</a:t>
            </a:r>
            <a:r>
              <a:rPr lang="en-US" altLang="zh-CN" baseline="-25000" dirty="0">
                <a:solidFill>
                  <a:srgbClr val="3366FF"/>
                </a:solidFill>
              </a:rPr>
              <a:t>2</a:t>
            </a:r>
            <a:r>
              <a:rPr lang="en-US" altLang="zh-CN" dirty="0">
                <a:solidFill>
                  <a:srgbClr val="3366FF"/>
                </a:solidFill>
              </a:rPr>
              <a:t> 2 </a:t>
            </a:r>
            <a:r>
              <a:rPr lang="en-US" altLang="zh-CN" baseline="30000" dirty="0">
                <a:solidFill>
                  <a:srgbClr val="3366FF"/>
                </a:solidFill>
              </a:rPr>
              <a:t>H+1</a:t>
            </a:r>
            <a:r>
              <a:rPr lang="en-US" altLang="zh-CN" dirty="0">
                <a:solidFill>
                  <a:srgbClr val="3366FF"/>
                </a:solidFill>
              </a:rPr>
              <a:t> = H+1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	 </a:t>
            </a:r>
            <a:r>
              <a:rPr lang="en-US" altLang="zh-CN" dirty="0">
                <a:solidFill>
                  <a:srgbClr val="3366FF"/>
                </a:solidFill>
              </a:rPr>
              <a:t>H 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 </a:t>
            </a:r>
            <a:r>
              <a:rPr lang="en-US" altLang="zh-CN" dirty="0">
                <a:solidFill>
                  <a:srgbClr val="3366FF"/>
                </a:solidFill>
              </a:rPr>
              <a:t> log</a:t>
            </a:r>
            <a:r>
              <a:rPr lang="en-US" altLang="zh-CN" baseline="-25000" dirty="0">
                <a:solidFill>
                  <a:srgbClr val="3366FF"/>
                </a:solidFill>
              </a:rPr>
              <a:t>2</a:t>
            </a:r>
            <a:r>
              <a:rPr lang="en-US" altLang="zh-CN" dirty="0">
                <a:solidFill>
                  <a:srgbClr val="3366FF"/>
                </a:solidFill>
              </a:rPr>
              <a:t> (n+1) -1 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3366FF"/>
                </a:solidFill>
              </a:rPr>
              <a:t> H 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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log</a:t>
            </a:r>
            <a:r>
              <a:rPr lang="en-US" altLang="zh-C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n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object 11"/>
          <p:cNvSpPr/>
          <p:nvPr/>
        </p:nvSpPr>
        <p:spPr>
          <a:xfrm>
            <a:off x="6936800" y="2032176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12"/>
          <p:cNvSpPr txBox="1"/>
          <p:nvPr/>
        </p:nvSpPr>
        <p:spPr>
          <a:xfrm>
            <a:off x="7092274" y="2032176"/>
            <a:ext cx="15808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D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14"/>
          <p:cNvSpPr/>
          <p:nvPr/>
        </p:nvSpPr>
        <p:spPr>
          <a:xfrm>
            <a:off x="6493986" y="267759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15"/>
          <p:cNvSpPr txBox="1"/>
          <p:nvPr/>
        </p:nvSpPr>
        <p:spPr>
          <a:xfrm>
            <a:off x="6643125" y="2677590"/>
            <a:ext cx="172721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B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17"/>
          <p:cNvSpPr/>
          <p:nvPr/>
        </p:nvSpPr>
        <p:spPr>
          <a:xfrm>
            <a:off x="7379583" y="267759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8"/>
          <p:cNvSpPr txBox="1"/>
          <p:nvPr/>
        </p:nvSpPr>
        <p:spPr>
          <a:xfrm>
            <a:off x="7538361" y="2677590"/>
            <a:ext cx="15076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E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65"/>
          <p:cNvSpPr/>
          <p:nvPr/>
        </p:nvSpPr>
        <p:spPr>
          <a:xfrm>
            <a:off x="6793635" y="336863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66"/>
          <p:cNvSpPr txBox="1"/>
          <p:nvPr/>
        </p:nvSpPr>
        <p:spPr>
          <a:xfrm>
            <a:off x="6943989" y="3368633"/>
            <a:ext cx="16979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C</a:t>
            </a:r>
          </a:p>
        </p:txBody>
      </p:sp>
      <p:sp>
        <p:nvSpPr>
          <p:cNvPr id="13" name="object 71"/>
          <p:cNvSpPr/>
          <p:nvPr/>
        </p:nvSpPr>
        <p:spPr>
          <a:xfrm>
            <a:off x="6184736" y="336863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72"/>
          <p:cNvSpPr txBox="1"/>
          <p:nvPr/>
        </p:nvSpPr>
        <p:spPr>
          <a:xfrm>
            <a:off x="6329893" y="3368633"/>
            <a:ext cx="182236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pc="-15" dirty="0">
                <a:solidFill>
                  <a:prstClr val="black"/>
                </a:solidFill>
                <a:cs typeface="Calibri"/>
              </a:rPr>
              <a:t>A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77"/>
          <p:cNvSpPr/>
          <p:nvPr/>
        </p:nvSpPr>
        <p:spPr>
          <a:xfrm>
            <a:off x="7890428" y="336863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78"/>
          <p:cNvSpPr txBox="1"/>
          <p:nvPr/>
        </p:nvSpPr>
        <p:spPr>
          <a:xfrm>
            <a:off x="7984386" y="3401716"/>
            <a:ext cx="19175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dirty="0">
                <a:solidFill>
                  <a:prstClr val="black"/>
                </a:solidFill>
                <a:cs typeface="Calibri"/>
              </a:rPr>
              <a:t>F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cxnSp>
        <p:nvCxnSpPr>
          <p:cNvPr id="17" name="直接箭头连接符 16"/>
          <p:cNvCxnSpPr>
            <a:stCxn id="5" idx="4"/>
            <a:endCxn id="7" idx="7"/>
          </p:cNvCxnSpPr>
          <p:nvPr/>
        </p:nvCxnSpPr>
        <p:spPr>
          <a:xfrm flipH="1">
            <a:off x="6930019" y="2473330"/>
            <a:ext cx="262204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4"/>
            <a:endCxn id="9" idx="1"/>
          </p:cNvCxnSpPr>
          <p:nvPr/>
        </p:nvCxnSpPr>
        <p:spPr>
          <a:xfrm>
            <a:off x="7192223" y="2473330"/>
            <a:ext cx="262172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4"/>
            <a:endCxn id="11" idx="0"/>
          </p:cNvCxnSpPr>
          <p:nvPr/>
        </p:nvCxnSpPr>
        <p:spPr>
          <a:xfrm>
            <a:off x="6749409" y="3118744"/>
            <a:ext cx="299649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4"/>
            <a:endCxn id="13" idx="0"/>
          </p:cNvCxnSpPr>
          <p:nvPr/>
        </p:nvCxnSpPr>
        <p:spPr>
          <a:xfrm flipH="1">
            <a:off x="6440159" y="3118744"/>
            <a:ext cx="309250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5"/>
            <a:endCxn id="15" idx="0"/>
          </p:cNvCxnSpPr>
          <p:nvPr/>
        </p:nvCxnSpPr>
        <p:spPr>
          <a:xfrm>
            <a:off x="7815616" y="3054138"/>
            <a:ext cx="330235" cy="314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71"/>
          <p:cNvSpPr/>
          <p:nvPr/>
        </p:nvSpPr>
        <p:spPr>
          <a:xfrm>
            <a:off x="7313994" y="3375896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cxnSp>
        <p:nvCxnSpPr>
          <p:cNvPr id="23" name="直接箭头连接符 22"/>
          <p:cNvCxnSpPr>
            <a:stCxn id="9" idx="4"/>
            <a:endCxn id="22" idx="0"/>
          </p:cNvCxnSpPr>
          <p:nvPr/>
        </p:nvCxnSpPr>
        <p:spPr>
          <a:xfrm flipH="1">
            <a:off x="7569417" y="3118744"/>
            <a:ext cx="65589" cy="257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66"/>
          <p:cNvSpPr txBox="1"/>
          <p:nvPr/>
        </p:nvSpPr>
        <p:spPr>
          <a:xfrm>
            <a:off x="7462742" y="3366868"/>
            <a:ext cx="16979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D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43124" y="3938999"/>
            <a:ext cx="15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Maximal size tree with H=2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94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65"/>
          <p:cNvSpPr txBox="1"/>
          <p:nvPr/>
        </p:nvSpPr>
        <p:spPr>
          <a:xfrm>
            <a:off x="1111398" y="1371600"/>
            <a:ext cx="6993106" cy="1190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000" spc="-35" dirty="0">
                <a:solidFill>
                  <a:prstClr val="black"/>
                </a:solidFill>
                <a:cs typeface="Calibri"/>
              </a:rPr>
              <a:t>W</a:t>
            </a:r>
            <a:r>
              <a:rPr sz="2000" dirty="0">
                <a:solidFill>
                  <a:prstClr val="black"/>
                </a:solidFill>
                <a:cs typeface="Calibri"/>
              </a:rPr>
              <a:t>h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at</a:t>
            </a:r>
            <a:r>
              <a:rPr sz="2000" dirty="0">
                <a:solidFill>
                  <a:prstClr val="black"/>
                </a:solidFill>
                <a:cs typeface="Calibri"/>
              </a:rPr>
              <a:t> d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o</a:t>
            </a:r>
            <a:r>
              <a:rPr sz="2000" spc="-20" dirty="0">
                <a:solidFill>
                  <a:prstClr val="black"/>
                </a:solidFill>
                <a:cs typeface="Calibri"/>
              </a:rPr>
              <a:t>e</a:t>
            </a:r>
            <a:r>
              <a:rPr sz="2000" dirty="0">
                <a:solidFill>
                  <a:prstClr val="black"/>
                </a:solidFill>
                <a:cs typeface="Calibri"/>
              </a:rPr>
              <a:t>s a 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g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oo</a:t>
            </a:r>
            <a:r>
              <a:rPr sz="2000" dirty="0">
                <a:solidFill>
                  <a:prstClr val="black"/>
                </a:solidFill>
                <a:cs typeface="Calibri"/>
              </a:rPr>
              <a:t>d/bad </a:t>
            </a:r>
            <a:r>
              <a:rPr sz="2000" spc="-25" dirty="0">
                <a:solidFill>
                  <a:prstClr val="black"/>
                </a:solidFill>
                <a:cs typeface="Calibri"/>
              </a:rPr>
              <a:t>B</a:t>
            </a:r>
            <a:r>
              <a:rPr sz="2000" dirty="0">
                <a:solidFill>
                  <a:prstClr val="black"/>
                </a:solidFill>
                <a:cs typeface="Calibri"/>
              </a:rPr>
              <a:t>ST l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oo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k</a:t>
            </a:r>
            <a:r>
              <a:rPr sz="2000" dirty="0">
                <a:solidFill>
                  <a:prstClr val="black"/>
                </a:solidFill>
                <a:cs typeface="Calibri"/>
              </a:rPr>
              <a:t> li</a:t>
            </a:r>
            <a:r>
              <a:rPr sz="2000" spc="-20" dirty="0">
                <a:solidFill>
                  <a:prstClr val="black"/>
                </a:solidFill>
                <a:cs typeface="Calibri"/>
              </a:rPr>
              <a:t>ke</a:t>
            </a:r>
            <a:r>
              <a:rPr sz="2000" dirty="0">
                <a:solidFill>
                  <a:prstClr val="black"/>
                </a:solidFill>
                <a:cs typeface="Calibri"/>
              </a:rPr>
              <a:t>?</a:t>
            </a:r>
          </a:p>
          <a:p>
            <a:pPr marL="355600" indent="-342900">
              <a:spcBef>
                <a:spcPts val="72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dirty="0">
                <a:solidFill>
                  <a:prstClr val="black"/>
                </a:solidFill>
                <a:cs typeface="Calibri"/>
              </a:rPr>
              <a:t>Three </a:t>
            </a:r>
            <a:r>
              <a:rPr sz="2000" dirty="0">
                <a:solidFill>
                  <a:prstClr val="black"/>
                </a:solidFill>
                <a:cs typeface="Calibri"/>
              </a:rPr>
              <a:t>p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o</a:t>
            </a:r>
            <a:r>
              <a:rPr sz="2000" dirty="0">
                <a:solidFill>
                  <a:prstClr val="black"/>
                </a:solidFill>
                <a:cs typeface="Calibri"/>
              </a:rPr>
              <a:t>ssibl</a:t>
            </a:r>
            <a:r>
              <a:rPr sz="2000" spc="-20" dirty="0">
                <a:solidFill>
                  <a:prstClr val="black"/>
                </a:solidFill>
                <a:cs typeface="Calibri"/>
              </a:rPr>
              <a:t>e</a:t>
            </a:r>
            <a:r>
              <a:rPr sz="2000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25" dirty="0">
                <a:solidFill>
                  <a:prstClr val="black"/>
                </a:solidFill>
                <a:cs typeface="Calibri"/>
              </a:rPr>
              <a:t>B</a:t>
            </a:r>
            <a:r>
              <a:rPr sz="2000" dirty="0">
                <a:solidFill>
                  <a:prstClr val="black"/>
                </a:solidFill>
                <a:cs typeface="Calibri"/>
              </a:rPr>
              <a:t>ST representa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tion</a:t>
            </a:r>
            <a:r>
              <a:rPr sz="2000" dirty="0">
                <a:solidFill>
                  <a:prstClr val="black"/>
                </a:solidFill>
                <a:cs typeface="Calibri"/>
              </a:rPr>
              <a:t>s of the lis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t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2068195">
              <a:spcBef>
                <a:spcPts val="925"/>
              </a:spcBef>
            </a:pP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505200" y="2673188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581400" y="2658487"/>
            <a:ext cx="15811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solidFill>
                  <a:prstClr val="black"/>
                </a:solidFill>
                <a:cs typeface="Calibri"/>
              </a:rPr>
              <a:t>A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077679" y="3260056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226802" y="3200400"/>
            <a:ext cx="14986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B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650158" y="3813536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774005" y="3774983"/>
            <a:ext cx="14732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C</a:t>
            </a:r>
          </a:p>
        </p:txBody>
      </p:sp>
      <p:sp>
        <p:nvSpPr>
          <p:cNvPr id="98" name="object 98"/>
          <p:cNvSpPr/>
          <p:nvPr/>
        </p:nvSpPr>
        <p:spPr>
          <a:xfrm>
            <a:off x="5222635" y="4367015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363611" y="4330148"/>
            <a:ext cx="16637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D</a:t>
            </a:r>
          </a:p>
        </p:txBody>
      </p:sp>
      <p:sp>
        <p:nvSpPr>
          <p:cNvPr id="104" name="object 104"/>
          <p:cNvSpPr/>
          <p:nvPr/>
        </p:nvSpPr>
        <p:spPr>
          <a:xfrm>
            <a:off x="5795116" y="4920494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950600" y="4891825"/>
            <a:ext cx="13716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E</a:t>
            </a:r>
          </a:p>
        </p:txBody>
      </p:sp>
      <p:sp>
        <p:nvSpPr>
          <p:cNvPr id="110" name="object 110"/>
          <p:cNvSpPr/>
          <p:nvPr/>
        </p:nvSpPr>
        <p:spPr>
          <a:xfrm>
            <a:off x="6367594" y="5473972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529710" y="5410200"/>
            <a:ext cx="13081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F</a:t>
            </a:r>
          </a:p>
        </p:txBody>
      </p:sp>
      <p:sp>
        <p:nvSpPr>
          <p:cNvPr id="125" name="object 11"/>
          <p:cNvSpPr/>
          <p:nvPr/>
        </p:nvSpPr>
        <p:spPr>
          <a:xfrm>
            <a:off x="1608039" y="2890181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26" name="object 12"/>
          <p:cNvSpPr txBox="1"/>
          <p:nvPr/>
        </p:nvSpPr>
        <p:spPr>
          <a:xfrm>
            <a:off x="1763513" y="2890181"/>
            <a:ext cx="15808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D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27" name="object 14"/>
          <p:cNvSpPr/>
          <p:nvPr/>
        </p:nvSpPr>
        <p:spPr>
          <a:xfrm>
            <a:off x="1165225" y="3535595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28" name="object 15"/>
          <p:cNvSpPr txBox="1"/>
          <p:nvPr/>
        </p:nvSpPr>
        <p:spPr>
          <a:xfrm>
            <a:off x="1314364" y="3535595"/>
            <a:ext cx="172721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B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29" name="object 17"/>
          <p:cNvSpPr/>
          <p:nvPr/>
        </p:nvSpPr>
        <p:spPr>
          <a:xfrm>
            <a:off x="2050822" y="3535595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30" name="object 18"/>
          <p:cNvSpPr txBox="1"/>
          <p:nvPr/>
        </p:nvSpPr>
        <p:spPr>
          <a:xfrm>
            <a:off x="2209600" y="3535595"/>
            <a:ext cx="15076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E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43" name="object 65"/>
          <p:cNvSpPr/>
          <p:nvPr/>
        </p:nvSpPr>
        <p:spPr>
          <a:xfrm>
            <a:off x="1464874" y="4226638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44" name="object 66"/>
          <p:cNvSpPr txBox="1"/>
          <p:nvPr/>
        </p:nvSpPr>
        <p:spPr>
          <a:xfrm>
            <a:off x="1615228" y="4226638"/>
            <a:ext cx="16979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C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45" name="object 71"/>
          <p:cNvSpPr/>
          <p:nvPr/>
        </p:nvSpPr>
        <p:spPr>
          <a:xfrm>
            <a:off x="855975" y="4226638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46" name="object 72"/>
          <p:cNvSpPr txBox="1"/>
          <p:nvPr/>
        </p:nvSpPr>
        <p:spPr>
          <a:xfrm>
            <a:off x="1001132" y="4226638"/>
            <a:ext cx="182236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pc="-15" dirty="0">
                <a:solidFill>
                  <a:prstClr val="black"/>
                </a:solidFill>
                <a:cs typeface="Calibri"/>
              </a:rPr>
              <a:t>A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47" name="object 77"/>
          <p:cNvSpPr/>
          <p:nvPr/>
        </p:nvSpPr>
        <p:spPr>
          <a:xfrm>
            <a:off x="2306244" y="4226851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48" name="object 78"/>
          <p:cNvSpPr txBox="1"/>
          <p:nvPr/>
        </p:nvSpPr>
        <p:spPr>
          <a:xfrm>
            <a:off x="2447218" y="4277701"/>
            <a:ext cx="19175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dirty="0">
                <a:solidFill>
                  <a:prstClr val="black"/>
                </a:solidFill>
                <a:cs typeface="Calibri"/>
              </a:rPr>
              <a:t>F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cxnSp>
        <p:nvCxnSpPr>
          <p:cNvPr id="151" name="直接箭头连接符 150"/>
          <p:cNvCxnSpPr>
            <a:stCxn id="125" idx="4"/>
            <a:endCxn id="127" idx="7"/>
          </p:cNvCxnSpPr>
          <p:nvPr/>
        </p:nvCxnSpPr>
        <p:spPr>
          <a:xfrm flipH="1">
            <a:off x="1601258" y="3331335"/>
            <a:ext cx="262204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25" idx="4"/>
            <a:endCxn id="129" idx="1"/>
          </p:cNvCxnSpPr>
          <p:nvPr/>
        </p:nvCxnSpPr>
        <p:spPr>
          <a:xfrm>
            <a:off x="1863462" y="3331335"/>
            <a:ext cx="262172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27" idx="4"/>
            <a:endCxn id="143" idx="0"/>
          </p:cNvCxnSpPr>
          <p:nvPr/>
        </p:nvCxnSpPr>
        <p:spPr>
          <a:xfrm>
            <a:off x="1420648" y="3976749"/>
            <a:ext cx="299649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27" idx="4"/>
            <a:endCxn id="145" idx="0"/>
          </p:cNvCxnSpPr>
          <p:nvPr/>
        </p:nvCxnSpPr>
        <p:spPr>
          <a:xfrm flipH="1">
            <a:off x="1111398" y="3976749"/>
            <a:ext cx="309250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endCxn id="147" idx="0"/>
          </p:cNvCxnSpPr>
          <p:nvPr/>
        </p:nvCxnSpPr>
        <p:spPr>
          <a:xfrm>
            <a:off x="2340260" y="3977006"/>
            <a:ext cx="221407" cy="249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>
            <a:off x="3808475" y="2943719"/>
            <a:ext cx="418327" cy="38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4367554" y="3514793"/>
            <a:ext cx="418327" cy="38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endCxn id="98" idx="1"/>
          </p:cNvCxnSpPr>
          <p:nvPr/>
        </p:nvCxnSpPr>
        <p:spPr>
          <a:xfrm>
            <a:off x="5022778" y="4091529"/>
            <a:ext cx="264767" cy="319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>
            <a:off x="5524644" y="4622011"/>
            <a:ext cx="418327" cy="38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>
            <a:off x="6089223" y="5176191"/>
            <a:ext cx="418327" cy="38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38200" y="4890739"/>
            <a:ext cx="251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H=2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28223" y="4534995"/>
            <a:ext cx="251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H=5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inefficient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9721" y="5240170"/>
            <a:ext cx="221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Balanced BST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631089" y="5116926"/>
            <a:ext cx="221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imbalanced BST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5" name="object 80"/>
          <p:cNvSpPr/>
          <p:nvPr/>
        </p:nvSpPr>
        <p:spPr>
          <a:xfrm>
            <a:off x="5794184" y="3261643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81"/>
          <p:cNvSpPr txBox="1"/>
          <p:nvPr/>
        </p:nvSpPr>
        <p:spPr>
          <a:xfrm>
            <a:off x="5939344" y="3179255"/>
            <a:ext cx="15811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solidFill>
                  <a:prstClr val="black"/>
                </a:solidFill>
                <a:cs typeface="Calibri"/>
              </a:rPr>
              <a:t>A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47" name="object 86"/>
          <p:cNvSpPr/>
          <p:nvPr/>
        </p:nvSpPr>
        <p:spPr>
          <a:xfrm>
            <a:off x="6211279" y="2667000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87"/>
          <p:cNvSpPr txBox="1"/>
          <p:nvPr/>
        </p:nvSpPr>
        <p:spPr>
          <a:xfrm>
            <a:off x="6333745" y="2658487"/>
            <a:ext cx="14986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B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49" name="object 92"/>
          <p:cNvSpPr/>
          <p:nvPr/>
        </p:nvSpPr>
        <p:spPr>
          <a:xfrm>
            <a:off x="6783758" y="3220480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93"/>
          <p:cNvSpPr txBox="1"/>
          <p:nvPr/>
        </p:nvSpPr>
        <p:spPr>
          <a:xfrm>
            <a:off x="6907605" y="3181927"/>
            <a:ext cx="14732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C</a:t>
            </a:r>
          </a:p>
        </p:txBody>
      </p:sp>
      <p:sp>
        <p:nvSpPr>
          <p:cNvPr id="51" name="object 98"/>
          <p:cNvSpPr/>
          <p:nvPr/>
        </p:nvSpPr>
        <p:spPr>
          <a:xfrm>
            <a:off x="7356235" y="3773959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2" name="object 99"/>
          <p:cNvSpPr txBox="1"/>
          <p:nvPr/>
        </p:nvSpPr>
        <p:spPr>
          <a:xfrm>
            <a:off x="7497211" y="3737092"/>
            <a:ext cx="16637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D</a:t>
            </a:r>
          </a:p>
        </p:txBody>
      </p:sp>
      <p:sp>
        <p:nvSpPr>
          <p:cNvPr id="53" name="object 104"/>
          <p:cNvSpPr/>
          <p:nvPr/>
        </p:nvSpPr>
        <p:spPr>
          <a:xfrm>
            <a:off x="7928716" y="4327438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105"/>
          <p:cNvSpPr txBox="1"/>
          <p:nvPr/>
        </p:nvSpPr>
        <p:spPr>
          <a:xfrm>
            <a:off x="8084200" y="4298769"/>
            <a:ext cx="13716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E</a:t>
            </a:r>
          </a:p>
        </p:txBody>
      </p:sp>
      <p:sp>
        <p:nvSpPr>
          <p:cNvPr id="55" name="object 110"/>
          <p:cNvSpPr/>
          <p:nvPr/>
        </p:nvSpPr>
        <p:spPr>
          <a:xfrm>
            <a:off x="8564577" y="4939180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6" name="object 111"/>
          <p:cNvSpPr txBox="1"/>
          <p:nvPr/>
        </p:nvSpPr>
        <p:spPr>
          <a:xfrm>
            <a:off x="8726693" y="4875408"/>
            <a:ext cx="13081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F</a:t>
            </a:r>
          </a:p>
        </p:txBody>
      </p:sp>
      <p:cxnSp>
        <p:nvCxnSpPr>
          <p:cNvPr id="57" name="直接箭头连接符 56"/>
          <p:cNvCxnSpPr>
            <a:stCxn id="47" idx="3"/>
            <a:endCxn id="46" idx="1"/>
          </p:cNvCxnSpPr>
          <p:nvPr/>
        </p:nvCxnSpPr>
        <p:spPr>
          <a:xfrm flipH="1">
            <a:off x="5962499" y="2923911"/>
            <a:ext cx="313690" cy="312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501154" y="2921737"/>
            <a:ext cx="418327" cy="38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51" idx="1"/>
          </p:cNvCxnSpPr>
          <p:nvPr/>
        </p:nvCxnSpPr>
        <p:spPr>
          <a:xfrm>
            <a:off x="7156378" y="3498473"/>
            <a:ext cx="264767" cy="319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7658244" y="4028955"/>
            <a:ext cx="418327" cy="38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8222823" y="4583135"/>
            <a:ext cx="418327" cy="38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774409" y="4394198"/>
            <a:ext cx="251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H=4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inefficient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83014" y="4987614"/>
            <a:ext cx="221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imbalanced BST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381000" y="-3154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</a:rPr>
              <a:t>Recall: Efficient search with BSTs</a:t>
            </a:r>
          </a:p>
        </p:txBody>
      </p:sp>
      <p:sp>
        <p:nvSpPr>
          <p:cNvPr id="66" name="矩形 4"/>
          <p:cNvSpPr/>
          <p:nvPr/>
        </p:nvSpPr>
        <p:spPr>
          <a:xfrm>
            <a:off x="76200" y="5781551"/>
            <a:ext cx="8915400" cy="5109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2700" marR="5080" algn="ctr">
              <a:lnSpc>
                <a:spcPts val="3800"/>
              </a:lnSpc>
              <a:tabLst>
                <a:tab pos="355600" algn="l"/>
              </a:tabLst>
            </a:pP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an i</a:t>
            </a:r>
            <a:r>
              <a:rPr lang="en-US" altLang="zh-CN" sz="2000" spc="-30" dirty="0">
                <a:solidFill>
                  <a:srgbClr val="3366FF"/>
                </a:solidFill>
                <a:cs typeface="Calibri"/>
              </a:rPr>
              <a:t>m</a:t>
            </a: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balan</a:t>
            </a:r>
            <a:r>
              <a:rPr lang="en-US" altLang="zh-CN" sz="2000" spc="-15" dirty="0">
                <a:solidFill>
                  <a:srgbClr val="3366FF"/>
                </a:solidFill>
                <a:cs typeface="Calibri"/>
              </a:rPr>
              <a:t>ce</a:t>
            </a: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d </a:t>
            </a:r>
            <a:r>
              <a:rPr lang="en-US" altLang="zh-CN" sz="2000" spc="-25" dirty="0">
                <a:solidFill>
                  <a:srgbClr val="3366FF"/>
                </a:solidFill>
                <a:cs typeface="Calibri"/>
              </a:rPr>
              <a:t>B</a:t>
            </a: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ST l</a:t>
            </a:r>
            <a:r>
              <a:rPr lang="en-US" altLang="zh-CN" sz="2000" spc="-5" dirty="0">
                <a:solidFill>
                  <a:srgbClr val="3366FF"/>
                </a:solidFill>
                <a:cs typeface="Calibri"/>
              </a:rPr>
              <a:t>oo</a:t>
            </a:r>
            <a:r>
              <a:rPr lang="en-US" altLang="zh-CN" sz="2000" spc="-15" dirty="0">
                <a:solidFill>
                  <a:srgbClr val="3366FF"/>
                </a:solidFill>
                <a:cs typeface="Calibri"/>
              </a:rPr>
              <a:t>ks</a:t>
            </a: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 </a:t>
            </a:r>
            <a:r>
              <a:rPr lang="en-US" altLang="zh-CN" sz="2000" spc="-30" dirty="0">
                <a:solidFill>
                  <a:srgbClr val="3366FF"/>
                </a:solidFill>
                <a:cs typeface="Calibri"/>
              </a:rPr>
              <a:t>m</a:t>
            </a:r>
            <a:r>
              <a:rPr lang="en-US" altLang="zh-CN" sz="2000" spc="-5" dirty="0">
                <a:solidFill>
                  <a:srgbClr val="3366FF"/>
                </a:solidFill>
                <a:cs typeface="Calibri"/>
              </a:rPr>
              <a:t>o</a:t>
            </a:r>
            <a:r>
              <a:rPr lang="en-US" altLang="zh-CN" sz="2000" spc="-20" dirty="0">
                <a:solidFill>
                  <a:srgbClr val="3366FF"/>
                </a:solidFill>
                <a:cs typeface="Calibri"/>
              </a:rPr>
              <a:t>re</a:t>
            </a: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 li</a:t>
            </a:r>
            <a:r>
              <a:rPr lang="en-US" altLang="zh-CN" sz="2000" spc="-20" dirty="0">
                <a:solidFill>
                  <a:srgbClr val="3366FF"/>
                </a:solidFill>
                <a:cs typeface="Calibri"/>
              </a:rPr>
              <a:t>ke</a:t>
            </a:r>
            <a:r>
              <a:rPr lang="en-US" altLang="zh-CN" sz="2000" spc="-10" dirty="0">
                <a:solidFill>
                  <a:srgbClr val="3366FF"/>
                </a:solidFill>
                <a:cs typeface="Calibri"/>
              </a:rPr>
              <a:t> </a:t>
            </a: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a lin</a:t>
            </a:r>
            <a:r>
              <a:rPr lang="en-US" altLang="zh-CN" sz="2000" spc="-20" dirty="0">
                <a:solidFill>
                  <a:srgbClr val="3366FF"/>
                </a:solidFill>
                <a:cs typeface="Calibri"/>
              </a:rPr>
              <a:t>ke</a:t>
            </a: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d lis</a:t>
            </a:r>
            <a:r>
              <a:rPr lang="en-US" altLang="zh-CN" sz="2000" spc="-15" dirty="0">
                <a:solidFill>
                  <a:srgbClr val="3366FF"/>
                </a:solidFill>
                <a:cs typeface="Calibri"/>
              </a:rPr>
              <a:t>t!</a:t>
            </a:r>
            <a:endParaRPr lang="en-US" altLang="zh-CN" sz="2000" dirty="0">
              <a:solidFill>
                <a:srgbClr val="3366FF"/>
              </a:solidFill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2C101E-4A90-DAFF-E040-41D845565FE6}"/>
                  </a:ext>
                </a:extLst>
              </p14:cNvPr>
              <p14:cNvContentPartPr/>
              <p14:nvPr/>
            </p14:nvContentPartPr>
            <p14:xfrm>
              <a:off x="842154" y="5401080"/>
              <a:ext cx="1755720" cy="1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2C101E-4A90-DAFF-E040-41D845565F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154" y="5293080"/>
                <a:ext cx="18633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DA87E0-E106-A8D5-5DDF-13C31DB34BAC}"/>
                  </a:ext>
                </a:extLst>
              </p14:cNvPr>
              <p14:cNvContentPartPr/>
              <p14:nvPr/>
            </p14:nvContentPartPr>
            <p14:xfrm>
              <a:off x="3609474" y="5281920"/>
              <a:ext cx="1720440" cy="95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DA87E0-E106-A8D5-5DDF-13C31DB34B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5834" y="5173920"/>
                <a:ext cx="18280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CCF930-4903-4527-B5F6-7832193546CC}"/>
                  </a:ext>
                </a:extLst>
              </p14:cNvPr>
              <p14:cNvContentPartPr/>
              <p14:nvPr/>
            </p14:nvContentPartPr>
            <p14:xfrm>
              <a:off x="3561234" y="5569920"/>
              <a:ext cx="829080" cy="12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CCF930-4903-4527-B5F6-7832193546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7594" y="5461920"/>
                <a:ext cx="9367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3D7F9D-A89D-C322-FC9A-3A978711E627}"/>
                  </a:ext>
                </a:extLst>
              </p14:cNvPr>
              <p14:cNvContentPartPr/>
              <p14:nvPr/>
            </p14:nvContentPartPr>
            <p14:xfrm>
              <a:off x="6845874" y="5161320"/>
              <a:ext cx="1719360" cy="8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3D7F9D-A89D-C322-FC9A-3A978711E6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91874" y="5053680"/>
                <a:ext cx="18270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8E62CF-6500-0DAC-B213-116F553797B1}"/>
                  </a:ext>
                </a:extLst>
              </p14:cNvPr>
              <p14:cNvContentPartPr/>
              <p14:nvPr/>
            </p14:nvContentPartPr>
            <p14:xfrm>
              <a:off x="6833634" y="5437800"/>
              <a:ext cx="588240" cy="24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8E62CF-6500-0DAC-B213-116F553797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79634" y="5330160"/>
                <a:ext cx="695880" cy="240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1811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150"/>
    </mc:Choice>
    <mc:Fallback xmlns="">
      <p:transition spd="slow" advTm="102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3" grpId="0"/>
      <p:bldP spid="63" grpId="0"/>
      <p:bldP spid="6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6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6|5.9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 Hui Template</Template>
  <TotalTime>18850</TotalTime>
  <Words>3471</Words>
  <Application>Microsoft Office PowerPoint</Application>
  <PresentationFormat>On-screen Show (4:3)</PresentationFormat>
  <Paragraphs>1143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Times New Roman</vt:lpstr>
      <vt:lpstr>Verdana</vt:lpstr>
      <vt:lpstr>1_Office Theme</vt:lpstr>
      <vt:lpstr>PowerPoint Presentation</vt:lpstr>
      <vt:lpstr>Outline</vt:lpstr>
      <vt:lpstr>Recall: Why use BSTs?</vt:lpstr>
      <vt:lpstr>Recall: Efficient search with BSTs</vt:lpstr>
      <vt:lpstr>Recall: Efficient search with BSTs</vt:lpstr>
      <vt:lpstr>Recall: BST is efficient for item search</vt:lpstr>
      <vt:lpstr>How do we get Minimal H=  log2n </vt:lpstr>
      <vt:lpstr>How do we get Minimal H=  log2n </vt:lpstr>
      <vt:lpstr>PowerPoint Presentation</vt:lpstr>
      <vt:lpstr>Outline</vt:lpstr>
      <vt:lpstr>Tree balancing</vt:lpstr>
      <vt:lpstr>Balanced trees</vt:lpstr>
      <vt:lpstr>Balanced trees</vt:lpstr>
      <vt:lpstr>AVL Balanced trees</vt:lpstr>
      <vt:lpstr>Balanced trees</vt:lpstr>
      <vt:lpstr>Balanced trees</vt:lpstr>
      <vt:lpstr>Balanced trees</vt:lpstr>
      <vt:lpstr>Balanced trees</vt:lpstr>
      <vt:lpstr>Balanced trees</vt:lpstr>
      <vt:lpstr>Balanced trees</vt:lpstr>
      <vt:lpstr>Tree balancing</vt:lpstr>
      <vt:lpstr>Tree Balancing</vt:lpstr>
      <vt:lpstr>Tree Balancing</vt:lpstr>
      <vt:lpstr>Tree Balancing</vt:lpstr>
      <vt:lpstr>AVL TREE</vt:lpstr>
      <vt:lpstr>Balance Factor</vt:lpstr>
      <vt:lpstr>Balance Factor</vt:lpstr>
      <vt:lpstr>Node Insertion</vt:lpstr>
      <vt:lpstr>Node Insertion</vt:lpstr>
      <vt:lpstr>Node Insertion</vt:lpstr>
      <vt:lpstr>Node Insertion</vt:lpstr>
      <vt:lpstr>Right Rotation</vt:lpstr>
      <vt:lpstr>Right Rotation</vt:lpstr>
      <vt:lpstr>Node Insertion</vt:lpstr>
      <vt:lpstr>Left Rotation</vt:lpstr>
      <vt:lpstr>Node Insertion</vt:lpstr>
      <vt:lpstr>Node Insertion</vt:lpstr>
      <vt:lpstr>Node Insertion</vt:lpstr>
      <vt:lpstr>Node Insertion</vt:lpstr>
      <vt:lpstr>AVL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#LIAU ZHENG WEI#</cp:lastModifiedBy>
  <cp:revision>471</cp:revision>
  <dcterms:created xsi:type="dcterms:W3CDTF">2017-06-13T06:38:25Z</dcterms:created>
  <dcterms:modified xsi:type="dcterms:W3CDTF">2023-02-05T13:18:20Z</dcterms:modified>
</cp:coreProperties>
</file>