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D08500-1B4C-463A-97FF-651F2D785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387474-52E0-4012-B6EE-49E16FF24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E5558-1CBD-48B7-B717-AFBF1623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98A205-D053-4BE6-926D-AEB9DBCA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6602E1-EEF5-4AC8-B894-BA56B548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28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7ECFA9-3423-41DB-9CDD-6C43BD5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2900C66-3C73-42EF-9002-B487BC5D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3D13B0-7765-4E14-8A95-0E490985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CD84CF-8189-46C1-9659-4BE43084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B5230C-76A3-4E7C-AF6B-5CEDE886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55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F8F2800-ADEB-4BD1-84AA-6C00DF059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53083B5-95F1-4BEB-B03C-1F0C0FA6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6C298E-3C62-45BE-AD25-799B69A5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7C44DD-2613-4211-BF0F-6E6AEE52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30F9B2-BC50-43E0-8D5B-3CF383B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549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4F0FB6-A512-43A8-B750-56862E98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31584-6D04-46F0-B071-448A75CF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504FF4-8FF9-4A57-9B66-7DE5274C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FA9443-2EE8-4CBC-A867-378D77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C84B3B-7E1C-4D12-B174-49E9DC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5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B1BBC9-1144-41B2-9E9D-CC006DF5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1686D2-FC80-42B9-9941-9E56DE26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553C97-AC0C-4E10-8EAA-611D8A11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689B69-0A4F-4B83-B405-0EF8D561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81E074-B35F-4063-8C37-8C2C352C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3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2A718B-19C0-45F9-8064-88AFA3D3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6FEE90-E29D-4232-8F7A-70F331C3D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9808E6-61F1-4F95-9F27-ED20AAC67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47F66C-2FAB-4B30-897F-12906F11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0C83C20-640B-4C0C-84B9-B3F80A6F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405FDF-87FB-441F-9C28-F114B72E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59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445D3D-4375-49F7-B4BA-71A3B0D8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EA2BE65-DABB-459C-BD82-BA6CA60F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6BFCE5-DFB9-4771-9C21-97D1AE33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CA6DAA6-59E1-47FE-B483-1CD3F7C03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96B53D9-B356-4C80-8D5D-7F3F9DC90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B2EF2-E378-4B1D-92F1-731CA4BC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D033589-9A0C-4D78-8A7B-29BBB5B5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CEACFF9-F13C-4DFE-81DA-101CCA6C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9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81FFA-F436-4904-A410-9FF03DCF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B49FE57-2320-4D85-B771-B47E77A0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083C97-2359-4E7F-953F-1D2ACA13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7A6C23-C164-48EC-8034-3056E3B4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4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D194BFC-4FC8-499E-B25F-7D34FD8B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612F33-E79E-4775-8FFC-98987420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291C574-FFED-4399-B635-0847943A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61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448EA8-BF09-4F51-88D3-C4C1F923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401E5-FFD2-40D2-9598-5A98A499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B27E6C-227D-46A3-A70E-B763E355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7EA1A0-7703-4912-8A3C-407AC21E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136E10-FBBB-4E2C-99DE-0CED600A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94048F-92ED-4BD1-85FE-48A89C4F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13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65BD7C-FC8B-4F0C-9417-0FAA6EE6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60CB800-77CE-458C-B01F-F01F8E304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376A9E-034E-4CEF-980B-C844DD4E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A0D412-2CDD-4834-88E9-75EA6D4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A3D63E-518D-42A7-ABED-3EE7674E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E594E05-2CBA-4839-A6AF-74568E4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87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D0A725E-3558-45E0-A4BC-14D7D36C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8ACDBB-A3F0-4E85-A076-F22FAFA5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47A6E4-0086-4FAF-8660-4823F0D67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8E7F-756B-4342-8E36-950DB03CFF05}" type="datetimeFigureOut">
              <a:rPr lang="he-IL" smtClean="0"/>
              <a:t>כ'/חשון/תש"פ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4A656B-D188-4472-B828-80BFFD8E1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7BBEC9-17EA-49E8-B098-15D2893C6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F7FC-A35F-4DAD-ACF5-7FDAE4E986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49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E0A485-E55B-4EE7-8CE1-B8F77B40F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r"/>
            <a:r>
              <a:rPr lang="he-IL" dirty="0"/>
              <a:t>בחירות 2019 - סימולציות ותיקונים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E65F49-3C83-4BBE-9841-2235F1DAF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he-IL" sz="2000" dirty="0"/>
              <a:t>מעבדה 3</a:t>
            </a:r>
          </a:p>
          <a:p>
            <a:pPr algn="r"/>
            <a:r>
              <a:rPr lang="he-IL" sz="2000" dirty="0"/>
              <a:t>דוד </a:t>
            </a:r>
            <a:r>
              <a:rPr lang="he-IL" sz="2000" dirty="0" err="1"/>
              <a:t>גרבויס</a:t>
            </a:r>
            <a:endParaRPr lang="he-IL" sz="2000" dirty="0"/>
          </a:p>
          <a:p>
            <a:pPr algn="r"/>
            <a:r>
              <a:rPr lang="he-IL" sz="2000" dirty="0"/>
              <a:t>ליאב אלטר</a:t>
            </a:r>
          </a:p>
        </p:txBody>
      </p:sp>
      <p:pic>
        <p:nvPicPr>
          <p:cNvPr id="1026" name="Picture 2" descr="Image result for ‫קלפי 2019‬‎">
            <a:extLst>
              <a:ext uri="{FF2B5EF4-FFF2-40B4-BE49-F238E27FC236}">
                <a16:creationId xmlns:a16="http://schemas.microsoft.com/office/drawing/2014/main" id="{C72803BE-EDB0-4F71-9E1B-2C051294B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3" r="24472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9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717D6B3-66C1-4691-8007-0AE70556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35" y="3718082"/>
            <a:ext cx="3536197" cy="712867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C58E757-035E-43FB-9EDE-CA29505D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58" y="1888855"/>
            <a:ext cx="2998640" cy="1765997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135B67D-DD21-4002-AE72-ABFDC6C1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תיקון לתוצאות הבחירות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968329-9D9F-4FE9-9773-CF2ECDC2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במעבדה 2 הצענו תיקון לתוצאות האמת ע"י בדיקה: מה אם כל אזרחי המדינה היו מצביעים? לשם כך הגדרנו </a:t>
            </a:r>
            <a:r>
              <a:rPr lang="en-US" dirty="0"/>
              <a:t>n</a:t>
            </a:r>
            <a:r>
              <a:rPr lang="he-IL" dirty="0"/>
              <a:t> טילדה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על סמך תיקון זה, ביצענו סימולציה בינומית</a:t>
            </a:r>
            <a:br>
              <a:rPr lang="en-US" dirty="0"/>
            </a:br>
            <a:r>
              <a:rPr lang="he-IL" dirty="0"/>
              <a:t>כאשר פרמטר הסיכוי להצלחה מתחלק לשני סעיפים:</a:t>
            </a:r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802604C-489A-46FC-BC18-AD1696881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63" y="4767471"/>
            <a:ext cx="11655874" cy="17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433106-BE9A-406F-BEF8-5FF436FA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b="1"/>
              <a:t>התוצאות</a:t>
            </a:r>
            <a:r>
              <a:rPr lang="he-IL"/>
              <a:t>:</a:t>
            </a:r>
            <a:endParaRPr lang="he-IL" dirty="0"/>
          </a:p>
        </p:txBody>
      </p:sp>
      <p:pic>
        <p:nvPicPr>
          <p:cNvPr id="11" name="מציין מיקום תוכן 10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80072D92-48F3-4FCA-9DE3-F521730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85" y="1497892"/>
            <a:ext cx="5803941" cy="4352956"/>
          </a:xfrm>
        </p:spPr>
      </p:pic>
      <p:pic>
        <p:nvPicPr>
          <p:cNvPr id="13" name="תמונה 1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3B5C30A-F001-4BBF-8F81-6FB4AE19E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7" y="1489271"/>
            <a:ext cx="5854348" cy="439076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0F480FB-C679-477B-9B41-17007D127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031" y="6009163"/>
            <a:ext cx="1294463" cy="659678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BCA9B3C8-DB5E-493E-84D3-9956580F4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065" y="5833324"/>
            <a:ext cx="1294463" cy="8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78B1D-1801-454B-8B7C-8468DD80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תיקון לתוצאות הבחירות – מודל רגרסיה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6B4E29-8DFC-4B03-B740-D9CD4502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                                    </a:t>
            </a:r>
            <a:r>
              <a:rPr lang="he-IL" dirty="0"/>
              <a:t>𝛼</a:t>
            </a:r>
            <a:r>
              <a:rPr lang="en-US" dirty="0" err="1"/>
              <a:t>argmin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                             </a:t>
            </a:r>
            <a:endParaRPr lang="he-IL" dirty="0"/>
          </a:p>
          <a:p>
            <a:pPr marL="514350" indent="-514350">
              <a:buAutoNum type="arabicPeriod"/>
            </a:pP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מחשבים את </a:t>
            </a:r>
            <a:r>
              <a:rPr lang="he-IL" dirty="0" err="1"/>
              <a:t>האומדים</a:t>
            </a:r>
            <a:r>
              <a:rPr lang="he-IL" dirty="0"/>
              <a:t> לשכיחויות ההצבעה המתוקנות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03A1C71-FD1E-48BA-B6C7-02F158F8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12" y="1501401"/>
            <a:ext cx="2559995" cy="91428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EB4CDDA-4700-43D0-8D3E-12E34A43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48" y="2358069"/>
            <a:ext cx="1973064" cy="11938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34C7006-97BB-45C0-8905-E901D7007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029" y="2399111"/>
            <a:ext cx="772058" cy="109803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FB8C41E-0E4C-482B-88CB-42E595149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607" y="2399111"/>
            <a:ext cx="681473" cy="1078999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3536CB3-8165-4077-8A00-2AE9CAB3FBBF}"/>
              </a:ext>
            </a:extLst>
          </p:cNvPr>
          <p:cNvSpPr txBox="1"/>
          <p:nvPr/>
        </p:nvSpPr>
        <p:spPr>
          <a:xfrm>
            <a:off x="8427077" y="2783779"/>
            <a:ext cx="6805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504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433106-BE9A-406F-BEF8-5FF436FA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b="1"/>
              <a:t>התוצאות</a:t>
            </a:r>
            <a:r>
              <a:rPr lang="he-IL"/>
              <a:t>:</a:t>
            </a:r>
            <a:endParaRPr lang="he-IL" dirty="0"/>
          </a:p>
        </p:txBody>
      </p:sp>
      <p:pic>
        <p:nvPicPr>
          <p:cNvPr id="6" name="מציין מיקום תוכן 5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647A5018-1248-45FB-9DC6-DF49B37CD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0251"/>
            <a:ext cx="5936141" cy="4452106"/>
          </a:xfrm>
        </p:spPr>
      </p:pic>
      <p:pic>
        <p:nvPicPr>
          <p:cNvPr id="8" name="תמונה 7" descr="תמונה שמכילה עיפרון&#10;&#10;התיאור נוצר באופן אוטומטי">
            <a:extLst>
              <a:ext uri="{FF2B5EF4-FFF2-40B4-BE49-F238E27FC236}">
                <a16:creationId xmlns:a16="http://schemas.microsoft.com/office/drawing/2014/main" id="{FB950442-4C45-40BE-96C5-7D559214C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" y="1661585"/>
            <a:ext cx="5987696" cy="44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6074D5-84E4-4341-8BF1-BDCB37AD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תיקון הרגרסיה לתוצאות האמת</a:t>
            </a:r>
          </a:p>
        </p:txBody>
      </p:sp>
      <p:pic>
        <p:nvPicPr>
          <p:cNvPr id="5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E390CF4-B531-4CD1-82F9-DE2557685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57" y="1271149"/>
            <a:ext cx="7194032" cy="5395524"/>
          </a:xfrm>
        </p:spPr>
      </p:pic>
    </p:spTree>
    <p:extLst>
      <p:ext uri="{BB962C8B-B14F-4D97-AF65-F5344CB8AC3E}">
        <p14:creationId xmlns:p14="http://schemas.microsoft.com/office/powerpoint/2010/main" val="17172338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78</Words>
  <Application>Microsoft Office PowerPoint</Application>
  <PresentationFormat>מסך רחב</PresentationFormat>
  <Paragraphs>19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בחירות 2019 - סימולציות ותיקונים</vt:lpstr>
      <vt:lpstr>תיקון לתוצאות הבחירות</vt:lpstr>
      <vt:lpstr>התוצאות:</vt:lpstr>
      <vt:lpstr>תיקון לתוצאות הבחירות – מודל רגרסיה</vt:lpstr>
      <vt:lpstr>התוצאות:</vt:lpstr>
      <vt:lpstr>תיקון הרגרסיה לתוצאות האמת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בחירות 2019 - סימולציות ותיקונים</dc:title>
  <dc:creator>Liav</dc:creator>
  <cp:lastModifiedBy>Liav</cp:lastModifiedBy>
  <cp:revision>4</cp:revision>
  <dcterms:created xsi:type="dcterms:W3CDTF">2019-11-18T11:42:04Z</dcterms:created>
  <dcterms:modified xsi:type="dcterms:W3CDTF">2019-11-18T12:58:29Z</dcterms:modified>
</cp:coreProperties>
</file>