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61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97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4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2ED540-EC8B-41E6-94F4-C3E442D1FD1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0D123D-0A03-4728-898D-FCEF3DF1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0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B4776-B28E-42CC-A2E5-33D3F20BD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LAB 4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1C1AC7-1C5B-47E2-9816-17C46C97E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By David Grabois and Liav Alter</a:t>
            </a:r>
          </a:p>
        </p:txBody>
      </p:sp>
    </p:spTree>
    <p:extLst>
      <p:ext uri="{BB962C8B-B14F-4D97-AF65-F5344CB8AC3E}">
        <p14:creationId xmlns:p14="http://schemas.microsoft.com/office/powerpoint/2010/main" val="38093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EAAE2-C382-4A3B-BC9E-A5C62AFA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012" y="619125"/>
            <a:ext cx="4344988" cy="13716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התפלגות אחוז ההצבעה בישובים אליהם יש נתונים חברתיים אל מול התוצאות בכלל המדינה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0B6696A-8F44-4BD6-997E-A3B365CD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" y="419100"/>
            <a:ext cx="7029450" cy="6213343"/>
          </a:xfrm>
        </p:spPr>
      </p:pic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A21AD287-4C34-4EF3-B185-C8DC8946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878388" cy="4229101"/>
          </a:xfrm>
        </p:spPr>
        <p:txBody>
          <a:bodyPr>
            <a:normAutofit/>
          </a:bodyPr>
          <a:lstStyle/>
          <a:p>
            <a:pPr algn="r">
              <a:lnSpc>
                <a:spcPct val="200000"/>
              </a:lnSpc>
            </a:pPr>
            <a:r>
              <a:rPr lang="he-IL" sz="1800" dirty="0">
                <a:solidFill>
                  <a:schemeClr val="accent6">
                    <a:lumMod val="50000"/>
                  </a:schemeClr>
                </a:solidFill>
              </a:rPr>
              <a:t>כמות היישובים הנמצאים גם בקובץ הבחירות וגם בקובץ הנתונים החברתיים הוא:  183  </a:t>
            </a:r>
          </a:p>
          <a:p>
            <a:pPr algn="r">
              <a:lnSpc>
                <a:spcPct val="200000"/>
              </a:lnSpc>
            </a:pPr>
            <a:endParaRPr lang="he-IL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he-IL" sz="1800" dirty="0">
                <a:solidFill>
                  <a:schemeClr val="accent6">
                    <a:lumMod val="50000"/>
                  </a:schemeClr>
                </a:solidFill>
              </a:rPr>
              <a:t>בנתונים על 183 בישובים המשותפים בלבד ניכר כי מפלגות החרדים , הערבים וישראל ביתנו מתחזקים על פני שאר המפלגות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2075F-9D55-4550-9BF0-19730D9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2" y="5857874"/>
            <a:ext cx="8534400" cy="1000125"/>
          </a:xfrm>
        </p:spPr>
        <p:txBody>
          <a:bodyPr>
            <a:normAutofit/>
          </a:bodyPr>
          <a:lstStyle/>
          <a:p>
            <a:r>
              <a:rPr lang="he-IL" dirty="0"/>
              <a:t>התפלגות אחוז ההצבעה לפי אשכולות הכנסה 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0B5E7A3-5410-4FA7-B165-42A06FDDA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" y="0"/>
            <a:ext cx="12188820" cy="6086475"/>
          </a:xfrm>
        </p:spPr>
      </p:pic>
    </p:spTree>
    <p:extLst>
      <p:ext uri="{BB962C8B-B14F-4D97-AF65-F5344CB8AC3E}">
        <p14:creationId xmlns:p14="http://schemas.microsoft.com/office/powerpoint/2010/main" val="3903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A1994D-D134-4E79-8C80-3C13472D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5330248"/>
            <a:ext cx="8534400" cy="1507067"/>
          </a:xfrm>
        </p:spPr>
        <p:txBody>
          <a:bodyPr/>
          <a:lstStyle/>
          <a:p>
            <a:r>
              <a:rPr lang="he-IL" dirty="0"/>
              <a:t>הגרף הקודם אך הפעם לפי מפלגות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E4522C9-12CC-41C1-96E5-0BF140A78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6"/>
            <a:ext cx="12192000" cy="5760990"/>
          </a:xfrm>
        </p:spPr>
      </p:pic>
    </p:spTree>
    <p:extLst>
      <p:ext uri="{BB962C8B-B14F-4D97-AF65-F5344CB8AC3E}">
        <p14:creationId xmlns:p14="http://schemas.microsoft.com/office/powerpoint/2010/main" val="242855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11">
            <a:extLst>
              <a:ext uri="{FF2B5EF4-FFF2-40B4-BE49-F238E27FC236}">
                <a16:creationId xmlns:a16="http://schemas.microsoft.com/office/drawing/2014/main" id="{805A10EB-5ACC-47C5-8C9E-27AD629D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90526"/>
            <a:ext cx="9686925" cy="5377392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בשני הגרפים הקודמים ניתן לראות כי יש הבדל רב בין ההצבעות באשכולות הכנסה שונים.</a:t>
            </a:r>
          </a:p>
          <a:p>
            <a:pPr marL="0" indent="0" algn="r">
              <a:buNone/>
            </a:pPr>
            <a:endParaRPr lang="he-IL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ישנם מפלגות שרוב מצביעיהם מגיעים מאוכלוסיות מבוססות יחסית כגון :</a:t>
            </a: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כחול לבן, מרצ , העבודה , </a:t>
            </a:r>
          </a:p>
          <a:p>
            <a:pPr marL="0" indent="0" algn="r">
              <a:buNone/>
            </a:pPr>
            <a:endParaRPr lang="he-IL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מפלגות שרוב מצביעיהם נמצאים סביב ממוצע ההכנסה :</a:t>
            </a: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הליכוד , ישראל ביתנו ,איחוד מפלגות הימין וכף</a:t>
            </a:r>
          </a:p>
          <a:p>
            <a:pPr marL="0" indent="0" algn="r">
              <a:buNone/>
            </a:pPr>
            <a:endParaRPr lang="he-IL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מנגד יש מפלגות שרוב מצביעיהם מגיעים מאשכולות הכנסה נמוכים כגון:</a:t>
            </a:r>
          </a:p>
          <a:p>
            <a:pPr marL="0" indent="0" algn="r">
              <a:buNone/>
            </a:pPr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הרשימה המשותפת , שס ויהדות התורה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202EB8-2716-41B9-96F8-D66D4A8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62" y="5619750"/>
            <a:ext cx="8534400" cy="1212849"/>
          </a:xfrm>
        </p:spPr>
        <p:txBody>
          <a:bodyPr/>
          <a:lstStyle/>
          <a:p>
            <a:r>
              <a:rPr lang="he-IL" dirty="0"/>
              <a:t>פיזור מדד ההטרוגניות אל מול מדד גיני ביישובים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956ACA4-D52F-4186-A4C8-549F25B0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2" y="184680"/>
            <a:ext cx="10884311" cy="5435070"/>
          </a:xfrm>
        </p:spPr>
      </p:pic>
    </p:spTree>
    <p:extLst>
      <p:ext uri="{BB962C8B-B14F-4D97-AF65-F5344CB8AC3E}">
        <p14:creationId xmlns:p14="http://schemas.microsoft.com/office/powerpoint/2010/main" val="126488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234F81-6644-4EA0-9547-3349657B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0247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chemeClr val="tx1"/>
                </a:solidFill>
              </a:rPr>
              <a:t>ניתן להבחין כי הגרף הקודם, מעיד על קשר חיובי בין אי שוויון ביישוב לבין הטרוגניות הצבעה ביישוב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chemeClr val="tx1"/>
                </a:solidFill>
              </a:rPr>
              <a:t>בנוסף ניתן לראות שביישובים קטנים מבחינת כמות אוכלוסייה וביישובים בעלי צפיפות (</a:t>
            </a:r>
            <a:r>
              <a:rPr lang="he-IL" dirty="0" err="1">
                <a:solidFill>
                  <a:schemeClr val="tx1"/>
                </a:solidFill>
              </a:rPr>
              <a:t>אוכלוסיה</a:t>
            </a:r>
            <a:r>
              <a:rPr lang="he-IL" dirty="0">
                <a:solidFill>
                  <a:schemeClr val="tx1"/>
                </a:solidFill>
              </a:rPr>
              <a:t> לקמ"ר) נמוכה קיימת הטרוגניות נמוכה, כלומר ביישובים קטנים ההצבעות מתפלגות די דומה.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chemeClr val="tx1"/>
                </a:solidFill>
              </a:rPr>
              <a:t>אם כחלק מהיישובים שבחיתוך היו לנו יותר יישובים או קיבוצים, סביר להניח שנתון זה היה בולט יותר לעין בגרף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D2D6F4-5467-4F2C-9E71-7F0C296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2" y="201082"/>
            <a:ext cx="8534400" cy="1507067"/>
          </a:xfrm>
        </p:spPr>
        <p:txBody>
          <a:bodyPr/>
          <a:lstStyle/>
          <a:p>
            <a:pPr algn="r"/>
            <a:r>
              <a:rPr lang="he-IL" dirty="0"/>
              <a:t>לסיכום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D4E42E-A3AE-4811-B282-D390BAE2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468" y="304801"/>
            <a:ext cx="10402888" cy="4348692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הניתוח אותו ביצענו בא להראות את הקשר בין מגמות ההצבעה במדינת ישראל לבין המצב הסוציו אקונומי של אוכלוסיות שונות.</a:t>
            </a:r>
          </a:p>
          <a:p>
            <a:pPr algn="r" rtl="1"/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מהניתוחים שביצענו ניתן לראות קשר משמעותי בין מצב סוציו אקונומי לבין דפוס הצבעה .</a:t>
            </a:r>
          </a:p>
          <a:p>
            <a:pPr algn="r" rtl="1"/>
            <a:r>
              <a:rPr lang="he-I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העובדה שישובים עם אי שוויון גבוה נוטים להיות הטרוגניים יותר בהצבעותיהם מחזקת מאוד את הטענה כי מצב סוציו אקונומי הינו גורם משפיע על דפוס ההצבעה של הפרט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88656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TM02900771[[fn=פרוסה]]</Template>
  <TotalTime>41</TotalTime>
  <Words>267</Words>
  <Application>Microsoft Office PowerPoint</Application>
  <PresentationFormat>מסך רחב</PresentationFormat>
  <Paragraphs>26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Algerian</vt:lpstr>
      <vt:lpstr>Arial Black</vt:lpstr>
      <vt:lpstr>Century Gothic</vt:lpstr>
      <vt:lpstr>Wingdings 3</vt:lpstr>
      <vt:lpstr>פרוסה</vt:lpstr>
      <vt:lpstr>LAB 4</vt:lpstr>
      <vt:lpstr>התפלגות אחוז ההצבעה בישובים אליהם יש נתונים חברתיים אל מול התוצאות בכלל המדינה</vt:lpstr>
      <vt:lpstr>התפלגות אחוז ההצבעה לפי אשכולות הכנסה </vt:lpstr>
      <vt:lpstr>הגרף הקודם אך הפעם לפי מפלגות</vt:lpstr>
      <vt:lpstr>מצגת של PowerPoint‏</vt:lpstr>
      <vt:lpstr>פיזור מדד ההטרוגניות אל מול מדד גיני ביישובים</vt:lpstr>
      <vt:lpstr>מצגת של PowerPoint‏</vt:lpstr>
      <vt:lpstr>לסיכום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david grabois</dc:creator>
  <cp:lastModifiedBy>Liav</cp:lastModifiedBy>
  <cp:revision>6</cp:revision>
  <dcterms:created xsi:type="dcterms:W3CDTF">2019-11-23T15:29:15Z</dcterms:created>
  <dcterms:modified xsi:type="dcterms:W3CDTF">2019-11-23T16:59:54Z</dcterms:modified>
</cp:coreProperties>
</file>