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lfa Slab One" panose="020B0604020202020204" charset="0"/>
      <p:regular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6f78e557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6f78e557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6f78e557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6f78e557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6f78e557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6f78e557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7935c25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7935c25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6f78e557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6f78e557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6f78e557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6f78e557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796e839c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796e839c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6f78e557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6f78e557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216450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Прогноз нагрузки </a:t>
            </a:r>
            <a:endParaRPr sz="36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на дороги и метро</a:t>
            </a:r>
            <a:endParaRPr sz="36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785225" y="2646650"/>
            <a:ext cx="5046900" cy="22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00"/>
                </a:solidFill>
              </a:rPr>
              <a:t>Участники команды</a:t>
            </a:r>
            <a:r>
              <a:rPr lang="ru" sz="2200" u="sng">
                <a:solidFill>
                  <a:srgbClr val="000000"/>
                </a:solidFill>
              </a:rPr>
              <a:t> </a:t>
            </a:r>
            <a:endParaRPr sz="2200" u="sng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u="sng">
                <a:solidFill>
                  <a:srgbClr val="000000"/>
                </a:solidFill>
              </a:rPr>
              <a:t>“Три кота на  мясо, один на молоко”:</a:t>
            </a:r>
            <a:endParaRPr sz="2200" u="sng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u="sng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Сороко Надежда</a:t>
            </a:r>
            <a:endParaRPr sz="18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Авдоченко Ангелина</a:t>
            </a:r>
            <a:endParaRPr sz="18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Бугаец Арина</a:t>
            </a:r>
            <a:endParaRPr sz="18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Кузьмина Дарья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 amt="90000"/>
          </a:blip>
          <a:srcRect l="31182" t="5802" r="18571" b="38293"/>
          <a:stretch/>
        </p:blipFill>
        <p:spPr>
          <a:xfrm>
            <a:off x="0" y="0"/>
            <a:ext cx="39624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725" y="2369475"/>
            <a:ext cx="982475" cy="6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4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Постановка</a:t>
            </a:r>
            <a:r>
              <a:rPr lang="ru" sz="2300">
                <a:solidFill>
                  <a:srgbClr val="FF0000"/>
                </a:solidFill>
              </a:rPr>
              <a:t> </a:t>
            </a:r>
            <a:r>
              <a:rPr lang="ru" sz="284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r>
              <a:rPr lang="ru" sz="2300">
                <a:solidFill>
                  <a:srgbClr val="CC0000"/>
                </a:solidFill>
              </a:rPr>
              <a:t>:</a:t>
            </a:r>
            <a:endParaRPr sz="2300">
              <a:solidFill>
                <a:srgbClr val="CC0000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Создать продукт, который будет моделировать изменения нагрузки на дорогах и станциях метро при вводе новых объектов застройки: расчет запаса/дефицита пропускной способности.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60750" y="2355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ru" sz="2800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Исходные данные:</a:t>
            </a:r>
            <a:endParaRPr sz="2800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3146025"/>
            <a:ext cx="85206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Пропускная способность станций Метро/МЦД/МЦК, текущие пассажирские потоки, уровень загрузки и интенсивность движения на УДС.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17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4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Решение, которое мы предлагаем:</a:t>
            </a:r>
            <a:endParaRPr sz="2800">
              <a:solidFill>
                <a:srgbClr val="CC0000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748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решили задачу с данными из приложения: для строительства нового жилого комплекса в районе, где 3 станции Метро/МЦД и 3 дороги: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600" y="1525000"/>
            <a:ext cx="6424800" cy="35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71750" y="101525"/>
            <a:ext cx="8520600" cy="4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Интерфейс позволяет менять все заданные параметры, что делает его более универсальным. Производится проверка на входные данные.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При расчете выводятся данные о количестве жильцов нового района и числе рабочих мест. Также мы рассчитываем загруженность трех ближайших станций Метро/МЦД/МЦК и трех дорог: значение подсвечивается зеленым, если нагрузка не превышена и красным, если превышена.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600" y="823425"/>
            <a:ext cx="5366899" cy="28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246225" y="104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Также наша программа оценивает, есть ли сверхнагрузка на станцию или дорогу.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37" y="831400"/>
            <a:ext cx="7060726" cy="413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4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Идеи по улучшению нашего решения в будущем:</a:t>
            </a:r>
            <a:endParaRPr sz="284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Сделать возможным автоматический поиск ближайших дорог и станций Метро/МЦК/МЦД для нового объекта, а также поиск их загруженность в час пик (брать имеющиеся данные, например, из ЯндексКарт). Для реализации необходимо хранить массив с данными о названии и расположении станций и их загруженность. Тогда при вводе информации о новом объекте по его координатам определяются ближайшие к нужному месту станции Метро/МЦК/МЦД и ищутся их коэффициенты загруженности.</a:t>
            </a:r>
            <a:endParaRPr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78950"/>
            <a:ext cx="8520600" cy="49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При вводе нового объекта выводить карту отображающую ближайшие дороги и нагрузку на них, при этом предоставить возможность выбора временного слота и степени загруженности при помощи регулировки шкалы с переменным временем с моментальным отображением результатов на карте.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Рассчитывать необходимое количество полос дороги на въезд и выезд со двора, при этом стоит учитывать возможную парковку на обочине дороги. 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На карте близлежащих объектов к новому сооружению цветом подсвечивать загруженность дорог и реализовать сравнительные картинки для отображения загруженности до и после внедрения объекта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Визуализация данных: Программа предлагает интерактивные карты и графики, которые помогают визуализировать изменения в нагрузке. Это облегчает понимание потенциальных проблем и возможностей для оптимизации инфраструктуры.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Интеграция с другими системами: наш продукт может быть интегрирован с существующими городскими системами планирования и управления транспортом, что позволяет использовать актуальные данные для более точного моделирования.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279650" y="3755250"/>
            <a:ext cx="85527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4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</a:t>
            </a:r>
            <a:endParaRPr sz="4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Экран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Alfa Slab One</vt:lpstr>
      <vt:lpstr>Proxima Nova</vt:lpstr>
      <vt:lpstr>Arial</vt:lpstr>
      <vt:lpstr>Gameday</vt:lpstr>
      <vt:lpstr>Прогноз нагрузки  на дороги и метро</vt:lpstr>
      <vt:lpstr>Постановка задачи:</vt:lpstr>
      <vt:lpstr>Решение, которое мы предлагаем:</vt:lpstr>
      <vt:lpstr>Презентация PowerPoint</vt:lpstr>
      <vt:lpstr>Презентация PowerPoint</vt:lpstr>
      <vt:lpstr>Идеи по улучшению нашего решения в будущем: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Angelina Avdochenko</cp:lastModifiedBy>
  <cp:revision>2</cp:revision>
  <dcterms:modified xsi:type="dcterms:W3CDTF">2024-10-02T18:51:21Z</dcterms:modified>
</cp:coreProperties>
</file>