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767D-88F2-B4C4-652B-772CC2B8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E857-09C6-A25E-E9CD-1E6D0362D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A85F-78D6-31A9-8DCF-2D37F930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DA2F-A5D2-A147-CE10-1CF56162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538E-96ED-CE29-6E2F-89585F7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17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D3DE-E86E-41C1-7A62-99C43CA8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5A461-6EC0-F40B-B782-98F921B68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E85-6DED-A7E0-195D-EC8E7A61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7006-3626-CCE3-933A-7CAE7FE0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5255-2695-C68F-3E73-2B5127F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96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FA734-A947-D6E2-3C77-7B221669C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B054E-D7E7-CD74-323D-19B2A9FF6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B53C-9B54-46DC-9E67-53F691FB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F388-5F98-9468-42F4-DCEBCE0D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77EF4-394D-BA1C-661E-96164647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28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C97B-3A87-15FA-30A3-30204CA0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A6C0-2FA6-9586-B755-34FA1BEB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CF1F-0DA9-7C6C-80AA-E82F08D0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0119-4FEA-79F2-7CD7-1EEB94E8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7885-33CB-723E-52F1-5AEC3AC3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986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E2F1-1529-D316-EF5D-097FB270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F7ADA-B243-B36F-233F-346BAF07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D548-7138-09D4-B536-1BF69A40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1EE85-378E-954B-75D0-66BE851B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20B7-B90A-D1A4-EA72-43FCD622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441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C300-8300-7E46-36A4-7957D3D3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43DB-87F2-134E-9E1B-FC5BAD6C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FEC7B-8AC1-9CB1-59DF-E6FFF0FA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39EE9-E535-E14F-09D9-FBB86C3B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9E711-D3E1-88F8-9876-E11A8A7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A6C8-6E50-62A8-1047-1E3C1FD9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106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771-B975-F7C8-1DE2-5A0DDF53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FF8B2-3ADD-214B-A575-98902799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C62FB-E545-2A62-6569-C291B230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609AD-5CF7-F164-25B4-9262174C2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93E8C-04D4-022E-375E-4A337C2FE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8FEFF-82EC-9D05-4C64-279E5AE7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576D0-094D-CA21-5543-6D3DB808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94D5D-DC0C-10B7-F16F-F93025CD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422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A45E-9D21-A0F8-2DD5-9F2AB104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27164-0A14-810E-1009-D502362A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A5AE8-8503-B1CB-D413-26DFE02C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F003B-4587-A89E-4D30-FDA2C459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48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C65D2-3634-42F4-D696-FB3517BC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33B89-7801-5778-8D16-C4DE9FAA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9B892-F944-6FA3-B216-46382171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014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CD98-BA07-1524-78A6-DD131303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5146-8621-785E-AA48-CE529E43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D512F-2E4A-6F61-DE1D-574DB82B7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875CE-5F2A-DF82-4454-1C6288EC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C3597-AB37-D55E-1195-5C545CF0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B001D-EB8B-D344-787A-4C996B4C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1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A42A-C816-A027-BAD0-2FDEB7FD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385F2-DD0B-2E32-4C52-478A2B04D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8B409-B426-2C4C-2FA8-598FA6C3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98150-8BB1-669A-2C70-20309335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B70F4-3EA0-74D3-74CF-1999244F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D8AF-AF7D-A673-28D8-581AB1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45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4FA75-78B3-C6AC-6BC9-8D22E55F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19E59-9743-2B13-16FE-65CE5F3CE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476F-0D16-72A9-C48D-F03B711F7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A2EA-F1E8-4910-9CBC-93772F8AC862}" type="datetimeFigureOut">
              <a:rPr lang="de-CH" smtClean="0"/>
              <a:t>06.12.2022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6A83-F404-AAEB-6496-156C13F6D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3CCA-8952-FA39-BF88-DFCD9BEA8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2D49-7A0D-46E4-874E-3B15334822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36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FFBF-2839-93FC-4C9E-58C9E6DE9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74F7F-7B1B-C866-826B-316E2B370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371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phiapemi</dc:creator>
  <cp:lastModifiedBy>phiapemi</cp:lastModifiedBy>
  <cp:revision>1</cp:revision>
  <dcterms:created xsi:type="dcterms:W3CDTF">2022-12-06T08:09:55Z</dcterms:created>
  <dcterms:modified xsi:type="dcterms:W3CDTF">2022-12-06T08:10:23Z</dcterms:modified>
</cp:coreProperties>
</file>