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3" r:id="rId2"/>
    <p:sldMasterId id="2147483676" r:id="rId3"/>
    <p:sldMasterId id="2147483679" r:id="rId4"/>
    <p:sldMasterId id="2147483817" r:id="rId5"/>
    <p:sldMasterId id="2147483827" r:id="rId6"/>
  </p:sldMasterIdLst>
  <p:notesMasterIdLst>
    <p:notesMasterId r:id="rId16"/>
  </p:notesMasterIdLst>
  <p:handoutMasterIdLst>
    <p:handoutMasterId r:id="rId17"/>
  </p:handoutMasterIdLst>
  <p:sldIdLst>
    <p:sldId id="256" r:id="rId7"/>
    <p:sldId id="312" r:id="rId8"/>
    <p:sldId id="322" r:id="rId9"/>
    <p:sldId id="323" r:id="rId10"/>
    <p:sldId id="324" r:id="rId11"/>
    <p:sldId id="325" r:id="rId12"/>
    <p:sldId id="326" r:id="rId13"/>
    <p:sldId id="321" r:id="rId14"/>
    <p:sldId id="305" r:id="rId15"/>
  </p:sldIdLst>
  <p:sldSz cx="9144000" cy="6858000" type="screen4x3"/>
  <p:notesSz cx="6946900" cy="9271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B8519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1398" autoAdjust="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B30300A-3305-4A65-983F-96587176E8A0}" type="datetimeFigureOut">
              <a:rPr lang="en-US"/>
              <a:pPr>
                <a:defRPr/>
              </a:pPr>
              <a:t>7/13/2016</a:t>
            </a:fld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B90B5E8-3616-4FC1-A2B9-098A8083F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19490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949A96C-43D8-48CF-BB5D-3B59FD70C434}" type="datetimeFigureOut">
              <a:rPr lang="en-US"/>
              <a:pPr>
                <a:defRPr/>
              </a:pPr>
              <a:t>7/13/2016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03725"/>
            <a:ext cx="55562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53" tIns="46327" rIns="92653" bIns="4632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Calibri" panose="020F0502020204030204" pitchFamily="34" charset="0"/>
              </a:defRPr>
            </a:lvl1pPr>
          </a:lstStyle>
          <a:p>
            <a:fld id="{2F3C9020-FC61-496E-9BD7-23B48F293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642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6901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1557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155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986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60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13770385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E8B0D75B-9ABE-4C3F-8B55-6E1606ECB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69164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CCD0A58F-E2F7-4836-AA1A-4C3BEE01C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3121226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2842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60 font size</a:t>
            </a:r>
          </a:p>
        </p:txBody>
      </p:sp>
      <p:sp>
        <p:nvSpPr>
          <p:cNvPr id="632844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20389798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E01FD547-675F-4A8B-A350-71F0BBF59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70042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6D548756-308C-42A4-BF57-35E77D411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48067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4B2FA35-5A36-4CDA-8651-16B9948CD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3153432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A6279790-8A40-41E5-96F3-EDFFA2FBA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808198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6617E8C-6C73-4E09-BF69-BBEAFD1B36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345767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BEA5B6C-6392-4616-A7AD-D09057DB21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428578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140A984-B872-4F2E-A377-7D554B24D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456073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69FCE1E-F5B4-4A08-8E2E-04B0A3B73D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701270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45E66760-205D-46A3-963C-7600C53BD0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621136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0882F45B-9369-45B9-AACC-7A4217AEE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299336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0650" y="292100"/>
            <a:ext cx="165735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481965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61BCF469-2735-40FC-A96B-DC08B5E0BD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77110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11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60 font size</a:t>
            </a:r>
          </a:p>
        </p:txBody>
      </p:sp>
      <p:sp>
        <p:nvSpPr>
          <p:cNvPr id="640013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Unrestricted Internal Use</a:t>
            </a:r>
          </a:p>
          <a:p>
            <a:pPr>
              <a:defRPr/>
            </a:pPr>
            <a:r>
              <a:rPr lang="en-US"/>
              <a:t>© 2011, Carestream Health</a:t>
            </a:r>
          </a:p>
        </p:txBody>
      </p:sp>
    </p:spTree>
    <p:extLst>
      <p:ext uri="{BB962C8B-B14F-4D97-AF65-F5344CB8AC3E}">
        <p14:creationId xmlns:p14="http://schemas.microsoft.com/office/powerpoint/2010/main" xmlns="" val="8834235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7591211A-D883-42B8-B0F6-02E9063909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216474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9F291A57-B3EA-444B-9A3C-8465FC81E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68149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676400"/>
            <a:ext cx="32385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3DE2EA7A-FCC5-4E5D-A7E8-7FE335A609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2802112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1D85AE21-2397-452E-8F34-221E5394B5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264703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1E41E64D-44F5-449E-9538-6C607FC59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92915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7FFAF0F-A9EB-4E61-B4E9-CAF166A27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580205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7B1F000-F199-40C6-A165-8262D81523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1537378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E14325A-1A11-408D-BD93-9965233C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8042337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CA123E6-D56C-4F39-8B7D-547A4E9D2B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1876709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63EB8B1B-3094-4DEA-A72D-0BA9DB267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87307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00650" y="292100"/>
            <a:ext cx="165735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481965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B8BBF55A-5433-42B5-9D2F-1B2D1DC09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203374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894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45415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2156136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3323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9551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8417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71CF0258-DCA6-448C-914C-6C50ECD7F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5568522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5150797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9323712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62083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698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92100"/>
            <a:ext cx="2171700" cy="6215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92100"/>
            <a:ext cx="6362700" cy="6215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76883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6" descr="Digital_Sun_intro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arestream_logo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8C0FF7A5-B1A9-4C03-97AD-083C28613EB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96405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219D2CE-66CD-41C7-BB41-D52C13640D0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71869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9A4C6F27-8B25-4D95-B9F0-2059816646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74679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81522DC-C288-49BF-847D-DBDB6F318B0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9861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15D4533-0F35-4532-A228-E92CDAC869D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1856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22677B61-B8A9-40EE-B540-0CA718D39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4223318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4B80F006-036B-4108-BA77-9B7ED593A7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33917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E0C3CF1A-147E-4985-BE4A-EFA46B6230C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46504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5E4BEE73-7BFD-43CC-8B7E-2AA23CE549A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5415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BF0E1C94-26A0-447F-B8D4-A60BB1F3D73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3287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6" descr="Digital_Sun_intro.jp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arestream_logo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8C0FF7A5-B1A9-4C03-97AD-083C28613EB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77103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219D2CE-66CD-41C7-BB41-D52C13640D0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9728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9A4C6F27-8B25-4D95-B9F0-2059816646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7528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F81522DC-C288-49BF-847D-DBDB6F318B09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52713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15D4533-0F35-4532-A228-E92CDAC869D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7824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4B80F006-036B-4108-BA77-9B7ED593A7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29667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32AC2920-A2C6-4F4B-B322-D6A4A5198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732491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E0C3CF1A-147E-4985-BE4A-EFA46B6230C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78625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5E4BEE73-7BFD-43CC-8B7E-2AA23CE549A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90055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BF0E1C94-26A0-447F-B8D4-A60BB1F3D73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81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AE243E92-000E-4E83-B624-BA495DF82A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156996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7C674F7C-FE50-486E-9CF7-565169E17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024983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p.</a:t>
            </a:r>
            <a:fld id="{95BA1AF7-09C5-4ED1-B7F5-307541414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3084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 in Arial 18 font size</a:t>
            </a:r>
          </a:p>
          <a:p>
            <a:pPr lvl="1"/>
            <a:r>
              <a:rPr lang="en-US" altLang="en-US" smtClean="0"/>
              <a:t>Second level in Arial 16 font size</a:t>
            </a:r>
          </a:p>
          <a:p>
            <a:pPr lvl="2"/>
            <a:r>
              <a:rPr lang="en-US" altLang="en-US" smtClean="0"/>
              <a:t>Third level in Arial 14 font size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113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p.</a:t>
            </a:r>
            <a:fld id="{5FFA8D24-482B-4127-8A88-46823CFB50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2575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1366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47637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 in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2" name="Straight Connector 6"/>
          <p:cNvCxnSpPr/>
          <p:nvPr/>
        </p:nvCxnSpPr>
        <p:spPr>
          <a:xfrm>
            <a:off x="304800" y="1511300"/>
            <a:ext cx="66294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57600" y="3581400"/>
            <a:ext cx="6553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6629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 in Arial 18 font size</a:t>
            </a:r>
          </a:p>
          <a:p>
            <a:pPr lvl="1"/>
            <a:r>
              <a:rPr lang="en-US" altLang="en-US" smtClean="0"/>
              <a:t>Second level in Arial 16 font size</a:t>
            </a:r>
          </a:p>
          <a:p>
            <a:pPr lvl="2"/>
            <a:r>
              <a:rPr lang="en-US" altLang="en-US" smtClean="0"/>
              <a:t>Third level in Arial 14 font size</a:t>
            </a:r>
          </a:p>
        </p:txBody>
      </p:sp>
      <p:sp>
        <p:nvSpPr>
          <p:cNvPr id="10036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p.</a:t>
            </a:r>
            <a:fld id="{3CA1E3CC-F02B-43D3-9451-492A945705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indent="1588"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3088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09220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4319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8891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463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035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26072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662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 in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076" name="Picture 6" descr="Digital_Sun_intro.jp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4800" y="1524000"/>
            <a:ext cx="8839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66294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ADD text in Arial 18 font size</a:t>
            </a:r>
          </a:p>
          <a:p>
            <a:pPr lvl="1"/>
            <a:r>
              <a:rPr lang="en-US" altLang="en-US" smtClean="0"/>
              <a:t>Second level in Arial 16 font size</a:t>
            </a:r>
          </a:p>
          <a:p>
            <a:pPr lvl="2"/>
            <a:r>
              <a:rPr lang="en-US" altLang="en-US" smtClean="0"/>
              <a:t>Third level in Arial 14 font size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657600" y="3581400"/>
            <a:ext cx="65532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3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p.</a:t>
            </a:r>
            <a:fld id="{99A216CE-E0FF-4318-8DF1-8DCBF9F527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indent="1588"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Use as closing slide to your presentation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alt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indent="1588" algn="l" rtl="0" eaLnBrk="0" fontAlgn="base" hangingPunct="0">
        <a:spcBef>
          <a:spcPct val="100000"/>
        </a:spcBef>
        <a:spcAft>
          <a:spcPct val="50000"/>
        </a:spcAft>
        <a:buFont typeface="Arial" panose="020B0604020202020204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E3A8BBF-32E9-45AE-9D77-64706264373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1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pitchFamily="34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p.</a:t>
            </a:r>
            <a:fld id="{6E3A8BBF-32E9-45AE-9D77-64706264373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Unrestricted Internal Use. © Carestream Health, 2014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pitchFamily="34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</a:rPr>
              <a:t>Unrestricted Internal Use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© 2011, </a:t>
            </a:r>
            <a:r>
              <a:rPr lang="en-US" dirty="0" err="1" smtClean="0">
                <a:latin typeface="Arial" charset="0"/>
              </a:rPr>
              <a:t>Carestream</a:t>
            </a:r>
            <a:r>
              <a:rPr lang="en-US" dirty="0" smtClean="0">
                <a:latin typeface="Arial" charset="0"/>
              </a:rPr>
              <a:t> Health</a:t>
            </a:r>
          </a:p>
        </p:txBody>
      </p:sp>
      <p:sp>
        <p:nvSpPr>
          <p:cNvPr id="8195" name="Rectang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 smtClean="0"/>
              <a:t>AngualrJS</a:t>
            </a:r>
            <a:r>
              <a:rPr lang="en-US" altLang="en-US" sz="4000" dirty="0" smtClean="0"/>
              <a:t> </a:t>
            </a:r>
            <a:br>
              <a:rPr lang="en-US" altLang="en-US" sz="4000" dirty="0" smtClean="0"/>
            </a:br>
            <a:r>
              <a:rPr lang="en-US" altLang="en-US" sz="4000" dirty="0" smtClean="0"/>
              <a:t>Quick-Through</a:t>
            </a:r>
            <a:endParaRPr lang="en-US" altLang="en-US" sz="4000" dirty="0" smtClean="0"/>
          </a:p>
        </p:txBody>
      </p:sp>
      <p:sp>
        <p:nvSpPr>
          <p:cNvPr id="8196" name="Rectang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Baili</a:t>
            </a:r>
            <a:r>
              <a:rPr lang="en-US" altLang="en-US" dirty="0" smtClean="0"/>
              <a:t> Li</a:t>
            </a:r>
            <a:endParaRPr lang="en-US" alt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307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What is </a:t>
            </a:r>
            <a:r>
              <a:rPr lang="en-US" sz="3200" dirty="0" err="1" smtClean="0"/>
              <a:t>AngularJS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Advantages and </a:t>
            </a:r>
            <a:r>
              <a:rPr lang="en-US" sz="3200" dirty="0" smtClean="0"/>
              <a:t>Disadvantages </a:t>
            </a:r>
            <a:r>
              <a:rPr lang="en-US" sz="3200" dirty="0" smtClean="0"/>
              <a:t>of </a:t>
            </a:r>
            <a:r>
              <a:rPr lang="en-US" sz="3200" dirty="0" err="1" smtClean="0"/>
              <a:t>AngularJS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Codes Talk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Testing Support</a:t>
            </a:r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bg1"/>
                </a:solidFill>
              </a:rPr>
              <a:t>p.</a:t>
            </a:r>
            <a:fld id="{5AD4C413-B730-4FC4-85D1-F083DD812ADF}" type="slidenum">
              <a:rPr lang="en-US" altLang="en-US" sz="1000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 sz="10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71743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</a:t>
            </a:r>
            <a:r>
              <a:rPr lang="en-US" altLang="en-US" dirty="0" err="1" smtClean="0"/>
              <a:t>AngualrJS</a:t>
            </a:r>
            <a:endParaRPr lang="en-US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307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chemeClr val="bg1"/>
                </a:solidFill>
              </a:rPr>
              <a:t>p.</a:t>
            </a:r>
            <a:fld id="{5AD4C413-B730-4FC4-85D1-F083DD812ADF}" type="slidenum">
              <a:rPr lang="en-US" altLang="en-US" sz="1000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 sz="100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71743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p.</a:t>
            </a:r>
            <a:fld id="{B69FCE1E-F5B4-4A08-8E2E-04B0A3B73D3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p.</a:t>
            </a:r>
            <a:fld id="{B69FCE1E-F5B4-4A08-8E2E-04B0A3B73D3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p.</a:t>
            </a:r>
            <a:fld id="{B69FCE1E-F5B4-4A08-8E2E-04B0A3B73D3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p.</a:t>
            </a:r>
            <a:fld id="{B69FCE1E-F5B4-4A08-8E2E-04B0A3B73D3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p.</a:t>
            </a:r>
            <a:fld id="{B69FCE1E-F5B4-4A08-8E2E-04B0A3B73D3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4"/>
  <p:tag name="ARTICULATE_SLIDE_GUID" val="fffd9476-1efb-44c8-9dd1-2a2ffd595b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4"/>
  <p:tag name="ARTICULATE_SLIDE_GUID" val="fffd9476-1efb-44c8-9dd1-2a2ffd595bf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HIDE_SLIDE" val="1"/>
  <p:tag name="ARTICULATE_PLAYLIST_ID" val="-1"/>
  <p:tag name="ARTICULATE_LOCK_SLIDE" val="0"/>
  <p:tag name="ARTICULATE_SLIDE_NAV" val="32"/>
  <p:tag name="ARTICULATE_SLIDE_GUID" val="05f956c7-9a8c-4a21-8169-8a07e4814fc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heme/theme1.xml><?xml version="1.0" encoding="utf-8"?>
<a:theme xmlns:a="http://schemas.openxmlformats.org/drawingml/2006/main" name="6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Office Theme">
  <a:themeElements>
    <a:clrScheme name="8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8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Office Theme">
  <a:themeElements>
    <a:clrScheme name="10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0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12388</TotalTime>
  <Words>34</Words>
  <Application>Microsoft Office PowerPoint</Application>
  <PresentationFormat>On-screen Show (4:3)</PresentationFormat>
  <Paragraphs>17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6_Office Theme</vt:lpstr>
      <vt:lpstr>8_Office Theme</vt:lpstr>
      <vt:lpstr>10_Office Theme</vt:lpstr>
      <vt:lpstr>11_Office Theme</vt:lpstr>
      <vt:lpstr>Carestream-Master-Presentation-Template-20121115</vt:lpstr>
      <vt:lpstr>1_Carestream-Master-Presentation-Template-20121115</vt:lpstr>
      <vt:lpstr>AngualrJS  Quick-Through</vt:lpstr>
      <vt:lpstr>Agenda</vt:lpstr>
      <vt:lpstr>What is AngualrJS</vt:lpstr>
      <vt:lpstr>Slide 4</vt:lpstr>
      <vt:lpstr>Slide 5</vt:lpstr>
      <vt:lpstr>Slide 6</vt:lpstr>
      <vt:lpstr>Slide 7</vt:lpstr>
      <vt:lpstr>Slide 8</vt:lpstr>
      <vt:lpstr>Slide 9</vt:lpstr>
    </vt:vector>
  </TitlesOfParts>
  <Manager>Carestream Health Inc.</Manager>
  <Company>Carestream Health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Medical, NDT, Molecular (Dental has its own version). This POT file (powerpoint template) is used to create your own PPT (powerpoint presentations).</dc:title>
  <dc:subject>January 2011</dc:subject>
  <dc:creator>Carestream Health Inc.</dc:creator>
  <cp:keywords>Carestream, Carestream Health, Company Overview.</cp:keywords>
  <dc:description/>
  <cp:lastModifiedBy>19014974</cp:lastModifiedBy>
  <cp:revision>509</cp:revision>
  <dcterms:created xsi:type="dcterms:W3CDTF">2011-01-21T21:27:02Z</dcterms:created>
  <dcterms:modified xsi:type="dcterms:W3CDTF">2016-07-13T09:22:36Z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SortOrder">
    <vt:lpwstr>2.00000000000000</vt:lpwstr>
  </property>
  <property fmtid="{D5CDD505-2E9C-101B-9397-08002B2CF9AE}" pid="7" name="ContentType">
    <vt:lpwstr>Document</vt:lpwstr>
  </property>
  <property fmtid="{D5CDD505-2E9C-101B-9397-08002B2CF9AE}" pid="8" name="Contact">
    <vt:lpwstr>JoAnn Linder</vt:lpwstr>
  </property>
</Properties>
</file>