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EB Garamond" pitchFamily="2" charset="0"/>
      <p:regular r:id="rId15"/>
      <p:bold r:id="rId16"/>
      <p:italic r:id="rId17"/>
      <p:boldItalic r:id="rId18"/>
    </p:embeddedFont>
    <p:embeddedFont>
      <p:font typeface="EB Garamond ExtraBold" pitchFamily="2" charset="0"/>
      <p:bold r:id="rId19"/>
      <p:boldItalic r:id="rId20"/>
    </p:embeddedFont>
    <p:embeddedFont>
      <p:font typeface="EB Garamond Medium" pitchFamily="2" charset="0"/>
      <p:regular r:id="rId21"/>
      <p:bold r:id="rId22"/>
      <p:italic r:id="rId23"/>
      <p:boldItalic r:id="rId24"/>
    </p:embeddedFont>
    <p:embeddedFont>
      <p:font typeface="EB Garamond SemiBold" pitchFamily="2" charset="0"/>
      <p:regular r:id="rId25"/>
      <p:bold r:id="rId26"/>
      <p:italic r:id="rId27"/>
      <p:boldItalic r:id="rId28"/>
    </p:embeddedFont>
    <p:embeddedFont>
      <p:font typeface="Montserrat ExtraBold" pitchFamily="2" charset="0"/>
      <p:bold r:id="rId29"/>
      <p:boldItalic r:id="rId30"/>
    </p:embeddedFont>
    <p:embeddedFont>
      <p:font typeface="Public Sans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oBr7w2w/k6FukyUV8zyuRKQ1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E8DD-8876-4DAC-8A29-8DA13A1A0097}">
  <a:tblStyle styleId="{FCDFE8DD-8876-4DAC-8A29-8DA13A1A0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34" Type="http://schemas.openxmlformats.org/officeDocument/2006/relationships/font" Target="fonts/font20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33" Type="http://schemas.openxmlformats.org/officeDocument/2006/relationships/font" Target="fonts/font19.fntdata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font" Target="fonts/font1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32" Type="http://schemas.openxmlformats.org/officeDocument/2006/relationships/font" Target="fonts/font18.fntdata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font" Target="fonts/font14.fntdata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31" Type="http://schemas.openxmlformats.org/officeDocument/2006/relationships/font" Target="fonts/font1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font" Target="fonts/font16.fntdata" /><Relationship Id="rId35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2.png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g" /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g" /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slideLayout" Target="../slideLayouts/slideLayout117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118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INTERNET BANKING </a:t>
            </a:r>
            <a:endParaRPr dirty="0"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1877" name="Google Shape;1877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IN" b="0" i="0" dirty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https://github.com/libakeerthika/online-banking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IN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Internet Banking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00" y="1296269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dirty="0">
                <a:latin typeface="EB Garamond Medium"/>
                <a:ea typeface="EB Garamond Medium"/>
                <a:cs typeface="EB Garamond Medium"/>
                <a:sym typeface="EB Garamond Medium"/>
              </a:rPr>
              <a:t>This project aims to design and develop a user-friendly and secure internet banking website that provides customers with a range of financial services, such as account management, fund transfer, and bill payment.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557891652"/>
              </p:ext>
            </p:extLst>
          </p:nvPr>
        </p:nvGraphicFramePr>
        <p:xfrm>
          <a:off x="144699" y="2418928"/>
          <a:ext cx="4427301" cy="179820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9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2115a928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JANANI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2115a929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JOSHIKA J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2115a935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LIBA KEERTHIKA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endParaRPr sz="1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endParaRPr sz="15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26358" y="86178"/>
            <a:ext cx="6164035" cy="651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&lt;!DOCTYPE html&gt;
&lt;html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lang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en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”&gt;
  &lt;head&gt;
    &lt;meta charset=“UTF-8”&gt;
    &lt;title&gt;Internet Banking&lt;/title&gt;
  &lt;/head&gt;
  &lt;body&gt;
    &lt;header&gt;
      &lt;h1&gt;Internet Banking&lt;/h1&gt;
    &lt;/header&gt;
    &lt;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nav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&gt;
      &lt;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=“#”&gt;Home&lt;/a&gt;&lt;/li&gt;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=“#”&gt;Accounts&lt;/a&gt;&lt;/li&gt;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=“#”&gt;Transfer Money&lt;/a&gt;&lt;/li&gt;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=“#”&gt;Payments&lt;/a&gt;&lt;/li&gt;
        &lt;li&gt;&lt;a 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=“#”&gt;Settings&lt;/a&gt;&lt;/li&gt;
      &lt;/</a:t>
            </a:r>
            <a:r>
              <a:rPr lang="en-IN" sz="1600" b="1" i="0" u="none" strike="noStrike" cap="none" dirty="0" err="1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sz="1600" b="1" i="0" u="none" strike="noStrike" cap="none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&gt;
  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
      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9" name="Google Shape;1859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6C05B-5BEA-35B3-4EAA-98A55FBCFB17}"/>
              </a:ext>
            </a:extLst>
          </p:cNvPr>
          <p:cNvSpPr txBox="1"/>
          <p:nvPr/>
        </p:nvSpPr>
        <p:spPr>
          <a:xfrm>
            <a:off x="417285" y="443708"/>
            <a:ext cx="6241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&lt;/</a:t>
            </a:r>
            <a:r>
              <a:rPr lang="en-US" sz="1600" dirty="0" err="1"/>
              <a:t>nav</a:t>
            </a:r>
            <a:r>
              <a:rPr lang="en-US" sz="1600" dirty="0"/>
              <a:t>&gt;   </a:t>
            </a:r>
            <a:endParaRPr lang="en-IN" sz="1600" dirty="0"/>
          </a:p>
          <a:p>
            <a:r>
              <a:rPr lang="en-US" sz="1600" dirty="0"/>
              <a:t> &lt;main&gt;      </a:t>
            </a:r>
            <a:endParaRPr lang="en-IN" sz="1600" dirty="0"/>
          </a:p>
          <a:p>
            <a:r>
              <a:rPr lang="en-US" sz="1600" dirty="0"/>
              <a:t>&lt;h2&gt;Welcome to Internet Banking&lt;/h2&gt;   </a:t>
            </a:r>
            <a:endParaRPr lang="en-IN" sz="1600" dirty="0"/>
          </a:p>
          <a:p>
            <a:r>
              <a:rPr lang="en-US" sz="1600" dirty="0"/>
              <a:t>   &lt;p&gt;Please log in to your account to access your banking information.&lt;/p&gt;      &lt;form id="login-form"&gt;        </a:t>
            </a:r>
            <a:endParaRPr lang="en-IN" sz="1600" dirty="0"/>
          </a:p>
          <a:p>
            <a:r>
              <a:rPr lang="en-US" sz="1600" dirty="0"/>
              <a:t>&lt;label for="username"&gt;Username:&lt;/label&gt;     </a:t>
            </a:r>
            <a:endParaRPr lang="en-IN" sz="1600" dirty="0"/>
          </a:p>
          <a:p>
            <a:r>
              <a:rPr lang="en-US" sz="1600" dirty="0"/>
              <a:t>   &lt;input type="text" id="username" name="username"&gt;&lt;</a:t>
            </a:r>
            <a:r>
              <a:rPr lang="en-US" sz="1600" dirty="0" err="1"/>
              <a:t>br</a:t>
            </a:r>
            <a:r>
              <a:rPr lang="en-US" sz="1600" dirty="0"/>
              <a:t>&gt;        </a:t>
            </a:r>
            <a:endParaRPr lang="en-IN" sz="1600" dirty="0"/>
          </a:p>
          <a:p>
            <a:r>
              <a:rPr lang="en-US" sz="1600" dirty="0"/>
              <a:t>&lt;label for="password"&gt;Password:&lt;/label&gt;        </a:t>
            </a:r>
            <a:endParaRPr lang="en-IN" sz="1600" dirty="0"/>
          </a:p>
          <a:p>
            <a:r>
              <a:rPr lang="en-US" sz="1600" dirty="0"/>
              <a:t>&lt;input type="password" id="password" name="password"&gt;&lt;</a:t>
            </a:r>
            <a:r>
              <a:rPr lang="en-US" sz="1600" dirty="0" err="1"/>
              <a:t>br</a:t>
            </a:r>
            <a:r>
              <a:rPr lang="en-US" sz="1600" dirty="0"/>
              <a:t>&gt;        </a:t>
            </a:r>
            <a:endParaRPr lang="en-IN" sz="1600" dirty="0"/>
          </a:p>
          <a:p>
            <a:r>
              <a:rPr lang="en-US" sz="1600" dirty="0"/>
              <a:t>&lt;input type="submit" value="Log in"&gt;   </a:t>
            </a:r>
            <a:endParaRPr lang="en-IN" sz="1600" dirty="0"/>
          </a:p>
          <a:p>
            <a:r>
              <a:rPr lang="en-US" sz="1600" dirty="0"/>
              <a:t>   &lt;/form&gt;    </a:t>
            </a:r>
            <a:endParaRPr lang="en-IN" sz="1600" dirty="0"/>
          </a:p>
          <a:p>
            <a:r>
              <a:rPr lang="en-US" sz="1600" dirty="0"/>
              <a:t>&lt;/main&gt;    </a:t>
            </a:r>
            <a:endParaRPr lang="en-IN" sz="1600" dirty="0"/>
          </a:p>
          <a:p>
            <a:r>
              <a:rPr lang="en-US" sz="1600" dirty="0"/>
              <a:t>&lt;footer&gt;     </a:t>
            </a:r>
            <a:endParaRPr lang="en-IN" sz="1600" dirty="0"/>
          </a:p>
          <a:p>
            <a:r>
              <a:rPr lang="en-US" sz="1600" dirty="0"/>
              <a:t> &lt;p&gt;&amp;copy; 2023 Internet Banking. All rights reserved.&lt;/p&gt;</a:t>
            </a:r>
            <a:endParaRPr lang="en-IN" sz="1600" dirty="0"/>
          </a:p>
          <a:p>
            <a:r>
              <a:rPr lang="en-US" sz="1600" dirty="0"/>
              <a:t>   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8385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6933-FA3F-B2D9-B6D9-E4494904D6B4}"/>
              </a:ext>
            </a:extLst>
          </p:cNvPr>
          <p:cNvSpPr txBox="1"/>
          <p:nvPr/>
        </p:nvSpPr>
        <p:spPr>
          <a:xfrm>
            <a:off x="517072" y="411963"/>
            <a:ext cx="63772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&lt;script&gt;     </a:t>
            </a:r>
            <a:endParaRPr lang="en-IN" dirty="0"/>
          </a:p>
          <a:p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form = </a:t>
            </a:r>
            <a:r>
              <a:rPr lang="en-US" dirty="0" err="1"/>
              <a:t>document.querySelector</a:t>
            </a:r>
            <a:r>
              <a:rPr lang="en-US" dirty="0"/>
              <a:t>('#login-form');      </a:t>
            </a:r>
            <a:endParaRPr lang="en-IN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usernameInput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('#username');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passwordInput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('#password');      </a:t>
            </a:r>
            <a:r>
              <a:rPr lang="en-US" dirty="0" err="1"/>
              <a:t>form.addEventListener</a:t>
            </a:r>
            <a:r>
              <a:rPr lang="en-US" dirty="0"/>
              <a:t>('submit', (event) =&gt; {        </a:t>
            </a:r>
            <a:r>
              <a:rPr lang="en-US" dirty="0" err="1"/>
              <a:t>event.preventDefault</a:t>
            </a:r>
            <a:r>
              <a:rPr lang="en-US" dirty="0"/>
              <a:t>();        </a:t>
            </a:r>
            <a:r>
              <a:rPr lang="en-US" dirty="0" err="1"/>
              <a:t>const</a:t>
            </a:r>
            <a:r>
              <a:rPr lang="en-US" dirty="0"/>
              <a:t> username = </a:t>
            </a:r>
            <a:r>
              <a:rPr lang="en-US" dirty="0" err="1"/>
              <a:t>usernameInput.value.trim</a:t>
            </a:r>
            <a:r>
              <a:rPr lang="en-US" dirty="0"/>
              <a:t>();      </a:t>
            </a:r>
            <a:endParaRPr lang="en-IN" dirty="0"/>
          </a:p>
          <a:p>
            <a:r>
              <a:rPr lang="en-US" dirty="0" err="1"/>
              <a:t>const</a:t>
            </a:r>
            <a:r>
              <a:rPr lang="en-US" dirty="0"/>
              <a:t> password = </a:t>
            </a:r>
            <a:r>
              <a:rPr lang="en-US" dirty="0" err="1"/>
              <a:t>passwordInput.value.trim</a:t>
            </a:r>
            <a:r>
              <a:rPr lang="en-US" dirty="0"/>
              <a:t>();    </a:t>
            </a:r>
            <a:endParaRPr lang="en-IN" dirty="0"/>
          </a:p>
          <a:p>
            <a:r>
              <a:rPr lang="en-US" dirty="0"/>
              <a:t>    if (username === '' || password === ‘’) </a:t>
            </a:r>
            <a:endParaRPr lang="en-IN" dirty="0"/>
          </a:p>
          <a:p>
            <a:r>
              <a:rPr lang="en-US" dirty="0"/>
              <a:t>{          </a:t>
            </a:r>
            <a:endParaRPr lang="en-IN" dirty="0"/>
          </a:p>
          <a:p>
            <a:r>
              <a:rPr lang="en-US" dirty="0"/>
              <a:t>alert('Please enter both a username and password');       </a:t>
            </a:r>
            <a:endParaRPr lang="en-IN" dirty="0"/>
          </a:p>
          <a:p>
            <a:r>
              <a:rPr lang="en-US" dirty="0"/>
              <a:t> } else {         </a:t>
            </a:r>
            <a:endParaRPr lang="en-IN" dirty="0"/>
          </a:p>
          <a:p>
            <a:r>
              <a:rPr lang="en-US" dirty="0"/>
              <a:t> // Simulate server-side authentication        </a:t>
            </a:r>
            <a:endParaRPr lang="en-IN" dirty="0"/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= authenticate(username, password);       </a:t>
            </a:r>
            <a:endParaRPr lang="en-IN" dirty="0"/>
          </a:p>
          <a:p>
            <a:r>
              <a:rPr lang="en-US" dirty="0"/>
              <a:t>   if (</a:t>
            </a:r>
            <a:r>
              <a:rPr lang="en-US" dirty="0" err="1"/>
              <a:t>isAuthenticated</a:t>
            </a:r>
            <a:r>
              <a:rPr lang="en-US" dirty="0"/>
              <a:t>) {          </a:t>
            </a:r>
            <a:endParaRPr lang="en-IN" dirty="0"/>
          </a:p>
          <a:p>
            <a:r>
              <a:rPr lang="en-US" dirty="0"/>
              <a:t>  alert('Welcome back ' + username);         </a:t>
            </a:r>
            <a:endParaRPr lang="en-IN" dirty="0"/>
          </a:p>
          <a:p>
            <a:r>
              <a:rPr lang="en-US" dirty="0"/>
              <a:t>   // Redirect to user's account page          </a:t>
            </a:r>
            <a:endParaRPr lang="en-IN" dirty="0"/>
          </a:p>
          <a:p>
            <a:r>
              <a:rPr lang="en-US" dirty="0"/>
              <a:t>  // </a:t>
            </a:r>
            <a:r>
              <a:rPr lang="en-US" dirty="0" err="1"/>
              <a:t>window.location.href</a:t>
            </a:r>
            <a:r>
              <a:rPr lang="en-US" dirty="0"/>
              <a:t> = '</a:t>
            </a:r>
            <a:r>
              <a:rPr lang="en-US" dirty="0" err="1"/>
              <a:t>accounts.html</a:t>
            </a:r>
            <a:r>
              <a:rPr lang="en-US" dirty="0"/>
              <a:t>';         </a:t>
            </a:r>
            <a:endParaRPr lang="en-IN" dirty="0"/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3960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8E921-9F66-2D38-26F1-EC213769F2AC}"/>
              </a:ext>
            </a:extLst>
          </p:cNvPr>
          <p:cNvSpPr txBox="1"/>
          <p:nvPr/>
        </p:nvSpPr>
        <p:spPr>
          <a:xfrm>
            <a:off x="889000" y="609253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else {           </a:t>
            </a:r>
            <a:endParaRPr lang="en-IN" sz="1600" dirty="0"/>
          </a:p>
          <a:p>
            <a:r>
              <a:rPr lang="en-US" sz="1600" dirty="0"/>
              <a:t> alert('Incorrect username or password');          }        }      });      </a:t>
            </a:r>
            <a:endParaRPr lang="en-IN" sz="1600" dirty="0"/>
          </a:p>
          <a:p>
            <a:r>
              <a:rPr lang="en-US" sz="1600" dirty="0"/>
              <a:t>// Simulated authentication function - replace with actual server-side authentication      function authenticate(username, password)</a:t>
            </a:r>
            <a:endParaRPr lang="en-IN" sz="1600" dirty="0"/>
          </a:p>
          <a:p>
            <a:r>
              <a:rPr lang="en-US" sz="1600" dirty="0"/>
              <a:t> {       </a:t>
            </a:r>
            <a:endParaRPr lang="en-IN" sz="1600" dirty="0"/>
          </a:p>
          <a:p>
            <a:r>
              <a:rPr lang="en-US" sz="1600" dirty="0"/>
              <a:t> return username === 'user' &amp;&amp; password === 'password';     </a:t>
            </a:r>
            <a:endParaRPr lang="en-IN" sz="1600" dirty="0"/>
          </a:p>
          <a:p>
            <a:r>
              <a:rPr lang="en-US" sz="1600" dirty="0"/>
              <a:t>}   </a:t>
            </a:r>
            <a:endParaRPr lang="en-IN" sz="1600" dirty="0"/>
          </a:p>
          <a:p>
            <a:r>
              <a:rPr lang="en-US" sz="1600" dirty="0"/>
              <a:t> &lt;/script&gt;</a:t>
            </a:r>
            <a:endParaRPr lang="en-IN" sz="1600" dirty="0"/>
          </a:p>
          <a:p>
            <a:r>
              <a:rPr lang="en-US" sz="1600" dirty="0"/>
              <a:t>  &lt;/body&gt;</a:t>
            </a:r>
            <a:endParaRPr lang="en-IN" sz="1600" dirty="0"/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636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2B228A-FED8-D596-B7F5-5F57BED5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" y="589642"/>
            <a:ext cx="7737929" cy="37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E056F6-AB93-1E9D-82C3-78B59089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" y="507999"/>
            <a:ext cx="8146143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61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Internet Banking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2020PITIT128</cp:lastModifiedBy>
  <cp:revision>1</cp:revision>
  <dcterms:created xsi:type="dcterms:W3CDTF">2020-08-13T11:21:46Z</dcterms:created>
  <dcterms:modified xsi:type="dcterms:W3CDTF">2023-04-07T16:10:29Z</dcterms:modified>
</cp:coreProperties>
</file>