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4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33D94F-B1C9-4878-B85E-A1352B728AA4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0D578F6-E3F4-EA54-207A-2E4C9AF25A61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63CC793-4156-EF8C-4C29-B4387BF9B5C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CF6293-913F-E885-EF36-40AE2C75E576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5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56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7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0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4" name="Gerader Verbinder 83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200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4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8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2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3" name="Gerader Verbinder 32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9F436CA-16E8-A358-E65C-7FDD5A665D3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3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51B9765-84F9-D293-34C7-70BEB676AABB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5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7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C87F6B6-7C1B-A7F3-DA1C-689FF71EEF51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8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2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4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6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3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28FE6EA-05D7-2FD3-EEAF-E32B8312642F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4CF7889-1489-45D3-D6C7-CAA8A0E49245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608166-6D3D-3ADF-5922-F5E6CF4825B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471AD5B0-11A8-EEA5-3DFC-7E8F6101BE63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60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61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grpSp>
        <p:nvGrpSpPr>
          <p:cNvPr id="11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7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20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23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6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29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2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3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38" name="Gerader Verbinder 37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0F94CD-2911-BE11-258D-110480B6770E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17B9C5-17C9-7D8B-DB12-B35B58E7EF21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+mn-ea"/>
              <a:cs typeface="+mn-cs"/>
            </a:endParaRP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C7331F2-4B8C-25F7-0BD9-6825A5A8244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10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7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8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20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24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5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7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3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0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7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60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14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56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8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7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4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7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80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3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6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9" name="Gerader Verbinder 88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3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4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F890AF4-EEC0-9887-E318-AFF2077EF2C4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39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3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6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27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9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31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2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3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35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3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886880C-BDCE-0AD6-C1B3-AC8CAD7DDE36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57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59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58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63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6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69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72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75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78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81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84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87" name="Gerader Verbinder 86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91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191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9DEA61-8A37-B89F-0E92-C0A19EA9A51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9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3D3C73-3278-C86F-FEEE-41C890CB726F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C733D76-2856-AE52-4521-5D6E4D40D61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4A2114-EBF2-112E-C977-11EB76243CE8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2FCC252-31A3-3ECF-49AD-B6534C9C4643}" type="datetime1">
              <a:rPr lang="de-DE"/>
              <a:t>28.10.2024</a:t>
            </a:fld>
            <a:endParaRPr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" name="Bildplatzhalter 6"/>
          <p:cNvSpPr>
            <a:spLocks noGrp="1"/>
          </p:cNvSpPr>
          <p:nvPr>
            <p:ph type="pic" sz="quarter" idx="38" hasCustomPrompt="1"/>
          </p:nvPr>
        </p:nvSpPr>
        <p:spPr bwMode="auto">
          <a:xfrm>
            <a:off x="8437356" y="301185"/>
            <a:ext cx="1080000" cy="386413"/>
          </a:xfrm>
        </p:spPr>
        <p:txBody>
          <a:bodyPr rIns="0" anchor="ctr" anchorCtr="0">
            <a:normAutofit/>
          </a:bodyPr>
          <a:lstStyle>
            <a:lvl1pPr algn="ctr">
              <a:defRPr sz="800">
                <a:solidFill>
                  <a:schemeClr val="accent6"/>
                </a:solidFill>
              </a:defRPr>
            </a:lvl1pPr>
          </a:lstStyle>
          <a:p>
            <a:pPr>
              <a:defRPr/>
            </a:pPr>
            <a:r>
              <a:rPr lang="de-DE"/>
              <a:t>Optional Logo einfügen</a:t>
            </a:r>
            <a:endParaRPr/>
          </a:p>
        </p:txBody>
      </p:sp>
      <p:sp>
        <p:nvSpPr>
          <p:cNvPr id="1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A58DD05-0750-4B62-3A57-95D85F9D5A5B}" type="datetime1">
              <a:rPr lang="de-DE"/>
              <a:t>28.10.2024</a:t>
            </a:fld>
            <a:endParaRPr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/>
              <a:t>Rechnerarchitekturen für Deep Learning Anwendungen (RADL)</a:t>
            </a:r>
            <a:endParaRPr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482099" y="6634666"/>
            <a:ext cx="193964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‹Nr.›</a:t>
            </a:fld>
            <a:endParaRPr lang="de-DE"/>
          </a:p>
        </p:txBody>
      </p:sp>
      <p:sp>
        <p:nvSpPr>
          <p:cNvPr id="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9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08,70</a:t>
              </a:r>
              <a:endParaRPr/>
            </a:p>
          </p:txBody>
        </p:sp>
      </p:grpSp>
      <p:grpSp>
        <p:nvGrpSpPr>
          <p:cNvPr id="15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06,00</a:t>
              </a:r>
              <a:endParaRPr/>
            </a:p>
          </p:txBody>
        </p:sp>
      </p:grpSp>
      <p:grpSp>
        <p:nvGrpSpPr>
          <p:cNvPr id="18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05,00</a:t>
              </a:r>
              <a:endParaRPr/>
            </a:p>
          </p:txBody>
        </p:sp>
      </p:grpSp>
      <p:grpSp>
        <p:nvGrpSpPr>
          <p:cNvPr id="21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00,00</a:t>
              </a:r>
              <a:endParaRPr/>
            </a:p>
          </p:txBody>
        </p:sp>
      </p:grpSp>
      <p:grpSp>
        <p:nvGrpSpPr>
          <p:cNvPr id="24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07,70</a:t>
              </a:r>
              <a:endParaRPr/>
            </a:p>
          </p:txBody>
        </p:sp>
      </p:grpSp>
      <p:grpSp>
        <p:nvGrpSpPr>
          <p:cNvPr id="27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08,90</a:t>
              </a:r>
              <a:endParaRPr/>
            </a:p>
          </p:txBody>
        </p:sp>
      </p:grpSp>
      <p:grpSp>
        <p:nvGrpSpPr>
          <p:cNvPr id="30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grpSp>
        <p:nvGrpSpPr>
          <p:cNvPr id="33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grpSp>
        <p:nvGrpSpPr>
          <p:cNvPr id="14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>
              <a:cxnSpLocks/>
            </p:cNvCxnSpPr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00,30</a:t>
              </a:r>
              <a:endParaRPr/>
            </a:p>
          </p:txBody>
        </p:sp>
      </p:grpSp>
      <p:cxnSp>
        <p:nvCxnSpPr>
          <p:cNvPr id="40" name="Gerader Verbinder 39"/>
          <p:cNvCxnSpPr>
            <a:cxnSpLocks/>
          </p:cNvCxnSpPr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>
              <a:cxnSpLocks/>
            </p:cNvCxnSpPr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+mn-ea"/>
                  <a:cs typeface="+mn-cs"/>
                </a:rPr>
                <a:t>15,50</a:t>
              </a:r>
              <a:endParaRPr/>
            </a:p>
          </p:txBody>
        </p:sp>
      </p:grpSp>
      <p:sp>
        <p:nvSpPr>
          <p:cNvPr id="44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6950338" name="Titel 1"/>
          <p:cNvSpPr>
            <a:spLocks noGrp="1"/>
          </p:cNvSpPr>
          <p:nvPr>
            <p:ph type="title"/>
          </p:nvPr>
        </p:nvSpPr>
        <p:spPr bwMode="auto">
          <a:xfrm flipH="0" flipV="0">
            <a:off x="518316" y="301183"/>
            <a:ext cx="11187395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Rechnerarchitekturen für Deep-Learning Anwendungen (RADL)</a:t>
            </a:r>
            <a:endParaRPr/>
          </a:p>
        </p:txBody>
      </p:sp>
      <p:sp>
        <p:nvSpPr>
          <p:cNvPr id="23820683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8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Dustin Heither, Maximilian Achenbach and Robert Kagan</a:t>
            </a:r>
            <a:endParaRPr/>
          </a:p>
        </p:txBody>
      </p:sp>
      <p:pic>
        <p:nvPicPr>
          <p:cNvPr id="320109838" name="Bild 320109838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10804274" y="5325750"/>
            <a:ext cx="900000" cy="9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105327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C8869D3-67AB-54DC-52F3-A2B2B7267149}" type="datetime1">
              <a:rPr lang="de-DE"/>
              <a:t>28.10.2024</a:t>
            </a:fld>
            <a:endParaRPr/>
          </a:p>
        </p:txBody>
      </p:sp>
      <p:sp>
        <p:nvSpPr>
          <p:cNvPr id="18627945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4"/>
            <a:ext cx="5470092" cy="122279"/>
          </a:xfrm>
        </p:spPr>
        <p:txBody>
          <a:bodyPr/>
          <a:lstStyle/>
          <a:p>
            <a:pPr>
              <a:defRPr/>
            </a:pPr>
            <a:r>
              <a:rPr lang="de-DE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Rechnerarchitekturen für Deep Learning Anwendungen (RADL)</a:t>
            </a:r>
            <a:endParaRPr lang="de-DE"/>
          </a:p>
        </p:txBody>
      </p:sp>
      <p:sp>
        <p:nvSpPr>
          <p:cNvPr id="20900236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D50F97-7E50-32A4-B129-2BCB24BF4D33}" type="slidenum">
              <a:rPr lang="de-DE"/>
              <a:t/>
            </a:fld>
            <a:endParaRPr lang="de-DE"/>
          </a:p>
        </p:txBody>
      </p:sp>
      <p:sp>
        <p:nvSpPr>
          <p:cNvPr id="1853744789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Application purpose</a:t>
            </a:r>
            <a:r>
              <a:rPr>
                <a:solidFill>
                  <a:schemeClr val="accent4"/>
                </a:solidFill>
              </a:rPr>
              <a:t>:</a:t>
            </a:r>
            <a:r>
              <a:rPr>
                <a:solidFill>
                  <a:schemeClr val="tx1"/>
                </a:solidFill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Classification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Dataset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MNIST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Kind of application: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General purpose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laptops and desktops</a:t>
            </a:r>
            <a:endParaRPr lang="de-DE"/>
          </a:p>
        </p:txBody>
      </p:sp>
      <p:sp>
        <p:nvSpPr>
          <p:cNvPr id="509370798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Application</a:t>
            </a:r>
            <a:endParaRPr/>
          </a:p>
        </p:txBody>
      </p:sp>
      <p:sp>
        <p:nvSpPr>
          <p:cNvPr id="101826973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Dustin Heither, Maximilian Achenbach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Robert Kagan</a:t>
            </a:r>
            <a:endParaRPr sz="1600"/>
          </a:p>
        </p:txBody>
      </p:sp>
      <p:pic>
        <p:nvPicPr>
          <p:cNvPr id="20480117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18319" y="3086100"/>
            <a:ext cx="5305424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128816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681C9A-FBD4-219E-D85E-05F663A5DA88}" type="datetime1">
              <a:rPr lang="de-DE"/>
              <a:t>28.10.2024</a:t>
            </a:fld>
            <a:endParaRPr/>
          </a:p>
        </p:txBody>
      </p:sp>
      <p:sp>
        <p:nvSpPr>
          <p:cNvPr id="1622723268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4"/>
            <a:ext cx="5470092" cy="122279"/>
          </a:xfrm>
        </p:spPr>
        <p:txBody>
          <a:bodyPr/>
          <a:lstStyle/>
          <a:p>
            <a:pPr>
              <a:defRPr/>
            </a:pPr>
            <a:r>
              <a:rPr lang="de-DE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Rechnerarchitekturen für Deep Learning Anwendungen (RADL)</a:t>
            </a:r>
            <a:endParaRPr lang="de-DE"/>
          </a:p>
        </p:txBody>
      </p:sp>
      <p:sp>
        <p:nvSpPr>
          <p:cNvPr id="17681830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CF24268F-B141-28DF-5850-11B4F5B6D83C}" type="slidenum">
              <a:rPr lang="de-DE"/>
              <a:t/>
            </a:fld>
            <a:endParaRPr lang="de-DE"/>
          </a:p>
        </p:txBody>
      </p:sp>
      <p:sp>
        <p:nvSpPr>
          <p:cNvPr id="1566619256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/>
          <a:lstStyle/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Hardware: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CPU vs. GPU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Device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:					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Developer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: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lvl="1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Apple M3 Pro (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ARMv8.6-A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			Dustin Heither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lvl="1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Intel Core i7 1065G7 (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x86-64-v4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			Robert Kagan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900" lvl="1" indent="-261850"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Nvidia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GeForce RTX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2080			Maximilian Achenbach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1827157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4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Targeted architecture</a:t>
            </a:r>
            <a:endParaRPr/>
          </a:p>
        </p:txBody>
      </p:sp>
      <p:sp>
        <p:nvSpPr>
          <p:cNvPr id="5279763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Dustin Heither, Maximilian Achenbach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Robert Kagan</a:t>
            </a:r>
            <a:endParaRPr sz="1600"/>
          </a:p>
        </p:txBody>
      </p:sp>
      <p:pic>
        <p:nvPicPr>
          <p:cNvPr id="9825473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0" flipH="0" flipV="0">
            <a:off x="518319" y="3500775"/>
            <a:ext cx="2905200" cy="2700000"/>
          </a:xfrm>
          <a:prstGeom prst="rect">
            <a:avLst/>
          </a:prstGeom>
        </p:spPr>
      </p:pic>
      <p:pic>
        <p:nvPicPr>
          <p:cNvPr id="114278551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5673600" y="3949200"/>
            <a:ext cx="2476800" cy="1980000"/>
          </a:xfrm>
          <a:prstGeom prst="rect">
            <a:avLst/>
          </a:prstGeom>
        </p:spPr>
      </p:pic>
      <p:pic>
        <p:nvPicPr>
          <p:cNvPr id="200414782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3837600" y="4129200"/>
            <a:ext cx="1652400" cy="162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26142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2484973-13B6-9A19-0FEA-EA1B9D4C98D3}" type="datetime1">
              <a:rPr lang="de-DE"/>
              <a:t>28.10.2024</a:t>
            </a:fld>
            <a:endParaRPr/>
          </a:p>
        </p:txBody>
      </p:sp>
      <p:sp>
        <p:nvSpPr>
          <p:cNvPr id="49588869" name="Fußzeilenplatzhalter 3"/>
          <p:cNvSpPr>
            <a:spLocks noGrp="1"/>
          </p:cNvSpPr>
          <p:nvPr>
            <p:ph type="ftr" sz="quarter" idx="11"/>
          </p:nvPr>
        </p:nvSpPr>
        <p:spPr bwMode="auto">
          <a:xfrm>
            <a:off x="518319" y="6634664"/>
            <a:ext cx="5470092" cy="122279"/>
          </a:xfrm>
        </p:spPr>
        <p:txBody>
          <a:bodyPr/>
          <a:lstStyle/>
          <a:p>
            <a:pPr>
              <a:defRPr/>
            </a:pPr>
            <a:r>
              <a:rPr lang="de-DE" sz="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Rechnerarchitekturen für Deep Learning Anwendungen (RADL)</a:t>
            </a:r>
            <a:endParaRPr lang="de-DE"/>
          </a:p>
        </p:txBody>
      </p:sp>
      <p:sp>
        <p:nvSpPr>
          <p:cNvPr id="208786385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7883F43-A750-67FD-67BE-958B1BECAC8F}" type="slidenum">
              <a:rPr lang="de-DE"/>
              <a:t/>
            </a:fld>
            <a:endParaRPr lang="de-DE"/>
          </a:p>
        </p:txBody>
      </p:sp>
      <p:sp>
        <p:nvSpPr>
          <p:cNvPr id="16298486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0000" lnSpcReduction="2000"/>
          </a:bodyPr>
          <a:lstStyle/>
          <a:p>
            <a:pPr marL="261850" marR="0" indent="-261850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The final result:</a:t>
            </a:r>
            <a:endParaRPr sz="1600" b="0" i="0" u="none" strike="noStrike" cap="none" spc="0">
              <a:solidFill>
                <a:schemeClr val="accent4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Deep Learning Framework with CPU-GPU switch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Possibly: Combination of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and SIMD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Evaluation of: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gains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consumption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Performance per watt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3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PCIe latency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39821" indent="-239821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Kind of optimization:	</a:t>
            </a:r>
            <a:r>
              <a:rPr lang="de-DE" sz="1600" b="0" i="0" u="none" strike="noStrike" cap="none" spc="0">
                <a:solidFill>
                  <a:schemeClr val="accent4"/>
                </a:solidFill>
                <a:latin typeface="Arial"/>
                <a:ea typeface="Arial"/>
                <a:cs typeface="Arial"/>
              </a:rPr>
              <a:t>	Developer:</a:t>
            </a:r>
            <a:endParaRPr sz="1600" b="0" i="0" u="none" strike="noStrike" cap="none" spc="0">
              <a:solidFill>
                <a:schemeClr val="accent4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Multithreading			Dustin Heither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 (SSE vs.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AVX2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vs. </a:t>
            </a:r>
            <a:r>
              <a:rPr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AVX-512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	Robert Kagan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2" algn="l" defTabSz="914400">
              <a:lnSpc>
                <a:spcPct val="108000"/>
              </a:lnSpc>
              <a:spcBef>
                <a:spcPts val="0"/>
              </a:spcBef>
              <a:spcAft>
                <a:spcPts val="1199"/>
              </a:spcAft>
              <a:buClr>
                <a:schemeClr val="accent4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CUDA tuning			Maximilian Achenbach</a:t>
            </a:r>
            <a:endParaRPr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008334965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546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Approach and responsibilities</a:t>
            </a:r>
            <a:endParaRPr/>
          </a:p>
        </p:txBody>
      </p:sp>
      <p:sp>
        <p:nvSpPr>
          <p:cNvPr id="1571554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58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Dustin Heither, Maximilian Achenbach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Robert Kagan</a:t>
            </a:r>
            <a:endParaRPr sz="1600"/>
          </a:p>
        </p:txBody>
      </p:sp>
      <p:pic>
        <p:nvPicPr>
          <p:cNvPr id="134594835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8408988" y="2234802"/>
            <a:ext cx="3267074" cy="33623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ONLYOFFICE/8.2.0.143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Rechnerarchitekturen für Deep-Learning Anwendungen (RADL)</dc:title>
  <dc:creator>Dustin Heither;Maximilian Achenbach;Robert Kagan</dc:creator>
  <cp:lastModifiedBy/>
  <cp:revision>117</cp:revision>
  <dcterms:created xsi:type="dcterms:W3CDTF">2021-11-18T07:49:57Z</dcterms:created>
  <dcterms:modified xsi:type="dcterms:W3CDTF">2024-10-28T19:19:13Z</dcterms:modified>
</cp:coreProperties>
</file>