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Layouts/slideLayout20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19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 showSpecialPlsOnTitleSld="0">
  <p:sldMasterIdLst>
    <p:sldMasterId id="2147483648" r:id="rId1"/>
  </p:sldMasterIdLst>
  <p:notesMasterIdLst>
    <p:notesMasterId r:id="rId2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1EBBBCC-DAD2-459C-BE2E-F6DE35CF9A28}">
  <a:tblStyle styleId="{91EBBBCC-DAD2-459C-BE2E-F6DE35CF9A28}" styleName="Dark Style 2 - Accent 3/Accent 4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  <a:fill>
          <a:solidFill>
            <a:schemeClr val="accent3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dk1"/>
      </a:tcTxStyle>
      <a:tcStyle>
        <a:tcBdr/>
      </a:tcStyle>
    </a:lastCol>
    <a:firstCol>
      <a:tcTxStyle b="on">
        <a:fontRef idx="minor">
          <a:prstClr val="black"/>
        </a:fontRef>
        <a:schemeClr val="dk1"/>
      </a:tcTxStyle>
      <a:tcStyle>
        <a:tcBdr/>
      </a:tcStyle>
    </a:firstCol>
    <a:lastRow>
      <a:tcTxStyle b="on">
        <a:fontRef idx="minor">
          <a:prstClr val="black"/>
        </a:fontRef>
        <a:schemeClr val="dk1"/>
      </a:tcTxStyle>
      <a:tcStyle>
        <a:tcBdr>
          <a:top>
            <a:ln w="38100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12700">
              <a:noFill/>
            </a:ln>
          </a:bottom>
        </a:tcBdr>
        <a:fill>
          <a:solidFill>
            <a:schemeClr val="accent4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howGuides="1" snapToGrid="0">
      <p:cViewPr varScale="1">
        <p:scale>
          <a:sx n="157" d="100"/>
          <a:sy n="157" d="100"/>
        </p:scale>
        <p:origin x="624" y="168"/>
      </p:cViewPr>
      <p:guideLst>
        <p:guide pos="3840"/>
        <p:guide pos="2160" orient="horz"/>
        <p:guide pos="2260" orient="horz"/>
        <p:guide pos="3940"/>
        <p:guide pos="2360" orient="horz"/>
        <p:guide pos="4040"/>
        <p:guide pos="24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 /><Relationship Id="rId25" Type="http://schemas.openxmlformats.org/officeDocument/2006/relationships/tableStyles" Target="tableStyles.xml" /><Relationship Id="rId26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ECA62E-2216-4960-A875-4D2633F4A404}" type="datetimeFigureOut">
              <a:rPr lang="de-DE"/>
              <a:t>13.07.22</a:t>
            </a:fld>
            <a:endParaRPr lang="de-DE"/>
          </a:p>
        </p:txBody>
      </p:sp>
      <p:sp>
        <p:nvSpPr>
          <p:cNvPr id="4" name="Folienbildplatzhalt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1F93703-73BA-47D5-8B02-C172375928DA}" type="slidenum">
              <a:rPr lang="de-DE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ftr="0" hdr="0" sldNum="1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C33D94F-B1C9-4878-B85E-A1352B728AA4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278170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1526521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0165493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4C11812-B405-F0E4-D437-1402958FA2E8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E55457D-ADD3-2F90-F8CF-119998A3BC82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120470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648017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9531157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5723CD1-4ECB-DF9E-2CC5-A8DC61BDE0CA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615817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5256270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0884878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774CC82-BA01-D44D-0677-A387FC76FC70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626611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3190515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9971882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94A8228-D6F7-5A7C-2FCA-304C910F7D8E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494150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4041312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2760545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16A6872-6B7B-50BD-9413-011C846C4E88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74EAB4A-515B-9750-0E57-417446B22CC2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199581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1503154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8707044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A6AC7E5-8B7C-D0AA-0B83-D2726C7D2549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228510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7674619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7673474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A6E75F0-2418-72B3-CEDD-F13F093EBFEB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2FBCFF4-1AE6-D41E-DFA4-B644E3C7832E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2963100-8331-4712-2016-7C05C908E6CE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C06D573-B0A7-0711-25CE-63937A7AD1EE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89701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4907585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9110482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5E380E2-14DB-FEFE-D21C-24BD21F5AC77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F9CCA82-C61F-5617-B0D9-A84E8561AB40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909B6A5-F34D-FF51-875B-F203FEA47FD6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167674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4820109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5510565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600A690-97E7-B083-3D54-AFBBDC0F5739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5FC6E62-D53B-D80F-1E1C-62D3BC253E2B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261886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1503254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0121655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478614D-5528-90E3-1166-EC32819EE7E2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Titelbild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" name="Textplatzhalter 167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0" y="1628775"/>
            <a:ext cx="12192000" cy="5229225"/>
          </a:xfrm>
          <a:prstGeom prst="rect">
            <a:avLst/>
          </a:prstGeom>
          <a:gradFill>
            <a:gsLst>
              <a:gs pos="5000">
                <a:schemeClr val="accent4"/>
              </a:gs>
              <a:gs pos="50000">
                <a:schemeClr val="accent4">
                  <a:alpha val="50000"/>
                </a:schemeClr>
              </a:gs>
              <a:gs pos="100000">
                <a:schemeClr val="accent4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65" name="Bildplatzhalter 60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0" y="1628775"/>
            <a:ext cx="12192000" cy="522922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20163" y="2913731"/>
            <a:ext cx="4979505" cy="1030539"/>
          </a:xfrm>
        </p:spPr>
        <p:txBody>
          <a:bodyPr wrap="none" tIns="0" rIns="0"/>
          <a:lstStyle>
            <a:lvl1pPr algn="l">
              <a:lnSpc>
                <a:spcPct val="11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Willkommen</a:t>
            </a:r>
            <a:endParaRPr/>
          </a:p>
        </p:txBody>
      </p:sp>
      <p:sp>
        <p:nvSpPr>
          <p:cNvPr id="56" name="Rechteck 55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57" name="Gruppieren 56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58" name="Gerader Verbinder 5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feld 58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60" name="Gruppieren 59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1" name="Gerader Verbinder 6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feld 61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63" name="Gruppieren 62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4" name="Gerader Verbinder 6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66" name="Gruppieren 65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67" name="Gerader Verbinder 66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69" name="Gruppieren 68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0" name="Gerader Verbinder 6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feld 70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72" name="Gruppieren 71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3" name="Gerader Verbinder 72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75" name="Gruppieren 74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76" name="Gerader Verbinder 7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feld 76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78" name="Gruppieren 77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79" name="Gerader Verbinder 7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81" name="Gruppieren 80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2" name="Gerader Verbinder 81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feld 82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84" name="Gerader Verbinder 83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uppieren 84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86" name="Gerader Verbinder 8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feld 86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3" name="Gruppieren 2"/>
          <p:cNvGrpSpPr/>
          <p:nvPr userDrawn="1"/>
        </p:nvGrpSpPr>
        <p:grpSpPr bwMode="auto">
          <a:xfrm>
            <a:off x="510639" y="293096"/>
            <a:ext cx="2388067" cy="301237"/>
            <a:chOff x="510639" y="293688"/>
            <a:chExt cx="2594512" cy="327279"/>
          </a:xfrm>
        </p:grpSpPr>
        <p:sp>
          <p:nvSpPr>
            <p:cNvPr id="140" name="Freihandform: Form 139"/>
            <p:cNvSpPr/>
            <p:nvPr/>
          </p:nvSpPr>
          <p:spPr bwMode="auto">
            <a:xfrm>
              <a:off x="519935" y="300420"/>
              <a:ext cx="78213" cy="124372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 fill="norm" stroke="1" extrusionOk="0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1" name="Freihandform: Form 140"/>
            <p:cNvSpPr/>
            <p:nvPr/>
          </p:nvSpPr>
          <p:spPr bwMode="auto">
            <a:xfrm>
              <a:off x="610329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2" name="Freihandform: Form 141"/>
            <p:cNvSpPr/>
            <p:nvPr/>
          </p:nvSpPr>
          <p:spPr bwMode="auto">
            <a:xfrm>
              <a:off x="679247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3" name="Freihandform: Form 142"/>
            <p:cNvSpPr/>
            <p:nvPr/>
          </p:nvSpPr>
          <p:spPr bwMode="auto">
            <a:xfrm>
              <a:off x="72508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4" name="Freihandform: Form 143"/>
            <p:cNvSpPr/>
            <p:nvPr/>
          </p:nvSpPr>
          <p:spPr bwMode="auto">
            <a:xfrm>
              <a:off x="825417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5" name="Freihandform: Form 144"/>
            <p:cNvSpPr/>
            <p:nvPr/>
          </p:nvSpPr>
          <p:spPr bwMode="auto">
            <a:xfrm>
              <a:off x="936967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6" name="Freihandform: Form 145"/>
            <p:cNvSpPr/>
            <p:nvPr/>
          </p:nvSpPr>
          <p:spPr bwMode="auto">
            <a:xfrm>
              <a:off x="1005565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7" name="Freihandform: Form 146"/>
            <p:cNvSpPr/>
            <p:nvPr/>
          </p:nvSpPr>
          <p:spPr bwMode="auto">
            <a:xfrm>
              <a:off x="1052044" y="332474"/>
              <a:ext cx="75649" cy="94240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 fill="norm" stroke="1" extrusionOk="0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8" name="Freihandform: Form 147"/>
            <p:cNvSpPr/>
            <p:nvPr/>
          </p:nvSpPr>
          <p:spPr bwMode="auto">
            <a:xfrm>
              <a:off x="1145644" y="293688"/>
              <a:ext cx="77252" cy="131103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 fill="norm" stroke="1" extrusionOk="0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9" name="Freihandform: Form 148"/>
            <p:cNvSpPr/>
            <p:nvPr/>
          </p:nvSpPr>
          <p:spPr bwMode="auto">
            <a:xfrm>
              <a:off x="1246937" y="359721"/>
              <a:ext cx="43915" cy="19874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0" name="Freihandform: Form 149"/>
            <p:cNvSpPr/>
            <p:nvPr/>
          </p:nvSpPr>
          <p:spPr bwMode="auto">
            <a:xfrm>
              <a:off x="1302071" y="300420"/>
              <a:ext cx="115397" cy="124051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 fill="norm" stroke="1" extrusionOk="0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1" name="Freihandform: Form 150"/>
            <p:cNvSpPr/>
            <p:nvPr/>
          </p:nvSpPr>
          <p:spPr bwMode="auto">
            <a:xfrm>
              <a:off x="1436060" y="293688"/>
              <a:ext cx="20835" cy="130783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 fill="norm" stroke="1" extrusionOk="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2" name="Freihandform: Form 151"/>
            <p:cNvSpPr/>
            <p:nvPr/>
          </p:nvSpPr>
          <p:spPr bwMode="auto">
            <a:xfrm>
              <a:off x="1479334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3" name="Freihandform: Form 152"/>
            <p:cNvSpPr/>
            <p:nvPr/>
          </p:nvSpPr>
          <p:spPr bwMode="auto">
            <a:xfrm>
              <a:off x="1572613" y="334718"/>
              <a:ext cx="85906" cy="89753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 fill="norm" stroke="1" extrusionOk="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4" name="Freihandform: Form 153"/>
            <p:cNvSpPr/>
            <p:nvPr/>
          </p:nvSpPr>
          <p:spPr bwMode="auto">
            <a:xfrm>
              <a:off x="1669733" y="332795"/>
              <a:ext cx="75975" cy="93920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 fill="norm" stroke="1" extrusionOk="0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5" name="Freihandform: Form 154"/>
            <p:cNvSpPr/>
            <p:nvPr/>
          </p:nvSpPr>
          <p:spPr bwMode="auto">
            <a:xfrm>
              <a:off x="1772314" y="332795"/>
              <a:ext cx="77252" cy="9199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 fill="norm" stroke="1" extrusionOk="0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6" name="Freihandform: Form 155"/>
            <p:cNvSpPr/>
            <p:nvPr/>
          </p:nvSpPr>
          <p:spPr bwMode="auto">
            <a:xfrm>
              <a:off x="1871684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7" name="Freihandform: Form 156"/>
            <p:cNvSpPr/>
            <p:nvPr/>
          </p:nvSpPr>
          <p:spPr bwMode="auto">
            <a:xfrm>
              <a:off x="197810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8" name="Freihandform: Form 157"/>
            <p:cNvSpPr/>
            <p:nvPr/>
          </p:nvSpPr>
          <p:spPr bwMode="auto">
            <a:xfrm>
              <a:off x="2083566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9" name="Freihandform: Form 158"/>
            <p:cNvSpPr/>
            <p:nvPr/>
          </p:nvSpPr>
          <p:spPr bwMode="auto">
            <a:xfrm>
              <a:off x="2150561" y="359721"/>
              <a:ext cx="43915" cy="19874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0" name="Freihandform: Form 159"/>
            <p:cNvSpPr/>
            <p:nvPr/>
          </p:nvSpPr>
          <p:spPr bwMode="auto">
            <a:xfrm>
              <a:off x="2221081" y="300420"/>
              <a:ext cx="97126" cy="126295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 fill="norm" stroke="1" extrusionOk="0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1" name="Freihandform: Form 160"/>
            <p:cNvSpPr/>
            <p:nvPr/>
          </p:nvSpPr>
          <p:spPr bwMode="auto">
            <a:xfrm>
              <a:off x="2346415" y="332795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2" name="Freihandform: Form 161"/>
            <p:cNvSpPr/>
            <p:nvPr/>
          </p:nvSpPr>
          <p:spPr bwMode="auto">
            <a:xfrm>
              <a:off x="2447067" y="294971"/>
              <a:ext cx="26605" cy="129501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3" name="Freihandform: Form 162"/>
            <p:cNvSpPr/>
            <p:nvPr/>
          </p:nvSpPr>
          <p:spPr bwMode="auto">
            <a:xfrm>
              <a:off x="2488418" y="335039"/>
              <a:ext cx="87189" cy="89753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 fill="norm" stroke="1" extrusionOk="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4" name="Freihandform: Form 163"/>
            <p:cNvSpPr/>
            <p:nvPr/>
          </p:nvSpPr>
          <p:spPr bwMode="auto">
            <a:xfrm>
              <a:off x="2585223" y="332795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6" name="Freihandform: Form 165"/>
            <p:cNvSpPr/>
            <p:nvPr/>
          </p:nvSpPr>
          <p:spPr bwMode="auto">
            <a:xfrm>
              <a:off x="2690683" y="332713"/>
              <a:ext cx="53852" cy="91758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7" name="Freihandform: Form 166"/>
            <p:cNvSpPr/>
            <p:nvPr/>
          </p:nvSpPr>
          <p:spPr bwMode="auto">
            <a:xfrm>
              <a:off x="2754472" y="332474"/>
              <a:ext cx="69238" cy="94240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 fill="norm" stroke="1" extrusionOk="0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9" name="Freihandform: Form 168"/>
            <p:cNvSpPr/>
            <p:nvPr/>
          </p:nvSpPr>
          <p:spPr bwMode="auto">
            <a:xfrm>
              <a:off x="2843264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0" name="Freihandform: Form 169"/>
            <p:cNvSpPr/>
            <p:nvPr/>
          </p:nvSpPr>
          <p:spPr bwMode="auto">
            <a:xfrm>
              <a:off x="2884935" y="306189"/>
              <a:ext cx="55775" cy="120525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1" name="Freihandform: Form 170"/>
            <p:cNvSpPr/>
            <p:nvPr/>
          </p:nvSpPr>
          <p:spPr bwMode="auto">
            <a:xfrm>
              <a:off x="2957058" y="296573"/>
              <a:ext cx="75970" cy="130142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2" name="Freihandform: Form 171"/>
            <p:cNvSpPr/>
            <p:nvPr/>
          </p:nvSpPr>
          <p:spPr bwMode="auto">
            <a:xfrm>
              <a:off x="3049376" y="306189"/>
              <a:ext cx="55775" cy="120525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3" name="Freihandform: Form 172"/>
            <p:cNvSpPr/>
            <p:nvPr/>
          </p:nvSpPr>
          <p:spPr bwMode="auto">
            <a:xfrm>
              <a:off x="510639" y="494671"/>
              <a:ext cx="92638" cy="124051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 fill="norm" stroke="1" extrusionOk="0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" name="Freihandform: Form 173"/>
            <p:cNvSpPr/>
            <p:nvPr/>
          </p:nvSpPr>
          <p:spPr bwMode="auto">
            <a:xfrm>
              <a:off x="603919" y="526726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5" name="Freihandform: Form 174"/>
            <p:cNvSpPr/>
            <p:nvPr/>
          </p:nvSpPr>
          <p:spPr bwMode="auto">
            <a:xfrm>
              <a:off x="703929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6" name="Freihandform: Form 175"/>
            <p:cNvSpPr/>
            <p:nvPr/>
          </p:nvSpPr>
          <p:spPr bwMode="auto">
            <a:xfrm>
              <a:off x="79785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7" name="Freihandform: Form 176"/>
            <p:cNvSpPr/>
            <p:nvPr/>
          </p:nvSpPr>
          <p:spPr bwMode="auto">
            <a:xfrm>
              <a:off x="901707" y="526726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8" name="Freihandform: Form 177"/>
            <p:cNvSpPr/>
            <p:nvPr/>
          </p:nvSpPr>
          <p:spPr bwMode="auto">
            <a:xfrm>
              <a:off x="1002359" y="488901"/>
              <a:ext cx="26605" cy="129501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 fill="norm" stroke="1" extrusionOk="0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9" name="Freihandform: Form 178"/>
            <p:cNvSpPr/>
            <p:nvPr/>
          </p:nvSpPr>
          <p:spPr bwMode="auto">
            <a:xfrm>
              <a:off x="1045312" y="526405"/>
              <a:ext cx="69238" cy="94241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 fill="norm" stroke="1" extrusionOk="0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0" name="Freihandform: Form 179"/>
            <p:cNvSpPr/>
            <p:nvPr/>
          </p:nvSpPr>
          <p:spPr bwMode="auto">
            <a:xfrm>
              <a:off x="1131540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1" name="Freihandform: Form 180"/>
            <p:cNvSpPr/>
            <p:nvPr/>
          </p:nvSpPr>
          <p:spPr bwMode="auto">
            <a:xfrm>
              <a:off x="122546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2" name="Freihandform: Form 181"/>
            <p:cNvSpPr/>
            <p:nvPr/>
          </p:nvSpPr>
          <p:spPr bwMode="auto">
            <a:xfrm>
              <a:off x="1324189" y="526726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3" name="Freihandform: Form 182"/>
            <p:cNvSpPr/>
            <p:nvPr/>
          </p:nvSpPr>
          <p:spPr bwMode="auto">
            <a:xfrm>
              <a:off x="1482539" y="494671"/>
              <a:ext cx="77893" cy="124051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 fill="norm" stroke="1" extrusionOk="0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4" name="Freihandform: Form 183"/>
            <p:cNvSpPr/>
            <p:nvPr/>
          </p:nvSpPr>
          <p:spPr bwMode="auto">
            <a:xfrm>
              <a:off x="1564279" y="526726"/>
              <a:ext cx="76290" cy="93920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 fill="norm" stroke="1" extrusionOk="0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5" name="Freihandform: Form 184"/>
            <p:cNvSpPr/>
            <p:nvPr/>
          </p:nvSpPr>
          <p:spPr bwMode="auto">
            <a:xfrm>
              <a:off x="1667175" y="487619"/>
              <a:ext cx="78854" cy="131103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 fill="norm" stroke="1" extrusionOk="0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6" name="Freihandform: Form 185"/>
            <p:cNvSpPr/>
            <p:nvPr/>
          </p:nvSpPr>
          <p:spPr bwMode="auto">
            <a:xfrm>
              <a:off x="1761416" y="528970"/>
              <a:ext cx="77252" cy="9199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 fill="norm" stroke="1" extrusionOk="0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7" name="Freihandform: Form 186"/>
            <p:cNvSpPr/>
            <p:nvPr/>
          </p:nvSpPr>
          <p:spPr bwMode="auto">
            <a:xfrm>
              <a:off x="1865594" y="487299"/>
              <a:ext cx="20835" cy="131103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 fill="norm" stroke="1" extrusionOk="0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8" name="Freihandform: Form 187"/>
            <p:cNvSpPr/>
            <p:nvPr/>
          </p:nvSpPr>
          <p:spPr bwMode="auto">
            <a:xfrm>
              <a:off x="1905021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9" name="Freihandform: Form 188"/>
            <p:cNvSpPr/>
            <p:nvPr/>
          </p:nvSpPr>
          <p:spPr bwMode="auto">
            <a:xfrm>
              <a:off x="1977144" y="490504"/>
              <a:ext cx="75970" cy="130142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0" name="Freihandform: Form 189"/>
            <p:cNvSpPr/>
            <p:nvPr/>
          </p:nvSpPr>
          <p:spPr bwMode="auto">
            <a:xfrm>
              <a:off x="2069462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200" name="Freihandform: Form 87"/>
          <p:cNvSpPr/>
          <p:nvPr userDrawn="1"/>
        </p:nvSpPr>
        <p:spPr bwMode="auto">
          <a:xfrm>
            <a:off x="10272966" y="300704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 fill="norm" stroke="1" extrusionOk="0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Bildfolie | mit Stör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 bwMode="auto">
          <a:xfrm>
            <a:off x="518319" y="3431381"/>
            <a:ext cx="3571200" cy="2769394"/>
          </a:xfrm>
          <a:prstGeom prst="rect">
            <a:avLst/>
          </a:prstGeom>
          <a:solidFill>
            <a:schemeClr val="bg1"/>
          </a:solidFill>
        </p:spPr>
        <p:txBody>
          <a:bodyPr wrap="square" lIns="180000" tIns="180000" rIns="360000" bIns="180000">
            <a:no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grpSp>
        <p:nvGrpSpPr>
          <p:cNvPr id="4" name="Gruppieren 3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5" name="Gerader Verbinder 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feld 5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8" name="Gruppieren 7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0" name="Gerader Verbinder 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12" name="Gruppieren 11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3" name="Gerader Verbinder 12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15" name="Gruppieren 14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16" name="Gerader Verbinder 1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18" name="Gruppieren 17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19" name="Gerader Verbinder 1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21" name="Gruppieren 20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2" name="Gerader Verbinder 2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24" name="Gruppieren 23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25" name="Gerader Verbinder 2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27" name="Gruppieren 26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28" name="Gerader Verbinder 2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30" name="Gruppieren 29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1" name="Gerader Verbinder 30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33" name="Gerader Verbinder 32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pieren 33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35" name="Gerader Verbinder 3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feld 35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ildfolie | 1x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9F436CA-16E8-A358-E65C-7FDD5A665D38}" type="datetime1">
              <a:rPr lang="de-DE"/>
              <a:t>08.12.2024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7" y="1631156"/>
            <a:ext cx="11157746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7" y="5690271"/>
            <a:ext cx="11157746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ildfolie | 2x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51B9765-84F9-D293-34C7-70BEB676AABB}" type="datetime1">
              <a:rPr lang="de-DE"/>
              <a:t>08.12.2024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4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7" y="1631156"/>
            <a:ext cx="5469732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7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6" name="Bildplatzhalter 8"/>
          <p:cNvSpPr>
            <a:spLocks noGrp="1"/>
          </p:cNvSpPr>
          <p:nvPr>
            <p:ph type="pic" sz="quarter" idx="27" hasCustomPrompt="1"/>
          </p:nvPr>
        </p:nvSpPr>
        <p:spPr bwMode="auto">
          <a:xfrm>
            <a:off x="6206331" y="1631156"/>
            <a:ext cx="5469732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7" name="Textplatzhalter 10"/>
          <p:cNvSpPr>
            <a:spLocks noGrp="1"/>
          </p:cNvSpPr>
          <p:nvPr>
            <p:ph type="body" sz="quarter" idx="28"/>
          </p:nvPr>
        </p:nvSpPr>
        <p:spPr bwMode="auto">
          <a:xfrm>
            <a:off x="6206331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ildfolie | 3x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C87F6B6-7C1B-A7F3-DA1C-689FF71EEF51}" type="datetime1">
              <a:rPr lang="de-DE"/>
              <a:t>08.12.2024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18" name="Titel 17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21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7" y="1631156"/>
            <a:ext cx="3569758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7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23" name="Bildplatzhalter 8"/>
          <p:cNvSpPr>
            <a:spLocks noGrp="1"/>
          </p:cNvSpPr>
          <p:nvPr>
            <p:ph type="pic" sz="quarter" idx="27" hasCustomPrompt="1"/>
          </p:nvPr>
        </p:nvSpPr>
        <p:spPr bwMode="auto">
          <a:xfrm>
            <a:off x="8106305" y="1631156"/>
            <a:ext cx="3569758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8"/>
          </p:nvPr>
        </p:nvSpPr>
        <p:spPr bwMode="auto">
          <a:xfrm>
            <a:off x="8106305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25" name="Bildplatzhalter 8"/>
          <p:cNvSpPr>
            <a:spLocks noGrp="1"/>
          </p:cNvSpPr>
          <p:nvPr>
            <p:ph type="pic" sz="quarter" idx="29" hasCustomPrompt="1"/>
          </p:nvPr>
        </p:nvSpPr>
        <p:spPr bwMode="auto">
          <a:xfrm>
            <a:off x="4312311" y="1631156"/>
            <a:ext cx="3569758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30"/>
          </p:nvPr>
        </p:nvSpPr>
        <p:spPr bwMode="auto">
          <a:xfrm>
            <a:off x="4312311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Inhalts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28FE6EA-05D7-2FD3-EEAF-E32B8312642F}" type="datetime1">
              <a:rPr lang="de-DE"/>
              <a:t>08.12.2024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9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4" hasCustomPrompt="1"/>
          </p:nvPr>
        </p:nvSpPr>
        <p:spPr bwMode="auto">
          <a:xfrm>
            <a:off x="518317" y="1631156"/>
            <a:ext cx="11155366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Inhaltsfolie | zweispalti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4CF7889-1489-45D3-D6C7-CAA8A0E49245}" type="datetime1">
              <a:rPr lang="de-DE"/>
              <a:t>08.12.2024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4" hasCustomPrompt="1"/>
          </p:nvPr>
        </p:nvSpPr>
        <p:spPr bwMode="auto">
          <a:xfrm>
            <a:off x="518317" y="1631156"/>
            <a:ext cx="5469733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Inhaltsplatzhalter 7"/>
          <p:cNvSpPr>
            <a:spLocks noGrp="1"/>
          </p:cNvSpPr>
          <p:nvPr>
            <p:ph sz="quarter" idx="39" hasCustomPrompt="1"/>
          </p:nvPr>
        </p:nvSpPr>
        <p:spPr bwMode="auto">
          <a:xfrm>
            <a:off x="6206330" y="1631156"/>
            <a:ext cx="5469733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Inhaltsfolie | mit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9608166-6D3D-3ADF-5922-F5E6CF4825B8}" type="datetime1">
              <a:rPr lang="de-DE"/>
              <a:t>08.12.2024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 bwMode="auto">
          <a:xfrm>
            <a:off x="8104861" y="1631156"/>
            <a:ext cx="3571200" cy="4569620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9" name="Inhaltsplatzhalter 7"/>
          <p:cNvSpPr>
            <a:spLocks noGrp="1"/>
          </p:cNvSpPr>
          <p:nvPr>
            <p:ph sz="quarter" idx="16" hasCustomPrompt="1"/>
          </p:nvPr>
        </p:nvSpPr>
        <p:spPr bwMode="auto">
          <a:xfrm>
            <a:off x="518317" y="1631157"/>
            <a:ext cx="7363752" cy="4569620"/>
          </a:xfrm>
        </p:spPr>
        <p:txBody>
          <a:bodyPr/>
          <a:lstStyle/>
          <a:p>
            <a:pPr lvl="0"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Nur Titel | Grau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71AD5B0-11A8-EEA5-3DFC-7E8F6101BE63}" type="datetime1">
              <a:rPr lang="de-DE"/>
              <a:t>08.12.2024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57" name="Rechteck 56"/>
          <p:cNvSpPr/>
          <p:nvPr userDrawn="1"/>
        </p:nvSpPr>
        <p:spPr bwMode="auto">
          <a:xfrm>
            <a:off x="517200" y="6538525"/>
            <a:ext cx="11674800" cy="108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59" name="Rechteck 58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60" name="Textplatzhalter 9"/>
          <p:cNvSpPr>
            <a:spLocks noGrp="1"/>
          </p:cNvSpPr>
          <p:nvPr>
            <p:ph type="body" sz="quarter" idx="23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61" name="Freihandform: Form 60"/>
          <p:cNvSpPr>
            <a:spLocks noChangeAspect="1"/>
          </p:cNvSpPr>
          <p:nvPr userDrawn="1"/>
        </p:nvSpPr>
        <p:spPr bwMode="auto">
          <a:xfrm>
            <a:off x="10596063" y="299346"/>
            <a:ext cx="1080000" cy="412328"/>
          </a:xfrm>
          <a:custGeom>
            <a:avLst/>
            <a:gdLst>
              <a:gd name="connsiteX0" fmla="*/ 0 w 4797018"/>
              <a:gd name="connsiteY0" fmla="*/ 170736 h 1831428"/>
              <a:gd name="connsiteX1" fmla="*/ 92812 w 4797018"/>
              <a:gd name="connsiteY1" fmla="*/ 77924 h 1831428"/>
              <a:gd name="connsiteX2" fmla="*/ 92812 w 4797018"/>
              <a:gd name="connsiteY2" fmla="*/ 1763373 h 1831428"/>
              <a:gd name="connsiteX3" fmla="*/ 0 w 4797018"/>
              <a:gd name="connsiteY3" fmla="*/ 1763373 h 1831428"/>
              <a:gd name="connsiteX4" fmla="*/ 0 w 4797018"/>
              <a:gd name="connsiteY4" fmla="*/ 170736 h 1831428"/>
              <a:gd name="connsiteX5" fmla="*/ 278425 w 4797018"/>
              <a:gd name="connsiteY5" fmla="*/ 92812 h 1831428"/>
              <a:gd name="connsiteX6" fmla="*/ 1392136 w 4797018"/>
              <a:gd name="connsiteY6" fmla="*/ 92812 h 1831428"/>
              <a:gd name="connsiteX7" fmla="*/ 1392136 w 4797018"/>
              <a:gd name="connsiteY7" fmla="*/ 0 h 1831428"/>
              <a:gd name="connsiteX8" fmla="*/ 185614 w 4797018"/>
              <a:gd name="connsiteY8" fmla="*/ 0 h 1831428"/>
              <a:gd name="connsiteX9" fmla="*/ 185614 w 4797018"/>
              <a:gd name="connsiteY9" fmla="*/ 1113701 h 1831428"/>
              <a:gd name="connsiteX10" fmla="*/ 1210723 w 4797018"/>
              <a:gd name="connsiteY10" fmla="*/ 1113701 h 1831428"/>
              <a:gd name="connsiteX11" fmla="*/ 1210723 w 4797018"/>
              <a:gd name="connsiteY11" fmla="*/ 1020899 h 1831428"/>
              <a:gd name="connsiteX12" fmla="*/ 278425 w 4797018"/>
              <a:gd name="connsiteY12" fmla="*/ 1020899 h 1831428"/>
              <a:gd name="connsiteX13" fmla="*/ 278425 w 4797018"/>
              <a:gd name="connsiteY13" fmla="*/ 92812 h 1831428"/>
              <a:gd name="connsiteX14" fmla="*/ 1350464 w 4797018"/>
              <a:gd name="connsiteY14" fmla="*/ 835285 h 1831428"/>
              <a:gd name="connsiteX15" fmla="*/ 464048 w 4797018"/>
              <a:gd name="connsiteY15" fmla="*/ 835285 h 1831428"/>
              <a:gd name="connsiteX16" fmla="*/ 464048 w 4797018"/>
              <a:gd name="connsiteY16" fmla="*/ 464048 h 1831428"/>
              <a:gd name="connsiteX17" fmla="*/ 1222124 w 4797018"/>
              <a:gd name="connsiteY17" fmla="*/ 464048 h 1831428"/>
              <a:gd name="connsiteX18" fmla="*/ 1314926 w 4797018"/>
              <a:gd name="connsiteY18" fmla="*/ 371237 h 1831428"/>
              <a:gd name="connsiteX19" fmla="*/ 464048 w 4797018"/>
              <a:gd name="connsiteY19" fmla="*/ 371237 h 1831428"/>
              <a:gd name="connsiteX20" fmla="*/ 464048 w 4797018"/>
              <a:gd name="connsiteY20" fmla="*/ 278425 h 1831428"/>
              <a:gd name="connsiteX21" fmla="*/ 1392146 w 4797018"/>
              <a:gd name="connsiteY21" fmla="*/ 278425 h 1831428"/>
              <a:gd name="connsiteX22" fmla="*/ 1392146 w 4797018"/>
              <a:gd name="connsiteY22" fmla="*/ 185614 h 1831428"/>
              <a:gd name="connsiteX23" fmla="*/ 371237 w 4797018"/>
              <a:gd name="connsiteY23" fmla="*/ 185614 h 1831428"/>
              <a:gd name="connsiteX24" fmla="*/ 371237 w 4797018"/>
              <a:gd name="connsiteY24" fmla="*/ 928087 h 1831428"/>
              <a:gd name="connsiteX25" fmla="*/ 1258872 w 4797018"/>
              <a:gd name="connsiteY25" fmla="*/ 928087 h 1831428"/>
              <a:gd name="connsiteX26" fmla="*/ 1350464 w 4797018"/>
              <a:gd name="connsiteY26" fmla="*/ 835285 h 1831428"/>
              <a:gd name="connsiteX27" fmla="*/ 185614 w 4797018"/>
              <a:gd name="connsiteY27" fmla="*/ 1763373 h 1831428"/>
              <a:gd name="connsiteX28" fmla="*/ 278425 w 4797018"/>
              <a:gd name="connsiteY28" fmla="*/ 1763373 h 1831428"/>
              <a:gd name="connsiteX29" fmla="*/ 278425 w 4797018"/>
              <a:gd name="connsiteY29" fmla="*/ 1299324 h 1831428"/>
              <a:gd name="connsiteX30" fmla="*/ 371237 w 4797018"/>
              <a:gd name="connsiteY30" fmla="*/ 1299324 h 1831428"/>
              <a:gd name="connsiteX31" fmla="*/ 371237 w 4797018"/>
              <a:gd name="connsiteY31" fmla="*/ 1685449 h 1831428"/>
              <a:gd name="connsiteX32" fmla="*/ 464039 w 4797018"/>
              <a:gd name="connsiteY32" fmla="*/ 1592647 h 1831428"/>
              <a:gd name="connsiteX33" fmla="*/ 464039 w 4797018"/>
              <a:gd name="connsiteY33" fmla="*/ 1299324 h 1831428"/>
              <a:gd name="connsiteX34" fmla="*/ 1210723 w 4797018"/>
              <a:gd name="connsiteY34" fmla="*/ 1299324 h 1831428"/>
              <a:gd name="connsiteX35" fmla="*/ 1210723 w 4797018"/>
              <a:gd name="connsiteY35" fmla="*/ 1206522 h 1831428"/>
              <a:gd name="connsiteX36" fmla="*/ 185614 w 4797018"/>
              <a:gd name="connsiteY36" fmla="*/ 1206522 h 1831428"/>
              <a:gd name="connsiteX37" fmla="*/ 185614 w 4797018"/>
              <a:gd name="connsiteY37" fmla="*/ 1763373 h 1831428"/>
              <a:gd name="connsiteX38" fmla="*/ 4704207 w 4797018"/>
              <a:gd name="connsiteY38" fmla="*/ 0 h 1831428"/>
              <a:gd name="connsiteX39" fmla="*/ 4704207 w 4797018"/>
              <a:gd name="connsiteY39" fmla="*/ 1067314 h 1831428"/>
              <a:gd name="connsiteX40" fmla="*/ 4334837 w 4797018"/>
              <a:gd name="connsiteY40" fmla="*/ 1692688 h 1831428"/>
              <a:gd name="connsiteX41" fmla="*/ 4332742 w 4797018"/>
              <a:gd name="connsiteY41" fmla="*/ 1689954 h 1831428"/>
              <a:gd name="connsiteX42" fmla="*/ 4611405 w 4797018"/>
              <a:gd name="connsiteY42" fmla="*/ 1158564 h 1831428"/>
              <a:gd name="connsiteX43" fmla="*/ 4611405 w 4797018"/>
              <a:gd name="connsiteY43" fmla="*/ 0 h 1831428"/>
              <a:gd name="connsiteX44" fmla="*/ 4518594 w 4797018"/>
              <a:gd name="connsiteY44" fmla="*/ 0 h 1831428"/>
              <a:gd name="connsiteX45" fmla="*/ 4518594 w 4797018"/>
              <a:gd name="connsiteY45" fmla="*/ 1157021 h 1831428"/>
              <a:gd name="connsiteX46" fmla="*/ 3915337 w 4797018"/>
              <a:gd name="connsiteY46" fmla="*/ 1740170 h 1831428"/>
              <a:gd name="connsiteX47" fmla="*/ 3312081 w 4797018"/>
              <a:gd name="connsiteY47" fmla="*/ 1157021 h 1831428"/>
              <a:gd name="connsiteX48" fmla="*/ 3312081 w 4797018"/>
              <a:gd name="connsiteY48" fmla="*/ 77924 h 1831428"/>
              <a:gd name="connsiteX49" fmla="*/ 3219269 w 4797018"/>
              <a:gd name="connsiteY49" fmla="*/ 170736 h 1831428"/>
              <a:gd name="connsiteX50" fmla="*/ 3219269 w 4797018"/>
              <a:gd name="connsiteY50" fmla="*/ 1158564 h 1831428"/>
              <a:gd name="connsiteX51" fmla="*/ 3915337 w 4797018"/>
              <a:gd name="connsiteY51" fmla="*/ 1831429 h 1831428"/>
              <a:gd name="connsiteX52" fmla="*/ 4008139 w 4797018"/>
              <a:gd name="connsiteY52" fmla="*/ 1831429 h 1831428"/>
              <a:gd name="connsiteX53" fmla="*/ 4797019 w 4797018"/>
              <a:gd name="connsiteY53" fmla="*/ 1068667 h 1831428"/>
              <a:gd name="connsiteX54" fmla="*/ 4797019 w 4797018"/>
              <a:gd name="connsiteY54" fmla="*/ 0 h 1831428"/>
              <a:gd name="connsiteX55" fmla="*/ 4704207 w 4797018"/>
              <a:gd name="connsiteY55" fmla="*/ 0 h 1831428"/>
              <a:gd name="connsiteX56" fmla="*/ 3915328 w 4797018"/>
              <a:gd name="connsiteY56" fmla="*/ 1647358 h 1831428"/>
              <a:gd name="connsiteX57" fmla="*/ 4425773 w 4797018"/>
              <a:gd name="connsiteY57" fmla="*/ 1157021 h 1831428"/>
              <a:gd name="connsiteX58" fmla="*/ 4425782 w 4797018"/>
              <a:gd name="connsiteY58" fmla="*/ 1157021 h 1831428"/>
              <a:gd name="connsiteX59" fmla="*/ 4425782 w 4797018"/>
              <a:gd name="connsiteY59" fmla="*/ 77924 h 1831428"/>
              <a:gd name="connsiteX60" fmla="*/ 4332970 w 4797018"/>
              <a:gd name="connsiteY60" fmla="*/ 170736 h 1831428"/>
              <a:gd name="connsiteX61" fmla="*/ 4332970 w 4797018"/>
              <a:gd name="connsiteY61" fmla="*/ 1067305 h 1831428"/>
              <a:gd name="connsiteX62" fmla="*/ 4008130 w 4797018"/>
              <a:gd name="connsiteY62" fmla="*/ 1368933 h 1831428"/>
              <a:gd name="connsiteX63" fmla="*/ 3683298 w 4797018"/>
              <a:gd name="connsiteY63" fmla="*/ 1067305 h 1831428"/>
              <a:gd name="connsiteX64" fmla="*/ 3683289 w 4797018"/>
              <a:gd name="connsiteY64" fmla="*/ 0 h 1831428"/>
              <a:gd name="connsiteX65" fmla="*/ 3590487 w 4797018"/>
              <a:gd name="connsiteY65" fmla="*/ 0 h 1831428"/>
              <a:gd name="connsiteX66" fmla="*/ 3590487 w 4797018"/>
              <a:gd name="connsiteY66" fmla="*/ 1067305 h 1831428"/>
              <a:gd name="connsiteX67" fmla="*/ 4008130 w 4797018"/>
              <a:gd name="connsiteY67" fmla="*/ 1461745 h 1831428"/>
              <a:gd name="connsiteX68" fmla="*/ 4294699 w 4797018"/>
              <a:gd name="connsiteY68" fmla="*/ 1333129 h 1831428"/>
              <a:gd name="connsiteX69" fmla="*/ 4296785 w 4797018"/>
              <a:gd name="connsiteY69" fmla="*/ 1335862 h 1831428"/>
              <a:gd name="connsiteX70" fmla="*/ 3915328 w 4797018"/>
              <a:gd name="connsiteY70" fmla="*/ 1554556 h 1831428"/>
              <a:gd name="connsiteX71" fmla="*/ 3497742 w 4797018"/>
              <a:gd name="connsiteY71" fmla="*/ 1160116 h 1831428"/>
              <a:gd name="connsiteX72" fmla="*/ 3497685 w 4797018"/>
              <a:gd name="connsiteY72" fmla="*/ 1160116 h 1831428"/>
              <a:gd name="connsiteX73" fmla="*/ 3497685 w 4797018"/>
              <a:gd name="connsiteY73" fmla="*/ 0 h 1831428"/>
              <a:gd name="connsiteX74" fmla="*/ 3404873 w 4797018"/>
              <a:gd name="connsiteY74" fmla="*/ 0 h 1831428"/>
              <a:gd name="connsiteX75" fmla="*/ 3404873 w 4797018"/>
              <a:gd name="connsiteY75" fmla="*/ 1160107 h 1831428"/>
              <a:gd name="connsiteX76" fmla="*/ 3404921 w 4797018"/>
              <a:gd name="connsiteY76" fmla="*/ 1160107 h 1831428"/>
              <a:gd name="connsiteX77" fmla="*/ 3915328 w 4797018"/>
              <a:gd name="connsiteY77" fmla="*/ 1647358 h 1831428"/>
              <a:gd name="connsiteX78" fmla="*/ 1852984 w 4797018"/>
              <a:gd name="connsiteY78" fmla="*/ 1206522 h 1831428"/>
              <a:gd name="connsiteX79" fmla="*/ 1618288 w 4797018"/>
              <a:gd name="connsiteY79" fmla="*/ 1763373 h 1831428"/>
              <a:gd name="connsiteX80" fmla="*/ 1711119 w 4797018"/>
              <a:gd name="connsiteY80" fmla="*/ 1763363 h 1831428"/>
              <a:gd name="connsiteX81" fmla="*/ 1711100 w 4797018"/>
              <a:gd name="connsiteY81" fmla="*/ 1763373 h 1831428"/>
              <a:gd name="connsiteX82" fmla="*/ 1711119 w 4797018"/>
              <a:gd name="connsiteY82" fmla="*/ 1763373 h 1831428"/>
              <a:gd name="connsiteX83" fmla="*/ 1828448 w 4797018"/>
              <a:gd name="connsiteY83" fmla="*/ 1484948 h 1831428"/>
              <a:gd name="connsiteX84" fmla="*/ 2614774 w 4797018"/>
              <a:gd name="connsiteY84" fmla="*/ 1484948 h 1831428"/>
              <a:gd name="connsiteX85" fmla="*/ 2732018 w 4797018"/>
              <a:gd name="connsiteY85" fmla="*/ 1763373 h 1831428"/>
              <a:gd name="connsiteX86" fmla="*/ 2824820 w 4797018"/>
              <a:gd name="connsiteY86" fmla="*/ 1763373 h 1831428"/>
              <a:gd name="connsiteX87" fmla="*/ 2668515 w 4797018"/>
              <a:gd name="connsiteY87" fmla="*/ 1392136 h 1831428"/>
              <a:gd name="connsiteX88" fmla="*/ 1867567 w 4797018"/>
              <a:gd name="connsiteY88" fmla="*/ 1392136 h 1831428"/>
              <a:gd name="connsiteX89" fmla="*/ 1906676 w 4797018"/>
              <a:gd name="connsiteY89" fmla="*/ 1299324 h 1831428"/>
              <a:gd name="connsiteX90" fmla="*/ 2722236 w 4797018"/>
              <a:gd name="connsiteY90" fmla="*/ 1299324 h 1831428"/>
              <a:gd name="connsiteX91" fmla="*/ 2917632 w 4797018"/>
              <a:gd name="connsiteY91" fmla="*/ 1763373 h 1831428"/>
              <a:gd name="connsiteX92" fmla="*/ 3010443 w 4797018"/>
              <a:gd name="connsiteY92" fmla="*/ 1763373 h 1831428"/>
              <a:gd name="connsiteX93" fmla="*/ 2775976 w 4797018"/>
              <a:gd name="connsiteY93" fmla="*/ 1206522 h 1831428"/>
              <a:gd name="connsiteX94" fmla="*/ 1852984 w 4797018"/>
              <a:gd name="connsiteY94" fmla="*/ 1206522 h 1831428"/>
              <a:gd name="connsiteX95" fmla="*/ 1989544 w 4797018"/>
              <a:gd name="connsiteY95" fmla="*/ 0 h 1831428"/>
              <a:gd name="connsiteX96" fmla="*/ 1307459 w 4797018"/>
              <a:gd name="connsiteY96" fmla="*/ 1617898 h 1831428"/>
              <a:gd name="connsiteX97" fmla="*/ 1366533 w 4797018"/>
              <a:gd name="connsiteY97" fmla="*/ 1698098 h 1831428"/>
              <a:gd name="connsiteX98" fmla="*/ 2082356 w 4797018"/>
              <a:gd name="connsiteY98" fmla="*/ 0 h 1831428"/>
              <a:gd name="connsiteX99" fmla="*/ 1989544 w 4797018"/>
              <a:gd name="connsiteY99" fmla="*/ 0 h 1831428"/>
              <a:gd name="connsiteX100" fmla="*/ 2360771 w 4797018"/>
              <a:gd name="connsiteY100" fmla="*/ 0 h 1831428"/>
              <a:gd name="connsiteX101" fmla="*/ 3075708 w 4797018"/>
              <a:gd name="connsiteY101" fmla="*/ 1698098 h 1831428"/>
              <a:gd name="connsiteX102" fmla="*/ 3134639 w 4797018"/>
              <a:gd name="connsiteY102" fmla="*/ 1617898 h 1831428"/>
              <a:gd name="connsiteX103" fmla="*/ 2453592 w 4797018"/>
              <a:gd name="connsiteY103" fmla="*/ 0 h 1831428"/>
              <a:gd name="connsiteX104" fmla="*/ 2360771 w 4797018"/>
              <a:gd name="connsiteY104" fmla="*/ 0 h 1831428"/>
              <a:gd name="connsiteX105" fmla="*/ 1799101 w 4797018"/>
              <a:gd name="connsiteY105" fmla="*/ 1113711 h 1831428"/>
              <a:gd name="connsiteX106" fmla="*/ 1524610 w 4797018"/>
              <a:gd name="connsiteY106" fmla="*/ 1763373 h 1831428"/>
              <a:gd name="connsiteX107" fmla="*/ 1431798 w 4797018"/>
              <a:gd name="connsiteY107" fmla="*/ 1763373 h 1831428"/>
              <a:gd name="connsiteX108" fmla="*/ 2128761 w 4797018"/>
              <a:gd name="connsiteY108" fmla="*/ 110195 h 1831428"/>
              <a:gd name="connsiteX109" fmla="*/ 2512219 w 4797018"/>
              <a:gd name="connsiteY109" fmla="*/ 1020899 h 1831428"/>
              <a:gd name="connsiteX110" fmla="*/ 2605021 w 4797018"/>
              <a:gd name="connsiteY110" fmla="*/ 1020899 h 1831428"/>
              <a:gd name="connsiteX111" fmla="*/ 2175158 w 4797018"/>
              <a:gd name="connsiteY111" fmla="*/ 0 h 1831428"/>
              <a:gd name="connsiteX112" fmla="*/ 2267969 w 4797018"/>
              <a:gd name="connsiteY112" fmla="*/ 0 h 1831428"/>
              <a:gd name="connsiteX113" fmla="*/ 2736895 w 4797018"/>
              <a:gd name="connsiteY113" fmla="*/ 1113701 h 1831428"/>
              <a:gd name="connsiteX114" fmla="*/ 1799101 w 4797018"/>
              <a:gd name="connsiteY114" fmla="*/ 1113701 h 1831428"/>
              <a:gd name="connsiteX115" fmla="*/ 2221802 w 4797018"/>
              <a:gd name="connsiteY115" fmla="*/ 551602 h 1831428"/>
              <a:gd name="connsiteX116" fmla="*/ 2024015 w 4797018"/>
              <a:gd name="connsiteY116" fmla="*/ 1020899 h 1831428"/>
              <a:gd name="connsiteX117" fmla="*/ 2419398 w 4797018"/>
              <a:gd name="connsiteY117" fmla="*/ 1020899 h 1831428"/>
              <a:gd name="connsiteX118" fmla="*/ 2221802 w 4797018"/>
              <a:gd name="connsiteY118" fmla="*/ 551602 h 1831428"/>
              <a:gd name="connsiteX119" fmla="*/ 1838163 w 4797018"/>
              <a:gd name="connsiteY119" fmla="*/ 1020899 h 1831428"/>
              <a:gd name="connsiteX120" fmla="*/ 1931213 w 4797018"/>
              <a:gd name="connsiteY120" fmla="*/ 1020899 h 1831428"/>
              <a:gd name="connsiteX121" fmla="*/ 2175415 w 4797018"/>
              <a:gd name="connsiteY121" fmla="*/ 441436 h 1831428"/>
              <a:gd name="connsiteX122" fmla="*/ 2128942 w 4797018"/>
              <a:gd name="connsiteY122" fmla="*/ 331070 h 1831428"/>
              <a:gd name="connsiteX123" fmla="*/ 1838163 w 4797018"/>
              <a:gd name="connsiteY123" fmla="*/ 1020899 h 18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797018" h="1831428" fill="norm" stroke="1" extrusionOk="0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grpSp>
        <p:nvGrpSpPr>
          <p:cNvPr id="11" name="Gruppieren 10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12" name="Gerader Verbinder 1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feld 12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14" name="Gruppieren 13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5" name="Gerader Verbinder 1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17" name="Gruppieren 16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8" name="Gerader Verbinder 1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feld 18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20" name="Gruppieren 19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21" name="Gerader Verbinder 2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feld 21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23" name="Gruppieren 22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24" name="Gerader Verbinder 2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feld 24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26" name="Gruppieren 25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7" name="Gerader Verbinder 26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feld 27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29" name="Gruppieren 28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30" name="Gerader Verbinder 2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feld 30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32" name="Gruppieren 31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33" name="Gerader Verbinder 32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35" name="Gruppieren 34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6" name="Gerader Verbinder 35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feld 36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38" name="Gerader Verbinder 37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uppieren 38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40" name="Gerader Verbinder 3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feld 40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Nur Titel | weiß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10F94CD-2911-BE11-258D-110480B6770E}" type="datetime1">
              <a:rPr lang="de-DE"/>
              <a:t>08.12.2024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Zitat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217B9C5-17C9-7D8B-DB12-B35B58E7EF21}" type="datetime1">
              <a:rPr lang="de-DE"/>
              <a:t>08.12.2024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1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518317" y="1631155"/>
            <a:ext cx="11157746" cy="45696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l" defTabSz="9144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/>
              <a:buNone/>
              <a:defRPr/>
            </a:pPr>
            <a:endParaRPr lang="de-DE" sz="1600" b="0" i="0" u="none" strike="noStrike" cap="none" spc="0">
              <a:ln>
                <a:noFill/>
              </a:ln>
              <a:solidFill>
                <a:srgbClr val="041E42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2497190" y="2835964"/>
            <a:ext cx="7200000" cy="2160000"/>
          </a:xfrm>
        </p:spPr>
        <p:txBody>
          <a:bodyPr rIns="0" anchor="ctr" anchorCtr="0">
            <a:normAutofit/>
          </a:bodyPr>
          <a:lstStyle>
            <a:lvl1pPr algn="ctr">
              <a:defRPr sz="2000" i="1">
                <a:solidFill>
                  <a:srgbClr val="041E42"/>
                </a:solidFill>
              </a:defRPr>
            </a:lvl1pPr>
            <a:lvl2pPr marL="0" indent="0">
              <a:buNone/>
              <a:defRPr/>
            </a:lvl2pPr>
          </a:lstStyle>
          <a:p>
            <a:pPr lvl="0">
              <a:defRPr/>
            </a:pPr>
            <a:r>
              <a:rPr lang="de-DE"/>
              <a:t>„Mastertextformat bearbeiten“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A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C7331F2-4B8C-25F7-0BD9-6825A5A82448}" type="datetime1">
              <a:rPr lang="de-DE"/>
              <a:t>08.12.2024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2</a:t>
            </a:fld>
            <a:endParaRPr lang="de-DE"/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11" name="Textplatzhalter 6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518318" y="235471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02 </a:t>
            </a:r>
            <a:endParaRPr/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18318" y="452537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05 </a:t>
            </a:r>
            <a:endParaRPr/>
          </a:p>
        </p:txBody>
      </p:sp>
      <p:sp>
        <p:nvSpPr>
          <p:cNvPr id="17" name="Textplatzhalter 6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18" name="Textplatzhalter 6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18318" y="307826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03 </a:t>
            </a:r>
            <a:endParaRPr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1" name="Textplatzhalter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518318" y="380182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04 </a:t>
            </a:r>
            <a:endParaRPr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5" name="Textplatzhalter 6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518318" y="5248930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06 </a:t>
            </a:r>
            <a:endParaRPr/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6636190" y="1632184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27" name="Textplatzhalter 6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6206332" y="1632184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07 </a:t>
            </a:r>
            <a:endParaRPr/>
          </a:p>
        </p:txBody>
      </p:sp>
      <p:sp>
        <p:nvSpPr>
          <p:cNvPr id="28" name="Textplatzhalter 6"/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6636190" y="2355533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29" name="Textplatzhalter 6"/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6206332" y="2355533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08 </a:t>
            </a:r>
            <a:endParaRPr/>
          </a:p>
        </p:txBody>
      </p:sp>
      <p:sp>
        <p:nvSpPr>
          <p:cNvPr id="30" name="Textplatzhalter 6"/>
          <p:cNvSpPr>
            <a:spLocks noGrp="1"/>
          </p:cNvSpPr>
          <p:nvPr>
            <p:ph type="body" sz="quarter" idx="29" hasCustomPrompt="1"/>
          </p:nvPr>
        </p:nvSpPr>
        <p:spPr bwMode="auto">
          <a:xfrm>
            <a:off x="6636190" y="452558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31" name="Textplatzhalter 6"/>
          <p:cNvSpPr>
            <a:spLocks noGrp="1"/>
          </p:cNvSpPr>
          <p:nvPr>
            <p:ph type="body" sz="quarter" idx="30" hasCustomPrompt="1"/>
          </p:nvPr>
        </p:nvSpPr>
        <p:spPr bwMode="auto">
          <a:xfrm>
            <a:off x="6206332" y="4525580"/>
            <a:ext cx="30784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11 </a:t>
            </a:r>
            <a:endParaRPr/>
          </a:p>
        </p:txBody>
      </p:sp>
      <p:sp>
        <p:nvSpPr>
          <p:cNvPr id="32" name="Textplatzhalter 6"/>
          <p:cNvSpPr>
            <a:spLocks noGrp="1"/>
          </p:cNvSpPr>
          <p:nvPr>
            <p:ph type="body" sz="quarter" idx="31" hasCustomPrompt="1"/>
          </p:nvPr>
        </p:nvSpPr>
        <p:spPr bwMode="auto">
          <a:xfrm>
            <a:off x="6636190" y="3078882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33" name="Textplatzhalter 6"/>
          <p:cNvSpPr>
            <a:spLocks noGrp="1"/>
          </p:cNvSpPr>
          <p:nvPr>
            <p:ph type="body" sz="quarter" idx="32" hasCustomPrompt="1"/>
          </p:nvPr>
        </p:nvSpPr>
        <p:spPr bwMode="auto">
          <a:xfrm>
            <a:off x="6206332" y="3078882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09 </a:t>
            </a:r>
            <a:endParaRPr/>
          </a:p>
        </p:txBody>
      </p:sp>
      <p:sp>
        <p:nvSpPr>
          <p:cNvPr id="34" name="Textplatzhalter 6"/>
          <p:cNvSpPr>
            <a:spLocks noGrp="1"/>
          </p:cNvSpPr>
          <p:nvPr>
            <p:ph type="body" sz="quarter" idx="33" hasCustomPrompt="1"/>
          </p:nvPr>
        </p:nvSpPr>
        <p:spPr bwMode="auto">
          <a:xfrm>
            <a:off x="6636190" y="3802231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35" name="Textplatzhalter 6"/>
          <p:cNvSpPr>
            <a:spLocks noGrp="1"/>
          </p:cNvSpPr>
          <p:nvPr>
            <p:ph type="body" sz="quarter" idx="34" hasCustomPrompt="1"/>
          </p:nvPr>
        </p:nvSpPr>
        <p:spPr bwMode="auto">
          <a:xfrm>
            <a:off x="6206332" y="380223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10 </a:t>
            </a:r>
            <a:endParaRPr/>
          </a:p>
        </p:txBody>
      </p:sp>
      <p:sp>
        <p:nvSpPr>
          <p:cNvPr id="36" name="Textplatzhalter 6"/>
          <p:cNvSpPr>
            <a:spLocks noGrp="1"/>
          </p:cNvSpPr>
          <p:nvPr>
            <p:ph type="body" sz="quarter" idx="35" hasCustomPrompt="1"/>
          </p:nvPr>
        </p:nvSpPr>
        <p:spPr bwMode="auto">
          <a:xfrm>
            <a:off x="6636190" y="524893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37" name="Textplatzhalter 6"/>
          <p:cNvSpPr>
            <a:spLocks noGrp="1"/>
          </p:cNvSpPr>
          <p:nvPr>
            <p:ph type="body" sz="quarter" idx="36" hasCustomPrompt="1"/>
          </p:nvPr>
        </p:nvSpPr>
        <p:spPr bwMode="auto">
          <a:xfrm>
            <a:off x="6206332" y="5248930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12 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>
          <a:xfrm>
            <a:off x="518318" y="301185"/>
            <a:ext cx="6844385" cy="332399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8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39" name="Textplatzhalt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40" name="Textplatzhalter 6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18318" y="163115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01 </a:t>
            </a:r>
            <a:endParaRPr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Schlussfolie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" name="Textplatzhalter 167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0" y="1628775"/>
            <a:ext cx="12192000" cy="5229225"/>
          </a:xfrm>
          <a:prstGeom prst="rect">
            <a:avLst/>
          </a:prstGeom>
          <a:gradFill>
            <a:gsLst>
              <a:gs pos="5000">
                <a:schemeClr val="accent4"/>
              </a:gs>
              <a:gs pos="50000">
                <a:schemeClr val="accent4">
                  <a:alpha val="50000"/>
                </a:schemeClr>
              </a:gs>
              <a:gs pos="100000">
                <a:schemeClr val="accent4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59" name="Bildplatzhalter 60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0" y="1628775"/>
            <a:ext cx="12192000" cy="522922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60" name="Rechteck 59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4" name="Textplatzhalter 64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518317" y="2647985"/>
            <a:ext cx="11157745" cy="1562031"/>
          </a:xfrm>
        </p:spPr>
        <p:txBody>
          <a:bodyPr vert="horz" wrap="square" lIns="0" tIns="0" rIns="360000" bIns="0" rtlCol="0" anchor="ctr" anchorCtr="0">
            <a:spAutoFit/>
          </a:bodyPr>
          <a:lstStyle>
            <a:lvl1pPr>
              <a:spcAft>
                <a:spcPts val="0"/>
              </a:spcAft>
              <a:defRPr lang="de-DE" sz="4800" b="1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de-DE"/>
              <a:t>Vielen Dank</a:t>
            </a:r>
            <a:br>
              <a:rPr lang="de-DE"/>
            </a:br>
            <a:r>
              <a:rPr lang="de-DE"/>
              <a:t>für Ihre Aufmerksamkeit!</a:t>
            </a:r>
            <a:endParaRPr/>
          </a:p>
        </p:txBody>
      </p:sp>
      <p:grpSp>
        <p:nvGrpSpPr>
          <p:cNvPr id="56" name="Gruppieren 55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62" name="Gerader Verbinder 6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feld 62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64" name="Gruppieren 63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6" name="Gerader Verbinder 6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feld 66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68" name="Gruppieren 67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9" name="Gerader Verbinder 6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feld 69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71" name="Gruppieren 70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72" name="Gerader Verbinder 7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feld 72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74" name="Gruppieren 73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5" name="Gerader Verbinder 7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feld 75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77" name="Gruppieren 76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8" name="Gerader Verbinder 7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feld 78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80" name="Gruppieren 79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81" name="Gerader Verbinder 8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feld 81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83" name="Gruppieren 82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84" name="Gerader Verbinder 8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feld 84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86" name="Gruppieren 85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7" name="Gerader Verbinder 86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feld 87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89" name="Gerader Verbinder 88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uppieren 89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91" name="Gerader Verbinder 9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feld 91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93" name="Gruppieren 92"/>
          <p:cNvGrpSpPr/>
          <p:nvPr userDrawn="1"/>
        </p:nvGrpSpPr>
        <p:grpSpPr bwMode="auto">
          <a:xfrm>
            <a:off x="510639" y="293096"/>
            <a:ext cx="2388067" cy="301237"/>
            <a:chOff x="510639" y="293688"/>
            <a:chExt cx="2594512" cy="327279"/>
          </a:xfrm>
        </p:grpSpPr>
        <p:sp>
          <p:nvSpPr>
            <p:cNvPr id="94" name="Freihandform: Form 139"/>
            <p:cNvSpPr/>
            <p:nvPr/>
          </p:nvSpPr>
          <p:spPr bwMode="auto">
            <a:xfrm>
              <a:off x="519935" y="300420"/>
              <a:ext cx="78213" cy="124372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 fill="norm" stroke="1" extrusionOk="0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5" name="Freihandform: Form 140"/>
            <p:cNvSpPr/>
            <p:nvPr/>
          </p:nvSpPr>
          <p:spPr bwMode="auto">
            <a:xfrm>
              <a:off x="610329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6" name="Freihandform: Form 141"/>
            <p:cNvSpPr/>
            <p:nvPr/>
          </p:nvSpPr>
          <p:spPr bwMode="auto">
            <a:xfrm>
              <a:off x="679247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7" name="Freihandform: Form 142"/>
            <p:cNvSpPr/>
            <p:nvPr/>
          </p:nvSpPr>
          <p:spPr bwMode="auto">
            <a:xfrm>
              <a:off x="72508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8" name="Freihandform: Form 143"/>
            <p:cNvSpPr/>
            <p:nvPr/>
          </p:nvSpPr>
          <p:spPr bwMode="auto">
            <a:xfrm>
              <a:off x="825417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9" name="Freihandform: Form 144"/>
            <p:cNvSpPr/>
            <p:nvPr/>
          </p:nvSpPr>
          <p:spPr bwMode="auto">
            <a:xfrm>
              <a:off x="936967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0" name="Freihandform: Form 145"/>
            <p:cNvSpPr/>
            <p:nvPr/>
          </p:nvSpPr>
          <p:spPr bwMode="auto">
            <a:xfrm>
              <a:off x="1005565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1" name="Freihandform: Form 146"/>
            <p:cNvSpPr/>
            <p:nvPr/>
          </p:nvSpPr>
          <p:spPr bwMode="auto">
            <a:xfrm>
              <a:off x="1052044" y="332474"/>
              <a:ext cx="75649" cy="94240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 fill="norm" stroke="1" extrusionOk="0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2" name="Freihandform: Form 147"/>
            <p:cNvSpPr/>
            <p:nvPr/>
          </p:nvSpPr>
          <p:spPr bwMode="auto">
            <a:xfrm>
              <a:off x="1145644" y="293688"/>
              <a:ext cx="77252" cy="131103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 fill="norm" stroke="1" extrusionOk="0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3" name="Freihandform: Form 148"/>
            <p:cNvSpPr/>
            <p:nvPr/>
          </p:nvSpPr>
          <p:spPr bwMode="auto">
            <a:xfrm>
              <a:off x="1246937" y="359721"/>
              <a:ext cx="43915" cy="19874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4" name="Freihandform: Form 149"/>
            <p:cNvSpPr/>
            <p:nvPr/>
          </p:nvSpPr>
          <p:spPr bwMode="auto">
            <a:xfrm>
              <a:off x="1302071" y="300420"/>
              <a:ext cx="115397" cy="124051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 fill="norm" stroke="1" extrusionOk="0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5" name="Freihandform: Form 150"/>
            <p:cNvSpPr/>
            <p:nvPr/>
          </p:nvSpPr>
          <p:spPr bwMode="auto">
            <a:xfrm>
              <a:off x="1436060" y="293688"/>
              <a:ext cx="20835" cy="130783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 fill="norm" stroke="1" extrusionOk="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6" name="Freihandform: Form 151"/>
            <p:cNvSpPr/>
            <p:nvPr/>
          </p:nvSpPr>
          <p:spPr bwMode="auto">
            <a:xfrm>
              <a:off x="1479334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7" name="Freihandform: Form 152"/>
            <p:cNvSpPr/>
            <p:nvPr/>
          </p:nvSpPr>
          <p:spPr bwMode="auto">
            <a:xfrm>
              <a:off x="1572613" y="334718"/>
              <a:ext cx="85906" cy="89753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 fill="norm" stroke="1" extrusionOk="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8" name="Freihandform: Form 153"/>
            <p:cNvSpPr/>
            <p:nvPr/>
          </p:nvSpPr>
          <p:spPr bwMode="auto">
            <a:xfrm>
              <a:off x="1669733" y="332795"/>
              <a:ext cx="75975" cy="93920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 fill="norm" stroke="1" extrusionOk="0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9" name="Freihandform: Form 154"/>
            <p:cNvSpPr/>
            <p:nvPr/>
          </p:nvSpPr>
          <p:spPr bwMode="auto">
            <a:xfrm>
              <a:off x="1772314" y="332795"/>
              <a:ext cx="77252" cy="9199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 fill="norm" stroke="1" extrusionOk="0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0" name="Freihandform: Form 155"/>
            <p:cNvSpPr/>
            <p:nvPr/>
          </p:nvSpPr>
          <p:spPr bwMode="auto">
            <a:xfrm>
              <a:off x="1871684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1" name="Freihandform: Form 156"/>
            <p:cNvSpPr/>
            <p:nvPr/>
          </p:nvSpPr>
          <p:spPr bwMode="auto">
            <a:xfrm>
              <a:off x="197810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2" name="Freihandform: Form 157"/>
            <p:cNvSpPr/>
            <p:nvPr/>
          </p:nvSpPr>
          <p:spPr bwMode="auto">
            <a:xfrm>
              <a:off x="2083566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3" name="Freihandform: Form 158"/>
            <p:cNvSpPr/>
            <p:nvPr/>
          </p:nvSpPr>
          <p:spPr bwMode="auto">
            <a:xfrm>
              <a:off x="2150561" y="359721"/>
              <a:ext cx="43915" cy="19874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2" name="Freihandform: Form 159"/>
            <p:cNvSpPr/>
            <p:nvPr/>
          </p:nvSpPr>
          <p:spPr bwMode="auto">
            <a:xfrm>
              <a:off x="2221081" y="300420"/>
              <a:ext cx="97126" cy="126295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 fill="norm" stroke="1" extrusionOk="0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3" name="Freihandform: Form 160"/>
            <p:cNvSpPr/>
            <p:nvPr/>
          </p:nvSpPr>
          <p:spPr bwMode="auto">
            <a:xfrm>
              <a:off x="2346415" y="332795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4" name="Freihandform: Form 161"/>
            <p:cNvSpPr/>
            <p:nvPr/>
          </p:nvSpPr>
          <p:spPr bwMode="auto">
            <a:xfrm>
              <a:off x="2447067" y="294971"/>
              <a:ext cx="26605" cy="129501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5" name="Freihandform: Form 162"/>
            <p:cNvSpPr/>
            <p:nvPr/>
          </p:nvSpPr>
          <p:spPr bwMode="auto">
            <a:xfrm>
              <a:off x="2488418" y="335039"/>
              <a:ext cx="87189" cy="89753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 fill="norm" stroke="1" extrusionOk="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6" name="Freihandform: Form 163"/>
            <p:cNvSpPr/>
            <p:nvPr/>
          </p:nvSpPr>
          <p:spPr bwMode="auto">
            <a:xfrm>
              <a:off x="2585223" y="332795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7" name="Freihandform: Form 165"/>
            <p:cNvSpPr/>
            <p:nvPr/>
          </p:nvSpPr>
          <p:spPr bwMode="auto">
            <a:xfrm>
              <a:off x="2690683" y="332713"/>
              <a:ext cx="53852" cy="91758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8" name="Freihandform: Form 166"/>
            <p:cNvSpPr/>
            <p:nvPr/>
          </p:nvSpPr>
          <p:spPr bwMode="auto">
            <a:xfrm>
              <a:off x="2754472" y="332474"/>
              <a:ext cx="69238" cy="94240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 fill="norm" stroke="1" extrusionOk="0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9" name="Freihandform: Form 168"/>
            <p:cNvSpPr/>
            <p:nvPr/>
          </p:nvSpPr>
          <p:spPr bwMode="auto">
            <a:xfrm>
              <a:off x="2843264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0" name="Freihandform: Form 169"/>
            <p:cNvSpPr/>
            <p:nvPr/>
          </p:nvSpPr>
          <p:spPr bwMode="auto">
            <a:xfrm>
              <a:off x="2884935" y="306189"/>
              <a:ext cx="55775" cy="120525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1" name="Freihandform: Form 170"/>
            <p:cNvSpPr/>
            <p:nvPr/>
          </p:nvSpPr>
          <p:spPr bwMode="auto">
            <a:xfrm>
              <a:off x="2957058" y="296573"/>
              <a:ext cx="75970" cy="130142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2" name="Freihandform: Form 171"/>
            <p:cNvSpPr/>
            <p:nvPr/>
          </p:nvSpPr>
          <p:spPr bwMode="auto">
            <a:xfrm>
              <a:off x="3049376" y="306189"/>
              <a:ext cx="55775" cy="120525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3" name="Freihandform: Form 172"/>
            <p:cNvSpPr/>
            <p:nvPr/>
          </p:nvSpPr>
          <p:spPr bwMode="auto">
            <a:xfrm>
              <a:off x="510639" y="494671"/>
              <a:ext cx="92638" cy="124051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 fill="norm" stroke="1" extrusionOk="0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" name="Freihandform: Form 173"/>
            <p:cNvSpPr/>
            <p:nvPr/>
          </p:nvSpPr>
          <p:spPr bwMode="auto">
            <a:xfrm>
              <a:off x="603919" y="526726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5" name="Freihandform: Form 174"/>
            <p:cNvSpPr/>
            <p:nvPr/>
          </p:nvSpPr>
          <p:spPr bwMode="auto">
            <a:xfrm>
              <a:off x="703929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6" name="Freihandform: Form 175"/>
            <p:cNvSpPr/>
            <p:nvPr/>
          </p:nvSpPr>
          <p:spPr bwMode="auto">
            <a:xfrm>
              <a:off x="79785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7" name="Freihandform: Form 176"/>
            <p:cNvSpPr/>
            <p:nvPr/>
          </p:nvSpPr>
          <p:spPr bwMode="auto">
            <a:xfrm>
              <a:off x="901707" y="526726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8" name="Freihandform: Form 177"/>
            <p:cNvSpPr/>
            <p:nvPr/>
          </p:nvSpPr>
          <p:spPr bwMode="auto">
            <a:xfrm>
              <a:off x="1002359" y="488901"/>
              <a:ext cx="26605" cy="129501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 fill="norm" stroke="1" extrusionOk="0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9" name="Freihandform: Form 178"/>
            <p:cNvSpPr/>
            <p:nvPr/>
          </p:nvSpPr>
          <p:spPr bwMode="auto">
            <a:xfrm>
              <a:off x="1045312" y="526405"/>
              <a:ext cx="69238" cy="94241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 fill="norm" stroke="1" extrusionOk="0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0" name="Freihandform: Form 179"/>
            <p:cNvSpPr/>
            <p:nvPr/>
          </p:nvSpPr>
          <p:spPr bwMode="auto">
            <a:xfrm>
              <a:off x="1131540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1" name="Freihandform: Form 180"/>
            <p:cNvSpPr/>
            <p:nvPr/>
          </p:nvSpPr>
          <p:spPr bwMode="auto">
            <a:xfrm>
              <a:off x="122546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2" name="Freihandform: Form 181"/>
            <p:cNvSpPr/>
            <p:nvPr/>
          </p:nvSpPr>
          <p:spPr bwMode="auto">
            <a:xfrm>
              <a:off x="1324189" y="526726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3" name="Freihandform: Form 182"/>
            <p:cNvSpPr/>
            <p:nvPr/>
          </p:nvSpPr>
          <p:spPr bwMode="auto">
            <a:xfrm>
              <a:off x="1482539" y="494671"/>
              <a:ext cx="77893" cy="124051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 fill="norm" stroke="1" extrusionOk="0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4" name="Freihandform: Form 183"/>
            <p:cNvSpPr/>
            <p:nvPr/>
          </p:nvSpPr>
          <p:spPr bwMode="auto">
            <a:xfrm>
              <a:off x="1564279" y="526726"/>
              <a:ext cx="76290" cy="93920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 fill="norm" stroke="1" extrusionOk="0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5" name="Freihandform: Form 184"/>
            <p:cNvSpPr/>
            <p:nvPr/>
          </p:nvSpPr>
          <p:spPr bwMode="auto">
            <a:xfrm>
              <a:off x="1667175" y="487619"/>
              <a:ext cx="78854" cy="131103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 fill="norm" stroke="1" extrusionOk="0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6" name="Freihandform: Form 185"/>
            <p:cNvSpPr/>
            <p:nvPr/>
          </p:nvSpPr>
          <p:spPr bwMode="auto">
            <a:xfrm>
              <a:off x="1761416" y="528970"/>
              <a:ext cx="77252" cy="9199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 fill="norm" stroke="1" extrusionOk="0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7" name="Freihandform: Form 186"/>
            <p:cNvSpPr/>
            <p:nvPr/>
          </p:nvSpPr>
          <p:spPr bwMode="auto">
            <a:xfrm>
              <a:off x="1865594" y="487299"/>
              <a:ext cx="20835" cy="131103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 fill="norm" stroke="1" extrusionOk="0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8" name="Freihandform: Form 187"/>
            <p:cNvSpPr/>
            <p:nvPr/>
          </p:nvSpPr>
          <p:spPr bwMode="auto">
            <a:xfrm>
              <a:off x="1905021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9" name="Freihandform: Form 188"/>
            <p:cNvSpPr/>
            <p:nvPr/>
          </p:nvSpPr>
          <p:spPr bwMode="auto">
            <a:xfrm>
              <a:off x="1977144" y="490504"/>
              <a:ext cx="75970" cy="130142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0" name="Freihandform: Form 189"/>
            <p:cNvSpPr/>
            <p:nvPr/>
          </p:nvSpPr>
          <p:spPr bwMode="auto">
            <a:xfrm>
              <a:off x="2069462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94" name="Freihandform: Form 87"/>
          <p:cNvSpPr/>
          <p:nvPr userDrawn="1"/>
        </p:nvSpPr>
        <p:spPr bwMode="auto">
          <a:xfrm>
            <a:off x="10272966" y="300704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 fill="norm" stroke="1" extrusionOk="0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Agenda | mit Bild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F890AF4-EEC0-9887-E318-AFF2077EF2C4}" type="datetime1">
              <a:rPr lang="de-DE"/>
              <a:t>08.12.2024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39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6206329" y="1631156"/>
            <a:ext cx="5469732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40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6206329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23" name="Textplatzhalter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518318" y="235471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02 </a:t>
            </a:r>
            <a:endParaRPr/>
          </a:p>
        </p:txBody>
      </p:sp>
      <p:sp>
        <p:nvSpPr>
          <p:cNvPr id="27" name="Textplatzhalter 6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8" name="Textplatzhalter 6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18318" y="452537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05 </a:t>
            </a:r>
            <a:endParaRPr/>
          </a:p>
        </p:txBody>
      </p:sp>
      <p:sp>
        <p:nvSpPr>
          <p:cNvPr id="29" name="Textplatzhalter 6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0" name="Textplatzhalter 6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18318" y="307826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03 </a:t>
            </a:r>
            <a:endParaRPr/>
          </a:p>
        </p:txBody>
      </p:sp>
      <p:sp>
        <p:nvSpPr>
          <p:cNvPr id="31" name="Textplatzhalter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2" name="Textplatzhalter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518318" y="380182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04 </a:t>
            </a:r>
            <a:endParaRPr/>
          </a:p>
        </p:txBody>
      </p:sp>
      <p:sp>
        <p:nvSpPr>
          <p:cNvPr id="33" name="Textplatzhalter 6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4" name="Textplatzhalter 6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518318" y="5248930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06 </a:t>
            </a:r>
            <a:endParaRPr/>
          </a:p>
        </p:txBody>
      </p:sp>
      <p:sp>
        <p:nvSpPr>
          <p:cNvPr id="35" name="Textplatzhalt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6" name="Textplatzhalter 6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18318" y="163115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01 </a:t>
            </a:r>
            <a:endParaRPr/>
          </a:p>
        </p:txBody>
      </p:sp>
      <p:sp>
        <p:nvSpPr>
          <p:cNvPr id="2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2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Kapiteltrenner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8318" y="2875002"/>
            <a:ext cx="11157743" cy="1107996"/>
          </a:xfrm>
        </p:spPr>
        <p:txBody>
          <a:bodyPr anchor="ctr" anchorCtr="0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Kapiteltrenner</a:t>
            </a:r>
            <a:br>
              <a:rPr lang="de-DE"/>
            </a:br>
            <a:r>
              <a:rPr lang="de-DE"/>
              <a:t>Mehrzeilig möglich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886880C-BDCE-0AD6-C1B3-AC8CAD7DDE36}" type="datetime1">
              <a:rPr lang="de-DE"/>
              <a:t>08.12.2024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57" name="Rechteck 56"/>
          <p:cNvSpPr/>
          <p:nvPr userDrawn="1"/>
        </p:nvSpPr>
        <p:spPr bwMode="auto">
          <a:xfrm>
            <a:off x="517200" y="6538525"/>
            <a:ext cx="11674800" cy="108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59" name="Rechteck 58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58" name="Gruppieren 57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61" name="Gerader Verbinder 6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feld 61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63" name="Gruppieren 62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4" name="Gerader Verbinder 6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66" name="Gruppieren 65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7" name="Gerader Verbinder 66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69" name="Gruppieren 68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70" name="Gerader Verbinder 6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feld 70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72" name="Gruppieren 71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3" name="Gerader Verbinder 72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75" name="Gruppieren 74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6" name="Gerader Verbinder 7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feld 76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78" name="Gruppieren 77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79" name="Gerader Verbinder 7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81" name="Gruppieren 80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82" name="Gerader Verbinder 8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feld 82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84" name="Gruppieren 83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5" name="Gerader Verbinder 84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feld 85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87" name="Gerader Verbinder 86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uppieren 87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89" name="Gerader Verbinder 8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feld 89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91" name="Gruppieren 90"/>
          <p:cNvGrpSpPr/>
          <p:nvPr userDrawn="1"/>
        </p:nvGrpSpPr>
        <p:grpSpPr bwMode="auto">
          <a:xfrm>
            <a:off x="510639" y="293096"/>
            <a:ext cx="2388067" cy="301237"/>
            <a:chOff x="510639" y="293688"/>
            <a:chExt cx="2594512" cy="327279"/>
          </a:xfrm>
        </p:grpSpPr>
        <p:sp>
          <p:nvSpPr>
            <p:cNvPr id="92" name="Freihandform: Form 139"/>
            <p:cNvSpPr/>
            <p:nvPr/>
          </p:nvSpPr>
          <p:spPr bwMode="auto">
            <a:xfrm>
              <a:off x="519935" y="300420"/>
              <a:ext cx="78213" cy="124372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 fill="norm" stroke="1" extrusionOk="0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3" name="Freihandform: Form 140"/>
            <p:cNvSpPr/>
            <p:nvPr/>
          </p:nvSpPr>
          <p:spPr bwMode="auto">
            <a:xfrm>
              <a:off x="610329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4" name="Freihandform: Form 141"/>
            <p:cNvSpPr/>
            <p:nvPr/>
          </p:nvSpPr>
          <p:spPr bwMode="auto">
            <a:xfrm>
              <a:off x="679247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5" name="Freihandform: Form 142"/>
            <p:cNvSpPr/>
            <p:nvPr/>
          </p:nvSpPr>
          <p:spPr bwMode="auto">
            <a:xfrm>
              <a:off x="72508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6" name="Freihandform: Form 143"/>
            <p:cNvSpPr/>
            <p:nvPr/>
          </p:nvSpPr>
          <p:spPr bwMode="auto">
            <a:xfrm>
              <a:off x="825417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7" name="Freihandform: Form 144"/>
            <p:cNvSpPr/>
            <p:nvPr/>
          </p:nvSpPr>
          <p:spPr bwMode="auto">
            <a:xfrm>
              <a:off x="936967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8" name="Freihandform: Form 145"/>
            <p:cNvSpPr/>
            <p:nvPr/>
          </p:nvSpPr>
          <p:spPr bwMode="auto">
            <a:xfrm>
              <a:off x="1005565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9" name="Freihandform: Form 146"/>
            <p:cNvSpPr/>
            <p:nvPr/>
          </p:nvSpPr>
          <p:spPr bwMode="auto">
            <a:xfrm>
              <a:off x="1052044" y="332474"/>
              <a:ext cx="75649" cy="94240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 fill="norm" stroke="1" extrusionOk="0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0" name="Freihandform: Form 147"/>
            <p:cNvSpPr/>
            <p:nvPr/>
          </p:nvSpPr>
          <p:spPr bwMode="auto">
            <a:xfrm>
              <a:off x="1145644" y="293688"/>
              <a:ext cx="77252" cy="131103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 fill="norm" stroke="1" extrusionOk="0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1" name="Freihandform: Form 148"/>
            <p:cNvSpPr/>
            <p:nvPr/>
          </p:nvSpPr>
          <p:spPr bwMode="auto">
            <a:xfrm>
              <a:off x="1246937" y="359721"/>
              <a:ext cx="43915" cy="19874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2" name="Freihandform: Form 149"/>
            <p:cNvSpPr/>
            <p:nvPr/>
          </p:nvSpPr>
          <p:spPr bwMode="auto">
            <a:xfrm>
              <a:off x="1302071" y="300420"/>
              <a:ext cx="115397" cy="124051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 fill="norm" stroke="1" extrusionOk="0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3" name="Freihandform: Form 150"/>
            <p:cNvSpPr/>
            <p:nvPr/>
          </p:nvSpPr>
          <p:spPr bwMode="auto">
            <a:xfrm>
              <a:off x="1436060" y="293688"/>
              <a:ext cx="20835" cy="130783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 fill="norm" stroke="1" extrusionOk="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4" name="Freihandform: Form 151"/>
            <p:cNvSpPr/>
            <p:nvPr/>
          </p:nvSpPr>
          <p:spPr bwMode="auto">
            <a:xfrm>
              <a:off x="1479334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5" name="Freihandform: Form 152"/>
            <p:cNvSpPr/>
            <p:nvPr/>
          </p:nvSpPr>
          <p:spPr bwMode="auto">
            <a:xfrm>
              <a:off x="1572613" y="334718"/>
              <a:ext cx="85906" cy="89753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 fill="norm" stroke="1" extrusionOk="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6" name="Freihandform: Form 153"/>
            <p:cNvSpPr/>
            <p:nvPr/>
          </p:nvSpPr>
          <p:spPr bwMode="auto">
            <a:xfrm>
              <a:off x="1669733" y="332795"/>
              <a:ext cx="75975" cy="93920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 fill="norm" stroke="1" extrusionOk="0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7" name="Freihandform: Form 154"/>
            <p:cNvSpPr/>
            <p:nvPr/>
          </p:nvSpPr>
          <p:spPr bwMode="auto">
            <a:xfrm>
              <a:off x="1772314" y="332795"/>
              <a:ext cx="77252" cy="9199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 fill="norm" stroke="1" extrusionOk="0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8" name="Freihandform: Form 155"/>
            <p:cNvSpPr/>
            <p:nvPr/>
          </p:nvSpPr>
          <p:spPr bwMode="auto">
            <a:xfrm>
              <a:off x="1871684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9" name="Freihandform: Form 156"/>
            <p:cNvSpPr/>
            <p:nvPr/>
          </p:nvSpPr>
          <p:spPr bwMode="auto">
            <a:xfrm>
              <a:off x="197810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0" name="Freihandform: Form 157"/>
            <p:cNvSpPr/>
            <p:nvPr/>
          </p:nvSpPr>
          <p:spPr bwMode="auto">
            <a:xfrm>
              <a:off x="2083566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1" name="Freihandform: Form 158"/>
            <p:cNvSpPr/>
            <p:nvPr/>
          </p:nvSpPr>
          <p:spPr bwMode="auto">
            <a:xfrm>
              <a:off x="2150561" y="359721"/>
              <a:ext cx="43915" cy="19874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1" name="Freihandform: Form 159"/>
            <p:cNvSpPr/>
            <p:nvPr/>
          </p:nvSpPr>
          <p:spPr bwMode="auto">
            <a:xfrm>
              <a:off x="2221081" y="300420"/>
              <a:ext cx="97126" cy="126295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 fill="norm" stroke="1" extrusionOk="0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2" name="Freihandform: Form 160"/>
            <p:cNvSpPr/>
            <p:nvPr/>
          </p:nvSpPr>
          <p:spPr bwMode="auto">
            <a:xfrm>
              <a:off x="2346415" y="332795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3" name="Freihandform: Form 161"/>
            <p:cNvSpPr/>
            <p:nvPr/>
          </p:nvSpPr>
          <p:spPr bwMode="auto">
            <a:xfrm>
              <a:off x="2447067" y="294971"/>
              <a:ext cx="26605" cy="129501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4" name="Freihandform: Form 162"/>
            <p:cNvSpPr/>
            <p:nvPr/>
          </p:nvSpPr>
          <p:spPr bwMode="auto">
            <a:xfrm>
              <a:off x="2488418" y="335039"/>
              <a:ext cx="87189" cy="89753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 fill="norm" stroke="1" extrusionOk="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5" name="Freihandform: Form 163"/>
            <p:cNvSpPr/>
            <p:nvPr/>
          </p:nvSpPr>
          <p:spPr bwMode="auto">
            <a:xfrm>
              <a:off x="2585223" y="332795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6" name="Freihandform: Form 165"/>
            <p:cNvSpPr/>
            <p:nvPr/>
          </p:nvSpPr>
          <p:spPr bwMode="auto">
            <a:xfrm>
              <a:off x="2690683" y="332713"/>
              <a:ext cx="53852" cy="91758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7" name="Freihandform: Form 166"/>
            <p:cNvSpPr/>
            <p:nvPr/>
          </p:nvSpPr>
          <p:spPr bwMode="auto">
            <a:xfrm>
              <a:off x="2754472" y="332474"/>
              <a:ext cx="69238" cy="94240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 fill="norm" stroke="1" extrusionOk="0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8" name="Freihandform: Form 168"/>
            <p:cNvSpPr/>
            <p:nvPr/>
          </p:nvSpPr>
          <p:spPr bwMode="auto">
            <a:xfrm>
              <a:off x="2843264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9" name="Freihandform: Form 169"/>
            <p:cNvSpPr/>
            <p:nvPr/>
          </p:nvSpPr>
          <p:spPr bwMode="auto">
            <a:xfrm>
              <a:off x="2884935" y="306189"/>
              <a:ext cx="55775" cy="120525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0" name="Freihandform: Form 170"/>
            <p:cNvSpPr/>
            <p:nvPr/>
          </p:nvSpPr>
          <p:spPr bwMode="auto">
            <a:xfrm>
              <a:off x="2957058" y="296573"/>
              <a:ext cx="75970" cy="130142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1" name="Freihandform: Form 171"/>
            <p:cNvSpPr/>
            <p:nvPr/>
          </p:nvSpPr>
          <p:spPr bwMode="auto">
            <a:xfrm>
              <a:off x="3049376" y="306189"/>
              <a:ext cx="55775" cy="120525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2" name="Freihandform: Form 172"/>
            <p:cNvSpPr/>
            <p:nvPr/>
          </p:nvSpPr>
          <p:spPr bwMode="auto">
            <a:xfrm>
              <a:off x="510639" y="494671"/>
              <a:ext cx="92638" cy="124051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 fill="norm" stroke="1" extrusionOk="0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3" name="Freihandform: Form 173"/>
            <p:cNvSpPr/>
            <p:nvPr/>
          </p:nvSpPr>
          <p:spPr bwMode="auto">
            <a:xfrm>
              <a:off x="603919" y="526726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" name="Freihandform: Form 174"/>
            <p:cNvSpPr/>
            <p:nvPr/>
          </p:nvSpPr>
          <p:spPr bwMode="auto">
            <a:xfrm>
              <a:off x="703929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5" name="Freihandform: Form 175"/>
            <p:cNvSpPr/>
            <p:nvPr/>
          </p:nvSpPr>
          <p:spPr bwMode="auto">
            <a:xfrm>
              <a:off x="79785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6" name="Freihandform: Form 176"/>
            <p:cNvSpPr/>
            <p:nvPr/>
          </p:nvSpPr>
          <p:spPr bwMode="auto">
            <a:xfrm>
              <a:off x="901707" y="526726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7" name="Freihandform: Form 177"/>
            <p:cNvSpPr/>
            <p:nvPr/>
          </p:nvSpPr>
          <p:spPr bwMode="auto">
            <a:xfrm>
              <a:off x="1002359" y="488901"/>
              <a:ext cx="26605" cy="129501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 fill="norm" stroke="1" extrusionOk="0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8" name="Freihandform: Form 178"/>
            <p:cNvSpPr/>
            <p:nvPr/>
          </p:nvSpPr>
          <p:spPr bwMode="auto">
            <a:xfrm>
              <a:off x="1045312" y="526405"/>
              <a:ext cx="69238" cy="94241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 fill="norm" stroke="1" extrusionOk="0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9" name="Freihandform: Form 179"/>
            <p:cNvSpPr/>
            <p:nvPr/>
          </p:nvSpPr>
          <p:spPr bwMode="auto">
            <a:xfrm>
              <a:off x="1131540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0" name="Freihandform: Form 180"/>
            <p:cNvSpPr/>
            <p:nvPr/>
          </p:nvSpPr>
          <p:spPr bwMode="auto">
            <a:xfrm>
              <a:off x="122546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1" name="Freihandform: Form 181"/>
            <p:cNvSpPr/>
            <p:nvPr/>
          </p:nvSpPr>
          <p:spPr bwMode="auto">
            <a:xfrm>
              <a:off x="1324189" y="526726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2" name="Freihandform: Form 182"/>
            <p:cNvSpPr/>
            <p:nvPr/>
          </p:nvSpPr>
          <p:spPr bwMode="auto">
            <a:xfrm>
              <a:off x="1482539" y="494671"/>
              <a:ext cx="77893" cy="124051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 fill="norm" stroke="1" extrusionOk="0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3" name="Freihandform: Form 183"/>
            <p:cNvSpPr/>
            <p:nvPr/>
          </p:nvSpPr>
          <p:spPr bwMode="auto">
            <a:xfrm>
              <a:off x="1564279" y="526726"/>
              <a:ext cx="76290" cy="93920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 fill="norm" stroke="1" extrusionOk="0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4" name="Freihandform: Form 184"/>
            <p:cNvSpPr/>
            <p:nvPr/>
          </p:nvSpPr>
          <p:spPr bwMode="auto">
            <a:xfrm>
              <a:off x="1667175" y="487619"/>
              <a:ext cx="78854" cy="131103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 fill="norm" stroke="1" extrusionOk="0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5" name="Freihandform: Form 185"/>
            <p:cNvSpPr/>
            <p:nvPr/>
          </p:nvSpPr>
          <p:spPr bwMode="auto">
            <a:xfrm>
              <a:off x="1761416" y="528970"/>
              <a:ext cx="77252" cy="9199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 fill="norm" stroke="1" extrusionOk="0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6" name="Freihandform: Form 186"/>
            <p:cNvSpPr/>
            <p:nvPr/>
          </p:nvSpPr>
          <p:spPr bwMode="auto">
            <a:xfrm>
              <a:off x="1865594" y="487299"/>
              <a:ext cx="20835" cy="131103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 fill="norm" stroke="1" extrusionOk="0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7" name="Freihandform: Form 187"/>
            <p:cNvSpPr/>
            <p:nvPr/>
          </p:nvSpPr>
          <p:spPr bwMode="auto">
            <a:xfrm>
              <a:off x="1905021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8" name="Freihandform: Form 188"/>
            <p:cNvSpPr/>
            <p:nvPr/>
          </p:nvSpPr>
          <p:spPr bwMode="auto">
            <a:xfrm>
              <a:off x="1977144" y="490504"/>
              <a:ext cx="75970" cy="130142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9" name="Freihandform: Form 189"/>
            <p:cNvSpPr/>
            <p:nvPr/>
          </p:nvSpPr>
          <p:spPr bwMode="auto">
            <a:xfrm>
              <a:off x="2069462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91" name="Freihandform: Form 87"/>
          <p:cNvSpPr/>
          <p:nvPr userDrawn="1"/>
        </p:nvSpPr>
        <p:spPr bwMode="auto">
          <a:xfrm>
            <a:off x="10272966" y="300704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 fill="norm" stroke="1" extrusionOk="0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79DEA61-8A37-B89F-0E92-C0A19EA9A518}" type="datetime1">
              <a:rPr lang="de-DE"/>
              <a:t>08.12.2024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3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7" y="1631156"/>
            <a:ext cx="11157745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folie | zweispalti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C3D3C73-3278-C86F-FEEE-41C890CB726F}" type="datetime1">
              <a:rPr lang="de-DE"/>
              <a:t>08.12.2024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8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8" y="1631156"/>
            <a:ext cx="5469732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4"/>
          </p:nvPr>
        </p:nvSpPr>
        <p:spPr bwMode="auto">
          <a:xfrm>
            <a:off x="6206329" y="1631156"/>
            <a:ext cx="5469732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folie | dreispalti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C733D76-2856-AE52-4521-5D6E4D40D618}" type="datetime1">
              <a:rPr lang="de-DE"/>
              <a:t>08.12.2024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6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1" name="Textplatzhalter 6"/>
          <p:cNvSpPr>
            <a:spLocks noGrp="1"/>
          </p:cNvSpPr>
          <p:nvPr>
            <p:ph type="body" sz="quarter" idx="16"/>
          </p:nvPr>
        </p:nvSpPr>
        <p:spPr bwMode="auto">
          <a:xfrm>
            <a:off x="518318" y="1631157"/>
            <a:ext cx="3568821" cy="456961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7"/>
          </p:nvPr>
        </p:nvSpPr>
        <p:spPr bwMode="auto">
          <a:xfrm>
            <a:off x="8107242" y="1631157"/>
            <a:ext cx="3568821" cy="456961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8"/>
          </p:nvPr>
        </p:nvSpPr>
        <p:spPr bwMode="auto">
          <a:xfrm>
            <a:off x="4312780" y="1631157"/>
            <a:ext cx="3568821" cy="456961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- Bild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74A2114-EBF2-112E-C977-11EB76243CE8}" type="datetime1">
              <a:rPr lang="de-DE"/>
              <a:t>08.12.2024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8" y="1631156"/>
            <a:ext cx="5469732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6206329" y="1631155"/>
            <a:ext cx="5469732" cy="45696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ild- Text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8" y="1631155"/>
            <a:ext cx="5469732" cy="45696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2FCC252-31A3-3ECF-49AD-B6534C9C4643}" type="datetime1">
              <a:rPr lang="de-DE"/>
              <a:t>08.12.2024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6206331" y="1631156"/>
            <a:ext cx="5469732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auto">
          <a:xfrm>
            <a:off x="518318" y="301185"/>
            <a:ext cx="6844385" cy="3323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518319" y="1631156"/>
            <a:ext cx="11157744" cy="4569619"/>
          </a:xfrm>
          <a:prstGeom prst="rect">
            <a:avLst/>
          </a:prstGeom>
        </p:spPr>
        <p:txBody>
          <a:bodyPr vert="horz" lIns="0" tIns="0" rIns="360000" bIns="0" rtlCol="0" anchor="t" anchorCtr="0">
            <a:norm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  <a:p>
            <a:pPr lvl="5">
              <a:defRPr/>
            </a:pPr>
            <a:r>
              <a:rPr lang="de-DE"/>
              <a:t>Sechste Ebene</a:t>
            </a:r>
            <a:endParaRPr/>
          </a:p>
          <a:p>
            <a:pPr lvl="6">
              <a:defRPr/>
            </a:pPr>
            <a:r>
              <a:rPr lang="de-DE"/>
              <a:t>Siebte Ebene</a:t>
            </a:r>
            <a:endParaRPr/>
          </a:p>
          <a:p>
            <a:pPr lvl="7">
              <a:defRPr/>
            </a:pPr>
            <a:r>
              <a:rPr lang="de-DE"/>
              <a:t>Achte Ebene</a:t>
            </a:r>
            <a:endParaRPr/>
          </a:p>
          <a:p>
            <a:pPr lvl="8">
              <a:defRPr/>
            </a:pPr>
            <a:r>
              <a:rPr lang="de-DE"/>
              <a:t>Neunte Ebene</a:t>
            </a:r>
            <a:endParaRPr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auto">
          <a:xfrm>
            <a:off x="10417351" y="6634666"/>
            <a:ext cx="849593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A58DD05-0750-4B62-3A57-95D85F9D5A5B}" type="datetime1">
              <a:rPr lang="de-DE"/>
              <a:t>08.12.2024</a:t>
            </a:fld>
            <a:endParaRPr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518319" y="6634666"/>
            <a:ext cx="5469732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11482099" y="6634666"/>
            <a:ext cx="193964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1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9" name="Rechteck 8"/>
          <p:cNvSpPr/>
          <p:nvPr userDrawn="1"/>
        </p:nvSpPr>
        <p:spPr bwMode="auto">
          <a:xfrm>
            <a:off x="517200" y="6538525"/>
            <a:ext cx="11674800" cy="108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13" name="Gruppieren 12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10" name="Gerader Verbinder 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15" name="Gruppieren 14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6" name="Gerader Verbinder 1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18" name="Gruppieren 17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9" name="Gerader Verbinder 1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21" name="Gruppieren 20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22" name="Gerader Verbinder 2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24" name="Gruppieren 23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25" name="Gerader Verbinder 2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27" name="Gruppieren 26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8" name="Gerader Verbinder 2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30" name="Gruppieren 29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31" name="Gerader Verbinder 3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33" name="Gruppieren 32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34" name="Gerader Verbinder 3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14" name="Gruppieren 13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7" name="Gerader Verbinder 36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feld 37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40" name="Gerader Verbinder 39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ieren 40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42" name="Gerader Verbinder 4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feld 42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sp>
        <p:nvSpPr>
          <p:cNvPr id="44" name="Freihandform: Form 43"/>
          <p:cNvSpPr>
            <a:spLocks noChangeAspect="1"/>
          </p:cNvSpPr>
          <p:nvPr userDrawn="1"/>
        </p:nvSpPr>
        <p:spPr bwMode="auto">
          <a:xfrm>
            <a:off x="10596063" y="299346"/>
            <a:ext cx="1080000" cy="412328"/>
          </a:xfrm>
          <a:custGeom>
            <a:avLst/>
            <a:gdLst>
              <a:gd name="connsiteX0" fmla="*/ 0 w 4797018"/>
              <a:gd name="connsiteY0" fmla="*/ 170736 h 1831428"/>
              <a:gd name="connsiteX1" fmla="*/ 92812 w 4797018"/>
              <a:gd name="connsiteY1" fmla="*/ 77924 h 1831428"/>
              <a:gd name="connsiteX2" fmla="*/ 92812 w 4797018"/>
              <a:gd name="connsiteY2" fmla="*/ 1763373 h 1831428"/>
              <a:gd name="connsiteX3" fmla="*/ 0 w 4797018"/>
              <a:gd name="connsiteY3" fmla="*/ 1763373 h 1831428"/>
              <a:gd name="connsiteX4" fmla="*/ 0 w 4797018"/>
              <a:gd name="connsiteY4" fmla="*/ 170736 h 1831428"/>
              <a:gd name="connsiteX5" fmla="*/ 278425 w 4797018"/>
              <a:gd name="connsiteY5" fmla="*/ 92812 h 1831428"/>
              <a:gd name="connsiteX6" fmla="*/ 1392136 w 4797018"/>
              <a:gd name="connsiteY6" fmla="*/ 92812 h 1831428"/>
              <a:gd name="connsiteX7" fmla="*/ 1392136 w 4797018"/>
              <a:gd name="connsiteY7" fmla="*/ 0 h 1831428"/>
              <a:gd name="connsiteX8" fmla="*/ 185614 w 4797018"/>
              <a:gd name="connsiteY8" fmla="*/ 0 h 1831428"/>
              <a:gd name="connsiteX9" fmla="*/ 185614 w 4797018"/>
              <a:gd name="connsiteY9" fmla="*/ 1113701 h 1831428"/>
              <a:gd name="connsiteX10" fmla="*/ 1210723 w 4797018"/>
              <a:gd name="connsiteY10" fmla="*/ 1113701 h 1831428"/>
              <a:gd name="connsiteX11" fmla="*/ 1210723 w 4797018"/>
              <a:gd name="connsiteY11" fmla="*/ 1020899 h 1831428"/>
              <a:gd name="connsiteX12" fmla="*/ 278425 w 4797018"/>
              <a:gd name="connsiteY12" fmla="*/ 1020899 h 1831428"/>
              <a:gd name="connsiteX13" fmla="*/ 278425 w 4797018"/>
              <a:gd name="connsiteY13" fmla="*/ 92812 h 1831428"/>
              <a:gd name="connsiteX14" fmla="*/ 1350464 w 4797018"/>
              <a:gd name="connsiteY14" fmla="*/ 835285 h 1831428"/>
              <a:gd name="connsiteX15" fmla="*/ 464048 w 4797018"/>
              <a:gd name="connsiteY15" fmla="*/ 835285 h 1831428"/>
              <a:gd name="connsiteX16" fmla="*/ 464048 w 4797018"/>
              <a:gd name="connsiteY16" fmla="*/ 464048 h 1831428"/>
              <a:gd name="connsiteX17" fmla="*/ 1222124 w 4797018"/>
              <a:gd name="connsiteY17" fmla="*/ 464048 h 1831428"/>
              <a:gd name="connsiteX18" fmla="*/ 1314926 w 4797018"/>
              <a:gd name="connsiteY18" fmla="*/ 371237 h 1831428"/>
              <a:gd name="connsiteX19" fmla="*/ 464048 w 4797018"/>
              <a:gd name="connsiteY19" fmla="*/ 371237 h 1831428"/>
              <a:gd name="connsiteX20" fmla="*/ 464048 w 4797018"/>
              <a:gd name="connsiteY20" fmla="*/ 278425 h 1831428"/>
              <a:gd name="connsiteX21" fmla="*/ 1392146 w 4797018"/>
              <a:gd name="connsiteY21" fmla="*/ 278425 h 1831428"/>
              <a:gd name="connsiteX22" fmla="*/ 1392146 w 4797018"/>
              <a:gd name="connsiteY22" fmla="*/ 185614 h 1831428"/>
              <a:gd name="connsiteX23" fmla="*/ 371237 w 4797018"/>
              <a:gd name="connsiteY23" fmla="*/ 185614 h 1831428"/>
              <a:gd name="connsiteX24" fmla="*/ 371237 w 4797018"/>
              <a:gd name="connsiteY24" fmla="*/ 928087 h 1831428"/>
              <a:gd name="connsiteX25" fmla="*/ 1258872 w 4797018"/>
              <a:gd name="connsiteY25" fmla="*/ 928087 h 1831428"/>
              <a:gd name="connsiteX26" fmla="*/ 1350464 w 4797018"/>
              <a:gd name="connsiteY26" fmla="*/ 835285 h 1831428"/>
              <a:gd name="connsiteX27" fmla="*/ 185614 w 4797018"/>
              <a:gd name="connsiteY27" fmla="*/ 1763373 h 1831428"/>
              <a:gd name="connsiteX28" fmla="*/ 278425 w 4797018"/>
              <a:gd name="connsiteY28" fmla="*/ 1763373 h 1831428"/>
              <a:gd name="connsiteX29" fmla="*/ 278425 w 4797018"/>
              <a:gd name="connsiteY29" fmla="*/ 1299324 h 1831428"/>
              <a:gd name="connsiteX30" fmla="*/ 371237 w 4797018"/>
              <a:gd name="connsiteY30" fmla="*/ 1299324 h 1831428"/>
              <a:gd name="connsiteX31" fmla="*/ 371237 w 4797018"/>
              <a:gd name="connsiteY31" fmla="*/ 1685449 h 1831428"/>
              <a:gd name="connsiteX32" fmla="*/ 464039 w 4797018"/>
              <a:gd name="connsiteY32" fmla="*/ 1592647 h 1831428"/>
              <a:gd name="connsiteX33" fmla="*/ 464039 w 4797018"/>
              <a:gd name="connsiteY33" fmla="*/ 1299324 h 1831428"/>
              <a:gd name="connsiteX34" fmla="*/ 1210723 w 4797018"/>
              <a:gd name="connsiteY34" fmla="*/ 1299324 h 1831428"/>
              <a:gd name="connsiteX35" fmla="*/ 1210723 w 4797018"/>
              <a:gd name="connsiteY35" fmla="*/ 1206522 h 1831428"/>
              <a:gd name="connsiteX36" fmla="*/ 185614 w 4797018"/>
              <a:gd name="connsiteY36" fmla="*/ 1206522 h 1831428"/>
              <a:gd name="connsiteX37" fmla="*/ 185614 w 4797018"/>
              <a:gd name="connsiteY37" fmla="*/ 1763373 h 1831428"/>
              <a:gd name="connsiteX38" fmla="*/ 4704207 w 4797018"/>
              <a:gd name="connsiteY38" fmla="*/ 0 h 1831428"/>
              <a:gd name="connsiteX39" fmla="*/ 4704207 w 4797018"/>
              <a:gd name="connsiteY39" fmla="*/ 1067314 h 1831428"/>
              <a:gd name="connsiteX40" fmla="*/ 4334837 w 4797018"/>
              <a:gd name="connsiteY40" fmla="*/ 1692688 h 1831428"/>
              <a:gd name="connsiteX41" fmla="*/ 4332742 w 4797018"/>
              <a:gd name="connsiteY41" fmla="*/ 1689954 h 1831428"/>
              <a:gd name="connsiteX42" fmla="*/ 4611405 w 4797018"/>
              <a:gd name="connsiteY42" fmla="*/ 1158564 h 1831428"/>
              <a:gd name="connsiteX43" fmla="*/ 4611405 w 4797018"/>
              <a:gd name="connsiteY43" fmla="*/ 0 h 1831428"/>
              <a:gd name="connsiteX44" fmla="*/ 4518594 w 4797018"/>
              <a:gd name="connsiteY44" fmla="*/ 0 h 1831428"/>
              <a:gd name="connsiteX45" fmla="*/ 4518594 w 4797018"/>
              <a:gd name="connsiteY45" fmla="*/ 1157021 h 1831428"/>
              <a:gd name="connsiteX46" fmla="*/ 3915337 w 4797018"/>
              <a:gd name="connsiteY46" fmla="*/ 1740170 h 1831428"/>
              <a:gd name="connsiteX47" fmla="*/ 3312081 w 4797018"/>
              <a:gd name="connsiteY47" fmla="*/ 1157021 h 1831428"/>
              <a:gd name="connsiteX48" fmla="*/ 3312081 w 4797018"/>
              <a:gd name="connsiteY48" fmla="*/ 77924 h 1831428"/>
              <a:gd name="connsiteX49" fmla="*/ 3219269 w 4797018"/>
              <a:gd name="connsiteY49" fmla="*/ 170736 h 1831428"/>
              <a:gd name="connsiteX50" fmla="*/ 3219269 w 4797018"/>
              <a:gd name="connsiteY50" fmla="*/ 1158564 h 1831428"/>
              <a:gd name="connsiteX51" fmla="*/ 3915337 w 4797018"/>
              <a:gd name="connsiteY51" fmla="*/ 1831429 h 1831428"/>
              <a:gd name="connsiteX52" fmla="*/ 4008139 w 4797018"/>
              <a:gd name="connsiteY52" fmla="*/ 1831429 h 1831428"/>
              <a:gd name="connsiteX53" fmla="*/ 4797019 w 4797018"/>
              <a:gd name="connsiteY53" fmla="*/ 1068667 h 1831428"/>
              <a:gd name="connsiteX54" fmla="*/ 4797019 w 4797018"/>
              <a:gd name="connsiteY54" fmla="*/ 0 h 1831428"/>
              <a:gd name="connsiteX55" fmla="*/ 4704207 w 4797018"/>
              <a:gd name="connsiteY55" fmla="*/ 0 h 1831428"/>
              <a:gd name="connsiteX56" fmla="*/ 3915328 w 4797018"/>
              <a:gd name="connsiteY56" fmla="*/ 1647358 h 1831428"/>
              <a:gd name="connsiteX57" fmla="*/ 4425773 w 4797018"/>
              <a:gd name="connsiteY57" fmla="*/ 1157021 h 1831428"/>
              <a:gd name="connsiteX58" fmla="*/ 4425782 w 4797018"/>
              <a:gd name="connsiteY58" fmla="*/ 1157021 h 1831428"/>
              <a:gd name="connsiteX59" fmla="*/ 4425782 w 4797018"/>
              <a:gd name="connsiteY59" fmla="*/ 77924 h 1831428"/>
              <a:gd name="connsiteX60" fmla="*/ 4332970 w 4797018"/>
              <a:gd name="connsiteY60" fmla="*/ 170736 h 1831428"/>
              <a:gd name="connsiteX61" fmla="*/ 4332970 w 4797018"/>
              <a:gd name="connsiteY61" fmla="*/ 1067305 h 1831428"/>
              <a:gd name="connsiteX62" fmla="*/ 4008130 w 4797018"/>
              <a:gd name="connsiteY62" fmla="*/ 1368933 h 1831428"/>
              <a:gd name="connsiteX63" fmla="*/ 3683298 w 4797018"/>
              <a:gd name="connsiteY63" fmla="*/ 1067305 h 1831428"/>
              <a:gd name="connsiteX64" fmla="*/ 3683289 w 4797018"/>
              <a:gd name="connsiteY64" fmla="*/ 0 h 1831428"/>
              <a:gd name="connsiteX65" fmla="*/ 3590487 w 4797018"/>
              <a:gd name="connsiteY65" fmla="*/ 0 h 1831428"/>
              <a:gd name="connsiteX66" fmla="*/ 3590487 w 4797018"/>
              <a:gd name="connsiteY66" fmla="*/ 1067305 h 1831428"/>
              <a:gd name="connsiteX67" fmla="*/ 4008130 w 4797018"/>
              <a:gd name="connsiteY67" fmla="*/ 1461745 h 1831428"/>
              <a:gd name="connsiteX68" fmla="*/ 4294699 w 4797018"/>
              <a:gd name="connsiteY68" fmla="*/ 1333129 h 1831428"/>
              <a:gd name="connsiteX69" fmla="*/ 4296785 w 4797018"/>
              <a:gd name="connsiteY69" fmla="*/ 1335862 h 1831428"/>
              <a:gd name="connsiteX70" fmla="*/ 3915328 w 4797018"/>
              <a:gd name="connsiteY70" fmla="*/ 1554556 h 1831428"/>
              <a:gd name="connsiteX71" fmla="*/ 3497742 w 4797018"/>
              <a:gd name="connsiteY71" fmla="*/ 1160116 h 1831428"/>
              <a:gd name="connsiteX72" fmla="*/ 3497685 w 4797018"/>
              <a:gd name="connsiteY72" fmla="*/ 1160116 h 1831428"/>
              <a:gd name="connsiteX73" fmla="*/ 3497685 w 4797018"/>
              <a:gd name="connsiteY73" fmla="*/ 0 h 1831428"/>
              <a:gd name="connsiteX74" fmla="*/ 3404873 w 4797018"/>
              <a:gd name="connsiteY74" fmla="*/ 0 h 1831428"/>
              <a:gd name="connsiteX75" fmla="*/ 3404873 w 4797018"/>
              <a:gd name="connsiteY75" fmla="*/ 1160107 h 1831428"/>
              <a:gd name="connsiteX76" fmla="*/ 3404921 w 4797018"/>
              <a:gd name="connsiteY76" fmla="*/ 1160107 h 1831428"/>
              <a:gd name="connsiteX77" fmla="*/ 3915328 w 4797018"/>
              <a:gd name="connsiteY77" fmla="*/ 1647358 h 1831428"/>
              <a:gd name="connsiteX78" fmla="*/ 1852984 w 4797018"/>
              <a:gd name="connsiteY78" fmla="*/ 1206522 h 1831428"/>
              <a:gd name="connsiteX79" fmla="*/ 1618288 w 4797018"/>
              <a:gd name="connsiteY79" fmla="*/ 1763373 h 1831428"/>
              <a:gd name="connsiteX80" fmla="*/ 1711119 w 4797018"/>
              <a:gd name="connsiteY80" fmla="*/ 1763363 h 1831428"/>
              <a:gd name="connsiteX81" fmla="*/ 1711100 w 4797018"/>
              <a:gd name="connsiteY81" fmla="*/ 1763373 h 1831428"/>
              <a:gd name="connsiteX82" fmla="*/ 1711119 w 4797018"/>
              <a:gd name="connsiteY82" fmla="*/ 1763373 h 1831428"/>
              <a:gd name="connsiteX83" fmla="*/ 1828448 w 4797018"/>
              <a:gd name="connsiteY83" fmla="*/ 1484948 h 1831428"/>
              <a:gd name="connsiteX84" fmla="*/ 2614774 w 4797018"/>
              <a:gd name="connsiteY84" fmla="*/ 1484948 h 1831428"/>
              <a:gd name="connsiteX85" fmla="*/ 2732018 w 4797018"/>
              <a:gd name="connsiteY85" fmla="*/ 1763373 h 1831428"/>
              <a:gd name="connsiteX86" fmla="*/ 2824820 w 4797018"/>
              <a:gd name="connsiteY86" fmla="*/ 1763373 h 1831428"/>
              <a:gd name="connsiteX87" fmla="*/ 2668515 w 4797018"/>
              <a:gd name="connsiteY87" fmla="*/ 1392136 h 1831428"/>
              <a:gd name="connsiteX88" fmla="*/ 1867567 w 4797018"/>
              <a:gd name="connsiteY88" fmla="*/ 1392136 h 1831428"/>
              <a:gd name="connsiteX89" fmla="*/ 1906676 w 4797018"/>
              <a:gd name="connsiteY89" fmla="*/ 1299324 h 1831428"/>
              <a:gd name="connsiteX90" fmla="*/ 2722236 w 4797018"/>
              <a:gd name="connsiteY90" fmla="*/ 1299324 h 1831428"/>
              <a:gd name="connsiteX91" fmla="*/ 2917632 w 4797018"/>
              <a:gd name="connsiteY91" fmla="*/ 1763373 h 1831428"/>
              <a:gd name="connsiteX92" fmla="*/ 3010443 w 4797018"/>
              <a:gd name="connsiteY92" fmla="*/ 1763373 h 1831428"/>
              <a:gd name="connsiteX93" fmla="*/ 2775976 w 4797018"/>
              <a:gd name="connsiteY93" fmla="*/ 1206522 h 1831428"/>
              <a:gd name="connsiteX94" fmla="*/ 1852984 w 4797018"/>
              <a:gd name="connsiteY94" fmla="*/ 1206522 h 1831428"/>
              <a:gd name="connsiteX95" fmla="*/ 1989544 w 4797018"/>
              <a:gd name="connsiteY95" fmla="*/ 0 h 1831428"/>
              <a:gd name="connsiteX96" fmla="*/ 1307459 w 4797018"/>
              <a:gd name="connsiteY96" fmla="*/ 1617898 h 1831428"/>
              <a:gd name="connsiteX97" fmla="*/ 1366533 w 4797018"/>
              <a:gd name="connsiteY97" fmla="*/ 1698098 h 1831428"/>
              <a:gd name="connsiteX98" fmla="*/ 2082356 w 4797018"/>
              <a:gd name="connsiteY98" fmla="*/ 0 h 1831428"/>
              <a:gd name="connsiteX99" fmla="*/ 1989544 w 4797018"/>
              <a:gd name="connsiteY99" fmla="*/ 0 h 1831428"/>
              <a:gd name="connsiteX100" fmla="*/ 2360771 w 4797018"/>
              <a:gd name="connsiteY100" fmla="*/ 0 h 1831428"/>
              <a:gd name="connsiteX101" fmla="*/ 3075708 w 4797018"/>
              <a:gd name="connsiteY101" fmla="*/ 1698098 h 1831428"/>
              <a:gd name="connsiteX102" fmla="*/ 3134639 w 4797018"/>
              <a:gd name="connsiteY102" fmla="*/ 1617898 h 1831428"/>
              <a:gd name="connsiteX103" fmla="*/ 2453592 w 4797018"/>
              <a:gd name="connsiteY103" fmla="*/ 0 h 1831428"/>
              <a:gd name="connsiteX104" fmla="*/ 2360771 w 4797018"/>
              <a:gd name="connsiteY104" fmla="*/ 0 h 1831428"/>
              <a:gd name="connsiteX105" fmla="*/ 1799101 w 4797018"/>
              <a:gd name="connsiteY105" fmla="*/ 1113711 h 1831428"/>
              <a:gd name="connsiteX106" fmla="*/ 1524610 w 4797018"/>
              <a:gd name="connsiteY106" fmla="*/ 1763373 h 1831428"/>
              <a:gd name="connsiteX107" fmla="*/ 1431798 w 4797018"/>
              <a:gd name="connsiteY107" fmla="*/ 1763373 h 1831428"/>
              <a:gd name="connsiteX108" fmla="*/ 2128761 w 4797018"/>
              <a:gd name="connsiteY108" fmla="*/ 110195 h 1831428"/>
              <a:gd name="connsiteX109" fmla="*/ 2512219 w 4797018"/>
              <a:gd name="connsiteY109" fmla="*/ 1020899 h 1831428"/>
              <a:gd name="connsiteX110" fmla="*/ 2605021 w 4797018"/>
              <a:gd name="connsiteY110" fmla="*/ 1020899 h 1831428"/>
              <a:gd name="connsiteX111" fmla="*/ 2175158 w 4797018"/>
              <a:gd name="connsiteY111" fmla="*/ 0 h 1831428"/>
              <a:gd name="connsiteX112" fmla="*/ 2267969 w 4797018"/>
              <a:gd name="connsiteY112" fmla="*/ 0 h 1831428"/>
              <a:gd name="connsiteX113" fmla="*/ 2736895 w 4797018"/>
              <a:gd name="connsiteY113" fmla="*/ 1113701 h 1831428"/>
              <a:gd name="connsiteX114" fmla="*/ 1799101 w 4797018"/>
              <a:gd name="connsiteY114" fmla="*/ 1113701 h 1831428"/>
              <a:gd name="connsiteX115" fmla="*/ 2221802 w 4797018"/>
              <a:gd name="connsiteY115" fmla="*/ 551602 h 1831428"/>
              <a:gd name="connsiteX116" fmla="*/ 2024015 w 4797018"/>
              <a:gd name="connsiteY116" fmla="*/ 1020899 h 1831428"/>
              <a:gd name="connsiteX117" fmla="*/ 2419398 w 4797018"/>
              <a:gd name="connsiteY117" fmla="*/ 1020899 h 1831428"/>
              <a:gd name="connsiteX118" fmla="*/ 2221802 w 4797018"/>
              <a:gd name="connsiteY118" fmla="*/ 551602 h 1831428"/>
              <a:gd name="connsiteX119" fmla="*/ 1838163 w 4797018"/>
              <a:gd name="connsiteY119" fmla="*/ 1020899 h 1831428"/>
              <a:gd name="connsiteX120" fmla="*/ 1931213 w 4797018"/>
              <a:gd name="connsiteY120" fmla="*/ 1020899 h 1831428"/>
              <a:gd name="connsiteX121" fmla="*/ 2175415 w 4797018"/>
              <a:gd name="connsiteY121" fmla="*/ 441436 h 1831428"/>
              <a:gd name="connsiteX122" fmla="*/ 2128942 w 4797018"/>
              <a:gd name="connsiteY122" fmla="*/ 331070 h 1831428"/>
              <a:gd name="connsiteX123" fmla="*/ 1838163 w 4797018"/>
              <a:gd name="connsiteY123" fmla="*/ 1020899 h 18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797018" h="1831428" fill="norm" stroke="1" extrusionOk="0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de-DE" sz="1800" b="0" i="0" u="none" strike="noStrike" cap="none" spc="0">
              <a:ln>
                <a:noFill/>
              </a:ln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dt="1" ftr="1" hdr="0" sldNum="1"/>
  <p:txStyles>
    <p:titleStyle>
      <a:lvl1pPr algn="l" defTabSz="914400">
        <a:lnSpc>
          <a:spcPct val="90000"/>
        </a:lnSpc>
        <a:spcBef>
          <a:spcPts val="0"/>
        </a:spcBef>
        <a:buNone/>
        <a:defRPr sz="2400" b="1">
          <a:solidFill>
            <a:srgbClr val="041E4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>
        <a:lnSpc>
          <a:spcPct val="110000"/>
        </a:lnSpc>
        <a:spcBef>
          <a:spcPts val="0"/>
        </a:spcBef>
        <a:spcAft>
          <a:spcPts val="1200"/>
        </a:spcAft>
        <a:buFont typeface="Arial"/>
        <a:buNone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6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90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7pPr>
      <a:lvl8pPr marL="126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8pPr>
      <a:lvl9pPr marL="144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6950338" name="Titel 1"/>
          <p:cNvSpPr>
            <a:spLocks noGrp="1"/>
          </p:cNvSpPr>
          <p:nvPr>
            <p:ph type="title"/>
          </p:nvPr>
        </p:nvSpPr>
        <p:spPr bwMode="auto">
          <a:xfrm flipH="0" flipV="0">
            <a:off x="518315" y="301182"/>
            <a:ext cx="1118775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Rechnerarchitekturen </a:t>
            </a: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für Deep-Learning Anwendungen (RADL)</a:t>
            </a:r>
            <a:endParaRPr/>
          </a:p>
        </p:txBody>
      </p:sp>
      <p:sp>
        <p:nvSpPr>
          <p:cNvPr id="238206839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5" y="687596"/>
            <a:ext cx="6868503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Dustin Heither, Maximilian Achenbach, and Robert Kagan</a:t>
            </a:r>
            <a:endParaRPr/>
          </a:p>
        </p:txBody>
      </p:sp>
      <p:pic>
        <p:nvPicPr>
          <p:cNvPr id="320109838" name="Bild 320109838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10804274" y="5325750"/>
            <a:ext cx="900000" cy="900000"/>
          </a:xfrm>
          <a:prstGeom prst="rect">
            <a:avLst/>
          </a:prstGeom>
        </p:spPr>
      </p:pic>
      <p:sp>
        <p:nvSpPr>
          <p:cNvPr id="2017382014" name=""/>
          <p:cNvSpPr/>
          <p:nvPr/>
        </p:nvSpPr>
        <p:spPr bwMode="auto">
          <a:xfrm>
            <a:off x="2267704" y="3246120"/>
            <a:ext cx="7696530" cy="135366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lnSpc>
                <a:spcPct val="114999"/>
              </a:lnSpc>
              <a:defRPr/>
            </a:pPr>
            <a:r>
              <a:rPr sz="2400" b="1" i="0" u="none">
                <a:solidFill>
                  <a:srgbClr val="041E42"/>
                </a:solidFill>
                <a:latin typeface="Arial"/>
                <a:ea typeface="Arial"/>
                <a:cs typeface="Arial"/>
              </a:rPr>
              <a:t>Optimizing Deep Learning Performance:</a:t>
            </a:r>
            <a:endParaRPr sz="2000" b="1" i="0" u="none">
              <a:solidFill>
                <a:srgbClr val="041E42"/>
              </a:solidFill>
              <a:latin typeface="Arial"/>
              <a:ea typeface="Arial"/>
              <a:cs typeface="Arial"/>
            </a:endParaRPr>
          </a:p>
          <a:p>
            <a:pPr algn="ctr">
              <a:lnSpc>
                <a:spcPct val="114999"/>
              </a:lnSpc>
              <a:defRPr/>
            </a:pPr>
            <a:endParaRPr sz="1600" b="1" i="0" u="none">
              <a:solidFill>
                <a:srgbClr val="041E42"/>
              </a:solidFill>
              <a:latin typeface="Arial"/>
              <a:ea typeface="Arial"/>
              <a:cs typeface="Arial"/>
            </a:endParaRPr>
          </a:p>
          <a:p>
            <a:pPr algn="ctr">
              <a:lnSpc>
                <a:spcPct val="114999"/>
              </a:lnSpc>
              <a:defRPr/>
            </a:pPr>
            <a:r>
              <a:rPr sz="1600" b="0" i="0" u="none">
                <a:solidFill>
                  <a:srgbClr val="041E42"/>
                </a:solidFill>
                <a:latin typeface="Arial"/>
                <a:ea typeface="Arial"/>
                <a:cs typeface="Arial"/>
              </a:rPr>
              <a:t>A Hybrid CPU-GPU Framework with Multithreading, SIMD,</a:t>
            </a:r>
            <a:endParaRPr sz="1600" b="0" i="0" u="none">
              <a:solidFill>
                <a:srgbClr val="041E42"/>
              </a:solidFill>
              <a:latin typeface="Arial"/>
              <a:ea typeface="Arial"/>
              <a:cs typeface="Arial"/>
            </a:endParaRPr>
          </a:p>
          <a:p>
            <a:pPr algn="ctr">
              <a:lnSpc>
                <a:spcPct val="114999"/>
              </a:lnSpc>
              <a:defRPr/>
            </a:pPr>
            <a:r>
              <a:rPr sz="1600" b="0" i="0" u="none">
                <a:solidFill>
                  <a:srgbClr val="041E42"/>
                </a:solidFill>
                <a:latin typeface="Arial"/>
                <a:ea typeface="Arial"/>
                <a:cs typeface="Arial"/>
              </a:rPr>
              <a:t>and Evaluation of Efficiency Metrics</a:t>
            </a:r>
            <a:endParaRPr sz="1600" b="0" i="0" u="none">
              <a:solidFill>
                <a:srgbClr val="041E42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0149210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3D42467-06B6-976F-470D-01B1AF53947C}" type="datetime1">
              <a:rPr lang="de-DE"/>
              <a:t>08.12.2024</a:t>
            </a:fld>
            <a:endParaRPr/>
          </a:p>
        </p:txBody>
      </p:sp>
      <p:sp>
        <p:nvSpPr>
          <p:cNvPr id="102568405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966220957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047ABC3-0BFF-14BE-DEDF-C9E26E069435}" type="slidenum">
              <a:rPr lang="de-DE"/>
              <a:t>9</a:t>
            </a:fld>
            <a:endParaRPr lang="de-DE"/>
          </a:p>
        </p:txBody>
      </p:sp>
      <p:sp>
        <p:nvSpPr>
          <p:cNvPr id="1155604711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1756571677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762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NVIDIA</a:t>
            </a:r>
            <a:r>
              <a:rPr/>
              <a:t> XL</a:t>
            </a:r>
            <a:endParaRPr/>
          </a:p>
        </p:txBody>
      </p:sp>
      <p:sp>
        <p:nvSpPr>
          <p:cNvPr id="2042975180" name="Inhaltsplatzhalter 7"/>
          <p:cNvSpPr>
            <a:spLocks noGrp="1"/>
          </p:cNvSpPr>
          <p:nvPr>
            <p:ph sz="quarter" idx="14" hasCustomPrompt="1"/>
          </p:nvPr>
        </p:nvSpPr>
        <p:spPr bwMode="auto">
          <a:xfrm>
            <a:off x="518316" y="1631155"/>
            <a:ext cx="11155365" cy="4569618"/>
          </a:xfrm>
        </p:spPr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2285714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FA42DBB-15C5-9C53-88B8-5D54DA628AE3}" type="datetime1">
              <a:rPr lang="de-DE"/>
              <a:t>08.12.2024</a:t>
            </a:fld>
            <a:endParaRPr/>
          </a:p>
        </p:txBody>
      </p:sp>
      <p:sp>
        <p:nvSpPr>
          <p:cNvPr id="37247760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902686479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2035D7E-18FA-1B8C-4B2C-850B7242CDC3}" type="slidenum">
              <a:rPr lang="de-DE"/>
              <a:t>10</a:t>
            </a:fld>
            <a:endParaRPr lang="de-DE"/>
          </a:p>
        </p:txBody>
      </p:sp>
      <p:sp>
        <p:nvSpPr>
          <p:cNvPr id="10998623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8" y="1631156"/>
            <a:ext cx="5469732" cy="4569619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 fontScale="75000" lnSpcReduction="5000"/>
          </a:bodyPr>
          <a:lstStyle/>
          <a:p>
            <a:pPr marL="206779" marR="0" indent="-206779" algn="l" defTabSz="914400">
              <a:lnSpc>
                <a:spcPct val="104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OpenMP overview:</a:t>
            </a:r>
            <a:endParaRPr sz="1600" b="1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06829" marR="0" lvl="1" indent="-206779" algn="l" defTabSz="914400">
              <a:lnSpc>
                <a:spcPct val="104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Parallel programming support for C++ with minimal code changes</a:t>
            </a:r>
            <a:endParaRPr sz="1600" b="0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06829" marR="0" lvl="1" indent="-206779" algn="l" defTabSz="914400">
              <a:lnSpc>
                <a:spcPct val="104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Efficient execution on multi-core processors</a:t>
            </a:r>
            <a:endParaRPr sz="1600" b="0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06829" marR="0" lvl="1" indent="-206779" algn="l" defTabSz="914400">
              <a:lnSpc>
                <a:spcPct val="104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Compiler directives, library routines, and environment variables</a:t>
            </a:r>
            <a:endParaRPr sz="1600" b="0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06779" marR="0" indent="-206779" algn="l" defTabSz="914400">
              <a:lnSpc>
                <a:spcPct val="104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Compiler flags:</a:t>
            </a:r>
            <a:endParaRPr sz="16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06829" marR="0" lvl="1" indent="-206779" algn="l" defTabSz="914400">
              <a:lnSpc>
                <a:spcPct val="104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OMP:</a:t>
            </a:r>
            <a:r>
              <a:rPr sz="16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-Xcompiler -fopenmp -DOMP</a:t>
            </a:r>
            <a:endParaRPr sz="1600" b="0" i="0" u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06829" marR="0" lvl="1" indent="-206779" algn="l" defTabSz="914400">
              <a:lnSpc>
                <a:spcPct val="104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OMP_DARWIN:</a:t>
            </a:r>
            <a:r>
              <a:rPr sz="16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-Xclang -fopenmp -DOMP</a:t>
            </a:r>
            <a:endParaRPr sz="1600" b="1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06829" marR="0" lvl="1" indent="-206779" algn="l" defTabSz="914400">
              <a:lnSpc>
                <a:spcPct val="104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OMP_INTEL:</a:t>
            </a:r>
            <a:r>
              <a:rPr sz="16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-Xcompiler -qopenmp -DOMP</a:t>
            </a:r>
            <a:endParaRPr sz="1600" b="1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06779" marR="0" indent="-206779" algn="l" defTabSz="914400">
              <a:lnSpc>
                <a:spcPct val="104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Implementation:</a:t>
            </a:r>
            <a:endParaRPr sz="1600" b="1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06829" marR="0" lvl="1" indent="-206779" algn="l" defTabSz="914400">
              <a:lnSpc>
                <a:spcPct val="104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Integrated OpenMP pragmas for parallel processing</a:t>
            </a:r>
            <a:endParaRPr sz="1600" b="0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06779" marR="0" indent="-206779" algn="l" defTabSz="914400">
              <a:lnSpc>
                <a:spcPct val="104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Comparison:</a:t>
            </a:r>
            <a:endParaRPr sz="1600" b="1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06829" marR="0" lvl="1" indent="-206779" algn="l" defTabSz="914400">
              <a:lnSpc>
                <a:spcPct val="104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Multi-threaded implementation vs. native compiler multi-threading</a:t>
            </a:r>
            <a:endParaRPr sz="1600" b="0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676995848" name="Textplatzhalter 6"/>
          <p:cNvSpPr>
            <a:spLocks noGrp="1"/>
          </p:cNvSpPr>
          <p:nvPr>
            <p:ph type="body" sz="quarter" idx="14"/>
          </p:nvPr>
        </p:nvSpPr>
        <p:spPr bwMode="auto">
          <a:xfrm>
            <a:off x="6206329" y="1631156"/>
            <a:ext cx="5469732" cy="4569619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/>
          <a:p>
            <a:pPr>
              <a:lnSpc>
                <a:spcPct val="50000"/>
              </a:lnSpc>
              <a:defRPr/>
            </a:pP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 *</a:t>
            </a:r>
            <a:r>
              <a:rPr sz="10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matmul</a:t>
            </a: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 *a, matrix *b, matrix *c)</a:t>
            </a: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{</a:t>
            </a:r>
            <a:endParaRPr sz="1400"/>
          </a:p>
          <a:p>
            <a:pPr>
              <a:lnSpc>
                <a:spcPct val="50000"/>
              </a:lnSpc>
              <a:defRPr/>
            </a:pP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000" b="0" i="1" u="none">
                <a:solidFill>
                  <a:srgbClr val="999988"/>
                </a:solidFill>
                <a:latin typeface="Arial"/>
                <a:ea typeface="Arial"/>
                <a:cs typeface="Arial"/>
              </a:rPr>
              <a:t>// ...</a:t>
            </a:r>
            <a:endParaRPr sz="1400"/>
          </a:p>
          <a:p>
            <a:pPr>
              <a:lnSpc>
                <a:spcPct val="50000"/>
              </a:lnSpc>
              <a:defRPr/>
            </a:pP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0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0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ifdef</a:t>
            </a:r>
            <a:r>
              <a:rPr sz="10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OMP</a:t>
            </a:r>
            <a:endParaRPr sz="1400"/>
          </a:p>
          <a:p>
            <a:pPr>
              <a:lnSpc>
                <a:spcPct val="50000"/>
              </a:lnSpc>
              <a:defRPr/>
            </a:pP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</a:t>
            </a:r>
            <a:r>
              <a:rPr sz="10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0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pragma</a:t>
            </a:r>
            <a:r>
              <a:rPr sz="10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omp parallel for collapse(2)</a:t>
            </a:r>
            <a:endParaRPr sz="1400"/>
          </a:p>
          <a:p>
            <a:pPr>
              <a:lnSpc>
                <a:spcPct val="50000"/>
              </a:lnSpc>
              <a:defRPr/>
            </a:pP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</a:t>
            </a:r>
            <a:r>
              <a:rPr sz="10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for</a:t>
            </a: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0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i = </a:t>
            </a:r>
            <a:r>
              <a:rPr sz="10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 i &lt; c-&gt;x; i++) {</a:t>
            </a:r>
            <a:endParaRPr sz="1400"/>
          </a:p>
          <a:p>
            <a:pPr>
              <a:lnSpc>
                <a:spcPct val="50000"/>
              </a:lnSpc>
              <a:defRPr/>
            </a:pP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</a:t>
            </a:r>
            <a:r>
              <a:rPr sz="10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for</a:t>
            </a: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0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j = </a:t>
            </a:r>
            <a:r>
              <a:rPr sz="10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 j &lt; c-&gt;y; j++) {</a:t>
            </a:r>
            <a:endParaRPr sz="1400"/>
          </a:p>
          <a:p>
            <a:pPr>
              <a:lnSpc>
                <a:spcPct val="50000"/>
              </a:lnSpc>
              <a:defRPr/>
            </a:pP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    c-&gt;m[</a:t>
            </a:r>
            <a:r>
              <a:rPr sz="10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get_idx</a:t>
            </a: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(i, j, c-&gt;y)] = </a:t>
            </a:r>
            <a:r>
              <a:rPr sz="10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0.0</a:t>
            </a: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/>
          </a:p>
          <a:p>
            <a:pPr>
              <a:lnSpc>
                <a:spcPct val="50000"/>
              </a:lnSpc>
              <a:defRPr/>
            </a:pP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    </a:t>
            </a:r>
            <a:r>
              <a:rPr sz="10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0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pragma</a:t>
            </a:r>
            <a:r>
              <a:rPr sz="10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omp simd</a:t>
            </a:r>
            <a:endParaRPr sz="1400"/>
          </a:p>
          <a:p>
            <a:pPr>
              <a:lnSpc>
                <a:spcPct val="50000"/>
              </a:lnSpc>
              <a:defRPr/>
            </a:pP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    </a:t>
            </a:r>
            <a:r>
              <a:rPr sz="10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for</a:t>
            </a: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0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k = </a:t>
            </a:r>
            <a:r>
              <a:rPr sz="10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 k &lt; a-&gt;y; k++) {</a:t>
            </a:r>
            <a:endParaRPr sz="1400"/>
          </a:p>
          <a:p>
            <a:pPr>
              <a:lnSpc>
                <a:spcPct val="50000"/>
              </a:lnSpc>
              <a:defRPr/>
            </a:pP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        c-&gt;m[</a:t>
            </a:r>
            <a:r>
              <a:rPr sz="10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get_idx</a:t>
            </a: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(i, j, c-&gt;y)] += a-&gt;m[</a:t>
            </a:r>
            <a:r>
              <a:rPr sz="10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get_idx</a:t>
            </a: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(i, k, a-&gt;y)] * b-&gt;m[</a:t>
            </a:r>
            <a:r>
              <a:rPr sz="10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get_idx</a:t>
            </a: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(k, j, b-&gt;y)];</a:t>
            </a:r>
            <a:endParaRPr sz="1400"/>
          </a:p>
          <a:p>
            <a:pPr>
              <a:lnSpc>
                <a:spcPct val="50000"/>
              </a:lnSpc>
              <a:defRPr/>
            </a:pP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    }</a:t>
            </a:r>
            <a:endParaRPr sz="1400"/>
          </a:p>
          <a:p>
            <a:pPr>
              <a:lnSpc>
                <a:spcPct val="50000"/>
              </a:lnSpc>
              <a:defRPr/>
            </a:pP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}</a:t>
            </a:r>
            <a:endParaRPr sz="1400"/>
          </a:p>
          <a:p>
            <a:pPr>
              <a:lnSpc>
                <a:spcPct val="50000"/>
              </a:lnSpc>
              <a:defRPr/>
            </a:pP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}</a:t>
            </a:r>
            <a:endParaRPr sz="1400"/>
          </a:p>
          <a:p>
            <a:pPr>
              <a:lnSpc>
                <a:spcPct val="50000"/>
              </a:lnSpc>
              <a:defRPr/>
            </a:pP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000" b="0" i="1" u="none">
                <a:solidFill>
                  <a:srgbClr val="999988"/>
                </a:solidFill>
                <a:latin typeface="Arial"/>
                <a:ea typeface="Arial"/>
                <a:cs typeface="Arial"/>
              </a:rPr>
              <a:t>// ...</a:t>
            </a:r>
            <a:endParaRPr sz="1400"/>
          </a:p>
          <a:p>
            <a:pPr>
              <a:lnSpc>
                <a:spcPct val="50000"/>
              </a:lnSpc>
              <a:defRPr/>
            </a:pP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0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0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endif</a:t>
            </a:r>
            <a:endParaRPr sz="1400"/>
          </a:p>
          <a:p>
            <a:pPr>
              <a:lnSpc>
                <a:spcPct val="50000"/>
              </a:lnSpc>
              <a:defRPr/>
            </a:pP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0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return</a:t>
            </a: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c;</a:t>
            </a:r>
            <a:endParaRPr sz="1400"/>
          </a:p>
          <a:p>
            <a:pPr>
              <a:lnSpc>
                <a:spcPct val="50000"/>
              </a:lnSpc>
              <a:defRPr/>
            </a:pP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</a:t>
            </a:r>
            <a:endParaRPr sz="1400"/>
          </a:p>
        </p:txBody>
      </p:sp>
      <p:sp>
        <p:nvSpPr>
          <p:cNvPr id="224835564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726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OpenMP</a:t>
            </a:r>
            <a:endParaRPr/>
          </a:p>
        </p:txBody>
      </p:sp>
      <p:sp>
        <p:nvSpPr>
          <p:cNvPr id="697552773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942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Implementation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305204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99737D6-A85C-B078-AA92-E48207EDE3E2}" type="datetime1">
              <a:rPr lang="de-DE"/>
              <a:t>08.12.2024</a:t>
            </a:fld>
            <a:endParaRPr/>
          </a:p>
        </p:txBody>
      </p:sp>
      <p:sp>
        <p:nvSpPr>
          <p:cNvPr id="475137398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2024865736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E713319-0F65-E4B6-D7D2-3975D01B21FD}" type="slidenum">
              <a:rPr lang="de-DE"/>
              <a:t>11</a:t>
            </a:fld>
            <a:endParaRPr lang="de-DE"/>
          </a:p>
        </p:txBody>
      </p:sp>
      <p:sp>
        <p:nvSpPr>
          <p:cNvPr id="1521616351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46436937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5" y="687596"/>
            <a:ext cx="6850504" cy="268584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OpenMP</a:t>
            </a:r>
            <a:endParaRPr sz="1600"/>
          </a:p>
        </p:txBody>
      </p:sp>
      <p:sp>
        <p:nvSpPr>
          <p:cNvPr id="2116865883" name="Inhaltsplatzhalter 7"/>
          <p:cNvSpPr>
            <a:spLocks noGrp="1"/>
          </p:cNvSpPr>
          <p:nvPr>
            <p:ph sz="quarter" idx="14" hasCustomPrompt="1"/>
          </p:nvPr>
        </p:nvSpPr>
        <p:spPr bwMode="auto">
          <a:xfrm>
            <a:off x="518315" y="1631154"/>
            <a:ext cx="11155365" cy="4569617"/>
          </a:xfrm>
        </p:spPr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7257404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83C4F81-10E3-EB69-62D5-D9B87EC8C7BB}" type="datetime1">
              <a:rPr lang="de-DE"/>
              <a:t>08.12.2024</a:t>
            </a:fld>
            <a:endParaRPr/>
          </a:p>
        </p:txBody>
      </p:sp>
      <p:sp>
        <p:nvSpPr>
          <p:cNvPr id="1324411775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870918462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B4D03C1-B65C-BC45-FB9C-52690F70B870}" type="slidenum">
              <a:rPr lang="de-DE"/>
              <a:t>12</a:t>
            </a:fld>
            <a:endParaRPr lang="de-DE"/>
          </a:p>
        </p:txBody>
      </p:sp>
      <p:sp>
        <p:nvSpPr>
          <p:cNvPr id="1143651327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1865816435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5" y="687596"/>
            <a:ext cx="6852304" cy="268584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OpenMP</a:t>
            </a:r>
            <a:r>
              <a:rPr/>
              <a:t> XL</a:t>
            </a:r>
            <a:endParaRPr sz="1600"/>
          </a:p>
        </p:txBody>
      </p:sp>
      <p:sp>
        <p:nvSpPr>
          <p:cNvPr id="318701318" name="Inhaltsplatzhalter 7"/>
          <p:cNvSpPr>
            <a:spLocks noGrp="1"/>
          </p:cNvSpPr>
          <p:nvPr>
            <p:ph sz="quarter" idx="14" hasCustomPrompt="1"/>
          </p:nvPr>
        </p:nvSpPr>
        <p:spPr bwMode="auto">
          <a:xfrm>
            <a:off x="518315" y="1631154"/>
            <a:ext cx="11155365" cy="4569617"/>
          </a:xfrm>
        </p:spPr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12145040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E678733-89C9-8C05-3EFF-38A4D829D6D4}" type="datetime1">
              <a:rPr lang="de-DE"/>
              <a:t>08.12.2024</a:t>
            </a:fld>
            <a:endParaRPr/>
          </a:p>
        </p:txBody>
      </p:sp>
      <p:sp>
        <p:nvSpPr>
          <p:cNvPr id="831147702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214405148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9DC2C33-83AF-D83A-CECE-AD32A94CDB7E}" type="slidenum">
              <a:rPr lang="de-DE"/>
              <a:t>13</a:t>
            </a:fld>
            <a:endParaRPr lang="de-DE"/>
          </a:p>
        </p:txBody>
      </p:sp>
      <p:sp>
        <p:nvSpPr>
          <p:cNvPr id="1977062243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1809711655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4" y="687595"/>
            <a:ext cx="6861662" cy="268584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OpenMP</a:t>
            </a:r>
            <a:r>
              <a:rPr/>
              <a:t> vs. </a:t>
            </a:r>
            <a:r>
              <a:rPr/>
              <a:t>ICPX </a:t>
            </a: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OpenMP</a:t>
            </a:r>
            <a:endParaRPr sz="1600"/>
          </a:p>
        </p:txBody>
      </p:sp>
      <p:sp>
        <p:nvSpPr>
          <p:cNvPr id="1863884826" name="Inhaltsplatzhalter 7"/>
          <p:cNvSpPr>
            <a:spLocks noGrp="1"/>
          </p:cNvSpPr>
          <p:nvPr>
            <p:ph sz="quarter" idx="14" hasCustomPrompt="1"/>
          </p:nvPr>
        </p:nvSpPr>
        <p:spPr bwMode="auto">
          <a:xfrm>
            <a:off x="518315" y="1631154"/>
            <a:ext cx="11155365" cy="4569617"/>
          </a:xfrm>
        </p:spPr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9425439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9C979E0-7778-F321-B0B6-4B114767AA37}" type="datetime1">
              <a:rPr lang="de-DE"/>
              <a:t>08.12.2024</a:t>
            </a:fld>
            <a:endParaRPr/>
          </a:p>
        </p:txBody>
      </p:sp>
      <p:sp>
        <p:nvSpPr>
          <p:cNvPr id="655723845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376944162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D9277D8-FEB1-55FD-B8B9-14A1ABAEC769}" type="slidenum">
              <a:rPr lang="de-DE"/>
              <a:t>14</a:t>
            </a:fld>
            <a:endParaRPr lang="de-DE"/>
          </a:p>
        </p:txBody>
      </p:sp>
      <p:sp>
        <p:nvSpPr>
          <p:cNvPr id="465323714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149832884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4" y="687595"/>
            <a:ext cx="6856622" cy="268584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OpenMP</a:t>
            </a: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 vs. </a:t>
            </a: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ICPX </a:t>
            </a: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OpenMP XL</a:t>
            </a:r>
            <a:endParaRPr sz="1600"/>
          </a:p>
        </p:txBody>
      </p:sp>
      <p:sp>
        <p:nvSpPr>
          <p:cNvPr id="141718042" name="Inhaltsplatzhalter 7"/>
          <p:cNvSpPr>
            <a:spLocks noGrp="1"/>
          </p:cNvSpPr>
          <p:nvPr>
            <p:ph sz="quarter" idx="14" hasCustomPrompt="1"/>
          </p:nvPr>
        </p:nvSpPr>
        <p:spPr bwMode="auto">
          <a:xfrm>
            <a:off x="518315" y="1631154"/>
            <a:ext cx="11155365" cy="4569617"/>
          </a:xfrm>
        </p:spPr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4609330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58D6C97-8489-9BE1-A78D-586E325B5CBE}" type="datetime1">
              <a:rPr lang="de-DE"/>
              <a:t>08.12.2024</a:t>
            </a:fld>
            <a:endParaRPr/>
          </a:p>
        </p:txBody>
      </p:sp>
      <p:sp>
        <p:nvSpPr>
          <p:cNvPr id="1017649753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283847016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EFDB363-CBF8-6378-C1FF-4B9A4B18FAA4}" type="slidenum">
              <a:rPr lang="de-DE"/>
              <a:t>15</a:t>
            </a:fld>
            <a:endParaRPr lang="de-DE"/>
          </a:p>
        </p:txBody>
      </p:sp>
      <p:sp>
        <p:nvSpPr>
          <p:cNvPr id="1732833908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6" y="1631156"/>
            <a:ext cx="5469732" cy="4569619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/>
          <a:p>
            <a:pPr marL="217793" marR="0" indent="-217793" algn="l" defTabSz="914400">
              <a:lnSpc>
                <a:spcPct val="109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SIMD (Single Instruction Multiple Data) overview:</a:t>
            </a:r>
            <a:endParaRPr sz="1200" b="1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 marL="617843" marR="0" lvl="1" indent="-217793" algn="l" defTabSz="914400">
              <a:lnSpc>
                <a:spcPct val="109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Performs operations on multiple data elements in parallel</a:t>
            </a:r>
            <a:endParaRPr sz="12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 marL="617843" marR="0" lvl="1" indent="-217793" algn="l" defTabSz="914400">
              <a:lnSpc>
                <a:spcPct val="109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Accelerates machine learning by processing large datasets faster</a:t>
            </a:r>
            <a:endParaRPr sz="1200" strike="noStrike" cap="none" spc="0">
              <a:latin typeface="Arial"/>
              <a:cs typeface="Arial"/>
            </a:endParaRPr>
          </a:p>
          <a:p>
            <a:pPr marL="217793" marR="0" indent="-217793" algn="l" defTabSz="914400">
              <a:lnSpc>
                <a:spcPct val="109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Vector Size:</a:t>
            </a:r>
            <a:r>
              <a:rPr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128 bits, handling 4 floating-point values concurrently</a:t>
            </a:r>
            <a:endParaRPr sz="1200" strike="noStrike" cap="none" spc="0">
              <a:latin typeface="Arial"/>
              <a:ea typeface="Arial"/>
              <a:cs typeface="Arial"/>
            </a:endParaRPr>
          </a:p>
          <a:p>
            <a:pPr marL="217793" marR="0" indent="-217793" algn="l" defTabSz="914400">
              <a:lnSpc>
                <a:spcPct val="109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Hardware Support: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Intel SSE3 (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-Xcompiler -msse3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), Arm Neon</a:t>
            </a:r>
            <a:endParaRPr sz="12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 marL="217793" marR="0" indent="-217793" algn="l" defTabSz="914400">
              <a:lnSpc>
                <a:spcPct val="109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Implemented Functions:</a:t>
            </a:r>
            <a:endParaRPr sz="12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617843" marR="0" lvl="1" indent="-217793" algn="l" defTabSz="914400">
              <a:lnSpc>
                <a:spcPct val="109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2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2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add_simd</a:t>
            </a:r>
            <a:r>
              <a:rPr sz="12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(mt_arg *mt)</a:t>
            </a:r>
            <a:r>
              <a:rPr sz="12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200" b="0" i="0" u="none" strike="noStrike" cap="none" spc="0">
              <a:solidFill>
                <a:srgbClr val="333333"/>
              </a:solidFill>
              <a:latin typeface="Arial"/>
              <a:ea typeface="Arial"/>
              <a:cs typeface="Arial"/>
            </a:endParaRPr>
          </a:p>
          <a:p>
            <a:pPr marL="617843" marR="0" lvl="1" indent="-217793" algn="l" defTabSz="914400">
              <a:lnSpc>
                <a:spcPct val="109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2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2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biasing_simd</a:t>
            </a:r>
            <a:r>
              <a:rPr sz="12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(mt_arg *mt)</a:t>
            </a:r>
            <a:r>
              <a:rPr sz="12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200" b="0" i="0" u="none" strike="noStrike" cap="none" spc="0">
              <a:solidFill>
                <a:srgbClr val="333333"/>
              </a:solidFill>
              <a:latin typeface="Arial"/>
              <a:ea typeface="Arial"/>
              <a:cs typeface="Arial"/>
            </a:endParaRPr>
          </a:p>
          <a:p>
            <a:pPr marL="617843" marR="0" lvl="1" indent="-217793" algn="l" defTabSz="914400">
              <a:lnSpc>
                <a:spcPct val="109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2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2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conv2d_simd</a:t>
            </a:r>
            <a:r>
              <a:rPr sz="12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(mt_arg *mt)</a:t>
            </a:r>
            <a:r>
              <a:rPr sz="12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200" b="0" i="0" u="none" strike="noStrike" cap="none" spc="0">
              <a:solidFill>
                <a:srgbClr val="333333"/>
              </a:solidFill>
              <a:latin typeface="Arial"/>
              <a:ea typeface="Arial"/>
              <a:cs typeface="Arial"/>
            </a:endParaRPr>
          </a:p>
          <a:p>
            <a:pPr marL="617843" marR="0" lvl="1" indent="-217793" algn="l" defTabSz="914400">
              <a:lnSpc>
                <a:spcPct val="109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2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2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matmul_simd</a:t>
            </a:r>
            <a:r>
              <a:rPr sz="12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(mt_arg *mt)</a:t>
            </a:r>
            <a:r>
              <a:rPr sz="12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2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109549359" name="Textplatzhalter 6"/>
          <p:cNvSpPr>
            <a:spLocks noGrp="1"/>
          </p:cNvSpPr>
          <p:nvPr>
            <p:ph type="body" sz="quarter" idx="14"/>
          </p:nvPr>
        </p:nvSpPr>
        <p:spPr bwMode="auto">
          <a:xfrm>
            <a:off x="6206329" y="1631156"/>
            <a:ext cx="5469732" cy="4569619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/>
          <a:p>
            <a:pPr>
              <a:lnSpc>
                <a:spcPct val="50000"/>
              </a:lnSpc>
              <a:defRPr/>
            </a:pPr>
            <a:r>
              <a:rPr sz="900" b="0" i="1" u="none">
                <a:solidFill>
                  <a:srgbClr val="999988"/>
                </a:solidFill>
                <a:latin typeface="Arial"/>
                <a:ea typeface="Arial"/>
                <a:cs typeface="Arial"/>
              </a:rPr>
              <a:t>// ...</a:t>
            </a:r>
            <a:endParaRPr sz="900"/>
          </a:p>
          <a:p>
            <a:pPr>
              <a:lnSpc>
                <a:spcPct val="50000"/>
              </a:lnSpc>
              <a:defRPr/>
            </a:pPr>
            <a:r>
              <a:rPr sz="9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9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if</a:t>
            </a:r>
            <a:r>
              <a:rPr sz="9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defined(__x86_64__) || defined(_M_X64) || defined(__i386) || defined(_M_IX86)</a:t>
            </a:r>
            <a:endParaRPr sz="900"/>
          </a:p>
          <a:p>
            <a:pPr>
              <a:lnSpc>
                <a:spcPct val="50000"/>
              </a:lnSpc>
              <a:defRPr/>
            </a:pPr>
            <a:r>
              <a:rPr sz="9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</a:t>
            </a:r>
            <a:r>
              <a:rPr sz="9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9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define</a:t>
            </a:r>
            <a:r>
              <a:rPr sz="9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x86</a:t>
            </a:r>
            <a:endParaRPr sz="900"/>
          </a:p>
          <a:p>
            <a:pPr>
              <a:lnSpc>
                <a:spcPct val="50000"/>
              </a:lnSpc>
              <a:defRPr/>
            </a:pPr>
            <a:r>
              <a:rPr sz="9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</a:t>
            </a:r>
            <a:r>
              <a:rPr sz="9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9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include</a:t>
            </a:r>
            <a:r>
              <a:rPr sz="9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</a:t>
            </a:r>
            <a:r>
              <a:rPr sz="900" b="1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&lt;immintrin.h&gt;</a:t>
            </a:r>
            <a:endParaRPr sz="900"/>
          </a:p>
          <a:p>
            <a:pPr>
              <a:lnSpc>
                <a:spcPct val="50000"/>
              </a:lnSpc>
              <a:defRPr/>
            </a:pPr>
            <a:r>
              <a:rPr sz="9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</a:t>
            </a:r>
            <a:r>
              <a:rPr sz="900" b="0" i="1" u="none">
                <a:solidFill>
                  <a:srgbClr val="999988"/>
                </a:solidFill>
                <a:latin typeface="Arial"/>
                <a:ea typeface="Arial"/>
                <a:cs typeface="Arial"/>
              </a:rPr>
              <a:t>// ...</a:t>
            </a:r>
            <a:endParaRPr sz="900"/>
          </a:p>
          <a:p>
            <a:pPr>
              <a:lnSpc>
                <a:spcPct val="50000"/>
              </a:lnSpc>
              <a:defRPr/>
            </a:pPr>
            <a:r>
              <a:rPr sz="9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9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elif</a:t>
            </a:r>
            <a:r>
              <a:rPr sz="9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defined(__aarch64__) || defined(_M_ARM64) || defined(__arm__) || defined(_M_ARM)</a:t>
            </a:r>
            <a:endParaRPr sz="900"/>
          </a:p>
          <a:p>
            <a:pPr>
              <a:lnSpc>
                <a:spcPct val="50000"/>
              </a:lnSpc>
              <a:defRPr/>
            </a:pPr>
            <a:r>
              <a:rPr sz="9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</a:t>
            </a:r>
            <a:r>
              <a:rPr sz="9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9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define</a:t>
            </a:r>
            <a:r>
              <a:rPr sz="9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ARM</a:t>
            </a:r>
            <a:endParaRPr sz="900"/>
          </a:p>
          <a:p>
            <a:pPr>
              <a:lnSpc>
                <a:spcPct val="50000"/>
              </a:lnSpc>
              <a:defRPr/>
            </a:pPr>
            <a:r>
              <a:rPr sz="9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</a:t>
            </a:r>
            <a:r>
              <a:rPr sz="9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9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include</a:t>
            </a:r>
            <a:r>
              <a:rPr sz="9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</a:t>
            </a:r>
            <a:r>
              <a:rPr sz="900" b="1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&lt;arm_neon.h&gt;</a:t>
            </a:r>
            <a:endParaRPr sz="900"/>
          </a:p>
          <a:p>
            <a:pPr>
              <a:lnSpc>
                <a:spcPct val="50000"/>
              </a:lnSpc>
              <a:defRPr/>
            </a:pPr>
            <a:r>
              <a:rPr sz="9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9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endif</a:t>
            </a:r>
            <a:endParaRPr sz="900"/>
          </a:p>
          <a:p>
            <a:pPr>
              <a:lnSpc>
                <a:spcPct val="50000"/>
              </a:lnSpc>
              <a:defRPr/>
            </a:pPr>
            <a:r>
              <a:rPr lang="de-DE" sz="900" b="0" i="1" u="none" strike="noStrike" cap="none" spc="0">
                <a:solidFill>
                  <a:srgbClr val="999988"/>
                </a:solidFill>
                <a:latin typeface="Arial"/>
                <a:ea typeface="Arial"/>
                <a:cs typeface="Arial"/>
              </a:rPr>
              <a:t>// ...</a:t>
            </a:r>
            <a:endParaRPr sz="900"/>
          </a:p>
          <a:p>
            <a:pPr>
              <a:lnSpc>
                <a:spcPct val="50000"/>
              </a:lnSpc>
              <a:defRPr/>
            </a:pPr>
            <a:r>
              <a:rPr sz="9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9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define</a:t>
            </a:r>
            <a:r>
              <a:rPr sz="9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VECTOR_SIZE (128)</a:t>
            </a:r>
            <a:endParaRPr sz="900"/>
          </a:p>
          <a:p>
            <a:pPr>
              <a:lnSpc>
                <a:spcPct val="50000"/>
              </a:lnSpc>
              <a:defRPr/>
            </a:pPr>
            <a:r>
              <a:rPr sz="9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9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define</a:t>
            </a:r>
            <a:r>
              <a:rPr sz="9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CHUNK_SIZE (VECTOR_SIZE / 8 / sizeof(float))</a:t>
            </a:r>
            <a:endParaRPr sz="900"/>
          </a:p>
          <a:p>
            <a:pPr>
              <a:lnSpc>
                <a:spcPct val="50000"/>
              </a:lnSpc>
              <a:defRPr/>
            </a:pPr>
            <a:r>
              <a:rPr sz="900" b="0" i="1" u="none">
                <a:solidFill>
                  <a:srgbClr val="999988"/>
                </a:solidFill>
                <a:latin typeface="Arial"/>
                <a:ea typeface="Arial"/>
                <a:cs typeface="Arial"/>
              </a:rPr>
              <a:t>// ...</a:t>
            </a:r>
            <a:endParaRPr sz="900"/>
          </a:p>
          <a:p>
            <a:pPr>
              <a:lnSpc>
                <a:spcPct val="50000"/>
              </a:lnSpc>
              <a:defRPr/>
            </a:pPr>
            <a:r>
              <a:rPr sz="9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9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9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9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add_simd</a:t>
            </a:r>
            <a:r>
              <a:rPr sz="9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(mt_arg *mt)</a:t>
            </a:r>
            <a:r>
              <a:rPr sz="9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900"/>
          </a:p>
          <a:p>
            <a:pPr>
              <a:lnSpc>
                <a:spcPct val="50000"/>
              </a:lnSpc>
              <a:defRPr/>
            </a:pPr>
            <a:r>
              <a:rPr sz="9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9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9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9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biasing_simd</a:t>
            </a:r>
            <a:r>
              <a:rPr sz="9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(mt_arg *mt)</a:t>
            </a:r>
            <a:r>
              <a:rPr sz="9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900"/>
          </a:p>
          <a:p>
            <a:pPr>
              <a:lnSpc>
                <a:spcPct val="50000"/>
              </a:lnSpc>
              <a:defRPr/>
            </a:pPr>
            <a:r>
              <a:rPr sz="9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9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9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9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conv2d_simd</a:t>
            </a:r>
            <a:r>
              <a:rPr sz="9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(mt_arg *mt)</a:t>
            </a:r>
            <a:r>
              <a:rPr sz="9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900"/>
          </a:p>
          <a:p>
            <a:pPr>
              <a:lnSpc>
                <a:spcPct val="50000"/>
              </a:lnSpc>
              <a:defRPr/>
            </a:pPr>
            <a:r>
              <a:rPr sz="9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9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9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9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matmul_simd</a:t>
            </a:r>
            <a:r>
              <a:rPr sz="9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(mt_arg *mt)</a:t>
            </a:r>
            <a:r>
              <a:rPr sz="9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900"/>
          </a:p>
          <a:p>
            <a:pPr>
              <a:lnSpc>
                <a:spcPct val="50000"/>
              </a:lnSpc>
              <a:defRPr/>
            </a:pPr>
            <a:r>
              <a:rPr sz="900" b="0" i="1" u="none">
                <a:solidFill>
                  <a:srgbClr val="999988"/>
                </a:solidFill>
                <a:latin typeface="Arial"/>
                <a:ea typeface="Arial"/>
                <a:cs typeface="Arial"/>
              </a:rPr>
              <a:t>// ...</a:t>
            </a:r>
            <a:endParaRPr sz="900"/>
          </a:p>
        </p:txBody>
      </p:sp>
      <p:sp>
        <p:nvSpPr>
          <p:cNvPr id="134836380" name="Titel 5"/>
          <p:cNvSpPr>
            <a:spLocks noGrp="1"/>
          </p:cNvSpPr>
          <p:nvPr>
            <p:ph type="title"/>
          </p:nvPr>
        </p:nvSpPr>
        <p:spPr bwMode="auto">
          <a:xfrm>
            <a:off x="518318" y="301185"/>
            <a:ext cx="684582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SIMD</a:t>
            </a:r>
            <a:endParaRPr/>
          </a:p>
        </p:txBody>
      </p:sp>
      <p:sp>
        <p:nvSpPr>
          <p:cNvPr id="98464070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942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Implementation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077055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257C96C-1A5A-B94D-07A5-A63D8A2EB1A6}" type="datetime1">
              <a:rPr lang="de-DE"/>
              <a:t>08.12.2024</a:t>
            </a:fld>
            <a:endParaRPr/>
          </a:p>
        </p:txBody>
      </p:sp>
      <p:sp>
        <p:nvSpPr>
          <p:cNvPr id="190581793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2028580414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1DD68B1-82B8-592D-7BAD-E26045A0B314}" type="slidenum">
              <a:rPr lang="de-DE"/>
              <a:t>16</a:t>
            </a:fld>
            <a:endParaRPr lang="de-DE"/>
          </a:p>
        </p:txBody>
      </p:sp>
      <p:sp>
        <p:nvSpPr>
          <p:cNvPr id="1892967628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1327372965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7984" cy="268584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SIMD</a:t>
            </a:r>
            <a:endParaRPr/>
          </a:p>
        </p:txBody>
      </p:sp>
      <p:sp>
        <p:nvSpPr>
          <p:cNvPr id="1345752316" name="Inhaltsplatzhalter 7"/>
          <p:cNvSpPr>
            <a:spLocks noGrp="1"/>
          </p:cNvSpPr>
          <p:nvPr>
            <p:ph sz="quarter" idx="14" hasCustomPrompt="1"/>
          </p:nvPr>
        </p:nvSpPr>
        <p:spPr bwMode="auto">
          <a:xfrm>
            <a:off x="518316" y="1631155"/>
            <a:ext cx="11155365" cy="4569618"/>
          </a:xfrm>
        </p:spPr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3144510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789A086-D666-196E-8833-9020325791DE}" type="datetime1">
              <a:rPr lang="de-DE"/>
              <a:t>08.12.2024</a:t>
            </a:fld>
            <a:endParaRPr/>
          </a:p>
        </p:txBody>
      </p:sp>
      <p:sp>
        <p:nvSpPr>
          <p:cNvPr id="686165461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959674930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8FFDA63-01B2-FDD1-C11A-512869182C1A}" type="slidenum">
              <a:rPr lang="de-DE"/>
              <a:t>17</a:t>
            </a:fld>
            <a:endParaRPr lang="de-DE"/>
          </a:p>
        </p:txBody>
      </p:sp>
      <p:sp>
        <p:nvSpPr>
          <p:cNvPr id="1776645406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119505485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9064" cy="268584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SIMD</a:t>
            </a:r>
            <a:r>
              <a:rPr/>
              <a:t> XL</a:t>
            </a:r>
            <a:endParaRPr/>
          </a:p>
        </p:txBody>
      </p:sp>
      <p:sp>
        <p:nvSpPr>
          <p:cNvPr id="2022936304" name="Inhaltsplatzhalter 7"/>
          <p:cNvSpPr>
            <a:spLocks noGrp="1"/>
          </p:cNvSpPr>
          <p:nvPr>
            <p:ph sz="quarter" idx="14" hasCustomPrompt="1"/>
          </p:nvPr>
        </p:nvSpPr>
        <p:spPr bwMode="auto">
          <a:xfrm>
            <a:off x="518316" y="1631155"/>
            <a:ext cx="11155365" cy="4569618"/>
          </a:xfrm>
        </p:spPr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1043421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D888C51-F002-574C-84BF-DBC537ED7CFF}" type="datetime1">
              <a:rPr lang="de-DE"/>
              <a:t>08.12.2024</a:t>
            </a:fld>
            <a:endParaRPr/>
          </a:p>
        </p:txBody>
      </p:sp>
      <p:sp>
        <p:nvSpPr>
          <p:cNvPr id="55185259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457501440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C106D2E-3C4D-6E6A-8615-539ECFC48E96}" type="slidenum">
              <a:rPr lang="de-DE"/>
              <a:t>19</a:t>
            </a:fld>
            <a:endParaRPr lang="de-DE"/>
          </a:p>
        </p:txBody>
      </p:sp>
      <p:sp>
        <p:nvSpPr>
          <p:cNvPr id="3469270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6" y="1631155"/>
            <a:ext cx="11157744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/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Framework</a:t>
            </a:r>
            <a:r>
              <a:rPr sz="16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600" b="0" i="0" u="none" strike="noStrike" cap="none" spc="0">
                <a:solidFill>
                  <a:srgbClr val="00B050"/>
                </a:solidFill>
                <a:latin typeface="Noto Emoji"/>
                <a:ea typeface="Noto Emoji"/>
                <a:cs typeface="Noto Emoji"/>
              </a:rPr>
              <a:t>✔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ICPX vs. Clang </a:t>
            </a:r>
            <a:r>
              <a:rPr lang="de-DE" sz="1600" b="0" i="0" u="none" strike="noStrike" cap="none" spc="0">
                <a:solidFill>
                  <a:srgbClr val="00B050"/>
                </a:solidFill>
                <a:latin typeface="Noto Emoji"/>
                <a:ea typeface="Noto Emoji"/>
                <a:cs typeface="Noto Emoji"/>
              </a:rPr>
              <a:t>✔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CUDA tuning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600" b="0" i="0" u="none" strike="noStrike" cap="none" spc="0">
                <a:solidFill>
                  <a:srgbClr val="00B050"/>
                </a:solidFill>
                <a:latin typeface="Noto Emoji"/>
                <a:ea typeface="Noto Emoji"/>
                <a:cs typeface="Noto Emoji"/>
              </a:rPr>
              <a:t>✔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61899" marR="0" lvl="1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Eliminate memory transfer overhead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Multithreading</a:t>
            </a: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0" i="0" u="none">
                <a:solidFill>
                  <a:srgbClr val="00B050"/>
                </a:solidFill>
                <a:latin typeface="Noto Emoji"/>
                <a:ea typeface="Noto Emoji"/>
                <a:cs typeface="Noto Emoji"/>
              </a:rPr>
              <a:t>✔</a:t>
            </a:r>
            <a:r>
              <a:rPr sz="1600" b="0" i="0" u="none">
                <a:solidFill>
                  <a:srgbClr val="00B050"/>
                </a:solidFill>
                <a:latin typeface="Noto Emoji"/>
                <a:ea typeface="Noto Emoji"/>
                <a:cs typeface="Noto Emoji"/>
              </a:rPr>
              <a:t>️</a:t>
            </a:r>
            <a:endParaRPr sz="1600" b="0" i="0" u="none">
              <a:solidFill>
                <a:srgbClr val="00B050"/>
              </a:solidFill>
              <a:latin typeface="Noto Emoji"/>
              <a:ea typeface="Noto Emoji"/>
              <a:cs typeface="Noto Emoji"/>
            </a:endParaRPr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OpenMP GPU offload target</a:t>
            </a:r>
            <a:endParaRPr sz="1600" b="0" i="0" u="none">
              <a:solidFill>
                <a:schemeClr val="tx1"/>
              </a:solidFill>
              <a:latin typeface="Arial"/>
              <a:cs typeface="Arial"/>
            </a:endParaRPr>
          </a:p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SIMD</a:t>
            </a:r>
            <a:r>
              <a:rPr sz="1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de-DE" sz="1600" b="0" i="0" u="none" strike="noStrike" cap="none" spc="0">
                <a:solidFill>
                  <a:srgbClr val="00B050"/>
                </a:solidFill>
                <a:latin typeface="Noto Emoji"/>
                <a:ea typeface="Noto Emoji"/>
                <a:cs typeface="Noto Emoji"/>
              </a:rPr>
              <a:t>✔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Arm </a:t>
            </a:r>
            <a: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SVE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AVX-512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Quantization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(Apple M3 Pro NPU)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09828041" name="Titel 5"/>
          <p:cNvSpPr>
            <a:spLocks noGrp="1"/>
          </p:cNvSpPr>
          <p:nvPr>
            <p:ph type="title"/>
          </p:nvPr>
        </p:nvSpPr>
        <p:spPr bwMode="auto">
          <a:xfrm>
            <a:off x="518318" y="301185"/>
            <a:ext cx="684690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Outlook</a:t>
            </a:r>
            <a:endParaRPr/>
          </a:p>
        </p:txBody>
      </p:sp>
      <p:sp>
        <p:nvSpPr>
          <p:cNvPr id="485766950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85424" cy="268584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Work in progress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6936628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46CBA63-0A36-8CB4-C741-3C65FDA2D54D}" type="datetime1">
              <a:rPr lang="de-DE"/>
              <a:t>08.12.2024</a:t>
            </a:fld>
            <a:endParaRPr/>
          </a:p>
        </p:txBody>
      </p:sp>
      <p:sp>
        <p:nvSpPr>
          <p:cNvPr id="681852807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833833840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B8DB111-9F46-201B-2DD8-D42077484FD5}" type="slidenum">
              <a:rPr lang="de-DE"/>
              <a:t>2</a:t>
            </a:fld>
            <a:endParaRPr lang="de-DE"/>
          </a:p>
        </p:txBody>
      </p:sp>
      <p:sp>
        <p:nvSpPr>
          <p:cNvPr id="1437699957" name="Textplatzhalter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948060" y="2354710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Hardware</a:t>
            </a:r>
            <a:r>
              <a:rPr sz="1800"/>
              <a:t> &amp; Benchmark</a:t>
            </a:r>
            <a:endParaRPr sz="1800"/>
          </a:p>
        </p:txBody>
      </p:sp>
      <p:sp>
        <p:nvSpPr>
          <p:cNvPr id="383118193" name="Textplatzhalter 6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518317" y="2354710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02</a:t>
            </a:r>
            <a:endParaRPr/>
          </a:p>
        </p:txBody>
      </p:sp>
      <p:sp>
        <p:nvSpPr>
          <p:cNvPr id="38097299" name="Textplatzhalter 6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948060" y="4525375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/>
              <a:t>SIMD</a:t>
            </a:r>
            <a:endParaRPr/>
          </a:p>
        </p:txBody>
      </p:sp>
      <p:sp>
        <p:nvSpPr>
          <p:cNvPr id="121897310" name="Textplatzhalter 6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18317" y="4525375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05</a:t>
            </a:r>
            <a:endParaRPr/>
          </a:p>
        </p:txBody>
      </p:sp>
      <p:sp>
        <p:nvSpPr>
          <p:cNvPr id="128650708" name="Textplatzhalter 6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948060" y="3078265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CUDA tuning</a:t>
            </a:r>
            <a:endParaRPr sz="1800"/>
          </a:p>
        </p:txBody>
      </p:sp>
      <p:sp>
        <p:nvSpPr>
          <p:cNvPr id="2127990413" name="Textplatzhalter 6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18317" y="3078265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03</a:t>
            </a:r>
            <a:endParaRPr/>
          </a:p>
        </p:txBody>
      </p:sp>
      <p:sp>
        <p:nvSpPr>
          <p:cNvPr id="1789737130" name="Textplatzhalter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948060" y="3801820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/>
              <a:t>OpenMP</a:t>
            </a:r>
            <a:endParaRPr/>
          </a:p>
        </p:txBody>
      </p:sp>
      <p:sp>
        <p:nvSpPr>
          <p:cNvPr id="1403299929" name="Textplatzhalter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518317" y="3801820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04</a:t>
            </a:r>
            <a:endParaRPr/>
          </a:p>
        </p:txBody>
      </p:sp>
      <p:sp>
        <p:nvSpPr>
          <p:cNvPr id="444176093" name="Textplatzhalter 6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948060" y="5248929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Outlook</a:t>
            </a:r>
            <a:endParaRPr sz="1800"/>
          </a:p>
        </p:txBody>
      </p:sp>
      <p:sp>
        <p:nvSpPr>
          <p:cNvPr id="951201660" name="Textplatzhalter 6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518317" y="5248929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06</a:t>
            </a:r>
            <a:endParaRPr/>
          </a:p>
        </p:txBody>
      </p:sp>
      <p:sp>
        <p:nvSpPr>
          <p:cNvPr id="618085192" name="Textplatzhalter 6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6636189" y="1632183"/>
            <a:ext cx="5039872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endParaRPr/>
          </a:p>
        </p:txBody>
      </p:sp>
      <p:sp>
        <p:nvSpPr>
          <p:cNvPr id="1002452478" name="Textplatzhalter 6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6206331" y="1632183"/>
            <a:ext cx="320599" cy="28110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820552836" name="Textplatzhalter 6"/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6636189" y="2355532"/>
            <a:ext cx="5039872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endParaRPr/>
          </a:p>
        </p:txBody>
      </p:sp>
      <p:sp>
        <p:nvSpPr>
          <p:cNvPr id="247662451" name="Textplatzhalter 6"/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6206331" y="2355532"/>
            <a:ext cx="320599" cy="28110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12574735" name="Textplatzhalter 6"/>
          <p:cNvSpPr>
            <a:spLocks noGrp="1"/>
          </p:cNvSpPr>
          <p:nvPr>
            <p:ph type="body" sz="quarter" idx="29" hasCustomPrompt="1"/>
          </p:nvPr>
        </p:nvSpPr>
        <p:spPr bwMode="auto">
          <a:xfrm>
            <a:off x="6636189" y="4525579"/>
            <a:ext cx="5039872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endParaRPr/>
          </a:p>
        </p:txBody>
      </p:sp>
      <p:sp>
        <p:nvSpPr>
          <p:cNvPr id="1324725747" name="Textplatzhalter 6"/>
          <p:cNvSpPr>
            <a:spLocks noGrp="1"/>
          </p:cNvSpPr>
          <p:nvPr>
            <p:ph type="body" sz="quarter" idx="30" hasCustomPrompt="1"/>
          </p:nvPr>
        </p:nvSpPr>
        <p:spPr bwMode="auto">
          <a:xfrm>
            <a:off x="6206331" y="4525579"/>
            <a:ext cx="307840" cy="28110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91612624" name="Textplatzhalter 6"/>
          <p:cNvSpPr>
            <a:spLocks noGrp="1"/>
          </p:cNvSpPr>
          <p:nvPr>
            <p:ph type="body" sz="quarter" idx="31" hasCustomPrompt="1"/>
          </p:nvPr>
        </p:nvSpPr>
        <p:spPr bwMode="auto">
          <a:xfrm>
            <a:off x="6636189" y="3078882"/>
            <a:ext cx="5039872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endParaRPr/>
          </a:p>
        </p:txBody>
      </p:sp>
      <p:sp>
        <p:nvSpPr>
          <p:cNvPr id="17137927" name="Textplatzhalter 6"/>
          <p:cNvSpPr>
            <a:spLocks noGrp="1"/>
          </p:cNvSpPr>
          <p:nvPr>
            <p:ph type="body" sz="quarter" idx="32" hasCustomPrompt="1"/>
          </p:nvPr>
        </p:nvSpPr>
        <p:spPr bwMode="auto">
          <a:xfrm>
            <a:off x="6206331" y="3078882"/>
            <a:ext cx="320599" cy="28110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742608531" name="Textplatzhalter 6"/>
          <p:cNvSpPr>
            <a:spLocks noGrp="1"/>
          </p:cNvSpPr>
          <p:nvPr>
            <p:ph type="body" sz="quarter" idx="33" hasCustomPrompt="1"/>
          </p:nvPr>
        </p:nvSpPr>
        <p:spPr bwMode="auto">
          <a:xfrm>
            <a:off x="6636189" y="3802230"/>
            <a:ext cx="5039872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endParaRPr/>
          </a:p>
        </p:txBody>
      </p:sp>
      <p:sp>
        <p:nvSpPr>
          <p:cNvPr id="1273502404" name="Textplatzhalter 6"/>
          <p:cNvSpPr>
            <a:spLocks noGrp="1"/>
          </p:cNvSpPr>
          <p:nvPr>
            <p:ph type="body" sz="quarter" idx="34" hasCustomPrompt="1"/>
          </p:nvPr>
        </p:nvSpPr>
        <p:spPr bwMode="auto">
          <a:xfrm>
            <a:off x="6206331" y="3802230"/>
            <a:ext cx="320599" cy="28110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79591646" name="Textplatzhalter 6"/>
          <p:cNvSpPr>
            <a:spLocks noGrp="1"/>
          </p:cNvSpPr>
          <p:nvPr>
            <p:ph type="body" sz="quarter" idx="35" hasCustomPrompt="1"/>
          </p:nvPr>
        </p:nvSpPr>
        <p:spPr bwMode="auto">
          <a:xfrm>
            <a:off x="6636189" y="5248929"/>
            <a:ext cx="5039872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endParaRPr/>
          </a:p>
        </p:txBody>
      </p:sp>
      <p:sp>
        <p:nvSpPr>
          <p:cNvPr id="1710257913" name="Textplatzhalter 6"/>
          <p:cNvSpPr>
            <a:spLocks noGrp="1"/>
          </p:cNvSpPr>
          <p:nvPr>
            <p:ph type="body" sz="quarter" idx="36" hasCustomPrompt="1"/>
          </p:nvPr>
        </p:nvSpPr>
        <p:spPr bwMode="auto">
          <a:xfrm>
            <a:off x="6206331" y="5248929"/>
            <a:ext cx="320599" cy="28110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122708102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510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Outline</a:t>
            </a:r>
            <a:endParaRPr sz="2400"/>
          </a:p>
        </p:txBody>
      </p:sp>
      <p:sp>
        <p:nvSpPr>
          <p:cNvPr id="255256837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510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3. Presentation</a:t>
            </a:r>
            <a:endParaRPr sz="1600"/>
          </a:p>
        </p:txBody>
      </p:sp>
      <p:sp>
        <p:nvSpPr>
          <p:cNvPr id="1953851608" name="Textplatzhalt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48060" y="1631155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Tweaks &amp; Enhancements</a:t>
            </a:r>
            <a:endParaRPr sz="1800"/>
          </a:p>
        </p:txBody>
      </p:sp>
      <p:sp>
        <p:nvSpPr>
          <p:cNvPr id="149099277" name="Textplatzhalter 6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18317" y="1631155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195661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2B9E76A-A909-535B-36A7-F92A033B045B}" type="datetime1">
              <a:rPr lang="de-DE"/>
              <a:t>08.12.2024</a:t>
            </a:fld>
            <a:endParaRPr/>
          </a:p>
        </p:txBody>
      </p:sp>
      <p:sp>
        <p:nvSpPr>
          <p:cNvPr id="1941205803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973623723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F04AF2F-7C0C-5603-3793-BD6C357FC923}" type="slidenum">
              <a:rPr lang="de-DE"/>
              <a:t>3</a:t>
            </a:fld>
            <a:endParaRPr lang="de-DE"/>
          </a:p>
        </p:txBody>
      </p:sp>
      <p:sp>
        <p:nvSpPr>
          <p:cNvPr id="1370005905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6" y="1631155"/>
            <a:ext cx="11157744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 fontScale="90000" lnSpcReduction="2000"/>
          </a:bodyPr>
          <a:lstStyle/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Addressed 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extern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"C"</a:t>
            </a:r>
            <a:r>
              <a:rPr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compatibility issues:</a:t>
            </a:r>
            <a:endParaRPr sz="16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Resolved issues with 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extern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"C"</a:t>
            </a: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declarations in </a:t>
            </a: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.c</a:t>
            </a: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files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Solution:</a:t>
            </a: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Migrated the entire codebase to </a:t>
            </a:r>
            <a:r>
              <a:rPr sz="16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C++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Benefit:</a:t>
            </a: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Facilitated seamless integration with CUDA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Adopted flat array representation:</a:t>
            </a:r>
            <a:endParaRPr sz="16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Improved cache utilization for better performance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Benefit:</a:t>
            </a: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Simplified integration with CUDA workflows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Optimized </a:t>
            </a:r>
            <a:r>
              <a:rPr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malloc</a:t>
            </a:r>
            <a:r>
              <a:rPr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usage in functions:</a:t>
            </a:r>
            <a:endParaRPr sz="16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Updated functions:</a:t>
            </a:r>
            <a:endParaRPr sz="1600" b="0" i="0" u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1061950" marR="0" lvl="2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 *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add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 *a, matrix *b)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r>
              <a:rPr sz="16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→</a:t>
            </a:r>
            <a:r>
              <a:rPr sz="16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 *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add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 *a, matrix *b, matrix *c)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Change:</a:t>
            </a: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If </a:t>
            </a: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</a:t>
            </a: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is not </a:t>
            </a:r>
            <a:r>
              <a:rPr sz="16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NULL</a:t>
            </a: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, the function bypasses </a:t>
            </a:r>
            <a:r>
              <a:rPr sz="16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malloc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Benefit</a:t>
            </a:r>
            <a:r>
              <a:rPr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</a:t>
            </a: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Allocations moved outside the main loop for enhanced performance</a:t>
            </a:r>
            <a:endParaRPr sz="1600" b="0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759405631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474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Tweaks &amp; Enhancements</a:t>
            </a:r>
            <a:endParaRPr/>
          </a:p>
        </p:txBody>
      </p:sp>
      <p:sp>
        <p:nvSpPr>
          <p:cNvPr id="985143670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5878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1 / 2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8106445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532E247-1B2C-67A7-31C9-D0D80E0E5EDB}" type="datetime1">
              <a:rPr lang="de-DE"/>
              <a:t>08.12.2024</a:t>
            </a:fld>
            <a:endParaRPr/>
          </a:p>
        </p:txBody>
      </p:sp>
      <p:sp>
        <p:nvSpPr>
          <p:cNvPr id="1710975758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2126028871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B3420F7-3719-1E9B-4F38-895A396D7131}" type="slidenum">
              <a:rPr lang="de-DE"/>
              <a:t>4</a:t>
            </a:fld>
            <a:endParaRPr lang="de-DE"/>
          </a:p>
        </p:txBody>
      </p:sp>
      <p:sp>
        <p:nvSpPr>
          <p:cNvPr id="328159342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5" y="1631154"/>
            <a:ext cx="11157743" cy="4569617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/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Transitioned from the GCC compiler to Clang</a:t>
            </a:r>
            <a:r>
              <a:rPr sz="1600" b="1" i="0" u="none" strike="noStrike" cap="none" spc="0">
                <a:solidFill>
                  <a:srgbClr val="000000"/>
                </a:solidFill>
                <a:latin typeface="Arial"/>
                <a:cs typeface="Arial"/>
              </a:rPr>
              <a:t>:</a:t>
            </a:r>
            <a:endParaRPr sz="1600" b="1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Problem:</a:t>
            </a: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GCC did not function as expected on macOS</a:t>
            </a:r>
            <a:endParaRPr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Solution:</a:t>
            </a: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Clang offers excellent cross-platform support and is particularly optimized for macOS</a:t>
            </a:r>
            <a:endParaRPr strike="noStrike" cap="none" spc="0"/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b="1" strike="noStrike" cap="none" spc="0"/>
              <a:t>More </a:t>
            </a:r>
            <a:r>
              <a:rPr b="1" strike="noStrike" cap="none" spc="0"/>
              <a:t>differences</a:t>
            </a:r>
            <a:r>
              <a:rPr b="1" strike="noStrike" cap="none" spc="0"/>
              <a:t>:</a:t>
            </a:r>
            <a:endParaRPr sz="16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0034009" name="Titel 5"/>
          <p:cNvSpPr>
            <a:spLocks noGrp="1"/>
          </p:cNvSpPr>
          <p:nvPr>
            <p:ph type="title"/>
          </p:nvPr>
        </p:nvSpPr>
        <p:spPr bwMode="auto">
          <a:xfrm>
            <a:off x="518316" y="301185"/>
            <a:ext cx="684474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Tweaks &amp; Enhancements</a:t>
            </a:r>
            <a:endParaRPr/>
          </a:p>
        </p:txBody>
      </p:sp>
      <p:sp>
        <p:nvSpPr>
          <p:cNvPr id="1378099957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5" y="687596"/>
            <a:ext cx="685734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2 / 2</a:t>
            </a:r>
            <a:endParaRPr/>
          </a:p>
        </p:txBody>
      </p:sp>
      <p:graphicFrame>
        <p:nvGraphicFramePr>
          <p:cNvPr id="632321648" name=""/>
          <p:cNvGraphicFramePr>
            <a:graphicFrameLocks xmlns:a="http://schemas.openxmlformats.org/drawingml/2006/main"/>
          </p:cNvGraphicFramePr>
          <p:nvPr/>
        </p:nvGraphicFramePr>
        <p:xfrm>
          <a:off x="853485" y="3283208"/>
          <a:ext cx="10269127" cy="192023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{91EBBBCC-DAD2-459C-BE2E-F6DE35CF9A28}</a:tableStyleId>
              </a:tblPr>
              <a:tblGrid>
                <a:gridCol w="1260000"/>
                <a:gridCol w="4680000"/>
                <a:gridCol w="4329127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/>
                        <a:t>Feature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/>
                        <a:t>GCC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/>
                        <a:t>Clang</a:t>
                      </a:r>
                      <a:endParaRPr sz="14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Performance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Generally considered highly optimized, with mature optimizations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Competitive performance, sometimes faster than GCC in certain benchmarks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Optimization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Extensive optimizations (O1, O2, O3, aggressive optimizations)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Similar set of optimizations, sometimes better diagnostics and debugging support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Use Cases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Widely used in embedded systems, scientific computing, Linux distributions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Preferred in environments like macOS, iOS, Android (via Google’s Android NDK)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18683581" name=""/>
          <p:cNvGraphicFramePr>
            <a:graphicFrameLocks xmlns:a="http://schemas.openxmlformats.org/drawingml/2006/main"/>
          </p:cNvGraphicFramePr>
          <p:nvPr/>
        </p:nvGraphicFramePr>
        <p:xfrm>
          <a:off x="0" y="0"/>
          <a:ext cx="3600000" cy="3600000"/>
        </p:xfrm>
        <a:graphic>
          <a:graphicData uri="http://schemas.openxmlformats.org/drawingml/2006/table">
            <a:tbl>
              <a:tblPr firstRow="1" firstCol="1" lastRow="0" lastCol="0" bandRow="1" bandCol="0"/>
              <a:tblGrid>
                <a:gridCol w="0"/>
              </a:tblGrid>
              <a:tr h="293370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9524" marR="9524" marT="9524" marB="9524" anchor="ctr"/>
                </a:tc>
              </a:tr>
            </a:tbl>
          </a:graphicData>
        </a:graphic>
      </p:graphicFrame>
      <p:graphicFrame>
        <p:nvGraphicFramePr>
          <p:cNvPr id="1188777220" name=""/>
          <p:cNvGraphicFramePr>
            <a:graphicFrameLocks xmlns:a="http://schemas.openxmlformats.org/drawingml/2006/main"/>
          </p:cNvGraphicFramePr>
          <p:nvPr/>
        </p:nvGraphicFramePr>
        <p:xfrm>
          <a:off x="152399" y="152399"/>
          <a:ext cx="3600000" cy="3600000"/>
        </p:xfrm>
        <a:graphic>
          <a:graphicData uri="http://schemas.openxmlformats.org/drawingml/2006/table">
            <a:tbl>
              <a:tblPr firstRow="1" firstCol="1" lastRow="0" lastCol="0" bandRow="1" bandCol="0"/>
              <a:tblGrid>
                <a:gridCol w="0"/>
              </a:tblGrid>
              <a:tr h="293370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9524" marR="9524" marT="9524" marB="9524" anchor="ctr"/>
                </a:tc>
              </a:tr>
            </a:tbl>
          </a:graphicData>
        </a:graphic>
      </p:graphicFrame>
      <p:graphicFrame>
        <p:nvGraphicFramePr>
          <p:cNvPr id="1490314061" name=""/>
          <p:cNvGraphicFramePr>
            <a:graphicFrameLocks xmlns:a="http://schemas.openxmlformats.org/drawingml/2006/main"/>
          </p:cNvGraphicFramePr>
          <p:nvPr/>
        </p:nvGraphicFramePr>
        <p:xfrm>
          <a:off x="304799" y="304799"/>
          <a:ext cx="3600000" cy="3600000"/>
        </p:xfrm>
        <a:graphic>
          <a:graphicData uri="http://schemas.openxmlformats.org/drawingml/2006/table">
            <a:tbl>
              <a:tblPr firstRow="1" firstCol="1" lastRow="0" lastCol="0" bandRow="1" bandCol="0"/>
              <a:tblGrid>
                <a:gridCol w="0"/>
              </a:tblGrid>
              <a:tr h="293370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9524" marR="9524" marT="9524" marB="9524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671314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19BD1FF-D2C1-CC36-1432-BD1D1A6B315B}" type="datetime1">
              <a:rPr lang="de-DE"/>
              <a:t>08.12.2024</a:t>
            </a:fld>
            <a:endParaRPr/>
          </a:p>
        </p:txBody>
      </p:sp>
      <p:sp>
        <p:nvSpPr>
          <p:cNvPr id="1108432927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13661651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825E107-83A2-963C-BE92-DAEF8D807771}" type="slidenum">
              <a:rPr lang="de-DE"/>
              <a:t>5</a:t>
            </a:fld>
            <a:endParaRPr lang="de-DE"/>
          </a:p>
        </p:txBody>
      </p:sp>
      <p:sp>
        <p:nvSpPr>
          <p:cNvPr id="1947700977" name="Titel 5"/>
          <p:cNvSpPr>
            <a:spLocks noGrp="1"/>
          </p:cNvSpPr>
          <p:nvPr>
            <p:ph type="title"/>
          </p:nvPr>
        </p:nvSpPr>
        <p:spPr bwMode="auto">
          <a:xfrm>
            <a:off x="518316" y="301185"/>
            <a:ext cx="6851943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Hardware</a:t>
            </a:r>
            <a:r>
              <a:rPr/>
              <a:t> &amp; Benchmarks</a:t>
            </a:r>
            <a:endParaRPr/>
          </a:p>
        </p:txBody>
      </p:sp>
      <p:sp>
        <p:nvSpPr>
          <p:cNvPr id="1202839136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5" y="687596"/>
            <a:ext cx="6854823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Hardware Overview</a:t>
            </a:r>
            <a:endParaRPr/>
          </a:p>
        </p:txBody>
      </p:sp>
      <p:graphicFrame>
        <p:nvGraphicFramePr>
          <p:cNvPr id="1932682063" name=""/>
          <p:cNvGraphicFramePr>
            <a:graphicFrameLocks xmlns:a="http://schemas.openxmlformats.org/drawingml/2006/main"/>
          </p:cNvGraphicFramePr>
          <p:nvPr/>
        </p:nvGraphicFramePr>
        <p:xfrm>
          <a:off x="853486" y="2489834"/>
          <a:ext cx="10269128" cy="146304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{91EBBBCC-DAD2-459C-BE2E-F6DE35CF9A28}</a:tableStyleId>
              </a:tblPr>
              <a:tblGrid>
                <a:gridCol w="2430000"/>
                <a:gridCol w="1800000"/>
                <a:gridCol w="990000"/>
                <a:gridCol w="3150000"/>
                <a:gridCol w="1899128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CPU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Release dates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TDP (W)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Number of (performance) cores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Number of threads</a:t>
                      </a:r>
                      <a:endParaRPr sz="1400"/>
                    </a:p>
                  </a:txBody>
                  <a:tcPr anchor="t"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AMD Ryzen 7 3800XT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7. Juli 2020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105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8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16</a:t>
                      </a:r>
                      <a:endParaRPr sz="1400"/>
                    </a:p>
                  </a:txBody>
                  <a:tcPr anchor="t"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Apple M3 Pro 11-Core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30. Oktober 2023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27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5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11</a:t>
                      </a:r>
                      <a:endParaRPr sz="1400"/>
                    </a:p>
                  </a:txBody>
                  <a:tcPr anchor="t"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Intel Core i7 1065G7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1. Juni 2019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15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4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8</a:t>
                      </a:r>
                      <a:endParaRPr sz="1400"/>
                    </a:p>
                  </a:txBody>
                  <a:tcPr anchor="t"/>
                </a:tc>
              </a:tr>
            </a:tbl>
          </a:graphicData>
        </a:graphic>
      </p:graphicFrame>
      <p:graphicFrame>
        <p:nvGraphicFramePr>
          <p:cNvPr id="924621424" name=""/>
          <p:cNvGraphicFramePr>
            <a:graphicFrameLocks xmlns:a="http://schemas.openxmlformats.org/drawingml/2006/main"/>
          </p:cNvGraphicFramePr>
          <p:nvPr/>
        </p:nvGraphicFramePr>
        <p:xfrm>
          <a:off x="853486" y="4270374"/>
          <a:ext cx="10269128" cy="109727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{91EBBBCC-DAD2-459C-BE2E-F6DE35CF9A28}</a:tableStyleId>
              </a:tblPr>
              <a:tblGrid>
                <a:gridCol w="2430000"/>
                <a:gridCol w="1800000"/>
                <a:gridCol w="990000"/>
                <a:gridCol w="3150000"/>
                <a:gridCol w="1899128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Arial"/>
                          <a:ea typeface="Arial"/>
                          <a:cs typeface="Arial"/>
                        </a:rPr>
                        <a:t>GPU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Release dates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TDP (W)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Arial"/>
                          <a:ea typeface="Arial"/>
                          <a:cs typeface="Arial"/>
                        </a:rPr>
                        <a:t>CUDA cores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Base Clock (MHz)</a:t>
                      </a:r>
                      <a:endParaRPr sz="1400" b="1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anchor="t"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 i="0" u="none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</a:rPr>
                        <a:t>NVIDIA GeForce RTX 2080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Arial"/>
                          <a:ea typeface="Arial"/>
                          <a:cs typeface="Arial"/>
                        </a:rPr>
                        <a:t>20. </a:t>
                      </a:r>
                      <a:r>
                        <a:rPr sz="1400" b="0" i="0" u="non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</a:rPr>
                        <a:t>September 2018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 i="0" u="non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</a:rPr>
                        <a:t>215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 i="0" u="non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</a:rPr>
                        <a:t>2944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 i="0" u="non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</a:rPr>
                        <a:t>151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NVIDIA GeForce MX350</a:t>
                      </a:r>
                      <a:endParaRPr sz="1400" b="0"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Arial"/>
                          <a:ea typeface="Arial"/>
                          <a:cs typeface="Arial"/>
                        </a:rPr>
                        <a:t>10. February 2020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Arial"/>
                          <a:ea typeface="Arial"/>
                          <a:cs typeface="Arial"/>
                        </a:rPr>
                        <a:t>20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Arial"/>
                          <a:ea typeface="Arial"/>
                          <a:cs typeface="Arial"/>
                        </a:rPr>
                        <a:t>640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1354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6054044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282B5C7-C950-0F24-5912-0F1E762BBC86}" type="datetime1">
              <a:rPr lang="de-DE"/>
              <a:t>08.12.2024</a:t>
            </a:fld>
            <a:endParaRPr/>
          </a:p>
        </p:txBody>
      </p:sp>
      <p:sp>
        <p:nvSpPr>
          <p:cNvPr id="1144803492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33557732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8" y="6634664"/>
            <a:ext cx="193963" cy="123111"/>
          </a:xfrm>
        </p:spPr>
        <p:txBody>
          <a:bodyPr/>
          <a:lstStyle/>
          <a:p>
            <a:pPr>
              <a:defRPr/>
            </a:pPr>
            <a:fld id="{22A8E9D6-2377-BD08-7E91-99238FF9C610}" type="slidenum">
              <a:rPr lang="de-DE"/>
              <a:t>18</a:t>
            </a:fld>
            <a:endParaRPr lang="de-DE"/>
          </a:p>
        </p:txBody>
      </p:sp>
      <p:sp>
        <p:nvSpPr>
          <p:cNvPr id="1270184709" name="Titel 5"/>
          <p:cNvSpPr>
            <a:spLocks noGrp="1"/>
          </p:cNvSpPr>
          <p:nvPr>
            <p:ph type="title"/>
          </p:nvPr>
        </p:nvSpPr>
        <p:spPr bwMode="auto">
          <a:xfrm>
            <a:off x="518316" y="301185"/>
            <a:ext cx="6854103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Hardware &amp; Benchmark</a:t>
            </a:r>
            <a:r>
              <a:rPr/>
              <a:t>s</a:t>
            </a:r>
            <a:endParaRPr/>
          </a:p>
        </p:txBody>
      </p:sp>
      <p:sp>
        <p:nvSpPr>
          <p:cNvPr id="1604805265" name="Textplatzhalter 6"/>
          <p:cNvSpPr>
            <a:spLocks noGrp="1"/>
          </p:cNvSpPr>
          <p:nvPr>
            <p:ph type="body" sz="quarter" idx="16"/>
          </p:nvPr>
        </p:nvSpPr>
        <p:spPr bwMode="auto">
          <a:xfrm>
            <a:off x="518317" y="1631156"/>
            <a:ext cx="3568820" cy="4569617"/>
          </a:xfrm>
        </p:spPr>
        <p:txBody>
          <a:bodyPr/>
          <a:lstStyle/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Batch size: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1</a:t>
            </a:r>
            <a:endParaRPr sz="1400" strike="noStrike" cap="none" spc="0"/>
          </a:p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Epochs: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128</a:t>
            </a:r>
            <a:endParaRPr lang="de-DE" sz="14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Performance</a:t>
            </a:r>
            <a:r>
              <a:rPr lang="de-DE" sz="14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 sz="14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 microseconds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(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µ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)</a:t>
            </a:r>
            <a:endParaRPr sz="1400" strike="noStrike" cap="none" spc="0"/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Averaged over 10 runs</a:t>
            </a:r>
            <a:endParaRPr sz="1400" strike="noStrike" cap="none" spc="0"/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Total time</a:t>
            </a:r>
            <a:endParaRPr sz="1400" strike="noStrike" cap="none" spc="0"/>
          </a:p>
        </p:txBody>
      </p:sp>
      <p:sp>
        <p:nvSpPr>
          <p:cNvPr id="1952551844" name="Textplatzhalter 6"/>
          <p:cNvSpPr>
            <a:spLocks noGrp="1"/>
          </p:cNvSpPr>
          <p:nvPr>
            <p:ph type="body" sz="quarter" idx="17"/>
          </p:nvPr>
        </p:nvSpPr>
        <p:spPr bwMode="auto">
          <a:xfrm>
            <a:off x="8107241" y="1631156"/>
            <a:ext cx="3568820" cy="4569617"/>
          </a:xfrm>
        </p:spPr>
        <p:txBody>
          <a:bodyPr/>
          <a:lstStyle/>
          <a:p>
            <a:pPr lvl="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61850" marR="0" lvl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XL</a:t>
            </a:r>
            <a:r>
              <a:rPr sz="1400" b="1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:</a:t>
            </a:r>
            <a:endParaRPr sz="14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 microseconds</a:t>
            </a:r>
            <a:r>
              <a:rPr sz="1400" strike="noStrike" cap="none" spc="0"/>
              <a:t> (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µ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</a:t>
            </a:r>
            <a:r>
              <a:rPr sz="1400" strike="noStrike" cap="none" spc="0"/>
              <a:t>)</a:t>
            </a:r>
            <a:endParaRPr sz="1400" strike="noStrike" cap="none" spc="0"/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Averaged over 10 runs</a:t>
            </a:r>
            <a:endParaRPr sz="1400" strike="noStrike" cap="none" spc="0"/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</a:t>
            </a:r>
            <a:r>
              <a:rPr lang="de-DE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mage dimensions of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(32x30)</a:t>
            </a:r>
            <a:r>
              <a:rPr lang="de-DE" sz="1400" b="0" i="0" u="none" strike="noStrike" cap="none" spc="0" baseline="30000">
                <a:solidFill>
                  <a:schemeClr val="tx1"/>
                </a:solidFill>
                <a:latin typeface="Arial"/>
                <a:ea typeface="Arial"/>
                <a:cs typeface="Arial"/>
              </a:rPr>
              <a:t>2</a:t>
            </a:r>
            <a:endParaRPr sz="1400" strike="noStrike" cap="none" spc="0"/>
          </a:p>
        </p:txBody>
      </p:sp>
      <p:sp>
        <p:nvSpPr>
          <p:cNvPr id="1669410502" name="Textplatzhalter 6"/>
          <p:cNvSpPr>
            <a:spLocks noGrp="1"/>
          </p:cNvSpPr>
          <p:nvPr>
            <p:ph type="body" sz="quarter" idx="18"/>
          </p:nvPr>
        </p:nvSpPr>
        <p:spPr bwMode="auto">
          <a:xfrm>
            <a:off x="4312779" y="1631156"/>
            <a:ext cx="3568820" cy="4569617"/>
          </a:xfrm>
        </p:spPr>
        <p:txBody>
          <a:bodyPr/>
          <a:lstStyle/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defRPr/>
            </a:pPr>
            <a:endParaRPr sz="1400" b="1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defRPr/>
            </a:pPr>
            <a:endParaRPr sz="1400" b="1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ICPX</a:t>
            </a: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</a:t>
            </a:r>
            <a:endParaRPr lang="de-DE" sz="14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 microseconds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(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µ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)</a:t>
            </a:r>
            <a:endParaRPr sz="1400" strike="noStrike" cap="none" spc="0">
              <a:latin typeface="Arial"/>
              <a:cs typeface="Arial"/>
            </a:endParaRPr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Averaged over 10 runs</a:t>
            </a:r>
            <a:endParaRPr sz="1400" strike="noStrike" cap="none" spc="0">
              <a:latin typeface="Arial"/>
              <a:cs typeface="Arial"/>
            </a:endParaRPr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Intel oneAPI C++ Compiler</a:t>
            </a:r>
            <a:endParaRPr sz="1400" strike="noStrike" cap="none" spc="0">
              <a:latin typeface="Arial"/>
              <a:cs typeface="Arial"/>
            </a:endParaRPr>
          </a:p>
        </p:txBody>
      </p:sp>
      <p:sp>
        <p:nvSpPr>
          <p:cNvPr id="1752815765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5" y="687596"/>
            <a:ext cx="6850863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Benchmark Overview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5518694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A702E20-18A5-64BC-EEA8-1962940FA845}" type="datetime1">
              <a:rPr lang="de-DE"/>
              <a:t>08.12.2024</a:t>
            </a:fld>
            <a:endParaRPr/>
          </a:p>
        </p:txBody>
      </p:sp>
      <p:sp>
        <p:nvSpPr>
          <p:cNvPr id="2052165259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995922983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454D9CE-02DC-39A3-5B7C-C5B80B471E33}" type="slidenum">
              <a:rPr lang="de-DE"/>
              <a:t>6</a:t>
            </a:fld>
            <a:endParaRPr lang="de-DE"/>
          </a:p>
        </p:txBody>
      </p:sp>
      <p:sp>
        <p:nvSpPr>
          <p:cNvPr id="848041075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CUDA tuning</a:t>
            </a:r>
            <a:endParaRPr sz="2400"/>
          </a:p>
        </p:txBody>
      </p:sp>
      <p:sp>
        <p:nvSpPr>
          <p:cNvPr id="151850844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834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1 / 2</a:t>
            </a:r>
            <a:endParaRPr/>
          </a:p>
        </p:txBody>
      </p:sp>
      <p:sp>
        <p:nvSpPr>
          <p:cNvPr id="1977720509" name="Textplatzhalter 6"/>
          <p:cNvSpPr>
            <a:spLocks noGrp="1"/>
          </p:cNvSpPr>
          <p:nvPr>
            <p:ph type="body" sz="quarter" idx="13"/>
          </p:nvPr>
        </p:nvSpPr>
        <p:spPr bwMode="auto"/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 fontScale="90000" lnSpcReduction="2000"/>
          </a:bodyPr>
          <a:lstStyle/>
          <a:p>
            <a:pPr marL="261849" marR="0" indent="-261849" algn="l" defTabSz="914400">
              <a:lnSpc>
                <a:spcPct val="107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Integrated with our framework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61849" marR="0" indent="-261849" algn="l" defTabSz="914400">
              <a:lnSpc>
                <a:spcPct val="107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Implemented the functions:</a:t>
            </a:r>
            <a:endParaRPr sz="16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39870" marR="0" lvl="1" indent="-239820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 *</a:t>
            </a:r>
            <a:r>
              <a:rPr lang="de-DE" sz="16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add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 *a, matrix *b)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600" strike="noStrike" cap="none" spc="0"/>
          </a:p>
          <a:p>
            <a:pPr marL="639870" marR="0" lvl="1" indent="-239820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 **</a:t>
            </a:r>
            <a:r>
              <a:rPr lang="de-DE" sz="16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biasing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 **a, </a:t>
            </a:r>
            <a:r>
              <a:rPr lang="de-DE" sz="16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len, matrix *b)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600" strike="noStrike" cap="none" spc="0"/>
          </a:p>
          <a:p>
            <a:pPr marL="639870" marR="0" lvl="1" indent="-239820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 **</a:t>
            </a:r>
            <a:r>
              <a:rPr lang="de-DE" sz="16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conv2d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 *a, matrix **b, </a:t>
            </a:r>
            <a:r>
              <a:rPr lang="de-DE" sz="16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len)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600" strike="noStrike" cap="none" spc="0"/>
          </a:p>
          <a:p>
            <a:pPr marL="639870" marR="0" lvl="1" indent="-239820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 **</a:t>
            </a:r>
            <a:r>
              <a:rPr lang="de-DE" sz="16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flip_kernels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 **a, </a:t>
            </a:r>
            <a:r>
              <a:rPr lang="de-DE" sz="16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len)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600" strike="noStrike" cap="none" spc="0"/>
          </a:p>
          <a:p>
            <a:pPr marL="639870" marR="0" lvl="1" indent="-239820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 **</a:t>
            </a:r>
            <a:r>
              <a:rPr lang="de-DE" sz="16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hyperbolic_tangent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 **a, </a:t>
            </a:r>
            <a:r>
              <a:rPr lang="de-DE" sz="16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len)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600" strike="noStrike" cap="none" spc="0"/>
          </a:p>
          <a:p>
            <a:pPr marL="639870" marR="0" lvl="1" indent="-239820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 *</a:t>
            </a:r>
            <a:r>
              <a:rPr lang="de-DE" sz="16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matmul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 *a, matrix *b)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600" strike="noStrike" cap="none" spc="0"/>
          </a:p>
          <a:p>
            <a:pPr marL="639870" marR="0" lvl="1" indent="-239820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 **</a:t>
            </a:r>
            <a:r>
              <a:rPr lang="de-DE" sz="16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maxpool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 **a, </a:t>
            </a:r>
            <a:r>
              <a:rPr lang="de-DE" sz="16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len)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600" strike="noStrike" cap="none" spc="0"/>
          </a:p>
          <a:p>
            <a:pPr marL="639870" marR="0" lvl="1" indent="-239820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 **</a:t>
            </a:r>
            <a:r>
              <a:rPr lang="de-DE" sz="16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relu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 **a, </a:t>
            </a:r>
            <a:r>
              <a:rPr lang="de-DE" sz="16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len)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600" strike="noStrike" cap="none" spc="0"/>
          </a:p>
          <a:p>
            <a:pPr marL="639870" marR="0" lvl="1" indent="-239820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 *</a:t>
            </a:r>
            <a:r>
              <a:rPr lang="de-DE" sz="16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transpose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 *a)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600" strike="noStrike" cap="none" spc="0"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1587397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0801089-5C76-C518-8B7C-817F947C26BC}" type="datetime1">
              <a:rPr lang="de-DE"/>
              <a:t>08.12.2024</a:t>
            </a:fld>
            <a:endParaRPr/>
          </a:p>
        </p:txBody>
      </p:sp>
      <p:sp>
        <p:nvSpPr>
          <p:cNvPr id="97979249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942702334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E3E24DC-EA16-6623-2B8C-A1CDEE8F5E12}" type="slidenum">
              <a:rPr lang="de-DE"/>
              <a:t>7</a:t>
            </a:fld>
            <a:endParaRPr lang="de-DE"/>
          </a:p>
        </p:txBody>
      </p:sp>
      <p:sp>
        <p:nvSpPr>
          <p:cNvPr id="433898735" name="Textplatzhalter 6"/>
          <p:cNvSpPr>
            <a:spLocks noGrp="1"/>
          </p:cNvSpPr>
          <p:nvPr>
            <p:ph type="body" sz="quarter" idx="13"/>
          </p:nvPr>
        </p:nvSpPr>
        <p:spPr bwMode="auto"/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/>
          <a:p>
            <a:pPr marL="184749" marR="0" indent="-184749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Current challenges:</a:t>
            </a:r>
            <a:endParaRPr sz="1600" b="1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584799" marR="0" lvl="1" indent="-184749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 *</a:t>
            </a:r>
            <a:r>
              <a:rPr lang="de-DE" sz="16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flatten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 **a, </a:t>
            </a:r>
            <a:r>
              <a:rPr lang="de-DE" sz="16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len)</a:t>
            </a:r>
            <a:r>
              <a:rPr sz="1600" b="0" strike="noStrike" cap="none" spc="0">
                <a:latin typeface="Arial"/>
                <a:cs typeface="Arial"/>
              </a:rPr>
              <a:t> is not feasible</a:t>
            </a:r>
            <a:endParaRPr sz="16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584799" marR="0" lvl="1" indent="-184749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Current framework prevents effective implementation</a:t>
            </a:r>
            <a:endParaRPr sz="16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184749" marR="0" indent="-184749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Performance bottlenecks:</a:t>
            </a:r>
            <a:endParaRPr sz="1600" b="1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584799" marR="0" lvl="1" indent="-184749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Each function requires </a:t>
            </a:r>
            <a:r>
              <a:rPr sz="16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cudaMalloc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and </a:t>
            </a:r>
            <a:r>
              <a:rPr sz="16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cudaMemcpy</a:t>
            </a:r>
            <a:endParaRPr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584799" marR="0" lvl="1" indent="-184749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Significant overhead reduces overall performance</a:t>
            </a:r>
            <a:endParaRPr sz="1600" b="1" strike="noStrike" cap="none" spc="0">
              <a:latin typeface="Arial"/>
              <a:cs typeface="Arial"/>
            </a:endParaRPr>
          </a:p>
        </p:txBody>
      </p:sp>
      <p:sp>
        <p:nvSpPr>
          <p:cNvPr id="1939794907" name="Textplatzhalter 6"/>
          <p:cNvSpPr>
            <a:spLocks noGrp="1"/>
          </p:cNvSpPr>
          <p:nvPr/>
        </p:nvSpPr>
        <p:spPr bwMode="auto">
          <a:xfrm>
            <a:off x="6206328" y="1631155"/>
            <a:ext cx="5469732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>
            <a:lvl1pPr marL="0" indent="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accent4"/>
              </a:buClr>
              <a:buFont typeface="Symbol"/>
              <a:buChar char="-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accent4"/>
              </a:buClr>
              <a:buFont typeface="Symbol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accent4"/>
              </a:buClr>
              <a:buFont typeface="Symbol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accent4"/>
              </a:buClr>
              <a:buFont typeface="Symbol"/>
              <a:buChar char="-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accent4"/>
              </a:buClr>
              <a:buFont typeface="Symbol"/>
              <a:buChar char="-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accent4"/>
              </a:buClr>
              <a:buFont typeface="Symbol"/>
              <a:buChar char="-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accent4"/>
              </a:buClr>
              <a:buFont typeface="Symbol"/>
              <a:buChar char="-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accent4"/>
              </a:buClr>
              <a:buFont typeface="Symbol"/>
              <a:buChar char="-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17524695" name="Textplatzhalter 6"/>
          <p:cNvSpPr>
            <a:spLocks noGrp="1"/>
          </p:cNvSpPr>
          <p:nvPr>
            <p:ph type="body" sz="quarter" idx="14"/>
          </p:nvPr>
        </p:nvSpPr>
        <p:spPr bwMode="auto">
          <a:xfrm>
            <a:off x="6206328" y="1631155"/>
            <a:ext cx="5469732" cy="4569618"/>
          </a:xfrm>
        </p:spPr>
        <p:txBody>
          <a:bodyPr/>
          <a:lstStyle/>
          <a:p>
            <a:pPr marL="184748" marR="0" indent="-184748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Proposed improvements:</a:t>
            </a:r>
            <a:endParaRPr sz="1600" b="1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584798" marR="0" lvl="1" indent="-184748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Centralized memory allocation</a:t>
            </a:r>
            <a:endParaRPr sz="16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184748" marR="0" indent="-184748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Exclusive use of device memory:</a:t>
            </a:r>
            <a:endParaRPr sz="1600" b="1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584798" marR="0" lvl="1" indent="-184748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Avoid reliance on host memory for computations</a:t>
            </a:r>
            <a:endParaRPr sz="16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184748" marR="0" indent="-184748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Eliminate memory transfer overhead:</a:t>
            </a:r>
            <a:endParaRPr sz="1600" b="1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584798" marR="0" lvl="1" indent="-184748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Optimize by only working with device memory</a:t>
            </a:r>
            <a:endParaRPr sz="1600" b="1" strike="noStrike" cap="none" spc="0">
              <a:latin typeface="Arial"/>
              <a:cs typeface="Arial"/>
            </a:endParaRPr>
          </a:p>
        </p:txBody>
      </p:sp>
      <p:sp>
        <p:nvSpPr>
          <p:cNvPr id="558914072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510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CUDA tuning</a:t>
            </a:r>
            <a:endParaRPr sz="2400"/>
          </a:p>
        </p:txBody>
      </p:sp>
      <p:sp>
        <p:nvSpPr>
          <p:cNvPr id="156217030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798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sz="1600" b="0">
                <a:latin typeface="Arial"/>
                <a:cs typeface="Arial"/>
              </a:rPr>
              <a:t>2 / 2</a:t>
            </a:r>
            <a:endParaRPr sz="1600" b="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2339410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7DFCBE7-808A-CD99-6B71-10FF97AEC404}" type="datetime1">
              <a:rPr lang="de-DE"/>
              <a:t>08.12.2024</a:t>
            </a:fld>
            <a:endParaRPr/>
          </a:p>
        </p:txBody>
      </p:sp>
      <p:sp>
        <p:nvSpPr>
          <p:cNvPr id="350759333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87475989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3398C19-E958-B20A-2A59-321671527175}" type="slidenum">
              <a:rPr lang="de-DE"/>
              <a:t>8</a:t>
            </a:fld>
            <a:endParaRPr lang="de-DE"/>
          </a:p>
        </p:txBody>
      </p:sp>
      <p:sp>
        <p:nvSpPr>
          <p:cNvPr id="1294579691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60613648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654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NVIDIA</a:t>
            </a:r>
            <a:endParaRPr/>
          </a:p>
        </p:txBody>
      </p:sp>
      <p:sp>
        <p:nvSpPr>
          <p:cNvPr id="88639737" name="Inhaltsplatzhalter 7"/>
          <p:cNvSpPr>
            <a:spLocks noGrp="1"/>
          </p:cNvSpPr>
          <p:nvPr>
            <p:ph sz="quarter" idx="14" hasCustomPrompt="1"/>
          </p:nvPr>
        </p:nvSpPr>
        <p:spPr bwMode="auto">
          <a:xfrm>
            <a:off x="518316" y="1631155"/>
            <a:ext cx="11155365" cy="4569618"/>
          </a:xfrm>
        </p:spPr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FAU - Technische Fakultät">
  <a:themeElements>
    <a:clrScheme name="FAU - Grau">
      <a:dk1>
        <a:sysClr val="windowText" lastClr="000000"/>
      </a:dk1>
      <a:lt1>
        <a:srgbClr val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FAU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prstGeom prst="rect">
          <a:avLst/>
        </a:prstGeom>
        <a:solidFill>
          <a:schemeClr val="accent6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prstGeom prst="rect">
          <a:avLst/>
        </a:prstGeom>
        <a:ln w="12700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prstGeom prst="rect">
          <a:avLst/>
        </a:prstGeom>
        <a:noFill/>
      </a:spPr>
      <a:bodyPr/>
      <a:lstStyle/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onlyoffice/8.2.2.22</Application>
  <PresentationFormat>On-screen Show (4:3)</PresentationFormat>
  <Paragraphs>0</Paragraphs>
  <Slides>19</Slides>
  <Notes>19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Rechnerarchitekturen für Deep-Learning Anwendungen (RADL)</dc:title>
  <dc:creator>Dustin Heither;Maximilian Achenbach;Robert Kagan</dc:creator>
  <cp:lastModifiedBy>Robert Kagan</cp:lastModifiedBy>
  <cp:revision>140</cp:revision>
  <dcterms:created xsi:type="dcterms:W3CDTF">2021-11-18T07:49:57Z</dcterms:created>
  <dcterms:modified xsi:type="dcterms:W3CDTF">2024-12-08T16:22:10Z</dcterms:modified>
</cp:coreProperties>
</file>