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3D94F-B1C9-4878-B85E-A1352B728AA4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D578F6-E3F4-EA54-207A-2E4C9AF25A6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3CC793-4156-EF8C-4C29-B4387BF9B5CE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CF6293-913F-E885-EF36-40AE2C75E576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65797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464976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95264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576530-B7A3-5F4A-8ACD-D5D040038E18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7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3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0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F436CA-16E8-A358-E65C-7FDD5A665D38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1B9765-84F9-D293-34C7-70BEB676AABB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87F6B6-7C1B-A7F3-DA1C-689FF71EEF51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8FE6EA-05D7-2FD3-EEAF-E32B8312642F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F7889-1489-45D3-D6C7-CAA8A0E49245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608166-6D3D-3ADF-5922-F5E6CF4825B8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1AD5B0-11A8-EEA5-3DFC-7E8F6101BE63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0F94CD-2911-BE11-258D-110480B6770E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17B9C5-17C9-7D8B-DB12-B35B58E7EF21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331F2-4B8C-25F7-0BD9-6825A5A82448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5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93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4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890AF4-EEC0-9887-E318-AFF2077EF2C4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86880C-BDCE-0AD6-C1B3-AC8CAD7DDE36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8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9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1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9DEA61-8A37-B89F-0E92-C0A19EA9A518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3D3C73-3278-C86F-FEEE-41C890CB726F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33D76-2856-AE52-4521-5D6E4D40D618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4A2114-EBF2-112E-C977-11EB76243CE8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FCC252-31A3-3ECF-49AD-B6534C9C4643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DD05-0750-4B62-3A57-95D85F9D5A5B}" type="datetime1">
              <a:rPr lang="de-DE"/>
              <a:t>28.10.2024</a:t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33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40" name="Gerader Verbinder 39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50338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518316" y="301183"/>
            <a:ext cx="11187395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Rechnerarchitekturen für Deep-Learning Anwendungen (RADL)</a:t>
            </a:r>
            <a:endParaRPr/>
          </a:p>
        </p:txBody>
      </p:sp>
      <p:sp>
        <p:nvSpPr>
          <p:cNvPr id="2382068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681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Dustin Heither, Maximilian Achenbach and Robert Kagan</a:t>
            </a:r>
            <a:endParaRPr/>
          </a:p>
        </p:txBody>
      </p:sp>
      <p:pic>
        <p:nvPicPr>
          <p:cNvPr id="320109838" name="Bild 3201098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804274" y="5325750"/>
            <a:ext cx="900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105327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8869D3-67AB-54DC-52F3-A2B2B7267149}" type="datetime1">
              <a:rPr lang="de-DE"/>
              <a:t>28.10.2024</a:t>
            </a:fld>
            <a:endParaRPr/>
          </a:p>
        </p:txBody>
      </p:sp>
      <p:sp>
        <p:nvSpPr>
          <p:cNvPr id="18627945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518319" y="6634664"/>
            <a:ext cx="5470092" cy="122279"/>
          </a:xfrm>
        </p:spPr>
        <p:txBody>
          <a:bodyPr/>
          <a:lstStyle/>
          <a:p>
            <a:pPr>
              <a:defRPr/>
            </a:pPr>
            <a:r>
              <a:rPr lang="de-DE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Rechnerarchitekturen für Deep Learning Anwendungen (RADL)</a:t>
            </a:r>
            <a:endParaRPr lang="de-DE"/>
          </a:p>
        </p:txBody>
      </p:sp>
      <p:sp>
        <p:nvSpPr>
          <p:cNvPr id="209002360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D50F97-7E50-32A4-B129-2BCB24BF4D33}" type="slidenum">
              <a:rPr lang="de-DE"/>
              <a:t/>
            </a:fld>
            <a:endParaRPr lang="de-DE"/>
          </a:p>
        </p:txBody>
      </p:sp>
      <p:sp>
        <p:nvSpPr>
          <p:cNvPr id="1853744789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/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Application purpose</a:t>
            </a:r>
            <a:r>
              <a:rPr>
                <a:solidFill>
                  <a:schemeClr val="accent4"/>
                </a:solidFill>
              </a:rPr>
              <a:t>:</a:t>
            </a:r>
            <a:r>
              <a:rPr>
                <a:solidFill>
                  <a:schemeClr val="tx1"/>
                </a:solidFill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Classification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Dataset</a:t>
            </a: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MNIST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Kind of application: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General purpose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laptops and desktops</a:t>
            </a:r>
            <a:endParaRPr lang="de-DE"/>
          </a:p>
        </p:txBody>
      </p:sp>
      <p:sp>
        <p:nvSpPr>
          <p:cNvPr id="509370798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47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Application</a:t>
            </a:r>
            <a:endParaRPr/>
          </a:p>
        </p:txBody>
      </p:sp>
      <p:sp>
        <p:nvSpPr>
          <p:cNvPr id="101826973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Dustin Heither, Maximilian Achenbach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Robert Kagan</a:t>
            </a:r>
            <a:endParaRPr sz="1600"/>
          </a:p>
        </p:txBody>
      </p:sp>
      <p:pic>
        <p:nvPicPr>
          <p:cNvPr id="20480117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8319" y="3086100"/>
            <a:ext cx="5305424" cy="311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128816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1681C9A-FBD4-219E-D85E-05F663A5DA88}" type="datetime1">
              <a:rPr lang="de-DE"/>
              <a:t>28.10.2024</a:t>
            </a:fld>
            <a:endParaRPr/>
          </a:p>
        </p:txBody>
      </p:sp>
      <p:sp>
        <p:nvSpPr>
          <p:cNvPr id="1622723268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518319" y="6634664"/>
            <a:ext cx="5470092" cy="122279"/>
          </a:xfrm>
        </p:spPr>
        <p:txBody>
          <a:bodyPr/>
          <a:lstStyle/>
          <a:p>
            <a:pPr>
              <a:defRPr/>
            </a:pPr>
            <a:r>
              <a:rPr lang="de-DE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Rechnerarchitekturen für Deep Learning Anwendungen (RADL)</a:t>
            </a:r>
            <a:endParaRPr lang="de-DE"/>
          </a:p>
        </p:txBody>
      </p:sp>
      <p:sp>
        <p:nvSpPr>
          <p:cNvPr id="176818308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F24268F-B141-28DF-5850-11B4F5B6D83C}" type="slidenum">
              <a:rPr lang="de-DE"/>
              <a:t/>
            </a:fld>
            <a:endParaRPr lang="de-DE"/>
          </a:p>
        </p:txBody>
      </p:sp>
      <p:sp>
        <p:nvSpPr>
          <p:cNvPr id="1566619256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/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Hardware: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CPU vs. GPU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Device</a:t>
            </a: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:					</a:t>
            </a: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Developer</a:t>
            </a: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: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lvl="1" indent="-261850"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Apple M3 Pro (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ARMv8.6-A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			Dustin Heither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lvl="1" indent="-261850"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Intel Core i7 1065G7 (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x86-64-v4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			Robert Kagan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lvl="1" indent="-261850"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Nvidia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GeForce RTX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2080			Maximilian Achenbach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18271573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46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Targeted architecture</a:t>
            </a:r>
            <a:endParaRPr/>
          </a:p>
        </p:txBody>
      </p:sp>
      <p:sp>
        <p:nvSpPr>
          <p:cNvPr id="5279763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Dustin Heither, Maximilian Achenbach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Robert Kagan</a:t>
            </a:r>
            <a:endParaRPr sz="1600"/>
          </a:p>
        </p:txBody>
      </p:sp>
      <p:pic>
        <p:nvPicPr>
          <p:cNvPr id="982547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18319" y="3500775"/>
            <a:ext cx="2905200" cy="2700000"/>
          </a:xfrm>
          <a:prstGeom prst="rect">
            <a:avLst/>
          </a:prstGeom>
        </p:spPr>
      </p:pic>
      <p:pic>
        <p:nvPicPr>
          <p:cNvPr id="114278551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5673600" y="3949200"/>
            <a:ext cx="2476800" cy="1980000"/>
          </a:xfrm>
          <a:prstGeom prst="rect">
            <a:avLst/>
          </a:prstGeom>
        </p:spPr>
      </p:pic>
      <p:pic>
        <p:nvPicPr>
          <p:cNvPr id="200414782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3837600" y="4129200"/>
            <a:ext cx="1652400" cy="16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226142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484973-13B6-9A19-0FEA-EA1B9D4C98D3}" type="datetime1">
              <a:rPr lang="de-DE"/>
              <a:t>28.10.2024</a:t>
            </a:fld>
            <a:endParaRPr/>
          </a:p>
        </p:txBody>
      </p:sp>
      <p:sp>
        <p:nvSpPr>
          <p:cNvPr id="49588869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518319" y="6634664"/>
            <a:ext cx="5470092" cy="122279"/>
          </a:xfrm>
        </p:spPr>
        <p:txBody>
          <a:bodyPr/>
          <a:lstStyle/>
          <a:p>
            <a:pPr>
              <a:defRPr/>
            </a:pPr>
            <a:r>
              <a:rPr lang="de-DE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Rechnerarchitekturen für Deep Learning Anwendungen (RADL)</a:t>
            </a:r>
            <a:endParaRPr lang="de-DE"/>
          </a:p>
        </p:txBody>
      </p:sp>
      <p:sp>
        <p:nvSpPr>
          <p:cNvPr id="208786385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883F43-A750-67FD-67BE-958B1BECAC8F}" type="slidenum">
              <a:rPr lang="de-DE"/>
              <a:t/>
            </a:fld>
            <a:endParaRPr lang="de-DE"/>
          </a:p>
        </p:txBody>
      </p:sp>
      <p:sp>
        <p:nvSpPr>
          <p:cNvPr id="162984862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50" marR="0" indent="-261850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The final result:</a:t>
            </a:r>
            <a:endParaRPr sz="1600" b="0" i="0" u="none" strike="noStrike" cap="none" spc="0">
              <a:solidFill>
                <a:schemeClr val="accent4"/>
              </a:solidFill>
              <a:latin typeface="Arial"/>
              <a:cs typeface="Arial"/>
            </a:endParaRPr>
          </a:p>
          <a:p>
            <a:pPr lvl="2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Deep Learning Framework with CPU-GPU switch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Combination of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and SIMD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Evaluation of: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Performance gains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Resource consumption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Performance per watt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PCIe latency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08334965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46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Approach and responsibilities</a:t>
            </a:r>
            <a:endParaRPr/>
          </a:p>
        </p:txBody>
      </p:sp>
      <p:sp>
        <p:nvSpPr>
          <p:cNvPr id="1571554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Dustin Heither, Maximilian Achenbach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Robert Kagan</a:t>
            </a:r>
            <a:endParaRPr sz="1600"/>
          </a:p>
        </p:txBody>
      </p:sp>
      <p:pic>
        <p:nvPicPr>
          <p:cNvPr id="13459483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408988" y="2234802"/>
            <a:ext cx="3267074" cy="3362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291946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E8EC036-DD07-0924-14CC-391FB42ACA0D}" type="datetime1">
              <a:rPr lang="de-DE"/>
              <a:t/>
            </a:fld>
            <a:endParaRPr/>
          </a:p>
        </p:txBody>
      </p:sp>
      <p:sp>
        <p:nvSpPr>
          <p:cNvPr id="316759982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518319" y="6634663"/>
            <a:ext cx="5470092" cy="122278"/>
          </a:xfrm>
        </p:spPr>
        <p:txBody>
          <a:bodyPr/>
          <a:lstStyle/>
          <a:p>
            <a:pPr>
              <a:defRPr/>
            </a:pPr>
            <a:r>
              <a:rPr lang="de-DE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Rechnerarchitekturen für Deep Learning Anwendungen (RADL)</a:t>
            </a:r>
            <a:endParaRPr lang="de-DE"/>
          </a:p>
        </p:txBody>
      </p:sp>
      <p:sp>
        <p:nvSpPr>
          <p:cNvPr id="205272505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92EBB3-AB20-9C0A-0FAD-943FED60D2B4}" type="slidenum">
              <a:rPr lang="de-DE"/>
              <a:t/>
            </a:fld>
            <a:endParaRPr lang="de-DE"/>
          </a:p>
        </p:txBody>
      </p:sp>
      <p:sp>
        <p:nvSpPr>
          <p:cNvPr id="1544364379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5" y="1631153"/>
            <a:ext cx="11157743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39820" indent="-239820" algn="l" defTabSz="914400">
              <a:lnSpc>
                <a:spcPct val="108000"/>
              </a:lnSpc>
              <a:spcBef>
                <a:spcPts val="0"/>
              </a:spcBef>
              <a:spcAft>
                <a:spcPts val="1198"/>
              </a:spcAft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Kind of optimization:</a:t>
            </a: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	</a:t>
            </a: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	Developer:</a:t>
            </a:r>
            <a:endParaRPr sz="1600" b="0" i="0" u="none" strike="noStrike" cap="none" spc="0">
              <a:solidFill>
                <a:schemeClr val="accent4"/>
              </a:solidFill>
              <a:latin typeface="Arial"/>
              <a:ea typeface="Arial"/>
              <a:cs typeface="Arial"/>
            </a:endParaRPr>
          </a:p>
          <a:p>
            <a:pPr lvl="2" algn="l" defTabSz="914400">
              <a:lnSpc>
                <a:spcPct val="108000"/>
              </a:lnSpc>
              <a:spcBef>
                <a:spcPts val="0"/>
              </a:spcBef>
              <a:spcAft>
                <a:spcPts val="1198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Apple M3 Pro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NPU)	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Dustin Heither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 algn="l" defTabSz="914400">
              <a:lnSpc>
                <a:spcPct val="108000"/>
              </a:lnSpc>
              <a:spcBef>
                <a:spcPts val="0"/>
              </a:spcBef>
              <a:spcAft>
                <a:spcPts val="1198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Dustin Heither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Robert Kagan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2" algn="l" defTabSz="914400">
              <a:lnSpc>
                <a:spcPct val="108000"/>
              </a:lnSpc>
              <a:spcBef>
                <a:spcPts val="0"/>
              </a:spcBef>
              <a:spcAft>
                <a:spcPts val="1198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3" algn="l" defTabSz="914400">
              <a:lnSpc>
                <a:spcPct val="108000"/>
              </a:lnSpc>
              <a:spcBef>
                <a:spcPts val="0"/>
              </a:spcBef>
              <a:spcAft>
                <a:spcPts val="1198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Arm Neon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Dustin Heither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3" algn="l" defTabSz="914400">
              <a:lnSpc>
                <a:spcPct val="108000"/>
              </a:lnSpc>
              <a:spcBef>
                <a:spcPts val="0"/>
              </a:spcBef>
              <a:spcAft>
                <a:spcPts val="1198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		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Dustin Heither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Robert Kagan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3" algn="l" defTabSz="914400">
              <a:lnSpc>
                <a:spcPct val="108000"/>
              </a:lnSpc>
              <a:spcBef>
                <a:spcPts val="0"/>
              </a:spcBef>
              <a:spcAft>
                <a:spcPts val="1198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SSE vs. 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AVX2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vs. 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AVX-512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Robert Kagan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3" algn="l" defTabSz="914400">
              <a:lnSpc>
                <a:spcPct val="108000"/>
              </a:lnSpc>
              <a:spcBef>
                <a:spcPts val="0"/>
              </a:spcBef>
              <a:spcAft>
                <a:spcPts val="1198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ICC vs. GCC			Robert Kagan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 algn="l" defTabSz="914400">
              <a:lnSpc>
                <a:spcPct val="108000"/>
              </a:lnSpc>
              <a:spcBef>
                <a:spcPts val="0"/>
              </a:spcBef>
              <a:spcAft>
                <a:spcPts val="1198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			Maximilian Achenbach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46721321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454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Approach and responsibilities</a:t>
            </a:r>
            <a:endParaRPr/>
          </a:p>
        </p:txBody>
      </p:sp>
      <p:sp>
        <p:nvSpPr>
          <p:cNvPr id="29597189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5823" cy="26858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Dustin Heither, Maximilian Achenbach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 and 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Robert Kagan</a:t>
            </a:r>
            <a:endParaRPr sz="1600"/>
          </a:p>
        </p:txBody>
      </p:sp>
      <p:pic>
        <p:nvPicPr>
          <p:cNvPr id="17554239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408988" y="2234801"/>
            <a:ext cx="3267073" cy="3362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ONLYOFFICE/8.2.0.143</Application>
  <PresentationFormat>On-screen Show (4:3)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Rechnerarchitekturen für Deep-Learning Anwendungen (RADL)</dc:title>
  <dc:creator>Dustin Heither;Maximilian Achenbach;Robert Kagan</dc:creator>
  <cp:lastModifiedBy/>
  <cp:revision>119</cp:revision>
  <dcterms:created xsi:type="dcterms:W3CDTF">2021-11-18T07:49:57Z</dcterms:created>
  <dcterms:modified xsi:type="dcterms:W3CDTF">2024-10-30T09:59:31Z</dcterms:modified>
</cp:coreProperties>
</file>