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  <p:sldMasterId id="2147483656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8" r:id="rId7"/>
    <p:sldId id="260" r:id="rId8"/>
    <p:sldId id="259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838"/>
    <a:srgbClr val="98A4AE"/>
    <a:srgbClr val="768592"/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4BF44-6852-4293-9E00-BC414F5F5BE3}" v="23" dt="2020-11-04T09:09:03.971"/>
    <p1510:client id="{93B1F698-3FBB-41A2-BD8C-CB71EAB89086}" v="22" dt="2020-11-04T08:59:03.608"/>
    <p1510:client id="{A4CF1790-7771-4772-A259-322124DA41BD}" v="8" dt="2020-11-04T08:57:20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1633" autoAdjust="0"/>
  </p:normalViewPr>
  <p:slideViewPr>
    <p:cSldViewPr snapToGrid="0" showGuides="1">
      <p:cViewPr varScale="1">
        <p:scale>
          <a:sx n="117" d="100"/>
          <a:sy n="117" d="100"/>
        </p:scale>
        <p:origin x="2248" y="168"/>
      </p:cViewPr>
      <p:guideLst>
        <p:guide orient="horz" pos="4123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-3768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ser, Daniel" userId="S::er66efoq@fauad.fau.de::ec4dd115-2e43-4d59-9467-f1e2a237f504" providerId="AD" clId="Web-{93B1F698-3FBB-41A2-BD8C-CB71EAB89086}"/>
    <pc:docChg chg="modSld">
      <pc:chgData name="Reiser, Daniel" userId="S::er66efoq@fauad.fau.de::ec4dd115-2e43-4d59-9467-f1e2a237f504" providerId="AD" clId="Web-{93B1F698-3FBB-41A2-BD8C-CB71EAB89086}" dt="2020-11-04T08:59:03.264" v="20" actId="20577"/>
      <pc:docMkLst>
        <pc:docMk/>
      </pc:docMkLst>
      <pc:sldChg chg="modSp">
        <pc:chgData name="Reiser, Daniel" userId="S::er66efoq@fauad.fau.de::ec4dd115-2e43-4d59-9467-f1e2a237f504" providerId="AD" clId="Web-{93B1F698-3FBB-41A2-BD8C-CB71EAB89086}" dt="2020-11-04T08:59:03.264" v="20" actId="20577"/>
        <pc:sldMkLst>
          <pc:docMk/>
          <pc:sldMk cId="1818124161" sldId="260"/>
        </pc:sldMkLst>
        <pc:spChg chg="mod">
          <ac:chgData name="Reiser, Daniel" userId="S::er66efoq@fauad.fau.de::ec4dd115-2e43-4d59-9467-f1e2a237f504" providerId="AD" clId="Web-{93B1F698-3FBB-41A2-BD8C-CB71EAB89086}" dt="2020-11-04T08:59:03.264" v="20" actId="20577"/>
          <ac:spMkLst>
            <pc:docMk/>
            <pc:sldMk cId="1818124161" sldId="260"/>
            <ac:spMk id="2" creationId="{00000000-0000-0000-0000-000000000000}"/>
          </ac:spMkLst>
        </pc:spChg>
      </pc:sldChg>
    </pc:docChg>
  </pc:docChgLst>
  <pc:docChgLst>
    <pc:chgData name="Reichenbach, Marc" userId="S::iwi322@fauad.fau.de::aefebdd0-0279-4a1d-83aa-562878e28926" providerId="AD" clId="Web-{6624BF44-6852-4293-9E00-BC414F5F5BE3}"/>
    <pc:docChg chg="modSld">
      <pc:chgData name="Reichenbach, Marc" userId="S::iwi322@fauad.fau.de::aefebdd0-0279-4a1d-83aa-562878e28926" providerId="AD" clId="Web-{6624BF44-6852-4293-9E00-BC414F5F5BE3}" dt="2020-11-04T09:09:03.971" v="22" actId="20577"/>
      <pc:docMkLst>
        <pc:docMk/>
      </pc:docMkLst>
      <pc:sldChg chg="modSp">
        <pc:chgData name="Reichenbach, Marc" userId="S::iwi322@fauad.fau.de::aefebdd0-0279-4a1d-83aa-562878e28926" providerId="AD" clId="Web-{6624BF44-6852-4293-9E00-BC414F5F5BE3}" dt="2020-11-04T09:09:03.971" v="22" actId="20577"/>
        <pc:sldMkLst>
          <pc:docMk/>
          <pc:sldMk cId="405466436" sldId="263"/>
        </pc:sldMkLst>
        <pc:spChg chg="mod">
          <ac:chgData name="Reichenbach, Marc" userId="S::iwi322@fauad.fau.de::aefebdd0-0279-4a1d-83aa-562878e28926" providerId="AD" clId="Web-{6624BF44-6852-4293-9E00-BC414F5F5BE3}" dt="2020-11-04T09:09:03.971" v="22" actId="20577"/>
          <ac:spMkLst>
            <pc:docMk/>
            <pc:sldMk cId="405466436" sldId="263"/>
            <ac:spMk id="2" creationId="{00000000-0000-0000-0000-000000000000}"/>
          </ac:spMkLst>
        </pc:spChg>
      </pc:sldChg>
    </pc:docChg>
  </pc:docChgLst>
  <pc:docChgLst>
    <pc:chgData name="Reiser, Daniel" userId="S::er66efoq@fauad.fau.de::ec4dd115-2e43-4d59-9467-f1e2a237f504" providerId="AD" clId="Web-{A4CF1790-7771-4772-A259-322124DA41BD}"/>
    <pc:docChg chg="modSld">
      <pc:chgData name="Reiser, Daniel" userId="S::er66efoq@fauad.fau.de::ec4dd115-2e43-4d59-9467-f1e2a237f504" providerId="AD" clId="Web-{A4CF1790-7771-4772-A259-322124DA41BD}" dt="2020-11-04T08:57:20.359" v="7" actId="20577"/>
      <pc:docMkLst>
        <pc:docMk/>
      </pc:docMkLst>
      <pc:sldChg chg="modSp">
        <pc:chgData name="Reiser, Daniel" userId="S::er66efoq@fauad.fau.de::ec4dd115-2e43-4d59-9467-f1e2a237f504" providerId="AD" clId="Web-{A4CF1790-7771-4772-A259-322124DA41BD}" dt="2020-11-04T08:57:20.359" v="7" actId="20577"/>
        <pc:sldMkLst>
          <pc:docMk/>
          <pc:sldMk cId="405466436" sldId="263"/>
        </pc:sldMkLst>
        <pc:spChg chg="mod">
          <ac:chgData name="Reiser, Daniel" userId="S::er66efoq@fauad.fau.de::ec4dd115-2e43-4d59-9467-f1e2a237f504" providerId="AD" clId="Web-{A4CF1790-7771-4772-A259-322124DA41BD}" dt="2020-11-04T08:57:20.359" v="7" actId="20577"/>
          <ac:spMkLst>
            <pc:docMk/>
            <pc:sldMk cId="405466436" sldId="263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04BC-B0E3-4208-A222-418A4F529526}" type="datetimeFigureOut">
              <a:rPr lang="de-DE" smtClean="0"/>
              <a:pPr/>
              <a:t>23.10.24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8CCCE-5D86-4F2C-A810-6EA86A7CE74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D818D-C606-4ACC-B471-870C5A9C4C11}" type="datetimeFigureOut">
              <a:rPr lang="de-DE" smtClean="0"/>
              <a:pPr/>
              <a:t>23.10.24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32A09-A8F9-4844-A50B-996B9FD8E09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110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07180" y="1324800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986531"/>
            <a:ext cx="8568000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307181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91247" y="4154488"/>
            <a:ext cx="2352753" cy="23907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master mit eigene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581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1986531"/>
            <a:ext cx="8568000" cy="6001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307181" y="2648801"/>
            <a:ext cx="8836819" cy="389646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mit Bild(er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307180" y="1326628"/>
            <a:ext cx="8836819" cy="128798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1600" y="1397001"/>
            <a:ext cx="8568000" cy="528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999" y="1986531"/>
            <a:ext cx="8568000" cy="5919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0"/>
          </p:nvPr>
        </p:nvSpPr>
        <p:spPr>
          <a:xfrm>
            <a:off x="314325" y="2655094"/>
            <a:ext cx="8829675" cy="3890169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ößerer Titelraum und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305999" y="3981450"/>
            <a:ext cx="8838000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12" name="Grafik 11" descr="FAU-Siegel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66974" y="4637903"/>
            <a:ext cx="1877026" cy="19073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master eigenes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309563" y="3981450"/>
            <a:ext cx="8834437" cy="2563812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ößerer Titelraum und Bild(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8"/>
            <a:ext cx="8839199" cy="2609578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117320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2670271"/>
            <a:ext cx="8568000" cy="112737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0"/>
          </p:nvPr>
        </p:nvSpPr>
        <p:spPr>
          <a:xfrm>
            <a:off x="306000" y="3978275"/>
            <a:ext cx="8838000" cy="256698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master großer Titelra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304800" y="1326627"/>
            <a:ext cx="8839199" cy="5218635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6000" y="1397002"/>
            <a:ext cx="8568000" cy="233473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3815330"/>
            <a:ext cx="8568000" cy="25937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32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60173" y="848497"/>
            <a:ext cx="8340387" cy="557121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23.10.24</a:t>
            </a:fld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 mit eigenem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57CF44-A383-4FFE-9366-088A25F3F2DE}" type="datetime1">
              <a:rPr lang="de-DE" smtClean="0"/>
              <a:pPr/>
              <a:t>23.10.24</a:t>
            </a:fld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/>
          <p:cNvSpPr txBox="1">
            <a:spLocks/>
          </p:cNvSpPr>
          <p:nvPr userDrawn="1"/>
        </p:nvSpPr>
        <p:spPr>
          <a:xfrm>
            <a:off x="7270893" y="5682815"/>
            <a:ext cx="1426482" cy="473075"/>
          </a:xfrm>
          <a:prstGeom prst="rect">
            <a:avLst/>
          </a:prstGeom>
          <a:solidFill>
            <a:srgbClr val="768592"/>
          </a:solidFill>
        </p:spPr>
        <p:txBody>
          <a:bodyPr/>
          <a:lstStyle>
            <a:lvl1pPr>
              <a:defRPr sz="1200"/>
            </a:lvl1pPr>
            <a:lvl2pPr marL="0" algn="ctr">
              <a:spcBef>
                <a:spcPts val="0"/>
              </a:spcBef>
              <a:buNone/>
              <a:defRPr baseline="0"/>
            </a:lvl2pPr>
          </a:lstStyle>
          <a:p>
            <a:pPr marL="0" marR="0" lvl="1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Logo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561599" y="849600"/>
            <a:ext cx="8341200" cy="5572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40000" indent="-540000">
              <a:defRPr/>
            </a:lvl1pPr>
            <a:lvl2pPr marL="1080000" indent="-540000">
              <a:buFontTx/>
              <a:buNone/>
              <a:defRPr/>
            </a:lvl2pPr>
            <a:lvl3pPr marL="1620000" indent="-540000">
              <a:buFontTx/>
              <a:buNone/>
              <a:defRPr/>
            </a:lvl3pPr>
            <a:lvl4pPr>
              <a:buFontTx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4"/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w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wmf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FAU_Logo_Tech_englisch_DinA4_RGB.em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334309" y="253835"/>
            <a:ext cx="2270337" cy="593889"/>
          </a:xfrm>
          <a:prstGeom prst="rect">
            <a:avLst/>
          </a:prstGeom>
        </p:spPr>
      </p:pic>
      <p:sp>
        <p:nvSpPr>
          <p:cNvPr id="56" name="Rechteck 55"/>
          <p:cNvSpPr/>
          <p:nvPr userDrawn="1"/>
        </p:nvSpPr>
        <p:spPr>
          <a:xfrm>
            <a:off x="0" y="1325003"/>
            <a:ext cx="252000" cy="1289610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/>
          <p:cNvSpPr/>
          <p:nvPr userDrawn="1"/>
        </p:nvSpPr>
        <p:spPr>
          <a:xfrm>
            <a:off x="0" y="2650330"/>
            <a:ext cx="252000" cy="1288800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166FF5BA-6C14-F64B-8D4A-8CD0E393E0F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81" y="146654"/>
            <a:ext cx="603185" cy="7010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59" r:id="rId3"/>
    <p:sldLayoutId id="2147483662" r:id="rId4"/>
    <p:sldLayoutId id="2147483667" r:id="rId5"/>
    <p:sldLayoutId id="2147483668" r:id="rId6"/>
    <p:sldLayoutId id="2147483669" r:id="rId7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FAU_Logo_Tech_englisch_DinA4_RGB.em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328808" y="123207"/>
            <a:ext cx="1483178" cy="387979"/>
          </a:xfrm>
          <a:prstGeom prst="rect">
            <a:avLst/>
          </a:prstGeom>
        </p:spPr>
      </p:pic>
      <p:sp>
        <p:nvSpPr>
          <p:cNvPr id="60" name="Rechteck 59"/>
          <p:cNvSpPr/>
          <p:nvPr userDrawn="1"/>
        </p:nvSpPr>
        <p:spPr>
          <a:xfrm>
            <a:off x="1" y="1985668"/>
            <a:ext cx="261937" cy="643233"/>
          </a:xfrm>
          <a:prstGeom prst="rect">
            <a:avLst/>
          </a:prstGeom>
          <a:solidFill>
            <a:srgbClr val="0038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/>
          <p:cNvSpPr/>
          <p:nvPr userDrawn="1"/>
        </p:nvSpPr>
        <p:spPr>
          <a:xfrm>
            <a:off x="1" y="1316535"/>
            <a:ext cx="264318" cy="643233"/>
          </a:xfrm>
          <a:prstGeom prst="rect">
            <a:avLst/>
          </a:prstGeom>
          <a:solidFill>
            <a:srgbClr val="98A4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Freihandform 108"/>
          <p:cNvSpPr/>
          <p:nvPr userDrawn="1"/>
        </p:nvSpPr>
        <p:spPr>
          <a:xfrm>
            <a:off x="295266" y="657389"/>
            <a:ext cx="8848733" cy="5924385"/>
          </a:xfrm>
          <a:custGeom>
            <a:avLst/>
            <a:gdLst>
              <a:gd name="connsiteX0" fmla="*/ 719137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  <a:gd name="connsiteX0" fmla="*/ 723719 w 723900"/>
              <a:gd name="connsiteY0" fmla="*/ 0 h 721519"/>
              <a:gd name="connsiteX1" fmla="*/ 0 w 723900"/>
              <a:gd name="connsiteY1" fmla="*/ 0 h 721519"/>
              <a:gd name="connsiteX2" fmla="*/ 0 w 723900"/>
              <a:gd name="connsiteY2" fmla="*/ 721519 h 721519"/>
              <a:gd name="connsiteX3" fmla="*/ 723900 w 723900"/>
              <a:gd name="connsiteY3" fmla="*/ 721519 h 721519"/>
              <a:gd name="connsiteX4" fmla="*/ 685800 w 723900"/>
              <a:gd name="connsiteY4" fmla="*/ 721519 h 72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3900" h="721519">
                <a:moveTo>
                  <a:pt x="723719" y="0"/>
                </a:moveTo>
                <a:lnTo>
                  <a:pt x="0" y="0"/>
                </a:lnTo>
                <a:lnTo>
                  <a:pt x="0" y="721519"/>
                </a:lnTo>
                <a:lnTo>
                  <a:pt x="723900" y="721519"/>
                </a:lnTo>
                <a:lnTo>
                  <a:pt x="685800" y="721519"/>
                </a:lnTo>
              </a:path>
            </a:pathLst>
          </a:custGeom>
          <a:ln>
            <a:solidFill>
              <a:srgbClr val="003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Fußzeilenplatzhalter 116"/>
          <p:cNvSpPr>
            <a:spLocks noGrp="1"/>
          </p:cNvSpPr>
          <p:nvPr>
            <p:ph type="ftr" sz="quarter" idx="3"/>
          </p:nvPr>
        </p:nvSpPr>
        <p:spPr>
          <a:xfrm>
            <a:off x="296448" y="6628573"/>
            <a:ext cx="6120000" cy="19246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8" name="Datumsplatzhalter 117"/>
          <p:cNvSpPr>
            <a:spLocks noGrp="1"/>
          </p:cNvSpPr>
          <p:nvPr>
            <p:ph type="dt" sz="half" idx="2"/>
          </p:nvPr>
        </p:nvSpPr>
        <p:spPr>
          <a:xfrm>
            <a:off x="6809840" y="6627600"/>
            <a:ext cx="108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rgbClr val="003865"/>
                </a:solidFill>
              </a:defRPr>
            </a:lvl1pPr>
          </a:lstStyle>
          <a:p>
            <a:fld id="{999ECA2A-29A5-4A61-9B2A-1FC4878172CE}" type="datetime1">
              <a:rPr lang="de-DE" smtClean="0"/>
              <a:pPr/>
              <a:t>23.10.24</a:t>
            </a:fld>
            <a:endParaRPr lang="de-DE" dirty="0"/>
          </a:p>
        </p:txBody>
      </p:sp>
      <p:sp>
        <p:nvSpPr>
          <p:cNvPr id="119" name="Foliennummernplatzhalter 118"/>
          <p:cNvSpPr>
            <a:spLocks noGrp="1"/>
          </p:cNvSpPr>
          <p:nvPr>
            <p:ph type="sldNum" sz="quarter" idx="4"/>
          </p:nvPr>
        </p:nvSpPr>
        <p:spPr>
          <a:xfrm>
            <a:off x="8227255" y="6627600"/>
            <a:ext cx="720000" cy="19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rgbClr val="003865"/>
                </a:solidFill>
              </a:defRPr>
            </a:lvl1pPr>
          </a:lstStyle>
          <a:p>
            <a:fld id="{0759437E-DD65-47AE-A718-65B9481C0A9E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2" name="Grafik 3">
            <a:extLst>
              <a:ext uri="{FF2B5EF4-FFF2-40B4-BE49-F238E27FC236}">
                <a16:creationId xmlns:a16="http://schemas.microsoft.com/office/drawing/2014/main" id="{04C07A17-7F71-A664-AB2D-AC27C99998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840" y="123207"/>
            <a:ext cx="333808" cy="3879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spcBef>
          <a:spcPct val="20000"/>
        </a:spcBef>
        <a:buFont typeface="+mj-lt"/>
        <a:buAutoNum type="arabicPeriod"/>
        <a:defRPr lang="de-DE" sz="3200" b="1" kern="1200" dirty="0" smtClean="0">
          <a:solidFill>
            <a:srgbClr val="003865"/>
          </a:solidFill>
          <a:latin typeface="+mn-lt"/>
          <a:ea typeface="+mn-ea"/>
          <a:cs typeface="+mn-cs"/>
        </a:defRPr>
      </a:lvl1pPr>
      <a:lvl2pPr marL="971550" indent="-514350" algn="l" defTabSz="914400" rtl="0" eaLnBrk="1" latinLnBrk="0" hangingPunct="1">
        <a:spcBef>
          <a:spcPct val="20000"/>
        </a:spcBef>
        <a:buFont typeface="+mj-lt"/>
        <a:buAutoNum type="arabicPeriod"/>
        <a:defRPr sz="2800" kern="1200">
          <a:solidFill>
            <a:srgbClr val="003865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ct val="20000"/>
        </a:spcBef>
        <a:buFont typeface="+mj-lt"/>
        <a:buAutoNum type="arabicPeriod"/>
        <a:defRPr sz="2400" kern="1200">
          <a:solidFill>
            <a:srgbClr val="0038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38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38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RADL – Rechnerarchitekturen für </a:t>
            </a:r>
            <a:r>
              <a:rPr lang="en-US" dirty="0"/>
              <a:t>Deep-Learning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Philipp Holzinger, Philipp </a:t>
            </a:r>
            <a:r>
              <a:rPr lang="en-US" dirty="0" err="1"/>
              <a:t>Gündisch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90B2E-E639-B656-0B60-AA9807282252}"/>
              </a:ext>
            </a:extLst>
          </p:cNvPr>
          <p:cNvSpPr txBox="1"/>
          <p:nvPr/>
        </p:nvSpPr>
        <p:spPr>
          <a:xfrm>
            <a:off x="974271" y="3378655"/>
            <a:ext cx="7195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Example slides for the RADL project presentation.</a:t>
            </a:r>
          </a:p>
          <a:p>
            <a:r>
              <a:rPr lang="en-DE" dirty="0">
                <a:solidFill>
                  <a:schemeClr val="bg1"/>
                </a:solidFill>
              </a:rPr>
              <a:t>Answer the provided questions in a presentation with 3-6 slides.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Application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Dataset(s) / Model(s)?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kind of Application? 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Datacenter 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Real Time Application 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Embedded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23.10.24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96448" y="6628573"/>
            <a:ext cx="6120000" cy="192468"/>
          </a:xfrm>
        </p:spPr>
        <p:txBody>
          <a:bodyPr/>
          <a:lstStyle/>
          <a:p>
            <a:r>
              <a:rPr lang="de-DE" dirty="0"/>
              <a:t>Rechnerarchitekturen für Deep Learning Anwendungen (RADL)</a:t>
            </a:r>
          </a:p>
        </p:txBody>
      </p:sp>
    </p:spTree>
    <p:extLst>
      <p:ext uri="{BB962C8B-B14F-4D97-AF65-F5344CB8AC3E}">
        <p14:creationId xmlns:p14="http://schemas.microsoft.com/office/powerpoint/2010/main" val="57129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 lIns="0" tIns="0" rIns="0" bIns="0" anchor="t">
            <a:noAutofit/>
          </a:bodyPr>
          <a:lstStyle/>
          <a:p>
            <a:pPr marL="0" indent="0">
              <a:buNone/>
            </a:pPr>
            <a:r>
              <a:rPr lang="de-DE" dirty="0" err="1"/>
              <a:t>Targeted</a:t>
            </a:r>
            <a:r>
              <a:rPr lang="de-DE" dirty="0"/>
              <a:t> Architecture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Which</a:t>
            </a:r>
            <a:r>
              <a:rPr lang="de-DE" sz="2400" dirty="0"/>
              <a:t> Hardware? 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Arial"/>
              </a:rPr>
              <a:t>TPU?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Arial"/>
              </a:rPr>
              <a:t>GPU?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Arial"/>
              </a:rPr>
              <a:t>CPU?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cs typeface="Arial"/>
              </a:rPr>
              <a:t>FPGA ?</a:t>
            </a:r>
          </a:p>
          <a:p>
            <a:pPr marL="540000" lvl="1" indent="0"/>
            <a:endParaRPr lang="de-DE" sz="14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Which</a:t>
            </a:r>
            <a:r>
              <a:rPr lang="de-DE" sz="2200" dirty="0"/>
              <a:t> Device(s) </a:t>
            </a:r>
            <a:r>
              <a:rPr lang="de-DE" sz="2200" dirty="0" err="1"/>
              <a:t>exactly</a:t>
            </a:r>
            <a:r>
              <a:rPr lang="de-DE" sz="2200" dirty="0"/>
              <a:t>? 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de-DE" sz="1800" dirty="0" err="1"/>
              <a:t>RaspBerry</a:t>
            </a:r>
            <a:r>
              <a:rPr lang="de-DE" sz="1800" dirty="0"/>
              <a:t> Pi 4?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de-DE" sz="1800" dirty="0"/>
              <a:t>Ultra96?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de-DE" sz="1800" dirty="0"/>
              <a:t>…</a:t>
            </a:r>
          </a:p>
          <a:p>
            <a:pPr marL="0" indent="0">
              <a:buNone/>
            </a:pPr>
            <a:endParaRPr lang="en-US" sz="1800" dirty="0">
              <a:cs typeface="Arial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23.10.24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96448" y="6628573"/>
            <a:ext cx="6120000" cy="192468"/>
          </a:xfrm>
        </p:spPr>
        <p:txBody>
          <a:bodyPr/>
          <a:lstStyle/>
          <a:p>
            <a:r>
              <a:rPr lang="de-DE" dirty="0"/>
              <a:t>Rechnerarchitekturen für Deep Learning Anwendungen (RADL)</a:t>
            </a:r>
          </a:p>
        </p:txBody>
      </p:sp>
    </p:spTree>
    <p:extLst>
      <p:ext uri="{BB962C8B-B14F-4D97-AF65-F5344CB8AC3E}">
        <p14:creationId xmlns:p14="http://schemas.microsoft.com/office/powerpoint/2010/main" val="181812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 and Responsibilities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the final result?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E.g. Deep Learning Framework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Evaluation of Energy / Performance / Resource Consumption 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[GPU TPU CPU] Which kind of Optimization(s)?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[FPGA] Which Accelerator Architecture?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Who implements which Parts: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Optimization Techniques?</a:t>
            </a:r>
          </a:p>
          <a:p>
            <a:pPr marL="88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Devices?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882900" lvl="1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4643B27-0F35-4AC5-A9AD-B13FDAF53AE8}" type="datetime1">
              <a:rPr lang="de-DE" smtClean="0"/>
              <a:pPr/>
              <a:t>23.10.24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759437E-DD65-47AE-A718-65B9481C0A9E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6"/>
          </p:nvPr>
        </p:nvSpPr>
        <p:spPr>
          <a:xfrm>
            <a:off x="296448" y="6628573"/>
            <a:ext cx="6120000" cy="192468"/>
          </a:xfrm>
        </p:spPr>
        <p:txBody>
          <a:bodyPr/>
          <a:lstStyle/>
          <a:p>
            <a:r>
              <a:rPr lang="de-DE" dirty="0"/>
              <a:t>Rechnerarchitekturen für Deep Learning Anwendungen (RADL)</a:t>
            </a:r>
          </a:p>
        </p:txBody>
      </p:sp>
    </p:spTree>
    <p:extLst>
      <p:ext uri="{BB962C8B-B14F-4D97-AF65-F5344CB8AC3E}">
        <p14:creationId xmlns:p14="http://schemas.microsoft.com/office/powerpoint/2010/main" val="360777163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master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sei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4E9307EC99C7341970E3C59C2B0ED14" ma:contentTypeVersion="6" ma:contentTypeDescription="Ein neues Dokument erstellen." ma:contentTypeScope="" ma:versionID="038b6e5a5a24a15ad81b9f08a46627c5">
  <xsd:schema xmlns:xsd="http://www.w3.org/2001/XMLSchema" xmlns:xs="http://www.w3.org/2001/XMLSchema" xmlns:p="http://schemas.microsoft.com/office/2006/metadata/properties" xmlns:ns2="30add9c2-5594-4d1b-b437-318d14e01a12" targetNamespace="http://schemas.microsoft.com/office/2006/metadata/properties" ma:root="true" ma:fieldsID="652b735d1ef8f8cb704a86c2b5d28c73" ns2:_="">
    <xsd:import namespace="30add9c2-5594-4d1b-b437-318d14e01a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dd9c2-5594-4d1b-b437-318d14e01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7F5B5A-C480-4EEE-9896-2A7202BB03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A92E22-559B-479A-AD2E-339237A03C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BC960D-DE9D-46B7-BCFB-452993A936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dd9c2-5594-4d1b-b437-318d14e01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165</Words>
  <Application>Microsoft Macintosh PowerPoint</Application>
  <PresentationFormat>On-screen Show (4:3)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Titelfolienmaster</vt:lpstr>
      <vt:lpstr>Inhaltsseite</vt:lpstr>
      <vt:lpstr>RADL – Rechnerarchitekturen für Deep-Learning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RADL TF Intro</dc:title>
  <dc:creator>FAU</dc:creator>
  <cp:lastModifiedBy>Gündisch, Philipp</cp:lastModifiedBy>
  <cp:revision>591</cp:revision>
  <dcterms:created xsi:type="dcterms:W3CDTF">2014-02-08T08:57:37Z</dcterms:created>
  <dcterms:modified xsi:type="dcterms:W3CDTF">2024-10-23T11:41:04Z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0x010100A4E9307EC99C7341970E3C59C2B0ED14</vt:lpwstr>
  </property>
</Properties>
</file>