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8" r:id="rId3"/>
    <p:sldId id="259" r:id="rId4"/>
    <p:sldId id="261" r:id="rId5"/>
    <p:sldId id="262" r:id="rId6"/>
    <p:sldId id="284" r:id="rId7"/>
    <p:sldId id="285" r:id="rId8"/>
    <p:sldId id="286" r:id="rId9"/>
    <p:sldId id="264" r:id="rId10"/>
    <p:sldId id="280" r:id="rId11"/>
    <p:sldId id="283" r:id="rId12"/>
    <p:sldId id="266" r:id="rId13"/>
    <p:sldId id="282" r:id="rId14"/>
    <p:sldId id="277" r:id="rId15"/>
    <p:sldId id="278" r:id="rId16"/>
    <p:sldId id="267" r:id="rId17"/>
    <p:sldId id="279" r:id="rId18"/>
    <p:sldId id="260" r:id="rId1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4542321B-1D53-4F36-B8C7-03CEF0234B46}">
          <p14:sldIdLst>
            <p14:sldId id="257"/>
            <p14:sldId id="258"/>
            <p14:sldId id="259"/>
            <p14:sldId id="261"/>
            <p14:sldId id="262"/>
            <p14:sldId id="284"/>
            <p14:sldId id="285"/>
            <p14:sldId id="286"/>
          </p14:sldIdLst>
        </p14:section>
        <p14:section name="Section sans titre" id="{69688321-8030-42BA-9187-43055CD57018}">
          <p14:sldIdLst>
            <p14:sldId id="264"/>
            <p14:sldId id="280"/>
            <p14:sldId id="283"/>
            <p14:sldId id="266"/>
            <p14:sldId id="282"/>
            <p14:sldId id="277"/>
            <p14:sldId id="278"/>
            <p14:sldId id="267"/>
          </p14:sldIdLst>
        </p14:section>
        <p14:section name="Section sans titre" id="{D6314C73-36F6-42F8-96A8-43D4B459AF23}">
          <p14:sldIdLst>
            <p14:sldId id="279"/>
            <p14:sldId id="26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286" autoAdjust="0"/>
    <p:restoredTop sz="86355" autoAdjust="0"/>
  </p:normalViewPr>
  <p:slideViewPr>
    <p:cSldViewPr snapToGrid="0">
      <p:cViewPr varScale="1">
        <p:scale>
          <a:sx n="79" d="100"/>
          <a:sy n="79" d="100"/>
        </p:scale>
        <p:origin x="474" y="114"/>
      </p:cViewPr>
      <p:guideLst>
        <p:guide orient="horz" pos="2160"/>
        <p:guide pos="3840"/>
      </p:guideLst>
    </p:cSldViewPr>
  </p:slideViewPr>
  <p:outlineViewPr>
    <p:cViewPr>
      <p:scale>
        <a:sx n="33" d="100"/>
        <a:sy n="33" d="100"/>
      </p:scale>
      <p:origin x="0" y="-744"/>
    </p:cViewPr>
  </p:outlineViewPr>
  <p:notesTextViewPr>
    <p:cViewPr>
      <p:scale>
        <a:sx n="1" d="1"/>
        <a:sy n="1" d="1"/>
      </p:scale>
      <p:origin x="0" y="0"/>
    </p:cViewPr>
  </p:notesTextViewPr>
  <p:sorterViewPr>
    <p:cViewPr>
      <p:scale>
        <a:sx n="100" d="100"/>
        <a:sy n="100" d="100"/>
      </p:scale>
      <p:origin x="0" y="-78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F66B8A-B5FA-4682-908D-94A88712B74F}" type="datetimeFigureOut">
              <a:rPr lang="fr-FR" smtClean="0"/>
              <a:t>15/12/2019</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A2FDF8-C025-4498-BB4E-E6D3D11F0063}" type="slidenum">
              <a:rPr lang="fr-FR" smtClean="0"/>
              <a:t>‹N°›</a:t>
            </a:fld>
            <a:endParaRPr lang="fr-FR" dirty="0"/>
          </a:p>
        </p:txBody>
      </p:sp>
    </p:spTree>
    <p:extLst>
      <p:ext uri="{BB962C8B-B14F-4D97-AF65-F5344CB8AC3E}">
        <p14:creationId xmlns:p14="http://schemas.microsoft.com/office/powerpoint/2010/main" val="3926251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06258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191122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FA2FDF8-C025-4498-BB4E-E6D3D11F0063}" type="slidenum">
              <a:rPr lang="fr-FR" smtClean="0"/>
              <a:t>12</a:t>
            </a:fld>
            <a:endParaRPr lang="fr-FR" dirty="0"/>
          </a:p>
        </p:txBody>
      </p:sp>
    </p:spTree>
    <p:extLst>
      <p:ext uri="{BB962C8B-B14F-4D97-AF65-F5344CB8AC3E}">
        <p14:creationId xmlns:p14="http://schemas.microsoft.com/office/powerpoint/2010/main" val="1878939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FA2FDF8-C025-4498-BB4E-E6D3D11F0063}" type="slidenum">
              <a:rPr lang="fr-FR" smtClean="0"/>
              <a:t>14</a:t>
            </a:fld>
            <a:endParaRPr lang="fr-FR" dirty="0"/>
          </a:p>
        </p:txBody>
      </p:sp>
    </p:spTree>
    <p:extLst>
      <p:ext uri="{BB962C8B-B14F-4D97-AF65-F5344CB8AC3E}">
        <p14:creationId xmlns:p14="http://schemas.microsoft.com/office/powerpoint/2010/main" val="3148001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FA2FDF8-C025-4498-BB4E-E6D3D11F0063}" type="slidenum">
              <a:rPr lang="fr-FR" smtClean="0"/>
              <a:t>15</a:t>
            </a:fld>
            <a:endParaRPr lang="fr-FR" dirty="0"/>
          </a:p>
        </p:txBody>
      </p:sp>
    </p:spTree>
    <p:extLst>
      <p:ext uri="{BB962C8B-B14F-4D97-AF65-F5344CB8AC3E}">
        <p14:creationId xmlns:p14="http://schemas.microsoft.com/office/powerpoint/2010/main" val="3839763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D6D712FD-11B9-4E19-9BA9-5E2BE0788BAF}" type="slidenum">
              <a:rPr lang="fr-FR" smtClean="0"/>
              <a:t>‹N°›</a:t>
            </a:fld>
            <a:endParaRPr lang="fr-FR" dirty="0"/>
          </a:p>
        </p:txBody>
      </p:sp>
    </p:spTree>
    <p:extLst>
      <p:ext uri="{BB962C8B-B14F-4D97-AF65-F5344CB8AC3E}">
        <p14:creationId xmlns:p14="http://schemas.microsoft.com/office/powerpoint/2010/main" val="344484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D6D712FD-11B9-4E19-9BA9-5E2BE0788BAF}" type="slidenum">
              <a:rPr lang="fr-FR" smtClean="0"/>
              <a:t>‹N°›</a:t>
            </a:fld>
            <a:endParaRPr lang="fr-FR" dirty="0"/>
          </a:p>
        </p:txBody>
      </p:sp>
    </p:spTree>
    <p:extLst>
      <p:ext uri="{BB962C8B-B14F-4D97-AF65-F5344CB8AC3E}">
        <p14:creationId xmlns:p14="http://schemas.microsoft.com/office/powerpoint/2010/main" val="1298944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D6D712FD-11B9-4E19-9BA9-5E2BE0788BAF}" type="slidenum">
              <a:rPr lang="fr-FR" smtClean="0"/>
              <a:t>‹N°›</a:t>
            </a:fld>
            <a:endParaRPr lang="fr-FR" dirty="0"/>
          </a:p>
        </p:txBody>
      </p:sp>
    </p:spTree>
    <p:extLst>
      <p:ext uri="{BB962C8B-B14F-4D97-AF65-F5344CB8AC3E}">
        <p14:creationId xmlns:p14="http://schemas.microsoft.com/office/powerpoint/2010/main" val="3104803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ubtitle">
    <p:spTree>
      <p:nvGrpSpPr>
        <p:cNvPr id="1" name="Shape 23"/>
        <p:cNvGrpSpPr/>
        <p:nvPr/>
      </p:nvGrpSpPr>
      <p:grpSpPr>
        <a:xfrm>
          <a:off x="0" y="0"/>
          <a:ext cx="0" cy="0"/>
          <a:chOff x="0" y="0"/>
          <a:chExt cx="0" cy="0"/>
        </a:xfrm>
      </p:grpSpPr>
      <p:sp>
        <p:nvSpPr>
          <p:cNvPr id="24" name="Shape 24"/>
          <p:cNvSpPr/>
          <p:nvPr/>
        </p:nvSpPr>
        <p:spPr>
          <a:xfrm>
            <a:off x="7596284" y="3514024"/>
            <a:ext cx="1185600" cy="395200"/>
          </a:xfrm>
          <a:prstGeom prst="triangle">
            <a:avLst>
              <a:gd name="adj" fmla="val 32425"/>
            </a:avLst>
          </a:prstGeom>
          <a:solidFill>
            <a:srgbClr val="263248"/>
          </a:solidFill>
          <a:ln>
            <a:noFill/>
          </a:ln>
        </p:spPr>
        <p:txBody>
          <a:bodyPr lIns="121900" tIns="121900" rIns="121900" bIns="121900" anchor="ctr" anchorCtr="0">
            <a:noAutofit/>
          </a:bodyPr>
          <a:lstStyle/>
          <a:p>
            <a:pPr lvl="0" rtl="0">
              <a:spcBef>
                <a:spcPts val="0"/>
              </a:spcBef>
              <a:buNone/>
            </a:pPr>
            <a:endParaRPr sz="2400" dirty="0">
              <a:latin typeface="Arvo"/>
              <a:ea typeface="Arvo"/>
              <a:cs typeface="Arvo"/>
              <a:sym typeface="Arvo"/>
            </a:endParaRPr>
          </a:p>
        </p:txBody>
      </p:sp>
      <p:grpSp>
        <p:nvGrpSpPr>
          <p:cNvPr id="25" name="Shape 25"/>
          <p:cNvGrpSpPr/>
          <p:nvPr/>
        </p:nvGrpSpPr>
        <p:grpSpPr>
          <a:xfrm>
            <a:off x="0" y="-9451"/>
            <a:ext cx="11548531" cy="6867451"/>
            <a:chOff x="0" y="-7088"/>
            <a:chExt cx="8661398" cy="5150588"/>
          </a:xfrm>
        </p:grpSpPr>
        <p:sp>
          <p:nvSpPr>
            <p:cNvPr id="26" name="Shape 26"/>
            <p:cNvSpPr/>
            <p:nvPr/>
          </p:nvSpPr>
          <p:spPr>
            <a:xfrm>
              <a:off x="0" y="0"/>
              <a:ext cx="3525000" cy="5143500"/>
            </a:xfrm>
            <a:prstGeom prst="rect">
              <a:avLst/>
            </a:prstGeom>
            <a:solidFill>
              <a:srgbClr val="C7D3E6"/>
            </a:solidFill>
            <a:ln>
              <a:noFill/>
            </a:ln>
          </p:spPr>
          <p:txBody>
            <a:bodyPr lIns="91425" tIns="91425" rIns="91425" bIns="91425" anchor="ctr" anchorCtr="0">
              <a:noAutofit/>
            </a:bodyPr>
            <a:lstStyle/>
            <a:p>
              <a:pPr lvl="0">
                <a:spcBef>
                  <a:spcPts val="0"/>
                </a:spcBef>
                <a:buNone/>
              </a:pPr>
              <a:endParaRPr sz="2400" dirty="0"/>
            </a:p>
          </p:txBody>
        </p:sp>
        <p:sp>
          <p:nvSpPr>
            <p:cNvPr id="27" name="Shape 27"/>
            <p:cNvSpPr/>
            <p:nvPr/>
          </p:nvSpPr>
          <p:spPr>
            <a:xfrm rot="10800000" flipH="1">
              <a:off x="3517898" y="-7088"/>
              <a:ext cx="5143500" cy="5143500"/>
            </a:xfrm>
            <a:prstGeom prst="rtTriangle">
              <a:avLst/>
            </a:prstGeom>
            <a:solidFill>
              <a:srgbClr val="C7D3E6"/>
            </a:solidFill>
            <a:ln>
              <a:noFill/>
            </a:ln>
          </p:spPr>
          <p:txBody>
            <a:bodyPr lIns="91425" tIns="91425" rIns="91425" bIns="91425" anchor="ctr" anchorCtr="0">
              <a:noAutofit/>
            </a:bodyPr>
            <a:lstStyle/>
            <a:p>
              <a:pPr lvl="0" rtl="0">
                <a:spcBef>
                  <a:spcPts val="0"/>
                </a:spcBef>
                <a:buNone/>
              </a:pPr>
              <a:endParaRPr sz="2400" dirty="0">
                <a:latin typeface="Arvo"/>
                <a:ea typeface="Arvo"/>
                <a:cs typeface="Arvo"/>
                <a:sym typeface="Arvo"/>
              </a:endParaRPr>
            </a:p>
          </p:txBody>
        </p:sp>
      </p:grpSp>
      <p:grpSp>
        <p:nvGrpSpPr>
          <p:cNvPr id="28" name="Shape 28"/>
          <p:cNvGrpSpPr/>
          <p:nvPr/>
        </p:nvGrpSpPr>
        <p:grpSpPr>
          <a:xfrm rot="10800000" flipH="1">
            <a:off x="-1" y="3899767"/>
            <a:ext cx="8785448" cy="2703023"/>
            <a:chOff x="-9894851" y="-4493254"/>
            <a:chExt cx="21200407" cy="6522739"/>
          </a:xfrm>
        </p:grpSpPr>
        <p:sp>
          <p:nvSpPr>
            <p:cNvPr id="29" name="Shape 29"/>
            <p:cNvSpPr/>
            <p:nvPr/>
          </p:nvSpPr>
          <p:spPr>
            <a:xfrm>
              <a:off x="-9894851" y="-4493114"/>
              <a:ext cx="14685300" cy="6522600"/>
            </a:xfrm>
            <a:prstGeom prst="rect">
              <a:avLst/>
            </a:prstGeom>
            <a:solidFill>
              <a:srgbClr val="3F5378"/>
            </a:solidFill>
            <a:ln>
              <a:noFill/>
            </a:ln>
          </p:spPr>
          <p:txBody>
            <a:bodyPr lIns="91425" tIns="91425" rIns="91425" bIns="91425" anchor="ctr" anchorCtr="0">
              <a:noAutofit/>
            </a:bodyPr>
            <a:lstStyle/>
            <a:p>
              <a:pPr lvl="0" rtl="0">
                <a:spcBef>
                  <a:spcPts val="0"/>
                </a:spcBef>
                <a:buNone/>
              </a:pPr>
              <a:endParaRPr sz="2400" dirty="0">
                <a:latin typeface="Arvo"/>
                <a:ea typeface="Arvo"/>
                <a:cs typeface="Arvo"/>
                <a:sym typeface="Arvo"/>
              </a:endParaRPr>
            </a:p>
          </p:txBody>
        </p:sp>
        <p:sp>
          <p:nvSpPr>
            <p:cNvPr id="30" name="Shape 30"/>
            <p:cNvSpPr/>
            <p:nvPr/>
          </p:nvSpPr>
          <p:spPr>
            <a:xfrm>
              <a:off x="4782955" y="-4493254"/>
              <a:ext cx="6522599" cy="6522600"/>
            </a:xfrm>
            <a:prstGeom prst="rtTriangle">
              <a:avLst/>
            </a:prstGeom>
            <a:solidFill>
              <a:srgbClr val="3F5378"/>
            </a:solidFill>
            <a:ln>
              <a:noFill/>
            </a:ln>
          </p:spPr>
          <p:txBody>
            <a:bodyPr lIns="91425" tIns="91425" rIns="91425" bIns="91425" anchor="ctr" anchorCtr="0">
              <a:noAutofit/>
            </a:bodyPr>
            <a:lstStyle/>
            <a:p>
              <a:pPr lvl="0" rtl="0">
                <a:spcBef>
                  <a:spcPts val="0"/>
                </a:spcBef>
                <a:buNone/>
              </a:pPr>
              <a:endParaRPr sz="2400" dirty="0">
                <a:latin typeface="Arvo"/>
                <a:ea typeface="Arvo"/>
                <a:cs typeface="Arvo"/>
                <a:sym typeface="Arvo"/>
              </a:endParaRPr>
            </a:p>
          </p:txBody>
        </p:sp>
      </p:grpSp>
      <p:grpSp>
        <p:nvGrpSpPr>
          <p:cNvPr id="31" name="Shape 31"/>
          <p:cNvGrpSpPr/>
          <p:nvPr/>
        </p:nvGrpSpPr>
        <p:grpSpPr>
          <a:xfrm>
            <a:off x="9262456" y="5963629"/>
            <a:ext cx="2937105" cy="894392"/>
            <a:chOff x="5575241" y="4472722"/>
            <a:chExt cx="2202829" cy="670794"/>
          </a:xfrm>
        </p:grpSpPr>
        <p:sp>
          <p:nvSpPr>
            <p:cNvPr id="32" name="Shape 32"/>
            <p:cNvSpPr/>
            <p:nvPr/>
          </p:nvSpPr>
          <p:spPr>
            <a:xfrm rot="10800000">
              <a:off x="5575241" y="4948333"/>
              <a:ext cx="394200" cy="131400"/>
            </a:xfrm>
            <a:prstGeom prst="triangle">
              <a:avLst>
                <a:gd name="adj" fmla="val 32425"/>
              </a:avLst>
            </a:prstGeom>
            <a:solidFill>
              <a:srgbClr val="D26F00"/>
            </a:solidFill>
            <a:ln>
              <a:noFill/>
            </a:ln>
          </p:spPr>
          <p:txBody>
            <a:bodyPr lIns="91425" tIns="91425" rIns="91425" bIns="91425" anchor="ctr" anchorCtr="0">
              <a:noAutofit/>
            </a:bodyPr>
            <a:lstStyle/>
            <a:p>
              <a:pPr lvl="0">
                <a:spcBef>
                  <a:spcPts val="0"/>
                </a:spcBef>
                <a:buNone/>
              </a:pPr>
              <a:endParaRPr sz="2400" dirty="0"/>
            </a:p>
          </p:txBody>
        </p:sp>
        <p:grpSp>
          <p:nvGrpSpPr>
            <p:cNvPr id="33" name="Shape 33"/>
            <p:cNvGrpSpPr/>
            <p:nvPr/>
          </p:nvGrpSpPr>
          <p:grpSpPr>
            <a:xfrm flipH="1">
              <a:off x="5734850" y="4472722"/>
              <a:ext cx="2040836" cy="670794"/>
              <a:chOff x="1297953" y="330075"/>
              <a:chExt cx="5169293" cy="1699505"/>
            </a:xfrm>
          </p:grpSpPr>
          <p:sp>
            <p:nvSpPr>
              <p:cNvPr id="34" name="Shape 34"/>
              <p:cNvSpPr/>
              <p:nvPr/>
            </p:nvSpPr>
            <p:spPr>
              <a:xfrm>
                <a:off x="1297953" y="330080"/>
                <a:ext cx="3476700" cy="1699500"/>
              </a:xfrm>
              <a:prstGeom prst="rect">
                <a:avLst/>
              </a:prstGeom>
              <a:solidFill>
                <a:srgbClr val="C7D3E6"/>
              </a:solidFill>
              <a:ln>
                <a:noFill/>
              </a:ln>
            </p:spPr>
            <p:txBody>
              <a:bodyPr lIns="91425" tIns="91425" rIns="91425" bIns="91425" anchor="ctr" anchorCtr="0">
                <a:noAutofit/>
              </a:bodyPr>
              <a:lstStyle/>
              <a:p>
                <a:pPr lvl="0" rtl="0">
                  <a:spcBef>
                    <a:spcPts val="0"/>
                  </a:spcBef>
                  <a:buNone/>
                </a:pPr>
                <a:endParaRPr sz="2400" dirty="0"/>
              </a:p>
            </p:txBody>
          </p:sp>
          <p:sp>
            <p:nvSpPr>
              <p:cNvPr id="35" name="Shape 35"/>
              <p:cNvSpPr/>
              <p:nvPr/>
            </p:nvSpPr>
            <p:spPr>
              <a:xfrm>
                <a:off x="4767747" y="330075"/>
                <a:ext cx="1699500" cy="1699500"/>
              </a:xfrm>
              <a:prstGeom prst="rtTriangle">
                <a:avLst/>
              </a:prstGeom>
              <a:solidFill>
                <a:srgbClr val="C7D3E6"/>
              </a:solidFill>
              <a:ln>
                <a:noFill/>
              </a:ln>
            </p:spPr>
            <p:txBody>
              <a:bodyPr lIns="91425" tIns="91425" rIns="91425" bIns="91425" anchor="ctr" anchorCtr="0">
                <a:noAutofit/>
              </a:bodyPr>
              <a:lstStyle/>
              <a:p>
                <a:pPr lvl="0">
                  <a:spcBef>
                    <a:spcPts val="0"/>
                  </a:spcBef>
                  <a:buNone/>
                </a:pPr>
                <a:endParaRPr sz="2400" dirty="0"/>
              </a:p>
            </p:txBody>
          </p:sp>
        </p:grpSp>
        <p:grpSp>
          <p:nvGrpSpPr>
            <p:cNvPr id="36" name="Shape 36"/>
            <p:cNvGrpSpPr/>
            <p:nvPr/>
          </p:nvGrpSpPr>
          <p:grpSpPr>
            <a:xfrm flipH="1">
              <a:off x="5578208" y="4646737"/>
              <a:ext cx="2199862" cy="304562"/>
              <a:chOff x="-5827152" y="330075"/>
              <a:chExt cx="12276018" cy="1699568"/>
            </a:xfrm>
          </p:grpSpPr>
          <p:sp>
            <p:nvSpPr>
              <p:cNvPr id="37" name="Shape 37"/>
              <p:cNvSpPr/>
              <p:nvPr/>
            </p:nvSpPr>
            <p:spPr>
              <a:xfrm>
                <a:off x="-5827152" y="330143"/>
                <a:ext cx="10612200" cy="1699500"/>
              </a:xfrm>
              <a:prstGeom prst="rect">
                <a:avLst/>
              </a:prstGeom>
              <a:solidFill>
                <a:srgbClr val="FF9800"/>
              </a:solidFill>
              <a:ln>
                <a:noFill/>
              </a:ln>
            </p:spPr>
            <p:txBody>
              <a:bodyPr lIns="91425" tIns="91425" rIns="91425" bIns="91425" anchor="ctr" anchorCtr="0">
                <a:noAutofit/>
              </a:bodyPr>
              <a:lstStyle/>
              <a:p>
                <a:pPr lvl="0" rtl="0">
                  <a:spcBef>
                    <a:spcPts val="0"/>
                  </a:spcBef>
                  <a:buNone/>
                </a:pPr>
                <a:endParaRPr sz="2400" dirty="0"/>
              </a:p>
            </p:txBody>
          </p:sp>
          <p:sp>
            <p:nvSpPr>
              <p:cNvPr id="38" name="Shape 38"/>
              <p:cNvSpPr/>
              <p:nvPr/>
            </p:nvSpPr>
            <p:spPr>
              <a:xfrm>
                <a:off x="4749365" y="330075"/>
                <a:ext cx="1699500" cy="1699500"/>
              </a:xfrm>
              <a:prstGeom prst="rtTriangle">
                <a:avLst/>
              </a:prstGeom>
              <a:solidFill>
                <a:srgbClr val="FF9800"/>
              </a:solidFill>
              <a:ln>
                <a:noFill/>
              </a:ln>
            </p:spPr>
            <p:txBody>
              <a:bodyPr lIns="91425" tIns="91425" rIns="91425" bIns="91425" anchor="ctr" anchorCtr="0">
                <a:noAutofit/>
              </a:bodyPr>
              <a:lstStyle/>
              <a:p>
                <a:pPr lvl="0">
                  <a:spcBef>
                    <a:spcPts val="0"/>
                  </a:spcBef>
                  <a:buNone/>
                </a:pPr>
                <a:endParaRPr sz="2400" dirty="0"/>
              </a:p>
            </p:txBody>
          </p:sp>
        </p:grpSp>
      </p:grpSp>
      <p:sp>
        <p:nvSpPr>
          <p:cNvPr id="39" name="Shape 39"/>
          <p:cNvSpPr txBox="1">
            <a:spLocks noGrp="1"/>
          </p:cNvSpPr>
          <p:nvPr>
            <p:ph type="ctrTitle"/>
          </p:nvPr>
        </p:nvSpPr>
        <p:spPr>
          <a:xfrm>
            <a:off x="618033" y="3828197"/>
            <a:ext cx="5459200" cy="1546400"/>
          </a:xfrm>
          <a:prstGeom prst="rect">
            <a:avLst/>
          </a:prstGeom>
        </p:spPr>
        <p:txBody>
          <a:bodyPr lIns="91425" tIns="91425" rIns="91425" bIns="91425" anchor="b" anchorCtr="0"/>
          <a:lstStyle>
            <a:lvl1pPr lvl="0" rtl="0">
              <a:spcBef>
                <a:spcPts val="0"/>
              </a:spcBef>
              <a:buSzPct val="100000"/>
              <a:defRPr sz="4000"/>
            </a:lvl1pPr>
            <a:lvl2pPr lvl="1" rtl="0">
              <a:spcBef>
                <a:spcPts val="0"/>
              </a:spcBef>
              <a:buSzPct val="100000"/>
              <a:defRPr sz="4000"/>
            </a:lvl2pPr>
            <a:lvl3pPr lvl="2" rtl="0">
              <a:spcBef>
                <a:spcPts val="0"/>
              </a:spcBef>
              <a:buSzPct val="100000"/>
              <a:defRPr sz="4000"/>
            </a:lvl3pPr>
            <a:lvl4pPr lvl="3" rtl="0">
              <a:spcBef>
                <a:spcPts val="0"/>
              </a:spcBef>
              <a:buSzPct val="100000"/>
              <a:defRPr sz="4000"/>
            </a:lvl4pPr>
            <a:lvl5pPr lvl="4" rtl="0">
              <a:spcBef>
                <a:spcPts val="0"/>
              </a:spcBef>
              <a:buSzPct val="100000"/>
              <a:defRPr sz="4000"/>
            </a:lvl5pPr>
            <a:lvl6pPr lvl="5" rtl="0">
              <a:spcBef>
                <a:spcPts val="0"/>
              </a:spcBef>
              <a:buSzPct val="100000"/>
              <a:defRPr sz="4000"/>
            </a:lvl6pPr>
            <a:lvl7pPr lvl="6" rtl="0">
              <a:spcBef>
                <a:spcPts val="0"/>
              </a:spcBef>
              <a:buSzPct val="100000"/>
              <a:defRPr sz="4000"/>
            </a:lvl7pPr>
            <a:lvl8pPr lvl="7" rtl="0">
              <a:spcBef>
                <a:spcPts val="0"/>
              </a:spcBef>
              <a:buSzPct val="100000"/>
              <a:defRPr sz="4000"/>
            </a:lvl8pPr>
            <a:lvl9pPr lvl="8" rtl="0">
              <a:spcBef>
                <a:spcPts val="0"/>
              </a:spcBef>
              <a:buSzPct val="100000"/>
              <a:defRPr sz="4000"/>
            </a:lvl9pPr>
          </a:lstStyle>
          <a:p>
            <a:endParaRPr/>
          </a:p>
        </p:txBody>
      </p:sp>
      <p:sp>
        <p:nvSpPr>
          <p:cNvPr id="40" name="Shape 40"/>
          <p:cNvSpPr txBox="1">
            <a:spLocks noGrp="1"/>
          </p:cNvSpPr>
          <p:nvPr>
            <p:ph type="subTitle" idx="1"/>
          </p:nvPr>
        </p:nvSpPr>
        <p:spPr>
          <a:xfrm>
            <a:off x="618033" y="5300597"/>
            <a:ext cx="5459200" cy="1046400"/>
          </a:xfrm>
          <a:prstGeom prst="rect">
            <a:avLst/>
          </a:prstGeom>
        </p:spPr>
        <p:txBody>
          <a:bodyPr lIns="91425" tIns="91425" rIns="91425" bIns="91425" anchor="t" anchorCtr="0"/>
          <a:lstStyle>
            <a:lvl1pPr lvl="0" rtl="0">
              <a:spcBef>
                <a:spcPts val="0"/>
              </a:spcBef>
              <a:buClr>
                <a:srgbClr val="FF9800"/>
              </a:buClr>
              <a:buSzPct val="100000"/>
              <a:buNone/>
              <a:defRPr sz="2667">
                <a:solidFill>
                  <a:srgbClr val="FF9800"/>
                </a:solidFill>
              </a:defRPr>
            </a:lvl1pPr>
            <a:lvl2pPr lvl="1" rtl="0">
              <a:spcBef>
                <a:spcPts val="0"/>
              </a:spcBef>
              <a:buClr>
                <a:srgbClr val="FF9800"/>
              </a:buClr>
              <a:buSzPct val="100000"/>
              <a:buNone/>
              <a:defRPr sz="2667">
                <a:solidFill>
                  <a:srgbClr val="FF9800"/>
                </a:solidFill>
              </a:defRPr>
            </a:lvl2pPr>
            <a:lvl3pPr lvl="2" rtl="0">
              <a:spcBef>
                <a:spcPts val="0"/>
              </a:spcBef>
              <a:buClr>
                <a:srgbClr val="FF9800"/>
              </a:buClr>
              <a:buSzPct val="100000"/>
              <a:buNone/>
              <a:defRPr sz="2667">
                <a:solidFill>
                  <a:srgbClr val="FF9800"/>
                </a:solidFill>
              </a:defRPr>
            </a:lvl3pPr>
            <a:lvl4pPr lvl="3" rtl="0">
              <a:spcBef>
                <a:spcPts val="0"/>
              </a:spcBef>
              <a:buClr>
                <a:srgbClr val="FF9800"/>
              </a:buClr>
              <a:buSzPct val="100000"/>
              <a:buNone/>
              <a:defRPr sz="2667">
                <a:solidFill>
                  <a:srgbClr val="FF9800"/>
                </a:solidFill>
              </a:defRPr>
            </a:lvl4pPr>
            <a:lvl5pPr lvl="4" rtl="0">
              <a:spcBef>
                <a:spcPts val="0"/>
              </a:spcBef>
              <a:buClr>
                <a:srgbClr val="FF9800"/>
              </a:buClr>
              <a:buSzPct val="100000"/>
              <a:buNone/>
              <a:defRPr sz="2667">
                <a:solidFill>
                  <a:srgbClr val="FF9800"/>
                </a:solidFill>
              </a:defRPr>
            </a:lvl5pPr>
            <a:lvl6pPr lvl="5" rtl="0">
              <a:spcBef>
                <a:spcPts val="0"/>
              </a:spcBef>
              <a:buClr>
                <a:srgbClr val="FF9800"/>
              </a:buClr>
              <a:buSzPct val="100000"/>
              <a:buNone/>
              <a:defRPr sz="2667">
                <a:solidFill>
                  <a:srgbClr val="FF9800"/>
                </a:solidFill>
              </a:defRPr>
            </a:lvl6pPr>
            <a:lvl7pPr lvl="6" rtl="0">
              <a:spcBef>
                <a:spcPts val="0"/>
              </a:spcBef>
              <a:buClr>
                <a:srgbClr val="FF9800"/>
              </a:buClr>
              <a:buSzPct val="100000"/>
              <a:buNone/>
              <a:defRPr sz="2667">
                <a:solidFill>
                  <a:srgbClr val="FF9800"/>
                </a:solidFill>
              </a:defRPr>
            </a:lvl7pPr>
            <a:lvl8pPr lvl="7" rtl="0">
              <a:spcBef>
                <a:spcPts val="0"/>
              </a:spcBef>
              <a:buClr>
                <a:srgbClr val="FF9800"/>
              </a:buClr>
              <a:buSzPct val="100000"/>
              <a:buNone/>
              <a:defRPr sz="2667">
                <a:solidFill>
                  <a:srgbClr val="FF9800"/>
                </a:solidFill>
              </a:defRPr>
            </a:lvl8pPr>
            <a:lvl9pPr lvl="8" rtl="0">
              <a:spcBef>
                <a:spcPts val="0"/>
              </a:spcBef>
              <a:buClr>
                <a:srgbClr val="FF9800"/>
              </a:buClr>
              <a:buSzPct val="100000"/>
              <a:buNone/>
              <a:defRPr sz="2667">
                <a:solidFill>
                  <a:srgbClr val="FF9800"/>
                </a:solidFill>
              </a:defRPr>
            </a:lvl9pPr>
          </a:lstStyle>
          <a:p>
            <a:endParaRPr/>
          </a:p>
        </p:txBody>
      </p:sp>
      <p:sp>
        <p:nvSpPr>
          <p:cNvPr id="41" name="Shape 41"/>
          <p:cNvSpPr txBox="1">
            <a:spLocks noGrp="1"/>
          </p:cNvSpPr>
          <p:nvPr>
            <p:ph type="sldNum" idx="12"/>
          </p:nvPr>
        </p:nvSpPr>
        <p:spPr>
          <a:xfrm>
            <a:off x="10157333" y="6182000"/>
            <a:ext cx="1983200" cy="420800"/>
          </a:xfrm>
          <a:prstGeom prst="rect">
            <a:avLst/>
          </a:prstGeom>
        </p:spPr>
        <p:txBody>
          <a:bodyPr lIns="91425" tIns="91425" rIns="91425" bIns="91425" anchor="ctr" anchorCtr="0">
            <a:noAutofit/>
          </a:bodyPr>
          <a:lstStyle/>
          <a:p>
            <a:fld id="{00000000-1234-1234-1234-123412341234}" type="slidenum">
              <a:rPr lang="en" smtClean="0"/>
              <a:pPr/>
              <a:t>‹N°›</a:t>
            </a:fld>
            <a:endParaRPr lang="en"/>
          </a:p>
        </p:txBody>
      </p:sp>
    </p:spTree>
    <p:extLst>
      <p:ext uri="{BB962C8B-B14F-4D97-AF65-F5344CB8AC3E}">
        <p14:creationId xmlns:p14="http://schemas.microsoft.com/office/powerpoint/2010/main" val="897965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81"/>
        <p:cNvGrpSpPr/>
        <p:nvPr/>
      </p:nvGrpSpPr>
      <p:grpSpPr>
        <a:xfrm>
          <a:off x="0" y="0"/>
          <a:ext cx="0" cy="0"/>
          <a:chOff x="0" y="0"/>
          <a:chExt cx="0" cy="0"/>
        </a:xfrm>
      </p:grpSpPr>
      <p:grpSp>
        <p:nvGrpSpPr>
          <p:cNvPr id="82" name="Shape 82"/>
          <p:cNvGrpSpPr/>
          <p:nvPr/>
        </p:nvGrpSpPr>
        <p:grpSpPr>
          <a:xfrm>
            <a:off x="-4" y="53"/>
            <a:ext cx="9429907" cy="1769752"/>
            <a:chOff x="-3" y="40"/>
            <a:chExt cx="7072430" cy="1327314"/>
          </a:xfrm>
        </p:grpSpPr>
        <p:sp>
          <p:nvSpPr>
            <p:cNvPr id="83" name="Shape 83"/>
            <p:cNvSpPr/>
            <p:nvPr/>
          </p:nvSpPr>
          <p:spPr>
            <a:xfrm>
              <a:off x="6292649" y="126425"/>
              <a:ext cx="779700" cy="259800"/>
            </a:xfrm>
            <a:prstGeom prst="triangle">
              <a:avLst>
                <a:gd name="adj" fmla="val 32425"/>
              </a:avLst>
            </a:prstGeom>
            <a:solidFill>
              <a:srgbClr val="263248"/>
            </a:solidFill>
            <a:ln>
              <a:noFill/>
            </a:ln>
          </p:spPr>
          <p:txBody>
            <a:bodyPr lIns="91425" tIns="91425" rIns="91425" bIns="91425" anchor="ctr" anchorCtr="0">
              <a:noAutofit/>
            </a:bodyPr>
            <a:lstStyle/>
            <a:p>
              <a:pPr lvl="0" rtl="0">
                <a:spcBef>
                  <a:spcPts val="0"/>
                </a:spcBef>
                <a:buNone/>
              </a:pPr>
              <a:endParaRPr sz="2400" dirty="0">
                <a:latin typeface="Arvo"/>
                <a:ea typeface="Arvo"/>
                <a:cs typeface="Arvo"/>
                <a:sym typeface="Arvo"/>
              </a:endParaRPr>
            </a:p>
          </p:txBody>
        </p:sp>
        <p:grpSp>
          <p:nvGrpSpPr>
            <p:cNvPr id="84" name="Shape 84"/>
            <p:cNvGrpSpPr/>
            <p:nvPr/>
          </p:nvGrpSpPr>
          <p:grpSpPr>
            <a:xfrm rot="10800000" flipH="1">
              <a:off x="2" y="40"/>
              <a:ext cx="6756167" cy="1327314"/>
              <a:chOff x="-2168137" y="330075"/>
              <a:chExt cx="8650662" cy="1699506"/>
            </a:xfrm>
          </p:grpSpPr>
          <p:sp>
            <p:nvSpPr>
              <p:cNvPr id="85" name="Shape 85"/>
              <p:cNvSpPr/>
              <p:nvPr/>
            </p:nvSpPr>
            <p:spPr>
              <a:xfrm>
                <a:off x="-2168137" y="330081"/>
                <a:ext cx="6958200" cy="1699500"/>
              </a:xfrm>
              <a:prstGeom prst="rect">
                <a:avLst/>
              </a:prstGeom>
              <a:solidFill>
                <a:srgbClr val="C7D3E6"/>
              </a:solidFill>
              <a:ln>
                <a:noFill/>
              </a:ln>
            </p:spPr>
            <p:txBody>
              <a:bodyPr lIns="91425" tIns="91425" rIns="91425" bIns="91425" anchor="ctr" anchorCtr="0">
                <a:noAutofit/>
              </a:bodyPr>
              <a:lstStyle/>
              <a:p>
                <a:pPr lvl="0" rtl="0">
                  <a:spcBef>
                    <a:spcPts val="0"/>
                  </a:spcBef>
                  <a:buNone/>
                </a:pPr>
                <a:endParaRPr sz="2400" dirty="0">
                  <a:latin typeface="Arvo"/>
                  <a:ea typeface="Arvo"/>
                  <a:cs typeface="Arvo"/>
                  <a:sym typeface="Arvo"/>
                </a:endParaRPr>
              </a:p>
            </p:txBody>
          </p:sp>
          <p:sp>
            <p:nvSpPr>
              <p:cNvPr id="86" name="Shape 86"/>
              <p:cNvSpPr/>
              <p:nvPr/>
            </p:nvSpPr>
            <p:spPr>
              <a:xfrm>
                <a:off x="4783024" y="330075"/>
                <a:ext cx="1699500" cy="1699500"/>
              </a:xfrm>
              <a:prstGeom prst="rtTriangle">
                <a:avLst/>
              </a:prstGeom>
              <a:solidFill>
                <a:srgbClr val="C7D3E6"/>
              </a:solidFill>
              <a:ln>
                <a:noFill/>
              </a:ln>
            </p:spPr>
            <p:txBody>
              <a:bodyPr lIns="91425" tIns="91425" rIns="91425" bIns="91425" anchor="ctr" anchorCtr="0">
                <a:noAutofit/>
              </a:bodyPr>
              <a:lstStyle/>
              <a:p>
                <a:pPr lvl="0" rtl="0">
                  <a:spcBef>
                    <a:spcPts val="0"/>
                  </a:spcBef>
                  <a:buNone/>
                </a:pPr>
                <a:endParaRPr sz="2400" dirty="0">
                  <a:latin typeface="Arvo"/>
                  <a:ea typeface="Arvo"/>
                  <a:cs typeface="Arvo"/>
                  <a:sym typeface="Arvo"/>
                </a:endParaRPr>
              </a:p>
            </p:txBody>
          </p:sp>
        </p:grpSp>
        <p:grpSp>
          <p:nvGrpSpPr>
            <p:cNvPr id="87" name="Shape 87"/>
            <p:cNvGrpSpPr/>
            <p:nvPr/>
          </p:nvGrpSpPr>
          <p:grpSpPr>
            <a:xfrm rot="10800000" flipH="1">
              <a:off x="-3" y="381007"/>
              <a:ext cx="7072430" cy="771743"/>
              <a:chOff x="-9092084" y="330075"/>
              <a:chExt cx="15574609" cy="1699501"/>
            </a:xfrm>
          </p:grpSpPr>
          <p:sp>
            <p:nvSpPr>
              <p:cNvPr id="88" name="Shape 88"/>
              <p:cNvSpPr/>
              <p:nvPr/>
            </p:nvSpPr>
            <p:spPr>
              <a:xfrm>
                <a:off x="-9092084" y="330076"/>
                <a:ext cx="13882200" cy="1699500"/>
              </a:xfrm>
              <a:prstGeom prst="rect">
                <a:avLst/>
              </a:prstGeom>
              <a:solidFill>
                <a:srgbClr val="3F5378"/>
              </a:solidFill>
              <a:ln>
                <a:noFill/>
              </a:ln>
            </p:spPr>
            <p:txBody>
              <a:bodyPr lIns="91425" tIns="91425" rIns="91425" bIns="91425" anchor="ctr" anchorCtr="0">
                <a:noAutofit/>
              </a:bodyPr>
              <a:lstStyle/>
              <a:p>
                <a:pPr lvl="0" rtl="0">
                  <a:spcBef>
                    <a:spcPts val="0"/>
                  </a:spcBef>
                  <a:buNone/>
                </a:pPr>
                <a:endParaRPr sz="2400" dirty="0">
                  <a:latin typeface="Arvo"/>
                  <a:ea typeface="Arvo"/>
                  <a:cs typeface="Arvo"/>
                  <a:sym typeface="Arvo"/>
                </a:endParaRPr>
              </a:p>
            </p:txBody>
          </p:sp>
          <p:sp>
            <p:nvSpPr>
              <p:cNvPr id="89" name="Shape 89"/>
              <p:cNvSpPr/>
              <p:nvPr/>
            </p:nvSpPr>
            <p:spPr>
              <a:xfrm>
                <a:off x="4783024" y="330075"/>
                <a:ext cx="1699500" cy="1699500"/>
              </a:xfrm>
              <a:prstGeom prst="rtTriangle">
                <a:avLst/>
              </a:prstGeom>
              <a:solidFill>
                <a:srgbClr val="3F5378"/>
              </a:solidFill>
              <a:ln>
                <a:noFill/>
              </a:ln>
            </p:spPr>
            <p:txBody>
              <a:bodyPr lIns="91425" tIns="91425" rIns="91425" bIns="91425" anchor="ctr" anchorCtr="0">
                <a:noAutofit/>
              </a:bodyPr>
              <a:lstStyle/>
              <a:p>
                <a:pPr lvl="0" rtl="0">
                  <a:spcBef>
                    <a:spcPts val="0"/>
                  </a:spcBef>
                  <a:buNone/>
                </a:pPr>
                <a:endParaRPr sz="2400" dirty="0">
                  <a:latin typeface="Arvo"/>
                  <a:ea typeface="Arvo"/>
                  <a:cs typeface="Arvo"/>
                  <a:sym typeface="Arvo"/>
                </a:endParaRPr>
              </a:p>
            </p:txBody>
          </p:sp>
        </p:grpSp>
      </p:grpSp>
      <p:grpSp>
        <p:nvGrpSpPr>
          <p:cNvPr id="90" name="Shape 90"/>
          <p:cNvGrpSpPr/>
          <p:nvPr/>
        </p:nvGrpSpPr>
        <p:grpSpPr>
          <a:xfrm>
            <a:off x="9262456" y="5963629"/>
            <a:ext cx="2937105" cy="894392"/>
            <a:chOff x="5575241" y="4472722"/>
            <a:chExt cx="2202829" cy="670794"/>
          </a:xfrm>
        </p:grpSpPr>
        <p:sp>
          <p:nvSpPr>
            <p:cNvPr id="91" name="Shape 91"/>
            <p:cNvSpPr/>
            <p:nvPr/>
          </p:nvSpPr>
          <p:spPr>
            <a:xfrm rot="10800000">
              <a:off x="5575241" y="4948333"/>
              <a:ext cx="394200" cy="131400"/>
            </a:xfrm>
            <a:prstGeom prst="triangle">
              <a:avLst>
                <a:gd name="adj" fmla="val 32425"/>
              </a:avLst>
            </a:prstGeom>
            <a:solidFill>
              <a:srgbClr val="D26F00"/>
            </a:solidFill>
            <a:ln>
              <a:noFill/>
            </a:ln>
          </p:spPr>
          <p:txBody>
            <a:bodyPr lIns="91425" tIns="91425" rIns="91425" bIns="91425" anchor="ctr" anchorCtr="0">
              <a:noAutofit/>
            </a:bodyPr>
            <a:lstStyle/>
            <a:p>
              <a:pPr lvl="0">
                <a:spcBef>
                  <a:spcPts val="0"/>
                </a:spcBef>
                <a:buNone/>
              </a:pPr>
              <a:endParaRPr sz="2400" dirty="0"/>
            </a:p>
          </p:txBody>
        </p:sp>
        <p:grpSp>
          <p:nvGrpSpPr>
            <p:cNvPr id="92" name="Shape 92"/>
            <p:cNvGrpSpPr/>
            <p:nvPr/>
          </p:nvGrpSpPr>
          <p:grpSpPr>
            <a:xfrm flipH="1">
              <a:off x="5734850" y="4472722"/>
              <a:ext cx="2040836" cy="670794"/>
              <a:chOff x="1297953" y="330075"/>
              <a:chExt cx="5169293" cy="1699505"/>
            </a:xfrm>
          </p:grpSpPr>
          <p:sp>
            <p:nvSpPr>
              <p:cNvPr id="93" name="Shape 93"/>
              <p:cNvSpPr/>
              <p:nvPr/>
            </p:nvSpPr>
            <p:spPr>
              <a:xfrm>
                <a:off x="1297953" y="330080"/>
                <a:ext cx="3476700" cy="1699500"/>
              </a:xfrm>
              <a:prstGeom prst="rect">
                <a:avLst/>
              </a:prstGeom>
              <a:solidFill>
                <a:srgbClr val="C7D3E6"/>
              </a:solidFill>
              <a:ln>
                <a:noFill/>
              </a:ln>
            </p:spPr>
            <p:txBody>
              <a:bodyPr lIns="91425" tIns="91425" rIns="91425" bIns="91425" anchor="ctr" anchorCtr="0">
                <a:noAutofit/>
              </a:bodyPr>
              <a:lstStyle/>
              <a:p>
                <a:pPr lvl="0" rtl="0">
                  <a:spcBef>
                    <a:spcPts val="0"/>
                  </a:spcBef>
                  <a:buNone/>
                </a:pPr>
                <a:endParaRPr sz="2400" dirty="0"/>
              </a:p>
            </p:txBody>
          </p:sp>
          <p:sp>
            <p:nvSpPr>
              <p:cNvPr id="94" name="Shape 94"/>
              <p:cNvSpPr/>
              <p:nvPr/>
            </p:nvSpPr>
            <p:spPr>
              <a:xfrm>
                <a:off x="4767747" y="330075"/>
                <a:ext cx="1699500" cy="1699500"/>
              </a:xfrm>
              <a:prstGeom prst="rtTriangle">
                <a:avLst/>
              </a:prstGeom>
              <a:solidFill>
                <a:srgbClr val="C7D3E6"/>
              </a:solidFill>
              <a:ln>
                <a:noFill/>
              </a:ln>
            </p:spPr>
            <p:txBody>
              <a:bodyPr lIns="91425" tIns="91425" rIns="91425" bIns="91425" anchor="ctr" anchorCtr="0">
                <a:noAutofit/>
              </a:bodyPr>
              <a:lstStyle/>
              <a:p>
                <a:pPr lvl="0">
                  <a:spcBef>
                    <a:spcPts val="0"/>
                  </a:spcBef>
                  <a:buNone/>
                </a:pPr>
                <a:endParaRPr sz="2400" dirty="0"/>
              </a:p>
            </p:txBody>
          </p:sp>
        </p:grpSp>
        <p:grpSp>
          <p:nvGrpSpPr>
            <p:cNvPr id="95" name="Shape 95"/>
            <p:cNvGrpSpPr/>
            <p:nvPr/>
          </p:nvGrpSpPr>
          <p:grpSpPr>
            <a:xfrm flipH="1">
              <a:off x="5578208" y="4646737"/>
              <a:ext cx="2199862" cy="304562"/>
              <a:chOff x="-5827152" y="330075"/>
              <a:chExt cx="12276018" cy="1699568"/>
            </a:xfrm>
          </p:grpSpPr>
          <p:sp>
            <p:nvSpPr>
              <p:cNvPr id="96" name="Shape 96"/>
              <p:cNvSpPr/>
              <p:nvPr/>
            </p:nvSpPr>
            <p:spPr>
              <a:xfrm>
                <a:off x="-5827152" y="330143"/>
                <a:ext cx="10612200" cy="1699500"/>
              </a:xfrm>
              <a:prstGeom prst="rect">
                <a:avLst/>
              </a:prstGeom>
              <a:solidFill>
                <a:srgbClr val="FF9800"/>
              </a:solidFill>
              <a:ln>
                <a:noFill/>
              </a:ln>
            </p:spPr>
            <p:txBody>
              <a:bodyPr lIns="91425" tIns="91425" rIns="91425" bIns="91425" anchor="ctr" anchorCtr="0">
                <a:noAutofit/>
              </a:bodyPr>
              <a:lstStyle/>
              <a:p>
                <a:pPr lvl="0" rtl="0">
                  <a:spcBef>
                    <a:spcPts val="0"/>
                  </a:spcBef>
                  <a:buNone/>
                </a:pPr>
                <a:endParaRPr sz="2400" dirty="0"/>
              </a:p>
            </p:txBody>
          </p:sp>
          <p:sp>
            <p:nvSpPr>
              <p:cNvPr id="97" name="Shape 97"/>
              <p:cNvSpPr/>
              <p:nvPr/>
            </p:nvSpPr>
            <p:spPr>
              <a:xfrm>
                <a:off x="4749365" y="330075"/>
                <a:ext cx="1699500" cy="1699500"/>
              </a:xfrm>
              <a:prstGeom prst="rtTriangle">
                <a:avLst/>
              </a:prstGeom>
              <a:solidFill>
                <a:srgbClr val="FF9800"/>
              </a:solidFill>
              <a:ln>
                <a:noFill/>
              </a:ln>
            </p:spPr>
            <p:txBody>
              <a:bodyPr lIns="91425" tIns="91425" rIns="91425" bIns="91425" anchor="ctr" anchorCtr="0">
                <a:noAutofit/>
              </a:bodyPr>
              <a:lstStyle/>
              <a:p>
                <a:pPr lvl="0">
                  <a:spcBef>
                    <a:spcPts val="0"/>
                  </a:spcBef>
                  <a:buNone/>
                </a:pPr>
                <a:endParaRPr sz="2400" dirty="0"/>
              </a:p>
            </p:txBody>
          </p:sp>
        </p:grpSp>
      </p:grpSp>
      <p:sp>
        <p:nvSpPr>
          <p:cNvPr id="98" name="Shape 98"/>
          <p:cNvSpPr txBox="1">
            <a:spLocks noGrp="1"/>
          </p:cNvSpPr>
          <p:nvPr>
            <p:ph type="title"/>
          </p:nvPr>
        </p:nvSpPr>
        <p:spPr>
          <a:xfrm>
            <a:off x="1085700" y="523433"/>
            <a:ext cx="7011200" cy="10216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99" name="Shape 99"/>
          <p:cNvSpPr txBox="1">
            <a:spLocks noGrp="1"/>
          </p:cNvSpPr>
          <p:nvPr>
            <p:ph type="body" idx="1"/>
          </p:nvPr>
        </p:nvSpPr>
        <p:spPr>
          <a:xfrm>
            <a:off x="1085700" y="2050649"/>
            <a:ext cx="4504400" cy="3632400"/>
          </a:xfrm>
          <a:prstGeom prst="rect">
            <a:avLst/>
          </a:prstGeom>
        </p:spPr>
        <p:txBody>
          <a:bodyPr lIns="91425" tIns="91425" rIns="91425" bIns="91425" anchor="t" anchorCtr="0"/>
          <a:lstStyle>
            <a:lvl1pPr lvl="0">
              <a:spcBef>
                <a:spcPts val="0"/>
              </a:spcBef>
              <a:buSzPct val="100000"/>
              <a:defRPr sz="2667"/>
            </a:lvl1pPr>
            <a:lvl2pPr lvl="1">
              <a:spcBef>
                <a:spcPts val="0"/>
              </a:spcBef>
              <a:buSzPct val="100000"/>
              <a:defRPr sz="2667"/>
            </a:lvl2pPr>
            <a:lvl3pPr lvl="2">
              <a:spcBef>
                <a:spcPts val="0"/>
              </a:spcBef>
              <a:buSzPct val="100000"/>
              <a:defRPr sz="2667"/>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endParaRPr/>
          </a:p>
        </p:txBody>
      </p:sp>
      <p:sp>
        <p:nvSpPr>
          <p:cNvPr id="100" name="Shape 100"/>
          <p:cNvSpPr txBox="1">
            <a:spLocks noGrp="1"/>
          </p:cNvSpPr>
          <p:nvPr>
            <p:ph type="body" idx="2"/>
          </p:nvPr>
        </p:nvSpPr>
        <p:spPr>
          <a:xfrm>
            <a:off x="5861498" y="2050649"/>
            <a:ext cx="4504399" cy="3632400"/>
          </a:xfrm>
          <a:prstGeom prst="rect">
            <a:avLst/>
          </a:prstGeom>
        </p:spPr>
        <p:txBody>
          <a:bodyPr lIns="91425" tIns="91425" rIns="91425" bIns="91425" anchor="t" anchorCtr="0"/>
          <a:lstStyle>
            <a:lvl1pPr lvl="0">
              <a:spcBef>
                <a:spcPts val="0"/>
              </a:spcBef>
              <a:buSzPct val="100000"/>
              <a:defRPr sz="2667"/>
            </a:lvl1pPr>
            <a:lvl2pPr lvl="1">
              <a:spcBef>
                <a:spcPts val="0"/>
              </a:spcBef>
              <a:buSzPct val="100000"/>
              <a:defRPr sz="2667"/>
            </a:lvl2pPr>
            <a:lvl3pPr lvl="2">
              <a:spcBef>
                <a:spcPts val="0"/>
              </a:spcBef>
              <a:buSzPct val="100000"/>
              <a:defRPr sz="2667"/>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endParaRPr/>
          </a:p>
        </p:txBody>
      </p:sp>
      <p:sp>
        <p:nvSpPr>
          <p:cNvPr id="101" name="Shape 101"/>
          <p:cNvSpPr txBox="1">
            <a:spLocks noGrp="1"/>
          </p:cNvSpPr>
          <p:nvPr>
            <p:ph type="sldNum" idx="12"/>
          </p:nvPr>
        </p:nvSpPr>
        <p:spPr>
          <a:xfrm>
            <a:off x="10157333" y="6182000"/>
            <a:ext cx="1983200" cy="420800"/>
          </a:xfrm>
          <a:prstGeom prst="rect">
            <a:avLst/>
          </a:prstGeom>
        </p:spPr>
        <p:txBody>
          <a:bodyPr lIns="91425" tIns="91425" rIns="91425" bIns="91425" anchor="ctr" anchorCtr="0">
            <a:noAutofit/>
          </a:bodyPr>
          <a:lstStyle/>
          <a:p>
            <a:fld id="{00000000-1234-1234-1234-123412341234}" type="slidenum">
              <a:rPr lang="en" smtClean="0"/>
              <a:pPr/>
              <a:t>‹N°›</a:t>
            </a:fld>
            <a:endParaRPr lang="en"/>
          </a:p>
        </p:txBody>
      </p:sp>
    </p:spTree>
    <p:extLst>
      <p:ext uri="{BB962C8B-B14F-4D97-AF65-F5344CB8AC3E}">
        <p14:creationId xmlns:p14="http://schemas.microsoft.com/office/powerpoint/2010/main" val="4245610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aption">
    <p:spTree>
      <p:nvGrpSpPr>
        <p:cNvPr id="1" name="Shape 143"/>
        <p:cNvGrpSpPr/>
        <p:nvPr/>
      </p:nvGrpSpPr>
      <p:grpSpPr>
        <a:xfrm>
          <a:off x="0" y="0"/>
          <a:ext cx="0" cy="0"/>
          <a:chOff x="0" y="0"/>
          <a:chExt cx="0" cy="0"/>
        </a:xfrm>
      </p:grpSpPr>
      <p:grpSp>
        <p:nvGrpSpPr>
          <p:cNvPr id="144" name="Shape 144"/>
          <p:cNvGrpSpPr/>
          <p:nvPr/>
        </p:nvGrpSpPr>
        <p:grpSpPr>
          <a:xfrm>
            <a:off x="3288183" y="5963629"/>
            <a:ext cx="8915767" cy="894392"/>
            <a:chOff x="5589287" y="4472722"/>
            <a:chExt cx="6686825" cy="670794"/>
          </a:xfrm>
        </p:grpSpPr>
        <p:sp>
          <p:nvSpPr>
            <p:cNvPr id="145" name="Shape 145"/>
            <p:cNvSpPr/>
            <p:nvPr/>
          </p:nvSpPr>
          <p:spPr>
            <a:xfrm rot="10800000">
              <a:off x="5589287" y="4948333"/>
              <a:ext cx="394200" cy="131400"/>
            </a:xfrm>
            <a:prstGeom prst="triangle">
              <a:avLst>
                <a:gd name="adj" fmla="val 32425"/>
              </a:avLst>
            </a:prstGeom>
            <a:solidFill>
              <a:srgbClr val="D26F00"/>
            </a:solidFill>
            <a:ln>
              <a:noFill/>
            </a:ln>
          </p:spPr>
          <p:txBody>
            <a:bodyPr lIns="91425" tIns="91425" rIns="91425" bIns="91425" anchor="ctr" anchorCtr="0">
              <a:noAutofit/>
            </a:bodyPr>
            <a:lstStyle/>
            <a:p>
              <a:pPr lvl="0">
                <a:spcBef>
                  <a:spcPts val="0"/>
                </a:spcBef>
                <a:buNone/>
              </a:pPr>
              <a:endParaRPr sz="2400" dirty="0"/>
            </a:p>
          </p:txBody>
        </p:sp>
        <p:grpSp>
          <p:nvGrpSpPr>
            <p:cNvPr id="146" name="Shape 146"/>
            <p:cNvGrpSpPr/>
            <p:nvPr/>
          </p:nvGrpSpPr>
          <p:grpSpPr>
            <a:xfrm flipH="1">
              <a:off x="5748896" y="4472722"/>
              <a:ext cx="6527216" cy="670794"/>
              <a:chOff x="-10101301" y="330075"/>
              <a:chExt cx="16532971" cy="1699505"/>
            </a:xfrm>
          </p:grpSpPr>
          <p:sp>
            <p:nvSpPr>
              <p:cNvPr id="147" name="Shape 147"/>
              <p:cNvSpPr/>
              <p:nvPr/>
            </p:nvSpPr>
            <p:spPr>
              <a:xfrm>
                <a:off x="-10101301" y="330080"/>
                <a:ext cx="14846400" cy="1699500"/>
              </a:xfrm>
              <a:prstGeom prst="rect">
                <a:avLst/>
              </a:prstGeom>
              <a:solidFill>
                <a:srgbClr val="C7D3E6"/>
              </a:solidFill>
              <a:ln>
                <a:noFill/>
              </a:ln>
            </p:spPr>
            <p:txBody>
              <a:bodyPr lIns="91425" tIns="91425" rIns="91425" bIns="91425" anchor="ctr" anchorCtr="0">
                <a:noAutofit/>
              </a:bodyPr>
              <a:lstStyle/>
              <a:p>
                <a:pPr lvl="0" rtl="0">
                  <a:spcBef>
                    <a:spcPts val="0"/>
                  </a:spcBef>
                  <a:buNone/>
                </a:pPr>
                <a:endParaRPr sz="2400" dirty="0"/>
              </a:p>
            </p:txBody>
          </p:sp>
          <p:sp>
            <p:nvSpPr>
              <p:cNvPr id="148" name="Shape 148"/>
              <p:cNvSpPr/>
              <p:nvPr/>
            </p:nvSpPr>
            <p:spPr>
              <a:xfrm>
                <a:off x="4732169" y="330075"/>
                <a:ext cx="1699500" cy="1699500"/>
              </a:xfrm>
              <a:prstGeom prst="rtTriangle">
                <a:avLst/>
              </a:prstGeom>
              <a:solidFill>
                <a:srgbClr val="C7D3E6"/>
              </a:solidFill>
              <a:ln>
                <a:noFill/>
              </a:ln>
            </p:spPr>
            <p:txBody>
              <a:bodyPr lIns="91425" tIns="91425" rIns="91425" bIns="91425" anchor="ctr" anchorCtr="0">
                <a:noAutofit/>
              </a:bodyPr>
              <a:lstStyle/>
              <a:p>
                <a:pPr lvl="0">
                  <a:spcBef>
                    <a:spcPts val="0"/>
                  </a:spcBef>
                  <a:buNone/>
                </a:pPr>
                <a:endParaRPr sz="2400" dirty="0"/>
              </a:p>
            </p:txBody>
          </p:sp>
        </p:grpSp>
        <p:grpSp>
          <p:nvGrpSpPr>
            <p:cNvPr id="149" name="Shape 149"/>
            <p:cNvGrpSpPr/>
            <p:nvPr/>
          </p:nvGrpSpPr>
          <p:grpSpPr>
            <a:xfrm flipH="1">
              <a:off x="5592254" y="4646737"/>
              <a:ext cx="6682918" cy="304562"/>
              <a:chOff x="-30922586" y="330075"/>
              <a:chExt cx="37293070" cy="1699568"/>
            </a:xfrm>
          </p:grpSpPr>
          <p:sp>
            <p:nvSpPr>
              <p:cNvPr id="150" name="Shape 150"/>
              <p:cNvSpPr/>
              <p:nvPr/>
            </p:nvSpPr>
            <p:spPr>
              <a:xfrm>
                <a:off x="-30922586" y="330143"/>
                <a:ext cx="35588100" cy="1699500"/>
              </a:xfrm>
              <a:prstGeom prst="rect">
                <a:avLst/>
              </a:prstGeom>
              <a:solidFill>
                <a:srgbClr val="FF9800"/>
              </a:solidFill>
              <a:ln>
                <a:noFill/>
              </a:ln>
            </p:spPr>
            <p:txBody>
              <a:bodyPr lIns="91425" tIns="91425" rIns="91425" bIns="91425" anchor="ctr" anchorCtr="0">
                <a:noAutofit/>
              </a:bodyPr>
              <a:lstStyle/>
              <a:p>
                <a:pPr lvl="0" rtl="0">
                  <a:spcBef>
                    <a:spcPts val="0"/>
                  </a:spcBef>
                  <a:buNone/>
                </a:pPr>
                <a:endParaRPr sz="2400" dirty="0"/>
              </a:p>
            </p:txBody>
          </p:sp>
          <p:sp>
            <p:nvSpPr>
              <p:cNvPr id="151" name="Shape 151"/>
              <p:cNvSpPr/>
              <p:nvPr/>
            </p:nvSpPr>
            <p:spPr>
              <a:xfrm>
                <a:off x="4670983" y="330075"/>
                <a:ext cx="1699500" cy="1699500"/>
              </a:xfrm>
              <a:prstGeom prst="rtTriangle">
                <a:avLst/>
              </a:prstGeom>
              <a:solidFill>
                <a:srgbClr val="FF9800"/>
              </a:solidFill>
              <a:ln>
                <a:noFill/>
              </a:ln>
            </p:spPr>
            <p:txBody>
              <a:bodyPr lIns="91425" tIns="91425" rIns="91425" bIns="91425" anchor="ctr" anchorCtr="0">
                <a:noAutofit/>
              </a:bodyPr>
              <a:lstStyle/>
              <a:p>
                <a:pPr lvl="0">
                  <a:spcBef>
                    <a:spcPts val="0"/>
                  </a:spcBef>
                  <a:buNone/>
                </a:pPr>
                <a:endParaRPr sz="2400" dirty="0"/>
              </a:p>
            </p:txBody>
          </p:sp>
        </p:grpSp>
      </p:grpSp>
      <p:sp>
        <p:nvSpPr>
          <p:cNvPr id="152" name="Shape 152"/>
          <p:cNvSpPr txBox="1">
            <a:spLocks noGrp="1"/>
          </p:cNvSpPr>
          <p:nvPr>
            <p:ph type="body" idx="1"/>
          </p:nvPr>
        </p:nvSpPr>
        <p:spPr>
          <a:xfrm>
            <a:off x="3577067" y="6182000"/>
            <a:ext cx="8005600" cy="420800"/>
          </a:xfrm>
          <a:prstGeom prst="rect">
            <a:avLst/>
          </a:prstGeom>
        </p:spPr>
        <p:txBody>
          <a:bodyPr lIns="91425" tIns="91425" rIns="91425" bIns="91425" anchor="ctr" anchorCtr="0"/>
          <a:lstStyle>
            <a:lvl1pPr lvl="0">
              <a:spcBef>
                <a:spcPts val="0"/>
              </a:spcBef>
              <a:spcAft>
                <a:spcPts val="0"/>
              </a:spcAft>
              <a:buSzPct val="100000"/>
              <a:buNone/>
              <a:defRPr sz="1733"/>
            </a:lvl1pPr>
          </a:lstStyle>
          <a:p>
            <a:endParaRPr/>
          </a:p>
        </p:txBody>
      </p:sp>
      <p:sp>
        <p:nvSpPr>
          <p:cNvPr id="153" name="Shape 153"/>
          <p:cNvSpPr txBox="1">
            <a:spLocks noGrp="1"/>
          </p:cNvSpPr>
          <p:nvPr>
            <p:ph type="sldNum" idx="12"/>
          </p:nvPr>
        </p:nvSpPr>
        <p:spPr>
          <a:xfrm>
            <a:off x="10157333" y="6182000"/>
            <a:ext cx="1983200" cy="420800"/>
          </a:xfrm>
          <a:prstGeom prst="rect">
            <a:avLst/>
          </a:prstGeom>
        </p:spPr>
        <p:txBody>
          <a:bodyPr lIns="91425" tIns="91425" rIns="91425" bIns="91425" anchor="ctr" anchorCtr="0">
            <a:noAutofit/>
          </a:bodyPr>
          <a:lstStyle/>
          <a:p>
            <a:fld id="{00000000-1234-1234-1234-123412341234}" type="slidenum">
              <a:rPr lang="en" smtClean="0"/>
              <a:pPr/>
              <a:t>‹N°›</a:t>
            </a:fld>
            <a:endParaRPr lang="en"/>
          </a:p>
        </p:txBody>
      </p:sp>
      <p:grpSp>
        <p:nvGrpSpPr>
          <p:cNvPr id="154" name="Shape 154"/>
          <p:cNvGrpSpPr/>
          <p:nvPr/>
        </p:nvGrpSpPr>
        <p:grpSpPr>
          <a:xfrm rot="10800000">
            <a:off x="-10" y="-3"/>
            <a:ext cx="2937105" cy="894392"/>
            <a:chOff x="5575241" y="4472722"/>
            <a:chExt cx="2202829" cy="670794"/>
          </a:xfrm>
        </p:grpSpPr>
        <p:sp>
          <p:nvSpPr>
            <p:cNvPr id="155" name="Shape 155"/>
            <p:cNvSpPr/>
            <p:nvPr/>
          </p:nvSpPr>
          <p:spPr>
            <a:xfrm rot="10800000">
              <a:off x="5575241" y="4948333"/>
              <a:ext cx="394200" cy="131400"/>
            </a:xfrm>
            <a:prstGeom prst="triangle">
              <a:avLst>
                <a:gd name="adj" fmla="val 32425"/>
              </a:avLst>
            </a:prstGeom>
            <a:solidFill>
              <a:srgbClr val="263248"/>
            </a:solidFill>
            <a:ln>
              <a:noFill/>
            </a:ln>
          </p:spPr>
          <p:txBody>
            <a:bodyPr lIns="91425" tIns="91425" rIns="91425" bIns="91425" anchor="ctr" anchorCtr="0">
              <a:noAutofit/>
            </a:bodyPr>
            <a:lstStyle/>
            <a:p>
              <a:pPr lvl="0">
                <a:spcBef>
                  <a:spcPts val="0"/>
                </a:spcBef>
                <a:buNone/>
              </a:pPr>
              <a:endParaRPr sz="2400" dirty="0"/>
            </a:p>
          </p:txBody>
        </p:sp>
        <p:grpSp>
          <p:nvGrpSpPr>
            <p:cNvPr id="156" name="Shape 156"/>
            <p:cNvGrpSpPr/>
            <p:nvPr/>
          </p:nvGrpSpPr>
          <p:grpSpPr>
            <a:xfrm flipH="1">
              <a:off x="5734850" y="4472722"/>
              <a:ext cx="2040836" cy="670794"/>
              <a:chOff x="1297953" y="330075"/>
              <a:chExt cx="5169293" cy="1699505"/>
            </a:xfrm>
          </p:grpSpPr>
          <p:sp>
            <p:nvSpPr>
              <p:cNvPr id="157" name="Shape 157"/>
              <p:cNvSpPr/>
              <p:nvPr/>
            </p:nvSpPr>
            <p:spPr>
              <a:xfrm>
                <a:off x="1297953" y="330080"/>
                <a:ext cx="3476700" cy="1699500"/>
              </a:xfrm>
              <a:prstGeom prst="rect">
                <a:avLst/>
              </a:prstGeom>
              <a:solidFill>
                <a:srgbClr val="C7D3E6"/>
              </a:solidFill>
              <a:ln>
                <a:noFill/>
              </a:ln>
            </p:spPr>
            <p:txBody>
              <a:bodyPr lIns="91425" tIns="91425" rIns="91425" bIns="91425" anchor="ctr" anchorCtr="0">
                <a:noAutofit/>
              </a:bodyPr>
              <a:lstStyle/>
              <a:p>
                <a:pPr lvl="0" rtl="0">
                  <a:spcBef>
                    <a:spcPts val="0"/>
                  </a:spcBef>
                  <a:buNone/>
                </a:pPr>
                <a:endParaRPr sz="2400" dirty="0"/>
              </a:p>
            </p:txBody>
          </p:sp>
          <p:sp>
            <p:nvSpPr>
              <p:cNvPr id="158" name="Shape 158"/>
              <p:cNvSpPr/>
              <p:nvPr/>
            </p:nvSpPr>
            <p:spPr>
              <a:xfrm>
                <a:off x="4767747" y="330075"/>
                <a:ext cx="1699500" cy="1699500"/>
              </a:xfrm>
              <a:prstGeom prst="rtTriangle">
                <a:avLst/>
              </a:prstGeom>
              <a:solidFill>
                <a:srgbClr val="C7D3E6"/>
              </a:solidFill>
              <a:ln>
                <a:noFill/>
              </a:ln>
            </p:spPr>
            <p:txBody>
              <a:bodyPr lIns="91425" tIns="91425" rIns="91425" bIns="91425" anchor="ctr" anchorCtr="0">
                <a:noAutofit/>
              </a:bodyPr>
              <a:lstStyle/>
              <a:p>
                <a:pPr lvl="0">
                  <a:spcBef>
                    <a:spcPts val="0"/>
                  </a:spcBef>
                  <a:buNone/>
                </a:pPr>
                <a:endParaRPr sz="2400" dirty="0"/>
              </a:p>
            </p:txBody>
          </p:sp>
        </p:grpSp>
        <p:grpSp>
          <p:nvGrpSpPr>
            <p:cNvPr id="159" name="Shape 159"/>
            <p:cNvGrpSpPr/>
            <p:nvPr/>
          </p:nvGrpSpPr>
          <p:grpSpPr>
            <a:xfrm flipH="1">
              <a:off x="5578208" y="4646737"/>
              <a:ext cx="2199862" cy="304562"/>
              <a:chOff x="-5827152" y="330075"/>
              <a:chExt cx="12276018" cy="1699568"/>
            </a:xfrm>
          </p:grpSpPr>
          <p:sp>
            <p:nvSpPr>
              <p:cNvPr id="160" name="Shape 160"/>
              <p:cNvSpPr/>
              <p:nvPr/>
            </p:nvSpPr>
            <p:spPr>
              <a:xfrm>
                <a:off x="-5827152" y="330143"/>
                <a:ext cx="10612200" cy="1699500"/>
              </a:xfrm>
              <a:prstGeom prst="rect">
                <a:avLst/>
              </a:prstGeom>
              <a:solidFill>
                <a:srgbClr val="3F5378"/>
              </a:solidFill>
              <a:ln>
                <a:noFill/>
              </a:ln>
            </p:spPr>
            <p:txBody>
              <a:bodyPr lIns="91425" tIns="91425" rIns="91425" bIns="91425" anchor="ctr" anchorCtr="0">
                <a:noAutofit/>
              </a:bodyPr>
              <a:lstStyle/>
              <a:p>
                <a:pPr lvl="0" rtl="0">
                  <a:spcBef>
                    <a:spcPts val="0"/>
                  </a:spcBef>
                  <a:buNone/>
                </a:pPr>
                <a:endParaRPr sz="2400" dirty="0"/>
              </a:p>
            </p:txBody>
          </p:sp>
          <p:sp>
            <p:nvSpPr>
              <p:cNvPr id="161" name="Shape 161"/>
              <p:cNvSpPr/>
              <p:nvPr/>
            </p:nvSpPr>
            <p:spPr>
              <a:xfrm>
                <a:off x="4749365" y="330075"/>
                <a:ext cx="1699500" cy="1699500"/>
              </a:xfrm>
              <a:prstGeom prst="rtTriangle">
                <a:avLst/>
              </a:prstGeom>
              <a:solidFill>
                <a:srgbClr val="3F5378"/>
              </a:solidFill>
              <a:ln>
                <a:noFill/>
              </a:ln>
            </p:spPr>
            <p:txBody>
              <a:bodyPr lIns="91425" tIns="91425" rIns="91425" bIns="91425" anchor="ctr" anchorCtr="0">
                <a:noAutofit/>
              </a:bodyPr>
              <a:lstStyle/>
              <a:p>
                <a:pPr lvl="0">
                  <a:spcBef>
                    <a:spcPts val="0"/>
                  </a:spcBef>
                  <a:buNone/>
                </a:pPr>
                <a:endParaRPr sz="2400" dirty="0"/>
              </a:p>
            </p:txBody>
          </p:sp>
        </p:grpSp>
      </p:grpSp>
    </p:spTree>
    <p:extLst>
      <p:ext uri="{BB962C8B-B14F-4D97-AF65-F5344CB8AC3E}">
        <p14:creationId xmlns:p14="http://schemas.microsoft.com/office/powerpoint/2010/main" val="3119049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D6D712FD-11B9-4E19-9BA9-5E2BE0788BAF}" type="slidenum">
              <a:rPr lang="fr-FR" smtClean="0"/>
              <a:t>‹N°›</a:t>
            </a:fld>
            <a:endParaRPr lang="fr-FR" dirty="0"/>
          </a:p>
        </p:txBody>
      </p:sp>
    </p:spTree>
    <p:extLst>
      <p:ext uri="{BB962C8B-B14F-4D97-AF65-F5344CB8AC3E}">
        <p14:creationId xmlns:p14="http://schemas.microsoft.com/office/powerpoint/2010/main" val="3403291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D6D712FD-11B9-4E19-9BA9-5E2BE0788BAF}" type="slidenum">
              <a:rPr lang="fr-FR" smtClean="0"/>
              <a:t>‹N°›</a:t>
            </a:fld>
            <a:endParaRPr lang="fr-FR" dirty="0"/>
          </a:p>
        </p:txBody>
      </p:sp>
    </p:spTree>
    <p:extLst>
      <p:ext uri="{BB962C8B-B14F-4D97-AF65-F5344CB8AC3E}">
        <p14:creationId xmlns:p14="http://schemas.microsoft.com/office/powerpoint/2010/main" val="1198612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D6D712FD-11B9-4E19-9BA9-5E2BE0788BAF}" type="slidenum">
              <a:rPr lang="fr-FR" smtClean="0"/>
              <a:t>‹N°›</a:t>
            </a:fld>
            <a:endParaRPr lang="fr-FR" dirty="0"/>
          </a:p>
        </p:txBody>
      </p:sp>
    </p:spTree>
    <p:extLst>
      <p:ext uri="{BB962C8B-B14F-4D97-AF65-F5344CB8AC3E}">
        <p14:creationId xmlns:p14="http://schemas.microsoft.com/office/powerpoint/2010/main" val="1403198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endParaRPr lang="fr-FR" dirty="0"/>
          </a:p>
        </p:txBody>
      </p:sp>
      <p:sp>
        <p:nvSpPr>
          <p:cNvPr id="8" name="Espace réservé du pied de page 7"/>
          <p:cNvSpPr>
            <a:spLocks noGrp="1"/>
          </p:cNvSpPr>
          <p:nvPr>
            <p:ph type="ftr" sz="quarter" idx="11"/>
          </p:nvPr>
        </p:nvSpPr>
        <p:spPr/>
        <p:txBody>
          <a:bodyPr/>
          <a:lstStyle/>
          <a:p>
            <a:endParaRPr lang="fr-FR" dirty="0"/>
          </a:p>
        </p:txBody>
      </p:sp>
      <p:sp>
        <p:nvSpPr>
          <p:cNvPr id="9" name="Espace réservé du numéro de diapositive 8"/>
          <p:cNvSpPr>
            <a:spLocks noGrp="1"/>
          </p:cNvSpPr>
          <p:nvPr>
            <p:ph type="sldNum" sz="quarter" idx="12"/>
          </p:nvPr>
        </p:nvSpPr>
        <p:spPr/>
        <p:txBody>
          <a:bodyPr/>
          <a:lstStyle/>
          <a:p>
            <a:fld id="{D6D712FD-11B9-4E19-9BA9-5E2BE0788BAF}" type="slidenum">
              <a:rPr lang="fr-FR" smtClean="0"/>
              <a:t>‹N°›</a:t>
            </a:fld>
            <a:endParaRPr lang="fr-FR" dirty="0"/>
          </a:p>
        </p:txBody>
      </p:sp>
    </p:spTree>
    <p:extLst>
      <p:ext uri="{BB962C8B-B14F-4D97-AF65-F5344CB8AC3E}">
        <p14:creationId xmlns:p14="http://schemas.microsoft.com/office/powerpoint/2010/main" val="2406205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endParaRPr lang="fr-FR"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D6D712FD-11B9-4E19-9BA9-5E2BE0788BAF}" type="slidenum">
              <a:rPr lang="fr-FR" smtClean="0"/>
              <a:t>‹N°›</a:t>
            </a:fld>
            <a:endParaRPr lang="fr-FR" dirty="0"/>
          </a:p>
        </p:txBody>
      </p:sp>
    </p:spTree>
    <p:extLst>
      <p:ext uri="{BB962C8B-B14F-4D97-AF65-F5344CB8AC3E}">
        <p14:creationId xmlns:p14="http://schemas.microsoft.com/office/powerpoint/2010/main" val="4211418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endParaRPr lang="fr-FR" dirty="0"/>
          </a:p>
        </p:txBody>
      </p:sp>
      <p:sp>
        <p:nvSpPr>
          <p:cNvPr id="3" name="Espace réservé du pied de page 2"/>
          <p:cNvSpPr>
            <a:spLocks noGrp="1"/>
          </p:cNvSpPr>
          <p:nvPr>
            <p:ph type="ftr" sz="quarter" idx="1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D6D712FD-11B9-4E19-9BA9-5E2BE0788BAF}" type="slidenum">
              <a:rPr lang="fr-FR" smtClean="0"/>
              <a:t>‹N°›</a:t>
            </a:fld>
            <a:endParaRPr lang="fr-FR" dirty="0"/>
          </a:p>
        </p:txBody>
      </p:sp>
    </p:spTree>
    <p:extLst>
      <p:ext uri="{BB962C8B-B14F-4D97-AF65-F5344CB8AC3E}">
        <p14:creationId xmlns:p14="http://schemas.microsoft.com/office/powerpoint/2010/main" val="1068073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D6D712FD-11B9-4E19-9BA9-5E2BE0788BAF}" type="slidenum">
              <a:rPr lang="fr-FR" smtClean="0"/>
              <a:t>‹N°›</a:t>
            </a:fld>
            <a:endParaRPr lang="fr-FR" dirty="0"/>
          </a:p>
        </p:txBody>
      </p:sp>
    </p:spTree>
    <p:extLst>
      <p:ext uri="{BB962C8B-B14F-4D97-AF65-F5344CB8AC3E}">
        <p14:creationId xmlns:p14="http://schemas.microsoft.com/office/powerpoint/2010/main" val="1701480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D6D712FD-11B9-4E19-9BA9-5E2BE0788BAF}" type="slidenum">
              <a:rPr lang="fr-FR" smtClean="0"/>
              <a:t>‹N°›</a:t>
            </a:fld>
            <a:endParaRPr lang="fr-FR" dirty="0"/>
          </a:p>
        </p:txBody>
      </p:sp>
    </p:spTree>
    <p:extLst>
      <p:ext uri="{BB962C8B-B14F-4D97-AF65-F5344CB8AC3E}">
        <p14:creationId xmlns:p14="http://schemas.microsoft.com/office/powerpoint/2010/main" val="2759069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fr-FR" dirty="0"/>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D712FD-11B9-4E19-9BA9-5E2BE0788BAF}" type="slidenum">
              <a:rPr lang="fr-FR" smtClean="0"/>
              <a:t>‹N°›</a:t>
            </a:fld>
            <a:endParaRPr lang="fr-FR" dirty="0"/>
          </a:p>
        </p:txBody>
      </p:sp>
    </p:spTree>
    <p:extLst>
      <p:ext uri="{BB962C8B-B14F-4D97-AF65-F5344CB8AC3E}">
        <p14:creationId xmlns:p14="http://schemas.microsoft.com/office/powerpoint/2010/main" val="1718107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0" y="1011315"/>
            <a:ext cx="12192000" cy="5859293"/>
          </a:xfrm>
          <a:prstGeom prst="rect">
            <a:avLst/>
          </a:prstGeom>
          <a:solidFill>
            <a:schemeClr val="bg1"/>
          </a:solidFill>
          <a:ln>
            <a:solidFill>
              <a:schemeClr val="accent1">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rot="0" vert="horz" wrap="square" lIns="121920" tIns="60960" rIns="121920" bIns="60960" anchor="t" anchorCtr="0" upright="1">
            <a:noAutofit/>
          </a:bodyPr>
          <a:lstStyle/>
          <a:p>
            <a:pPr algn="ctr">
              <a:lnSpc>
                <a:spcPct val="170000"/>
              </a:lnSpc>
            </a:pPr>
            <a:r>
              <a:rPr lang="fr-FR" sz="1600" b="1" dirty="0">
                <a:latin typeface="Times New Roman" pitchFamily="18" charset="0"/>
                <a:cs typeface="Times New Roman" pitchFamily="18" charset="0"/>
              </a:rPr>
              <a:t>MINISTERE DE L’ENSEIGNEMENT SUPERIEUR ET DE LA RECHERCHE </a:t>
            </a:r>
          </a:p>
          <a:p>
            <a:pPr algn="ctr">
              <a:lnSpc>
                <a:spcPct val="170000"/>
              </a:lnSpc>
            </a:pPr>
            <a:r>
              <a:rPr lang="fr-FR" sz="1600" b="1" dirty="0">
                <a:latin typeface="Times New Roman" pitchFamily="18" charset="0"/>
                <a:cs typeface="Times New Roman" pitchFamily="18" charset="0"/>
              </a:rPr>
              <a:t>    DIRECTION GENERALE DE L’ENSEIGNEMENT SUPERIEUR PRIVE </a:t>
            </a:r>
          </a:p>
          <a:p>
            <a:pPr algn="just"/>
            <a:endParaRPr lang="fr-FR" sz="1400" b="1" dirty="0">
              <a:latin typeface="Times New Roman" pitchFamily="18" charset="0"/>
              <a:cs typeface="Times New Roman" pitchFamily="18" charset="0"/>
            </a:endParaRPr>
          </a:p>
          <a:p>
            <a:pPr algn="just"/>
            <a:endParaRPr lang="fr-FR" sz="1400" b="1" dirty="0">
              <a:latin typeface="Times New Roman" pitchFamily="18" charset="0"/>
              <a:cs typeface="Times New Roman" pitchFamily="18" charset="0"/>
            </a:endParaRPr>
          </a:p>
          <a:p>
            <a:pPr algn="just"/>
            <a:endParaRPr lang="fr-FR" sz="1067" b="1" dirty="0">
              <a:latin typeface="Times New Roman" pitchFamily="18" charset="0"/>
              <a:cs typeface="Times New Roman" pitchFamily="18" charset="0"/>
            </a:endParaRPr>
          </a:p>
          <a:p>
            <a:pPr algn="just">
              <a:lnSpc>
                <a:spcPct val="170000"/>
              </a:lnSpc>
            </a:pPr>
            <a:r>
              <a:rPr lang="fr-FR" sz="1067" dirty="0"/>
              <a:t> </a:t>
            </a:r>
            <a:endParaRPr lang="fr-FR" sz="1067" dirty="0">
              <a:latin typeface="Times New Roman" pitchFamily="18" charset="0"/>
              <a:cs typeface="Times New Roman" pitchFamily="18" charset="0"/>
            </a:endParaRPr>
          </a:p>
          <a:p>
            <a:pPr algn="just">
              <a:lnSpc>
                <a:spcPct val="170000"/>
              </a:lnSpc>
            </a:pPr>
            <a:r>
              <a:rPr lang="fr-FR" sz="1067" b="1" dirty="0">
                <a:latin typeface="Times New Roman" pitchFamily="18" charset="0"/>
                <a:cs typeface="Times New Roman" pitchFamily="18" charset="0"/>
              </a:rPr>
              <a:t>                  </a:t>
            </a:r>
          </a:p>
          <a:p>
            <a:pPr algn="just">
              <a:lnSpc>
                <a:spcPct val="150000"/>
              </a:lnSpc>
            </a:pPr>
            <a:r>
              <a:rPr lang="fr-FR" sz="2400" b="1" dirty="0">
                <a:latin typeface="Times New Roman" pitchFamily="18" charset="0"/>
                <a:cs typeface="Times New Roman" pitchFamily="18" charset="0"/>
              </a:rPr>
              <a:t>                  </a:t>
            </a:r>
            <a:r>
              <a:rPr lang="fr-FR" sz="2400" b="1" dirty="0" smtClean="0">
                <a:latin typeface="Times New Roman" pitchFamily="18" charset="0"/>
                <a:cs typeface="Times New Roman" pitchFamily="18" charset="0"/>
              </a:rPr>
              <a:t>         </a:t>
            </a:r>
            <a:r>
              <a:rPr lang="fr-FR" sz="1600" b="1" dirty="0" smtClean="0">
                <a:latin typeface="Times New Roman" pitchFamily="18" charset="0"/>
                <a:cs typeface="Times New Roman" pitchFamily="18" charset="0"/>
              </a:rPr>
              <a:t>MEMOIRE </a:t>
            </a:r>
            <a:r>
              <a:rPr lang="fr-FR" sz="1600" b="1" dirty="0">
                <a:latin typeface="Times New Roman" pitchFamily="18" charset="0"/>
                <a:cs typeface="Times New Roman" pitchFamily="18" charset="0"/>
              </a:rPr>
              <a:t>DE FIN DE CYCLE POUR L’OBTENTION DU </a:t>
            </a:r>
            <a:r>
              <a:rPr lang="fr-FR" sz="1600" b="1" dirty="0" smtClean="0">
                <a:latin typeface="Times New Roman" pitchFamily="18" charset="0"/>
                <a:cs typeface="Times New Roman" pitchFamily="18" charset="0"/>
              </a:rPr>
              <a:t>LICENCE </a:t>
            </a:r>
            <a:r>
              <a:rPr lang="fr-FR" sz="1600" b="1" dirty="0">
                <a:latin typeface="Times New Roman" pitchFamily="18" charset="0"/>
                <a:cs typeface="Times New Roman" pitchFamily="18" charset="0"/>
              </a:rPr>
              <a:t>PROFESSIONNELLE </a:t>
            </a:r>
          </a:p>
          <a:p>
            <a:pPr lvl="1" algn="just">
              <a:lnSpc>
                <a:spcPct val="150000"/>
              </a:lnSpc>
            </a:pPr>
            <a:r>
              <a:rPr lang="fr-FR" sz="1600" b="1" dirty="0">
                <a:latin typeface="Times New Roman" pitchFamily="18" charset="0"/>
                <a:cs typeface="Times New Roman" pitchFamily="18" charset="0"/>
              </a:rPr>
              <a:t>                                                                                    PARCOURS: INFORMATIQUE </a:t>
            </a:r>
          </a:p>
          <a:p>
            <a:pPr lvl="1" algn="just">
              <a:lnSpc>
                <a:spcPct val="150000"/>
              </a:lnSpc>
            </a:pPr>
            <a:r>
              <a:rPr lang="fr-FR" sz="1600" b="1" dirty="0">
                <a:latin typeface="Times New Roman" pitchFamily="18" charset="0"/>
                <a:cs typeface="Times New Roman" pitchFamily="18" charset="0"/>
              </a:rPr>
              <a:t>                                                                                    OPTION: </a:t>
            </a:r>
            <a:r>
              <a:rPr lang="fr-FR" sz="1600" b="1" dirty="0" smtClean="0">
                <a:latin typeface="Times New Roman" pitchFamily="18" charset="0"/>
                <a:cs typeface="Times New Roman" pitchFamily="18" charset="0"/>
              </a:rPr>
              <a:t>RESEAUX INFORMATIQUES</a:t>
            </a:r>
            <a:endParaRPr lang="fr-FR" sz="1600" b="1" dirty="0">
              <a:latin typeface="Times New Roman" pitchFamily="18" charset="0"/>
              <a:cs typeface="Times New Roman" pitchFamily="18" charset="0"/>
            </a:endParaRPr>
          </a:p>
        </p:txBody>
      </p:sp>
      <p:sp>
        <p:nvSpPr>
          <p:cNvPr id="11" name="Rectangle 10"/>
          <p:cNvSpPr/>
          <p:nvPr/>
        </p:nvSpPr>
        <p:spPr>
          <a:xfrm>
            <a:off x="3322750" y="6373366"/>
            <a:ext cx="5200611" cy="461665"/>
          </a:xfrm>
          <a:prstGeom prst="rect">
            <a:avLst/>
          </a:prstGeom>
          <a:solidFill>
            <a:schemeClr val="accent1">
              <a:lumMod val="60000"/>
              <a:lumOff val="40000"/>
            </a:schemeClr>
          </a:solidFill>
        </p:spPr>
        <p:style>
          <a:lnRef idx="3">
            <a:schemeClr val="lt1"/>
          </a:lnRef>
          <a:fillRef idx="1">
            <a:schemeClr val="accent5"/>
          </a:fillRef>
          <a:effectRef idx="1">
            <a:schemeClr val="accent5"/>
          </a:effectRef>
          <a:fontRef idx="minor">
            <a:schemeClr val="lt1"/>
          </a:fontRef>
        </p:style>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eaLnBrk="1" hangingPunct="1">
              <a:defRPr/>
            </a:pPr>
            <a:r>
              <a:rPr lang="fr-FR" sz="2400" b="1" cap="all" dirty="0">
                <a:ln w="0"/>
                <a:solidFill>
                  <a:schemeClr val="tx2"/>
                </a:solidFill>
                <a:effectLst>
                  <a:reflection blurRad="12700" stA="50000" endPos="50000" dist="5000" dir="5400000" sy="-100000" rotWithShape="0"/>
                </a:effectLst>
              </a:rPr>
              <a:t>Année Académique : 2018/2019</a:t>
            </a:r>
          </a:p>
        </p:txBody>
      </p:sp>
      <p:sp>
        <p:nvSpPr>
          <p:cNvPr id="12" name="Arrondir un rectangle avec un coin diagonal 11"/>
          <p:cNvSpPr/>
          <p:nvPr/>
        </p:nvSpPr>
        <p:spPr>
          <a:xfrm>
            <a:off x="508000" y="4584975"/>
            <a:ext cx="11226800" cy="1042102"/>
          </a:xfrm>
          <a:prstGeom prst="round2DiagRect">
            <a:avLst/>
          </a:prstGeom>
          <a:solidFill>
            <a:schemeClr val="bg1"/>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2400" b="1" dirty="0">
                <a:solidFill>
                  <a:schemeClr val="tx1"/>
                </a:solidFill>
                <a:latin typeface="Times New Roman" pitchFamily="18" charset="0"/>
                <a:cs typeface="Times New Roman" pitchFamily="18" charset="0"/>
              </a:rPr>
              <a:t>Etude et Mise en place d’un système de </a:t>
            </a:r>
            <a:r>
              <a:rPr lang="fr-FR" sz="2400" b="1" dirty="0" smtClean="0">
                <a:solidFill>
                  <a:schemeClr val="tx1"/>
                </a:solidFill>
                <a:latin typeface="Times New Roman" pitchFamily="18" charset="0"/>
                <a:cs typeface="Times New Roman" pitchFamily="18" charset="0"/>
              </a:rPr>
              <a:t>communication VoIP Sécurise</a:t>
            </a:r>
            <a:endParaRPr lang="fr-FR" sz="2400" b="1" dirty="0">
              <a:solidFill>
                <a:schemeClr val="tx1"/>
              </a:solidFill>
              <a:latin typeface="Times New Roman" pitchFamily="18" charset="0"/>
              <a:cs typeface="Times New Roman" pitchFamily="18" charset="0"/>
            </a:endParaRPr>
          </a:p>
        </p:txBody>
      </p:sp>
      <p:pic>
        <p:nvPicPr>
          <p:cNvPr id="13" name="Image 12" descr="logo.jpeg"/>
          <p:cNvPicPr>
            <a:picLocks noChangeAspect="1"/>
          </p:cNvPicPr>
          <p:nvPr/>
        </p:nvPicPr>
        <p:blipFill>
          <a:blip r:embed="rId3"/>
          <a:stretch>
            <a:fillRect/>
          </a:stretch>
        </p:blipFill>
        <p:spPr>
          <a:xfrm>
            <a:off x="2921000" y="2075834"/>
            <a:ext cx="6538066" cy="941826"/>
          </a:xfrm>
          <a:prstGeom prst="rect">
            <a:avLst/>
          </a:prstGeom>
        </p:spPr>
      </p:pic>
      <p:sp>
        <p:nvSpPr>
          <p:cNvPr id="3" name="Rectangle 2"/>
          <p:cNvSpPr/>
          <p:nvPr/>
        </p:nvSpPr>
        <p:spPr>
          <a:xfrm>
            <a:off x="4999590" y="-58345"/>
            <a:ext cx="2706189" cy="400110"/>
          </a:xfrm>
          <a:prstGeom prst="rect">
            <a:avLst/>
          </a:prstGeom>
        </p:spPr>
        <p:txBody>
          <a:bodyPr wrap="none">
            <a:spAutoFit/>
          </a:bodyPr>
          <a:lstStyle/>
          <a:p>
            <a:pPr algn="ctr"/>
            <a:r>
              <a:rPr lang="fr-FR" sz="2000" b="1" dirty="0">
                <a:latin typeface="Times New Roman" pitchFamily="18" charset="0"/>
                <a:cs typeface="Times New Roman" pitchFamily="18" charset="0"/>
              </a:rPr>
              <a:t>République du Sénégal</a:t>
            </a:r>
            <a:endParaRPr lang="fr-FR" sz="2000" b="1" dirty="0"/>
          </a:p>
        </p:txBody>
      </p:sp>
      <p:sp>
        <p:nvSpPr>
          <p:cNvPr id="2" name="ZoneTexte 1"/>
          <p:cNvSpPr txBox="1"/>
          <p:nvPr/>
        </p:nvSpPr>
        <p:spPr>
          <a:xfrm>
            <a:off x="499705" y="5651639"/>
            <a:ext cx="11543324" cy="646331"/>
          </a:xfrm>
          <a:prstGeom prst="rect">
            <a:avLst/>
          </a:prstGeom>
          <a:noFill/>
        </p:spPr>
        <p:txBody>
          <a:bodyPr wrap="square" rtlCol="0">
            <a:spAutoFit/>
          </a:bodyPr>
          <a:lstStyle/>
          <a:p>
            <a:r>
              <a:rPr lang="fr-FR" b="1" i="1" dirty="0">
                <a:latin typeface="Times New Roman" panose="02020603050405020304" pitchFamily="18" charset="0"/>
                <a:ea typeface="Times New Roman" panose="02020603050405020304" pitchFamily="18" charset="0"/>
              </a:rPr>
              <a:t>Présenté et soutenu par             		                                                                        Professeur encadreur 	</a:t>
            </a:r>
            <a:endParaRPr lang="fr-FR" dirty="0">
              <a:latin typeface="Times New Roman" panose="02020603050405020304" pitchFamily="18" charset="0"/>
              <a:ea typeface="Times New Roman" panose="02020603050405020304" pitchFamily="18" charset="0"/>
            </a:endParaRPr>
          </a:p>
          <a:p>
            <a:r>
              <a:rPr lang="fr-FR" i="1" dirty="0" smtClean="0">
                <a:latin typeface="Times New Roman" panose="02020603050405020304" pitchFamily="18" charset="0"/>
                <a:ea typeface="Times New Roman" panose="02020603050405020304" pitchFamily="18" charset="0"/>
              </a:rPr>
              <a:t>M</a:t>
            </a:r>
            <a:r>
              <a:rPr lang="fr-FR" i="1" dirty="0">
                <a:latin typeface="Times New Roman" panose="02020603050405020304" pitchFamily="18" charset="0"/>
                <a:ea typeface="Times New Roman" panose="02020603050405020304" pitchFamily="18" charset="0"/>
              </a:rPr>
              <a:t>. Libane </a:t>
            </a:r>
            <a:r>
              <a:rPr lang="fr-FR" i="1" dirty="0" smtClean="0">
                <a:latin typeface="Times New Roman" panose="02020603050405020304" pitchFamily="18" charset="0"/>
                <a:ea typeface="Times New Roman" panose="02020603050405020304" pitchFamily="18" charset="0"/>
              </a:rPr>
              <a:t>Gamal Hassan</a:t>
            </a:r>
            <a:r>
              <a:rPr lang="fr-FR" i="1" dirty="0">
                <a:latin typeface="Times New Roman" panose="02020603050405020304" pitchFamily="18" charset="0"/>
                <a:ea typeface="Times New Roman" panose="02020603050405020304" pitchFamily="18" charset="0"/>
              </a:rPr>
              <a:t>		                                                                                              </a:t>
            </a:r>
            <a:r>
              <a:rPr lang="fr-FR" i="1" dirty="0" smtClean="0">
                <a:latin typeface="Times New Roman" panose="02020603050405020304" pitchFamily="18" charset="0"/>
                <a:ea typeface="Times New Roman" panose="02020603050405020304" pitchFamily="18" charset="0"/>
              </a:rPr>
              <a:t>M. Ahmed Elkhalipha </a:t>
            </a:r>
            <a:endParaRPr lang="fr-FR" dirty="0"/>
          </a:p>
        </p:txBody>
      </p:sp>
      <p:pic>
        <p:nvPicPr>
          <p:cNvPr id="10" name="Image 9"/>
          <p:cNvPicPr/>
          <p:nvPr/>
        </p:nvPicPr>
        <p:blipFill>
          <a:blip r:embed="rId4">
            <a:extLst>
              <a:ext uri="{28A0092B-C50C-407E-A947-70E740481C1C}">
                <a14:useLocalDpi xmlns:a14="http://schemas.microsoft.com/office/drawing/2010/main" val="0"/>
              </a:ext>
            </a:extLst>
          </a:blip>
          <a:srcRect/>
          <a:stretch>
            <a:fillRect/>
          </a:stretch>
        </p:blipFill>
        <p:spPr bwMode="auto">
          <a:xfrm>
            <a:off x="5448822" y="341766"/>
            <a:ext cx="1678487" cy="59415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4663651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idx="12"/>
          </p:nvPr>
        </p:nvSpPr>
        <p:spPr/>
        <p:txBody>
          <a:bodyPr/>
          <a:lstStyle/>
          <a:p>
            <a:fld id="{00000000-1234-1234-1234-123412341234}" type="slidenum">
              <a:rPr lang="en" smtClean="0"/>
              <a:pPr/>
              <a:t>10</a:t>
            </a:fld>
            <a:endParaRPr lang="en"/>
          </a:p>
        </p:txBody>
      </p:sp>
      <p:sp>
        <p:nvSpPr>
          <p:cNvPr id="4" name="ZoneTexte 3"/>
          <p:cNvSpPr txBox="1"/>
          <p:nvPr/>
        </p:nvSpPr>
        <p:spPr>
          <a:xfrm>
            <a:off x="1821908" y="146522"/>
            <a:ext cx="9362554" cy="954107"/>
          </a:xfrm>
          <a:prstGeom prst="rect">
            <a:avLst/>
          </a:prstGeom>
          <a:noFill/>
        </p:spPr>
        <p:txBody>
          <a:bodyPr wrap="square" rtlCol="0">
            <a:spAutoFit/>
          </a:bodyPr>
          <a:lstStyle/>
          <a:p>
            <a:pPr algn="ctr"/>
            <a:r>
              <a:rPr lang="fr-FR" sz="2800" b="1" dirty="0"/>
              <a:t>NOTIONS SUR LA VOIP </a:t>
            </a:r>
            <a:endParaRPr lang="fr-FR" sz="2800" b="1" dirty="0">
              <a:latin typeface="Times New Roman" panose="02020603050405020304" pitchFamily="18" charset="0"/>
              <a:cs typeface="Times New Roman" panose="02020603050405020304" pitchFamily="18" charset="0"/>
            </a:endParaRPr>
          </a:p>
          <a:p>
            <a:pPr algn="ctr"/>
            <a:endParaRPr lang="fr-FR" sz="2800" b="1" dirty="0">
              <a:latin typeface="Times New Roman" panose="02020603050405020304" pitchFamily="18" charset="0"/>
              <a:cs typeface="Times New Roman" panose="02020603050405020304" pitchFamily="18" charset="0"/>
            </a:endParaRPr>
          </a:p>
        </p:txBody>
      </p:sp>
      <p:sp>
        <p:nvSpPr>
          <p:cNvPr id="6" name="ZoneTexte 5"/>
          <p:cNvSpPr txBox="1"/>
          <p:nvPr/>
        </p:nvSpPr>
        <p:spPr>
          <a:xfrm>
            <a:off x="1097280" y="867053"/>
            <a:ext cx="3816096" cy="646331"/>
          </a:xfrm>
          <a:prstGeom prst="rect">
            <a:avLst/>
          </a:prstGeom>
          <a:noFill/>
        </p:spPr>
        <p:txBody>
          <a:bodyPr wrap="square" rtlCol="0">
            <a:spAutoFit/>
          </a:bodyPr>
          <a:lstStyle/>
          <a:p>
            <a:pPr marL="342900" lvl="0" indent="-342900">
              <a:lnSpc>
                <a:spcPct val="150000"/>
              </a:lnSpc>
              <a:spcBef>
                <a:spcPts val="130"/>
              </a:spcBef>
              <a:spcAft>
                <a:spcPts val="800"/>
              </a:spcAft>
              <a:buFont typeface="Wingdings" panose="05000000000000000000" pitchFamily="2" charset="2"/>
              <a:buChar char="v"/>
            </a:pPr>
            <a:r>
              <a:rPr lang="fr-FR" sz="2400" b="1" dirty="0" smtClean="0">
                <a:solidFill>
                  <a:schemeClr val="accent1">
                    <a:lumMod val="75000"/>
                  </a:schemeClr>
                </a:solidFill>
              </a:rPr>
              <a:t>LES PROTOCOLES DE  </a:t>
            </a:r>
            <a:r>
              <a:rPr lang="fr-FR" sz="2400" b="1" dirty="0">
                <a:solidFill>
                  <a:schemeClr val="accent1">
                    <a:lumMod val="75000"/>
                  </a:schemeClr>
                </a:solidFill>
              </a:rPr>
              <a:t>VoIP</a:t>
            </a:r>
          </a:p>
        </p:txBody>
      </p:sp>
      <p:sp>
        <p:nvSpPr>
          <p:cNvPr id="7" name="Rectangle 6"/>
          <p:cNvSpPr/>
          <p:nvPr/>
        </p:nvSpPr>
        <p:spPr>
          <a:xfrm>
            <a:off x="1411462" y="1513384"/>
            <a:ext cx="3187732" cy="507831"/>
          </a:xfrm>
          <a:prstGeom prst="rect">
            <a:avLst/>
          </a:prstGeom>
        </p:spPr>
        <p:txBody>
          <a:bodyPr wrap="none">
            <a:spAutoFit/>
          </a:bodyPr>
          <a:lstStyle/>
          <a:p>
            <a:pPr marL="342900" lvl="0" indent="-342900" algn="just">
              <a:lnSpc>
                <a:spcPct val="150000"/>
              </a:lnSpc>
              <a:spcAft>
                <a:spcPts val="0"/>
              </a:spcAft>
              <a:buFont typeface="Wingdings" panose="05000000000000000000" pitchFamily="2" charset="2"/>
              <a:buChar char="Ø"/>
            </a:pPr>
            <a:r>
              <a:rPr lang="fr-FR" b="1" kern="100" dirty="0">
                <a:solidFill>
                  <a:srgbClr val="000000"/>
                </a:solidFill>
                <a:latin typeface="Times New Roman" panose="02020603050405020304" pitchFamily="18" charset="0"/>
                <a:ea typeface="Times New Roman" panose="02020603050405020304" pitchFamily="18" charset="0"/>
                <a:cs typeface="Lohit Devanagari"/>
              </a:rPr>
              <a:t> Protocoles de signalisation</a:t>
            </a:r>
            <a:endParaRPr lang="fr-FR" kern="100" dirty="0">
              <a:effectLst/>
              <a:latin typeface="Liberation Serif"/>
              <a:ea typeface="WenQuanYi Micro Hei"/>
              <a:cs typeface="Lohit Devanagari"/>
            </a:endParaRPr>
          </a:p>
        </p:txBody>
      </p:sp>
      <p:sp>
        <p:nvSpPr>
          <p:cNvPr id="8" name="Rectangle 7"/>
          <p:cNvSpPr/>
          <p:nvPr/>
        </p:nvSpPr>
        <p:spPr>
          <a:xfrm>
            <a:off x="1857174" y="1926139"/>
            <a:ext cx="1043876" cy="457754"/>
          </a:xfrm>
          <a:prstGeom prst="rect">
            <a:avLst/>
          </a:prstGeom>
        </p:spPr>
        <p:txBody>
          <a:bodyPr wrap="none">
            <a:spAutoFit/>
          </a:bodyPr>
          <a:lstStyle/>
          <a:p>
            <a:pPr marL="285750" lvl="0" indent="-285750" algn="just">
              <a:lnSpc>
                <a:spcPct val="150000"/>
              </a:lnSpc>
              <a:spcAft>
                <a:spcPts val="0"/>
              </a:spcAft>
              <a:buFont typeface="Arial" panose="020B0604020202020204" pitchFamily="34" charset="0"/>
              <a:buChar char="•"/>
            </a:pPr>
            <a:r>
              <a:rPr lang="fr-FR" kern="100" dirty="0">
                <a:solidFill>
                  <a:srgbClr val="000000"/>
                </a:solidFill>
                <a:latin typeface="Times New Roman" panose="02020603050405020304" pitchFamily="18" charset="0"/>
                <a:ea typeface="Times New Roman" panose="02020603050405020304" pitchFamily="18" charset="0"/>
                <a:cs typeface="Lohit Devanagari"/>
              </a:rPr>
              <a:t>H.323</a:t>
            </a:r>
            <a:endParaRPr lang="fr-FR" kern="100" dirty="0">
              <a:effectLst/>
              <a:latin typeface="Liberation Serif"/>
              <a:ea typeface="WenQuanYi Micro Hei"/>
              <a:cs typeface="Lohit Devanagari"/>
            </a:endParaRPr>
          </a:p>
        </p:txBody>
      </p:sp>
      <p:sp>
        <p:nvSpPr>
          <p:cNvPr id="9" name="Rectangle 8"/>
          <p:cNvSpPr/>
          <p:nvPr/>
        </p:nvSpPr>
        <p:spPr>
          <a:xfrm>
            <a:off x="1857174" y="2318168"/>
            <a:ext cx="986167" cy="369332"/>
          </a:xfrm>
          <a:prstGeom prst="rect">
            <a:avLst/>
          </a:prstGeom>
        </p:spPr>
        <p:txBody>
          <a:bodyPr wrap="none">
            <a:spAutoFit/>
          </a:bodyPr>
          <a:lstStyle/>
          <a:p>
            <a:pPr marL="285750" indent="-285750">
              <a:buFont typeface="Arial" panose="020B0604020202020204" pitchFamily="34" charset="0"/>
              <a:buChar char="•"/>
            </a:pPr>
            <a:r>
              <a:rPr lang="fr-FR" dirty="0">
                <a:solidFill>
                  <a:srgbClr val="000000"/>
                </a:solidFill>
                <a:latin typeface="Times New Roman" panose="02020603050405020304" pitchFamily="18" charset="0"/>
                <a:ea typeface="Times New Roman" panose="02020603050405020304" pitchFamily="18" charset="0"/>
              </a:rPr>
              <a:t>Q931</a:t>
            </a:r>
            <a:endParaRPr lang="fr-FR" dirty="0"/>
          </a:p>
        </p:txBody>
      </p:sp>
      <p:sp>
        <p:nvSpPr>
          <p:cNvPr id="10" name="Rectangle 9"/>
          <p:cNvSpPr/>
          <p:nvPr/>
        </p:nvSpPr>
        <p:spPr>
          <a:xfrm>
            <a:off x="1857174" y="2542732"/>
            <a:ext cx="807772" cy="507831"/>
          </a:xfrm>
          <a:prstGeom prst="rect">
            <a:avLst/>
          </a:prstGeom>
        </p:spPr>
        <p:txBody>
          <a:bodyPr wrap="square">
            <a:spAutoFit/>
          </a:bodyPr>
          <a:lstStyle/>
          <a:p>
            <a:pPr marL="285750" lvl="0" indent="-285750" algn="just">
              <a:lnSpc>
                <a:spcPct val="150000"/>
              </a:lnSpc>
              <a:spcAft>
                <a:spcPts val="0"/>
              </a:spcAft>
              <a:buFont typeface="Arial" panose="020B0604020202020204" pitchFamily="34" charset="0"/>
              <a:buChar char="•"/>
            </a:pPr>
            <a:r>
              <a:rPr lang="fr-FR" kern="100" dirty="0">
                <a:solidFill>
                  <a:srgbClr val="000000"/>
                </a:solidFill>
                <a:latin typeface="Times New Roman" panose="02020603050405020304" pitchFamily="18" charset="0"/>
                <a:ea typeface="Times New Roman" panose="02020603050405020304" pitchFamily="18" charset="0"/>
                <a:cs typeface="Lohit Devanagari"/>
              </a:rPr>
              <a:t>SIP</a:t>
            </a:r>
            <a:endParaRPr lang="fr-FR" kern="100" dirty="0">
              <a:effectLst/>
              <a:latin typeface="Liberation Serif"/>
              <a:ea typeface="WenQuanYi Micro Hei"/>
              <a:cs typeface="Lohit Devanagari"/>
            </a:endParaRPr>
          </a:p>
        </p:txBody>
      </p:sp>
      <p:sp>
        <p:nvSpPr>
          <p:cNvPr id="11" name="Rectangle 10"/>
          <p:cNvSpPr/>
          <p:nvPr/>
        </p:nvSpPr>
        <p:spPr>
          <a:xfrm>
            <a:off x="1857174" y="2879568"/>
            <a:ext cx="1473480" cy="507831"/>
          </a:xfrm>
          <a:prstGeom prst="rect">
            <a:avLst/>
          </a:prstGeom>
        </p:spPr>
        <p:txBody>
          <a:bodyPr wrap="none">
            <a:spAutoFit/>
          </a:bodyPr>
          <a:lstStyle/>
          <a:p>
            <a:pPr marL="285750" lvl="0" indent="-285750" algn="just">
              <a:lnSpc>
                <a:spcPct val="150000"/>
              </a:lnSpc>
              <a:spcAft>
                <a:spcPts val="0"/>
              </a:spcAft>
              <a:buFont typeface="Arial" panose="020B0604020202020204" pitchFamily="34" charset="0"/>
              <a:buChar char="•"/>
            </a:pPr>
            <a:r>
              <a:rPr lang="fr-FR" kern="100" dirty="0">
                <a:solidFill>
                  <a:srgbClr val="000000"/>
                </a:solidFill>
                <a:latin typeface="Times New Roman" panose="02020603050405020304" pitchFamily="18" charset="0"/>
                <a:ea typeface="Times New Roman" panose="02020603050405020304" pitchFamily="18" charset="0"/>
                <a:cs typeface="Lohit Devanagari"/>
              </a:rPr>
              <a:t>IAX/IAX2</a:t>
            </a:r>
            <a:endParaRPr lang="fr-FR" kern="100" dirty="0">
              <a:effectLst/>
              <a:latin typeface="Liberation Serif"/>
              <a:ea typeface="WenQuanYi Micro Hei"/>
              <a:cs typeface="Lohit Devanagari"/>
            </a:endParaRPr>
          </a:p>
        </p:txBody>
      </p:sp>
      <p:sp>
        <p:nvSpPr>
          <p:cNvPr id="12" name="ZoneTexte 11"/>
          <p:cNvSpPr txBox="1"/>
          <p:nvPr/>
        </p:nvSpPr>
        <p:spPr>
          <a:xfrm>
            <a:off x="1024128" y="3398931"/>
            <a:ext cx="4888992" cy="646331"/>
          </a:xfrm>
          <a:prstGeom prst="rect">
            <a:avLst/>
          </a:prstGeom>
          <a:noFill/>
        </p:spPr>
        <p:txBody>
          <a:bodyPr wrap="square" rtlCol="0">
            <a:spAutoFit/>
          </a:bodyPr>
          <a:lstStyle/>
          <a:p>
            <a:pPr marL="342900" lvl="0" indent="-342900">
              <a:lnSpc>
                <a:spcPct val="150000"/>
              </a:lnSpc>
              <a:spcBef>
                <a:spcPts val="130"/>
              </a:spcBef>
              <a:spcAft>
                <a:spcPts val="800"/>
              </a:spcAft>
              <a:buFont typeface="Wingdings" panose="05000000000000000000" pitchFamily="2" charset="2"/>
              <a:buChar char="v"/>
            </a:pPr>
            <a:r>
              <a:rPr lang="fr-FR" sz="2400" b="1" dirty="0" smtClean="0">
                <a:solidFill>
                  <a:schemeClr val="accent1">
                    <a:lumMod val="75000"/>
                  </a:schemeClr>
                </a:solidFill>
              </a:rPr>
              <a:t>LES FONCTIONEMENT  DE  </a:t>
            </a:r>
            <a:r>
              <a:rPr lang="fr-FR" sz="2400" b="1" dirty="0">
                <a:solidFill>
                  <a:schemeClr val="accent1">
                    <a:lumMod val="75000"/>
                  </a:schemeClr>
                </a:solidFill>
              </a:rPr>
              <a:t>VoIP</a:t>
            </a:r>
          </a:p>
        </p:txBody>
      </p:sp>
      <p:sp>
        <p:nvSpPr>
          <p:cNvPr id="21" name="Rectangle 20"/>
          <p:cNvSpPr/>
          <p:nvPr/>
        </p:nvSpPr>
        <p:spPr>
          <a:xfrm>
            <a:off x="243840" y="4076682"/>
            <a:ext cx="8428043" cy="964880"/>
          </a:xfrm>
          <a:prstGeom prst="rect">
            <a:avLst/>
          </a:prstGeom>
        </p:spPr>
        <p:txBody>
          <a:bodyPr wrap="square">
            <a:spAutoFit/>
          </a:bodyPr>
          <a:lstStyle/>
          <a:p>
            <a:pPr marL="1200150" marR="1382395" lvl="2" indent="-285750">
              <a:lnSpc>
                <a:spcPct val="105000"/>
              </a:lnSpc>
              <a:spcBef>
                <a:spcPts val="135"/>
              </a:spcBef>
              <a:buFont typeface="Wingdings" panose="05000000000000000000" pitchFamily="2" charset="2"/>
              <a:buChar char="Ø"/>
            </a:pPr>
            <a:r>
              <a:rPr lang="fr-FR" dirty="0"/>
              <a:t>La conversation analogique est encodée dans un format numérique, avec compression possible, et encapsulée dans des paquets IP pour être transportée sur le réseau WAN/LAN</a:t>
            </a:r>
          </a:p>
        </p:txBody>
      </p:sp>
    </p:spTree>
    <p:extLst>
      <p:ext uri="{BB962C8B-B14F-4D97-AF65-F5344CB8AC3E}">
        <p14:creationId xmlns:p14="http://schemas.microsoft.com/office/powerpoint/2010/main" val="2956098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fill="hold"/>
                                        <p:tgtEl>
                                          <p:spTgt spid="12"/>
                                        </p:tgtEl>
                                        <p:attrNameLst>
                                          <p:attrName>ppt_x</p:attrName>
                                        </p:attrNameLst>
                                      </p:cBhvr>
                                      <p:tavLst>
                                        <p:tav tm="0">
                                          <p:val>
                                            <p:strVal val="#ppt_x"/>
                                          </p:val>
                                        </p:tav>
                                        <p:tav tm="100000">
                                          <p:val>
                                            <p:strVal val="#ppt_x"/>
                                          </p:val>
                                        </p:tav>
                                      </p:tavLst>
                                    </p:anim>
                                    <p:anim calcmode="lin" valueType="num">
                                      <p:cBhvr additive="base">
                                        <p:cTn id="5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anim calcmode="lin" valueType="num">
                                      <p:cBhvr additive="base">
                                        <p:cTn id="55" dur="500" fill="hold"/>
                                        <p:tgtEl>
                                          <p:spTgt spid="21"/>
                                        </p:tgtEl>
                                        <p:attrNameLst>
                                          <p:attrName>ppt_x</p:attrName>
                                        </p:attrNameLst>
                                      </p:cBhvr>
                                      <p:tavLst>
                                        <p:tav tm="0">
                                          <p:val>
                                            <p:strVal val="#ppt_x"/>
                                          </p:val>
                                        </p:tav>
                                        <p:tav tm="100000">
                                          <p:val>
                                            <p:strVal val="#ppt_x"/>
                                          </p:val>
                                        </p:tav>
                                      </p:tavLst>
                                    </p:anim>
                                    <p:anim calcmode="lin" valueType="num">
                                      <p:cBhvr additive="base">
                                        <p:cTn id="5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P spid="10" grpId="0"/>
      <p:bldP spid="11" grpId="0"/>
      <p:bldP spid="12" grpId="0"/>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idx="12"/>
          </p:nvPr>
        </p:nvSpPr>
        <p:spPr/>
        <p:txBody>
          <a:bodyPr/>
          <a:lstStyle/>
          <a:p>
            <a:fld id="{00000000-1234-1234-1234-123412341234}" type="slidenum">
              <a:rPr lang="en" smtClean="0"/>
              <a:pPr/>
              <a:t>11</a:t>
            </a:fld>
            <a:endParaRPr lang="en"/>
          </a:p>
        </p:txBody>
      </p:sp>
      <p:sp>
        <p:nvSpPr>
          <p:cNvPr id="4" name="ZoneTexte 3"/>
          <p:cNvSpPr txBox="1"/>
          <p:nvPr/>
        </p:nvSpPr>
        <p:spPr>
          <a:xfrm>
            <a:off x="1383457" y="261630"/>
            <a:ext cx="9362554" cy="523220"/>
          </a:xfrm>
          <a:prstGeom prst="rect">
            <a:avLst/>
          </a:prstGeom>
          <a:noFill/>
        </p:spPr>
        <p:txBody>
          <a:bodyPr wrap="square" rtlCol="0">
            <a:spAutoFit/>
          </a:bodyPr>
          <a:lstStyle/>
          <a:p>
            <a:pPr algn="ctr"/>
            <a:r>
              <a:rPr lang="fr-FR" sz="2800" b="1" dirty="0" smtClean="0">
                <a:latin typeface="Times New Roman" panose="02020603050405020304" pitchFamily="18" charset="0"/>
                <a:cs typeface="Times New Roman" panose="02020603050405020304" pitchFamily="18" charset="0"/>
              </a:rPr>
              <a:t>PRESENTATION DE LA SOLUTION </a:t>
            </a:r>
            <a:endParaRPr lang="fr-FR" sz="2800" b="1" dirty="0">
              <a:latin typeface="Times New Roman" panose="02020603050405020304" pitchFamily="18" charset="0"/>
              <a:cs typeface="Times New Roman" panose="02020603050405020304" pitchFamily="18" charset="0"/>
            </a:endParaRPr>
          </a:p>
        </p:txBody>
      </p:sp>
      <p:sp>
        <p:nvSpPr>
          <p:cNvPr id="5" name="ZoneTexte 4"/>
          <p:cNvSpPr txBox="1"/>
          <p:nvPr/>
        </p:nvSpPr>
        <p:spPr>
          <a:xfrm>
            <a:off x="1383457" y="902916"/>
            <a:ext cx="5407487" cy="523220"/>
          </a:xfrm>
          <a:prstGeom prst="rect">
            <a:avLst/>
          </a:prstGeom>
          <a:noFill/>
        </p:spPr>
        <p:txBody>
          <a:bodyPr wrap="square" rtlCol="0">
            <a:spAutoFit/>
          </a:bodyPr>
          <a:lstStyle/>
          <a:p>
            <a:pPr marL="457200" indent="-457200">
              <a:buFont typeface="Wingdings" panose="05000000000000000000" pitchFamily="2" charset="2"/>
              <a:buChar char="v"/>
            </a:pPr>
            <a:r>
              <a:rPr lang="fr-FR" sz="2800" b="1" dirty="0" smtClean="0">
                <a:solidFill>
                  <a:schemeClr val="accent1">
                    <a:lumMod val="75000"/>
                  </a:schemeClr>
                </a:solidFill>
              </a:rPr>
              <a:t>Comparaison des Solutions  </a:t>
            </a:r>
            <a:endParaRPr lang="fr-FR" sz="2800" b="1" dirty="0">
              <a:solidFill>
                <a:schemeClr val="accent1">
                  <a:lumMod val="75000"/>
                </a:schemeClr>
              </a:solidFill>
            </a:endParaRPr>
          </a:p>
        </p:txBody>
      </p:sp>
      <p:graphicFrame>
        <p:nvGraphicFramePr>
          <p:cNvPr id="11" name="Tableau 10"/>
          <p:cNvGraphicFramePr>
            <a:graphicFrameLocks noGrp="1"/>
          </p:cNvGraphicFramePr>
          <p:nvPr>
            <p:extLst>
              <p:ext uri="{D42A27DB-BD31-4B8C-83A1-F6EECF244321}">
                <p14:modId xmlns:p14="http://schemas.microsoft.com/office/powerpoint/2010/main" val="650951700"/>
              </p:ext>
            </p:extLst>
          </p:nvPr>
        </p:nvGraphicFramePr>
        <p:xfrm>
          <a:off x="646175" y="1470142"/>
          <a:ext cx="10863072" cy="4394210"/>
        </p:xfrm>
        <a:graphic>
          <a:graphicData uri="http://schemas.openxmlformats.org/drawingml/2006/table">
            <a:tbl>
              <a:tblPr firstRow="1" firstCol="1" bandRow="1">
                <a:tableStyleId>{5C22544A-7EE6-4342-B048-85BDC9FD1C3A}</a:tableStyleId>
              </a:tblPr>
              <a:tblGrid>
                <a:gridCol w="3621024"/>
                <a:gridCol w="3621024"/>
                <a:gridCol w="3621024"/>
              </a:tblGrid>
              <a:tr h="439421">
                <a:tc>
                  <a:txBody>
                    <a:bodyPr/>
                    <a:lstStyle/>
                    <a:p>
                      <a:pPr algn="just">
                        <a:lnSpc>
                          <a:spcPct val="150000"/>
                        </a:lnSpc>
                        <a:spcAft>
                          <a:spcPts val="2250"/>
                        </a:spcAft>
                      </a:pPr>
                      <a:r>
                        <a:rPr lang="fr-FR" sz="1200" dirty="0">
                          <a:effectLst/>
                        </a:rPr>
                        <a:t>Critères </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just">
                        <a:lnSpc>
                          <a:spcPct val="150000"/>
                        </a:lnSpc>
                        <a:spcAft>
                          <a:spcPts val="2250"/>
                        </a:spcAft>
                      </a:pPr>
                      <a:r>
                        <a:rPr lang="fr-FR" sz="1200">
                          <a:effectLst/>
                        </a:rPr>
                        <a:t>Solution Cisco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just">
                        <a:lnSpc>
                          <a:spcPct val="150000"/>
                        </a:lnSpc>
                        <a:spcAft>
                          <a:spcPts val="2250"/>
                        </a:spcAft>
                      </a:pPr>
                      <a:r>
                        <a:rPr lang="fr-FR" sz="1200">
                          <a:effectLst/>
                        </a:rPr>
                        <a:t>Solution Asterisk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439421">
                <a:tc>
                  <a:txBody>
                    <a:bodyPr/>
                    <a:lstStyle/>
                    <a:p>
                      <a:pPr algn="just">
                        <a:lnSpc>
                          <a:spcPct val="150000"/>
                        </a:lnSpc>
                        <a:spcAft>
                          <a:spcPts val="2250"/>
                        </a:spcAft>
                      </a:pPr>
                      <a:r>
                        <a:rPr lang="fr-FR" sz="1200">
                          <a:effectLst/>
                        </a:rPr>
                        <a:t>Mise a l’échelle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just">
                        <a:lnSpc>
                          <a:spcPct val="150000"/>
                        </a:lnSpc>
                        <a:spcAft>
                          <a:spcPts val="2250"/>
                        </a:spcAft>
                      </a:pPr>
                      <a:r>
                        <a:rPr lang="fr-FR" sz="1200">
                          <a:effectLst/>
                        </a:rPr>
                        <a:t>Limite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just">
                        <a:lnSpc>
                          <a:spcPct val="150000"/>
                        </a:lnSpc>
                        <a:spcAft>
                          <a:spcPts val="2250"/>
                        </a:spcAft>
                      </a:pPr>
                      <a:r>
                        <a:rPr lang="fr-FR" sz="1200">
                          <a:effectLst/>
                        </a:rPr>
                        <a:t>Oui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439421">
                <a:tc>
                  <a:txBody>
                    <a:bodyPr/>
                    <a:lstStyle/>
                    <a:p>
                      <a:pPr algn="just">
                        <a:lnSpc>
                          <a:spcPct val="150000"/>
                        </a:lnSpc>
                        <a:spcAft>
                          <a:spcPts val="2250"/>
                        </a:spcAft>
                      </a:pPr>
                      <a:r>
                        <a:rPr lang="fr-FR" sz="1200">
                          <a:effectLst/>
                        </a:rPr>
                        <a:t>Qualité de services (QoS)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just">
                        <a:lnSpc>
                          <a:spcPct val="150000"/>
                        </a:lnSpc>
                        <a:spcAft>
                          <a:spcPts val="2250"/>
                        </a:spcAft>
                      </a:pPr>
                      <a:r>
                        <a:rPr lang="fr-FR" sz="1200">
                          <a:effectLst/>
                        </a:rPr>
                        <a:t>Oui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just">
                        <a:lnSpc>
                          <a:spcPct val="150000"/>
                        </a:lnSpc>
                        <a:spcAft>
                          <a:spcPts val="2250"/>
                        </a:spcAft>
                      </a:pPr>
                      <a:r>
                        <a:rPr lang="fr-FR" sz="1200">
                          <a:effectLst/>
                        </a:rPr>
                        <a:t>Oui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439421">
                <a:tc>
                  <a:txBody>
                    <a:bodyPr/>
                    <a:lstStyle/>
                    <a:p>
                      <a:pPr algn="just">
                        <a:lnSpc>
                          <a:spcPct val="150000"/>
                        </a:lnSpc>
                        <a:spcAft>
                          <a:spcPts val="2250"/>
                        </a:spcAft>
                      </a:pPr>
                      <a:r>
                        <a:rPr lang="fr-FR" sz="1200">
                          <a:effectLst/>
                        </a:rPr>
                        <a:t>Haute disponibilité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just">
                        <a:lnSpc>
                          <a:spcPct val="150000"/>
                        </a:lnSpc>
                        <a:spcAft>
                          <a:spcPts val="2250"/>
                        </a:spcAft>
                      </a:pPr>
                      <a:r>
                        <a:rPr lang="fr-FR" sz="1200" dirty="0">
                          <a:effectLst/>
                        </a:rPr>
                        <a:t>Oui </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just">
                        <a:lnSpc>
                          <a:spcPct val="150000"/>
                        </a:lnSpc>
                        <a:spcAft>
                          <a:spcPts val="2250"/>
                        </a:spcAft>
                      </a:pPr>
                      <a:r>
                        <a:rPr lang="fr-FR" sz="1200">
                          <a:effectLst/>
                        </a:rPr>
                        <a:t>Oui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439421">
                <a:tc>
                  <a:txBody>
                    <a:bodyPr/>
                    <a:lstStyle/>
                    <a:p>
                      <a:pPr algn="just">
                        <a:lnSpc>
                          <a:spcPct val="150000"/>
                        </a:lnSpc>
                        <a:spcAft>
                          <a:spcPts val="2250"/>
                        </a:spcAft>
                      </a:pPr>
                      <a:r>
                        <a:rPr lang="fr-FR" sz="1200" dirty="0">
                          <a:effectLst/>
                        </a:rPr>
                        <a:t>Backup du système </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just">
                        <a:lnSpc>
                          <a:spcPct val="150000"/>
                        </a:lnSpc>
                        <a:spcAft>
                          <a:spcPts val="2250"/>
                        </a:spcAft>
                      </a:pPr>
                      <a:r>
                        <a:rPr lang="fr-FR" sz="1200">
                          <a:effectLst/>
                        </a:rPr>
                        <a:t>Limite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just">
                        <a:lnSpc>
                          <a:spcPct val="150000"/>
                        </a:lnSpc>
                        <a:spcAft>
                          <a:spcPts val="2250"/>
                        </a:spcAft>
                      </a:pPr>
                      <a:r>
                        <a:rPr lang="fr-FR" sz="1200">
                          <a:effectLst/>
                        </a:rPr>
                        <a:t>Oui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439421">
                <a:tc>
                  <a:txBody>
                    <a:bodyPr/>
                    <a:lstStyle/>
                    <a:p>
                      <a:pPr algn="just">
                        <a:lnSpc>
                          <a:spcPct val="150000"/>
                        </a:lnSpc>
                        <a:spcAft>
                          <a:spcPts val="2250"/>
                        </a:spcAft>
                      </a:pPr>
                      <a:r>
                        <a:rPr lang="fr-FR" sz="1200">
                          <a:effectLst/>
                        </a:rPr>
                        <a:t>Redondance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just">
                        <a:lnSpc>
                          <a:spcPct val="150000"/>
                        </a:lnSpc>
                        <a:spcAft>
                          <a:spcPts val="2250"/>
                        </a:spcAft>
                      </a:pPr>
                      <a:r>
                        <a:rPr lang="fr-FR" sz="1200">
                          <a:effectLst/>
                        </a:rPr>
                        <a:t>Limite par la licence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just">
                        <a:lnSpc>
                          <a:spcPct val="150000"/>
                        </a:lnSpc>
                        <a:spcAft>
                          <a:spcPts val="2250"/>
                        </a:spcAft>
                      </a:pPr>
                      <a:r>
                        <a:rPr lang="fr-FR" sz="1200">
                          <a:effectLst/>
                        </a:rPr>
                        <a:t>Oui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439421">
                <a:tc>
                  <a:txBody>
                    <a:bodyPr/>
                    <a:lstStyle/>
                    <a:p>
                      <a:pPr algn="just">
                        <a:lnSpc>
                          <a:spcPct val="150000"/>
                        </a:lnSpc>
                        <a:spcAft>
                          <a:spcPts val="2250"/>
                        </a:spcAft>
                      </a:pPr>
                      <a:r>
                        <a:rPr lang="fr-FR" sz="1200">
                          <a:effectLst/>
                        </a:rPr>
                        <a:t>Interopérabilité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just">
                        <a:lnSpc>
                          <a:spcPct val="150000"/>
                        </a:lnSpc>
                        <a:spcAft>
                          <a:spcPts val="2250"/>
                        </a:spcAft>
                      </a:pPr>
                      <a:r>
                        <a:rPr lang="fr-FR" sz="1200">
                          <a:effectLst/>
                        </a:rPr>
                        <a:t>Faible et limite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just">
                        <a:lnSpc>
                          <a:spcPct val="150000"/>
                        </a:lnSpc>
                        <a:spcAft>
                          <a:spcPts val="2250"/>
                        </a:spcAft>
                      </a:pPr>
                      <a:r>
                        <a:rPr lang="fr-FR" sz="1200">
                          <a:effectLst/>
                        </a:rPr>
                        <a:t>Oui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439421">
                <a:tc>
                  <a:txBody>
                    <a:bodyPr/>
                    <a:lstStyle/>
                    <a:p>
                      <a:pPr algn="just">
                        <a:lnSpc>
                          <a:spcPct val="150000"/>
                        </a:lnSpc>
                        <a:spcAft>
                          <a:spcPts val="2250"/>
                        </a:spcAft>
                      </a:pPr>
                      <a:r>
                        <a:rPr lang="fr-FR" sz="1200">
                          <a:effectLst/>
                        </a:rPr>
                        <a:t>Nombre de postes IP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just">
                        <a:lnSpc>
                          <a:spcPct val="150000"/>
                        </a:lnSpc>
                        <a:spcAft>
                          <a:spcPts val="2250"/>
                        </a:spcAft>
                      </a:pPr>
                      <a:r>
                        <a:rPr lang="fr-FR" sz="1200" dirty="0">
                          <a:effectLst/>
                        </a:rPr>
                        <a:t>Limite par les licences </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just">
                        <a:lnSpc>
                          <a:spcPct val="150000"/>
                        </a:lnSpc>
                        <a:spcAft>
                          <a:spcPts val="2250"/>
                        </a:spcAft>
                      </a:pPr>
                      <a:r>
                        <a:rPr lang="fr-FR" sz="1200">
                          <a:effectLst/>
                        </a:rPr>
                        <a:t>Illimité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439421">
                <a:tc>
                  <a:txBody>
                    <a:bodyPr/>
                    <a:lstStyle/>
                    <a:p>
                      <a:pPr algn="just">
                        <a:lnSpc>
                          <a:spcPct val="150000"/>
                        </a:lnSpc>
                        <a:spcAft>
                          <a:spcPts val="2250"/>
                        </a:spcAft>
                      </a:pPr>
                      <a:r>
                        <a:rPr lang="fr-FR" sz="1200">
                          <a:effectLst/>
                        </a:rPr>
                        <a:t>Système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just">
                        <a:lnSpc>
                          <a:spcPct val="150000"/>
                        </a:lnSpc>
                        <a:spcAft>
                          <a:spcPts val="2250"/>
                        </a:spcAft>
                      </a:pPr>
                      <a:r>
                        <a:rPr lang="fr-FR" sz="1200">
                          <a:effectLst/>
                        </a:rPr>
                        <a:t>Ferme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just">
                        <a:lnSpc>
                          <a:spcPct val="150000"/>
                        </a:lnSpc>
                        <a:spcAft>
                          <a:spcPts val="2250"/>
                        </a:spcAft>
                      </a:pPr>
                      <a:r>
                        <a:rPr lang="fr-FR" sz="1200">
                          <a:effectLst/>
                        </a:rPr>
                        <a:t>Ouvert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439421">
                <a:tc>
                  <a:txBody>
                    <a:bodyPr/>
                    <a:lstStyle/>
                    <a:p>
                      <a:pPr algn="just">
                        <a:lnSpc>
                          <a:spcPct val="150000"/>
                        </a:lnSpc>
                        <a:spcAft>
                          <a:spcPts val="2250"/>
                        </a:spcAft>
                      </a:pPr>
                      <a:r>
                        <a:rPr lang="fr-FR" sz="1200">
                          <a:effectLst/>
                        </a:rPr>
                        <a:t>Investissement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just">
                        <a:lnSpc>
                          <a:spcPct val="150000"/>
                        </a:lnSpc>
                        <a:spcAft>
                          <a:spcPts val="2250"/>
                        </a:spcAft>
                      </a:pPr>
                      <a:r>
                        <a:rPr lang="fr-FR" sz="1200" dirty="0">
                          <a:effectLst/>
                        </a:rPr>
                        <a:t>Matérielle et licence </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just">
                        <a:lnSpc>
                          <a:spcPct val="150000"/>
                        </a:lnSpc>
                        <a:spcAft>
                          <a:spcPts val="2250"/>
                        </a:spcAft>
                      </a:pPr>
                      <a:r>
                        <a:rPr lang="fr-FR" sz="1200" dirty="0">
                          <a:effectLst/>
                        </a:rPr>
                        <a:t>Matérielle </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bl>
          </a:graphicData>
        </a:graphic>
      </p:graphicFrame>
    </p:spTree>
    <p:extLst>
      <p:ext uri="{BB962C8B-B14F-4D97-AF65-F5344CB8AC3E}">
        <p14:creationId xmlns:p14="http://schemas.microsoft.com/office/powerpoint/2010/main" val="1544916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idx="12"/>
          </p:nvPr>
        </p:nvSpPr>
        <p:spPr/>
        <p:txBody>
          <a:bodyPr/>
          <a:lstStyle/>
          <a:p>
            <a:r>
              <a:rPr lang="en" sz="2400" dirty="0"/>
              <a:t>8</a:t>
            </a:r>
          </a:p>
        </p:txBody>
      </p:sp>
      <p:sp>
        <p:nvSpPr>
          <p:cNvPr id="62" name="ZoneTexte 61"/>
          <p:cNvSpPr txBox="1"/>
          <p:nvPr/>
        </p:nvSpPr>
        <p:spPr>
          <a:xfrm>
            <a:off x="1259578" y="1044434"/>
            <a:ext cx="8897755"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b="1" dirty="0" smtClean="0">
                <a:solidFill>
                  <a:schemeClr val="accent1">
                    <a:lumMod val="75000"/>
                  </a:schemeClr>
                </a:solidFill>
                <a:latin typeface="Times New Roman" panose="02020603050405020304" pitchFamily="18" charset="0"/>
                <a:cs typeface="Times New Roman" panose="02020603050405020304" pitchFamily="18" charset="0"/>
              </a:rPr>
              <a:t>Choix de la Solution </a:t>
            </a:r>
            <a:endParaRPr lang="fr-FR" sz="24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8" name="ZoneTexte 17"/>
          <p:cNvSpPr txBox="1"/>
          <p:nvPr/>
        </p:nvSpPr>
        <p:spPr>
          <a:xfrm>
            <a:off x="1402101" y="402856"/>
            <a:ext cx="9362554" cy="523220"/>
          </a:xfrm>
          <a:prstGeom prst="rect">
            <a:avLst/>
          </a:prstGeom>
          <a:noFill/>
        </p:spPr>
        <p:txBody>
          <a:bodyPr wrap="square" rtlCol="0">
            <a:spAutoFit/>
          </a:bodyPr>
          <a:lstStyle/>
          <a:p>
            <a:pPr algn="ctr"/>
            <a:r>
              <a:rPr lang="fr-FR" sz="2800" b="1" dirty="0">
                <a:latin typeface="Times New Roman" panose="02020603050405020304" pitchFamily="18" charset="0"/>
                <a:cs typeface="Times New Roman" panose="02020603050405020304" pitchFamily="18" charset="0"/>
              </a:rPr>
              <a:t>PRESENTATION DE LA SOLUTION </a:t>
            </a:r>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7296" y="2001164"/>
            <a:ext cx="6681216" cy="3105748"/>
          </a:xfrm>
          <a:prstGeom prst="rect">
            <a:avLst/>
          </a:prstGeom>
        </p:spPr>
      </p:pic>
    </p:spTree>
    <p:extLst>
      <p:ext uri="{BB962C8B-B14F-4D97-AF65-F5344CB8AC3E}">
        <p14:creationId xmlns:p14="http://schemas.microsoft.com/office/powerpoint/2010/main" val="318727538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wipe(down)">
                                      <p:cBhvr>
                                        <p:cTn id="12" dur="500"/>
                                        <p:tgtEl>
                                          <p:spTgt spid="6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idx="12"/>
          </p:nvPr>
        </p:nvSpPr>
        <p:spPr/>
        <p:txBody>
          <a:bodyPr/>
          <a:lstStyle/>
          <a:p>
            <a:fld id="{00000000-1234-1234-1234-123412341234}" type="slidenum">
              <a:rPr lang="en" smtClean="0"/>
              <a:pPr/>
              <a:t>13</a:t>
            </a:fld>
            <a:endParaRPr lang="en"/>
          </a:p>
        </p:txBody>
      </p:sp>
      <p:sp>
        <p:nvSpPr>
          <p:cNvPr id="9" name="ZoneTexte 8"/>
          <p:cNvSpPr txBox="1"/>
          <p:nvPr/>
        </p:nvSpPr>
        <p:spPr>
          <a:xfrm>
            <a:off x="830580" y="1102868"/>
            <a:ext cx="8897755"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b="1" dirty="0" smtClean="0">
                <a:solidFill>
                  <a:schemeClr val="accent1">
                    <a:lumMod val="75000"/>
                  </a:schemeClr>
                </a:solidFill>
                <a:latin typeface="Times New Roman" panose="02020603050405020304" pitchFamily="18" charset="0"/>
                <a:cs typeface="Times New Roman" panose="02020603050405020304" pitchFamily="18" charset="0"/>
              </a:rPr>
              <a:t>Choix de la Solution Retenu </a:t>
            </a:r>
            <a:endParaRPr lang="fr-FR" sz="24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8" name="ZoneTexte 7"/>
          <p:cNvSpPr txBox="1"/>
          <p:nvPr/>
        </p:nvSpPr>
        <p:spPr>
          <a:xfrm>
            <a:off x="1522203" y="281816"/>
            <a:ext cx="9362554" cy="523220"/>
          </a:xfrm>
          <a:prstGeom prst="rect">
            <a:avLst/>
          </a:prstGeom>
          <a:noFill/>
        </p:spPr>
        <p:txBody>
          <a:bodyPr wrap="square" rtlCol="0">
            <a:spAutoFit/>
          </a:bodyPr>
          <a:lstStyle/>
          <a:p>
            <a:pPr algn="ctr"/>
            <a:r>
              <a:rPr lang="fr-FR" sz="2800" b="1" dirty="0">
                <a:latin typeface="Times New Roman" panose="02020603050405020304" pitchFamily="18" charset="0"/>
                <a:cs typeface="Times New Roman" panose="02020603050405020304" pitchFamily="18" charset="0"/>
              </a:rPr>
              <a:t>PRESENTATION DE LA SOLUTION</a:t>
            </a:r>
          </a:p>
        </p:txBody>
      </p:sp>
      <p:sp>
        <p:nvSpPr>
          <p:cNvPr id="6" name="Rectangle 5"/>
          <p:cNvSpPr/>
          <p:nvPr/>
        </p:nvSpPr>
        <p:spPr>
          <a:xfrm>
            <a:off x="438964" y="1683996"/>
            <a:ext cx="10867099" cy="738664"/>
          </a:xfrm>
          <a:prstGeom prst="rect">
            <a:avLst/>
          </a:prstGeom>
        </p:spPr>
        <p:txBody>
          <a:bodyPr wrap="square">
            <a:spAutoFit/>
          </a:bodyPr>
          <a:lstStyle/>
          <a:p>
            <a:pPr marL="1200150" marR="1382395" lvl="2" indent="-285750">
              <a:lnSpc>
                <a:spcPct val="105000"/>
              </a:lnSpc>
              <a:spcBef>
                <a:spcPts val="135"/>
              </a:spcBef>
              <a:spcAft>
                <a:spcPts val="800"/>
              </a:spcAft>
              <a:buFont typeface="Wingdings" panose="05000000000000000000" pitchFamily="2" charset="2"/>
              <a:buChar char="Ø"/>
            </a:pPr>
            <a:r>
              <a:rPr lang="fr-FR" sz="3200" dirty="0" smtClean="0"/>
              <a:t> </a:t>
            </a:r>
            <a:r>
              <a:rPr lang="fr-FR" sz="4000" dirty="0" smtClean="0"/>
              <a:t>SERVEUR : ASTERISK VERSION 16.6.0</a:t>
            </a:r>
            <a:endParaRPr lang="fr-FR" sz="4000" dirty="0"/>
          </a:p>
        </p:txBody>
      </p:sp>
      <p:sp>
        <p:nvSpPr>
          <p:cNvPr id="10" name="Rectangle 9"/>
          <p:cNvSpPr/>
          <p:nvPr/>
        </p:nvSpPr>
        <p:spPr>
          <a:xfrm>
            <a:off x="412305" y="2808497"/>
            <a:ext cx="11582349" cy="738664"/>
          </a:xfrm>
          <a:prstGeom prst="rect">
            <a:avLst/>
          </a:prstGeom>
        </p:spPr>
        <p:txBody>
          <a:bodyPr wrap="square">
            <a:spAutoFit/>
          </a:bodyPr>
          <a:lstStyle/>
          <a:p>
            <a:pPr marL="1200150" marR="1382395" lvl="2" indent="-285750">
              <a:lnSpc>
                <a:spcPct val="105000"/>
              </a:lnSpc>
              <a:spcBef>
                <a:spcPts val="135"/>
              </a:spcBef>
              <a:spcAft>
                <a:spcPts val="800"/>
              </a:spcAft>
              <a:buFont typeface="Wingdings" panose="05000000000000000000" pitchFamily="2" charset="2"/>
              <a:buChar char="Ø"/>
            </a:pPr>
            <a:r>
              <a:rPr lang="fr-FR" sz="3200" dirty="0" smtClean="0"/>
              <a:t> </a:t>
            </a:r>
            <a:r>
              <a:rPr lang="fr-FR" sz="4000" dirty="0" smtClean="0"/>
              <a:t>DISTRIBUTION  : LINUX RET HAT CENTOS 7</a:t>
            </a:r>
            <a:endParaRPr lang="fr-FR" sz="4000" dirty="0"/>
          </a:p>
        </p:txBody>
      </p:sp>
      <p:sp>
        <p:nvSpPr>
          <p:cNvPr id="11" name="Rectangle 10"/>
          <p:cNvSpPr/>
          <p:nvPr/>
        </p:nvSpPr>
        <p:spPr>
          <a:xfrm>
            <a:off x="438963" y="3932998"/>
            <a:ext cx="11582349" cy="738664"/>
          </a:xfrm>
          <a:prstGeom prst="rect">
            <a:avLst/>
          </a:prstGeom>
        </p:spPr>
        <p:txBody>
          <a:bodyPr wrap="square">
            <a:spAutoFit/>
          </a:bodyPr>
          <a:lstStyle/>
          <a:p>
            <a:pPr marL="1200150" marR="1382395" lvl="2" indent="-285750">
              <a:lnSpc>
                <a:spcPct val="105000"/>
              </a:lnSpc>
              <a:spcBef>
                <a:spcPts val="135"/>
              </a:spcBef>
              <a:spcAft>
                <a:spcPts val="800"/>
              </a:spcAft>
              <a:buFont typeface="Wingdings" panose="05000000000000000000" pitchFamily="2" charset="2"/>
              <a:buChar char="Ø"/>
            </a:pPr>
            <a:r>
              <a:rPr lang="fr-FR" sz="3200" dirty="0" smtClean="0"/>
              <a:t> </a:t>
            </a:r>
            <a:r>
              <a:rPr lang="fr-FR" sz="4000" dirty="0" smtClean="0"/>
              <a:t>SECURITE   </a:t>
            </a:r>
            <a:r>
              <a:rPr lang="fr-FR" sz="4000" dirty="0" smtClean="0"/>
              <a:t>: </a:t>
            </a:r>
            <a:r>
              <a:rPr lang="fr-FR" sz="4000" dirty="0" smtClean="0"/>
              <a:t>OPENVPN</a:t>
            </a:r>
            <a:endParaRPr lang="fr-FR" sz="4000" dirty="0"/>
          </a:p>
        </p:txBody>
      </p:sp>
    </p:spTree>
    <p:extLst>
      <p:ext uri="{BB962C8B-B14F-4D97-AF65-F5344CB8AC3E}">
        <p14:creationId xmlns:p14="http://schemas.microsoft.com/office/powerpoint/2010/main" val="1555632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P spid="6" grpId="0"/>
      <p:bldP spid="1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1008647" y="1149158"/>
            <a:ext cx="10452100" cy="400110"/>
          </a:xfrm>
          <a:prstGeom prst="rect">
            <a:avLst/>
          </a:prstGeom>
          <a:noFill/>
        </p:spPr>
        <p:txBody>
          <a:bodyPr wrap="square" rtlCol="0">
            <a:spAutoFit/>
          </a:bodyPr>
          <a:lstStyle/>
          <a:p>
            <a:pPr marL="285750" indent="-285750">
              <a:buFont typeface="Wingdings" panose="05000000000000000000" pitchFamily="2" charset="2"/>
              <a:buChar char="v"/>
            </a:pPr>
            <a:r>
              <a:rPr lang="fr-FR" sz="2000" b="1" dirty="0" smtClean="0">
                <a:solidFill>
                  <a:schemeClr val="accent1">
                    <a:lumMod val="75000"/>
                  </a:schemeClr>
                </a:solidFill>
                <a:latin typeface="Times New Roman" panose="02020603050405020304" pitchFamily="18" charset="0"/>
                <a:cs typeface="Times New Roman" panose="02020603050405020304" pitchFamily="18" charset="0"/>
              </a:rPr>
              <a:t>Architecture Complet de la Solution </a:t>
            </a:r>
            <a:endParaRPr lang="fr-FR" sz="20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6" name="Espace réservé du numéro de diapositive 5"/>
          <p:cNvSpPr>
            <a:spLocks noGrp="1"/>
          </p:cNvSpPr>
          <p:nvPr>
            <p:ph type="sldNum" idx="12"/>
          </p:nvPr>
        </p:nvSpPr>
        <p:spPr/>
        <p:txBody>
          <a:bodyPr/>
          <a:lstStyle/>
          <a:p>
            <a:r>
              <a:rPr lang="en" sz="2400" dirty="0"/>
              <a:t>9</a:t>
            </a:r>
          </a:p>
        </p:txBody>
      </p:sp>
      <p:sp>
        <p:nvSpPr>
          <p:cNvPr id="8" name="ZoneTexte 7"/>
          <p:cNvSpPr txBox="1"/>
          <p:nvPr/>
        </p:nvSpPr>
        <p:spPr>
          <a:xfrm>
            <a:off x="1553420" y="358530"/>
            <a:ext cx="9362554" cy="523220"/>
          </a:xfrm>
          <a:prstGeom prst="rect">
            <a:avLst/>
          </a:prstGeom>
          <a:noFill/>
        </p:spPr>
        <p:txBody>
          <a:bodyPr wrap="square" rtlCol="0">
            <a:spAutoFit/>
          </a:bodyPr>
          <a:lstStyle/>
          <a:p>
            <a:pPr algn="ctr"/>
            <a:r>
              <a:rPr lang="fr-FR" sz="2800" b="1" dirty="0">
                <a:latin typeface="Times New Roman" panose="02020603050405020304" pitchFamily="18" charset="0"/>
                <a:cs typeface="Times New Roman" panose="02020603050405020304" pitchFamily="18" charset="0"/>
              </a:rPr>
              <a:t>PRESENTATION DE LA </a:t>
            </a:r>
            <a:r>
              <a:rPr lang="fr-FR" sz="2800" b="1" dirty="0" smtClean="0">
                <a:latin typeface="Times New Roman" panose="02020603050405020304" pitchFamily="18" charset="0"/>
                <a:cs typeface="Times New Roman" panose="02020603050405020304" pitchFamily="18" charset="0"/>
              </a:rPr>
              <a:t>SOLUTION</a:t>
            </a:r>
            <a:endParaRPr lang="fr-FR" sz="2800" b="1" dirty="0">
              <a:latin typeface="Times New Roman" panose="02020603050405020304" pitchFamily="18" charset="0"/>
              <a:cs typeface="Times New Roman" panose="02020603050405020304" pitchFamily="18" charset="0"/>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025" y="1694756"/>
            <a:ext cx="11241024" cy="4109989"/>
          </a:xfrm>
          <a:prstGeom prst="rect">
            <a:avLst/>
          </a:prstGeom>
        </p:spPr>
      </p:pic>
    </p:spTree>
    <p:extLst>
      <p:ext uri="{BB962C8B-B14F-4D97-AF65-F5344CB8AC3E}">
        <p14:creationId xmlns:p14="http://schemas.microsoft.com/office/powerpoint/2010/main" val="266215677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2789925" y="274479"/>
            <a:ext cx="6489700" cy="523220"/>
          </a:xfrm>
          <a:prstGeom prst="rect">
            <a:avLst/>
          </a:prstGeom>
          <a:noFill/>
        </p:spPr>
        <p:txBody>
          <a:bodyPr wrap="square" rtlCol="0">
            <a:spAutoFit/>
          </a:bodyPr>
          <a:lstStyle/>
          <a:p>
            <a:pPr algn="ctr"/>
            <a:r>
              <a:rPr lang="fr-FR" sz="2800" b="1" dirty="0" smtClean="0">
                <a:latin typeface="Times New Roman" panose="02020603050405020304" pitchFamily="18" charset="0"/>
                <a:cs typeface="Times New Roman" panose="02020603050405020304" pitchFamily="18" charset="0"/>
              </a:rPr>
              <a:t>TEST DE LA SOLUTION </a:t>
            </a:r>
            <a:endParaRPr lang="fr-FR" sz="2800" b="1" dirty="0">
              <a:latin typeface="Times New Roman" panose="02020603050405020304" pitchFamily="18" charset="0"/>
              <a:cs typeface="Times New Roman" panose="02020603050405020304" pitchFamily="18" charset="0"/>
            </a:endParaRPr>
          </a:p>
        </p:txBody>
      </p:sp>
      <p:sp>
        <p:nvSpPr>
          <p:cNvPr id="6" name="Espace réservé du numéro de diapositive 5"/>
          <p:cNvSpPr>
            <a:spLocks noGrp="1"/>
          </p:cNvSpPr>
          <p:nvPr>
            <p:ph type="sldNum" idx="12"/>
          </p:nvPr>
        </p:nvSpPr>
        <p:spPr/>
        <p:txBody>
          <a:bodyPr/>
          <a:lstStyle/>
          <a:p>
            <a:r>
              <a:rPr lang="en" sz="2400" dirty="0"/>
              <a:t>10</a:t>
            </a:r>
          </a:p>
        </p:txBody>
      </p:sp>
      <p:sp>
        <p:nvSpPr>
          <p:cNvPr id="7" name="ZoneTexte 6"/>
          <p:cNvSpPr txBox="1"/>
          <p:nvPr/>
        </p:nvSpPr>
        <p:spPr>
          <a:xfrm>
            <a:off x="1118375" y="998884"/>
            <a:ext cx="10452100" cy="400110"/>
          </a:xfrm>
          <a:prstGeom prst="rect">
            <a:avLst/>
          </a:prstGeom>
          <a:noFill/>
        </p:spPr>
        <p:txBody>
          <a:bodyPr wrap="square" rtlCol="0">
            <a:spAutoFit/>
          </a:bodyPr>
          <a:lstStyle/>
          <a:p>
            <a:pPr marL="285750" indent="-285750">
              <a:buFont typeface="Wingdings" panose="05000000000000000000" pitchFamily="2" charset="2"/>
              <a:buChar char="v"/>
            </a:pPr>
            <a:r>
              <a:rPr lang="fr-FR" sz="2000" b="1" dirty="0" smtClean="0">
                <a:solidFill>
                  <a:schemeClr val="accent1">
                    <a:lumMod val="75000"/>
                  </a:schemeClr>
                </a:solidFill>
                <a:latin typeface="Times New Roman" panose="02020603050405020304" pitchFamily="18" charset="0"/>
                <a:cs typeface="Times New Roman" panose="02020603050405020304" pitchFamily="18" charset="0"/>
              </a:rPr>
              <a:t>Test de la Solution des appels simple  </a:t>
            </a:r>
            <a:endParaRPr lang="fr-FR" sz="2000"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8928" y="1851562"/>
            <a:ext cx="3570769" cy="3573878"/>
          </a:xfrm>
          <a:prstGeom prst="rect">
            <a:avLst/>
          </a:prstGeom>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6300" y="1851562"/>
            <a:ext cx="3644436" cy="3573878"/>
          </a:xfrm>
          <a:prstGeom prst="rect">
            <a:avLst/>
          </a:prstGeom>
        </p:spPr>
      </p:pic>
      <p:sp>
        <p:nvSpPr>
          <p:cNvPr id="9" name="Flèche droite 8"/>
          <p:cNvSpPr/>
          <p:nvPr/>
        </p:nvSpPr>
        <p:spPr>
          <a:xfrm>
            <a:off x="5059423" y="2462254"/>
            <a:ext cx="1597152"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Flèche droite 11"/>
          <p:cNvSpPr/>
          <p:nvPr/>
        </p:nvSpPr>
        <p:spPr>
          <a:xfrm rot="10800000">
            <a:off x="5059423" y="3838426"/>
            <a:ext cx="1597152"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60190811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000"/>
                                        <p:tgtEl>
                                          <p:spTgt spid="12"/>
                                        </p:tgtEl>
                                      </p:cBhvr>
                                    </p:animEffect>
                                    <p:anim calcmode="lin" valueType="num">
                                      <p:cBhvr>
                                        <p:cTn id="32" dur="1000" fill="hold"/>
                                        <p:tgtEl>
                                          <p:spTgt spid="12"/>
                                        </p:tgtEl>
                                        <p:attrNameLst>
                                          <p:attrName>ppt_x</p:attrName>
                                        </p:attrNameLst>
                                      </p:cBhvr>
                                      <p:tavLst>
                                        <p:tav tm="0">
                                          <p:val>
                                            <p:strVal val="#ppt_x"/>
                                          </p:val>
                                        </p:tav>
                                        <p:tav tm="100000">
                                          <p:val>
                                            <p:strVal val="#ppt_x"/>
                                          </p:val>
                                        </p:tav>
                                      </p:tavLst>
                                    </p:anim>
                                    <p:anim calcmode="lin" valueType="num">
                                      <p:cBhvr>
                                        <p:cTn id="3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1000"/>
                                        <p:tgtEl>
                                          <p:spTgt spid="8"/>
                                        </p:tgtEl>
                                      </p:cBhvr>
                                    </p:animEffect>
                                    <p:anim calcmode="lin" valueType="num">
                                      <p:cBhvr>
                                        <p:cTn id="39" dur="1000" fill="hold"/>
                                        <p:tgtEl>
                                          <p:spTgt spid="8"/>
                                        </p:tgtEl>
                                        <p:attrNameLst>
                                          <p:attrName>ppt_x</p:attrName>
                                        </p:attrNameLst>
                                      </p:cBhvr>
                                      <p:tavLst>
                                        <p:tav tm="0">
                                          <p:val>
                                            <p:strVal val="#ppt_x"/>
                                          </p:val>
                                        </p:tav>
                                        <p:tav tm="100000">
                                          <p:val>
                                            <p:strVal val="#ppt_x"/>
                                          </p:val>
                                        </p:tav>
                                      </p:tavLst>
                                    </p:anim>
                                    <p:anim calcmode="lin" valueType="num">
                                      <p:cBhvr>
                                        <p:cTn id="4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9"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idx="12"/>
          </p:nvPr>
        </p:nvSpPr>
        <p:spPr/>
        <p:txBody>
          <a:bodyPr/>
          <a:lstStyle/>
          <a:p>
            <a:r>
              <a:rPr lang="en" sz="1800" dirty="0"/>
              <a:t>11</a:t>
            </a:r>
          </a:p>
        </p:txBody>
      </p:sp>
      <p:sp>
        <p:nvSpPr>
          <p:cNvPr id="7" name="ZoneTexte 6"/>
          <p:cNvSpPr txBox="1"/>
          <p:nvPr/>
        </p:nvSpPr>
        <p:spPr>
          <a:xfrm>
            <a:off x="2411973" y="323247"/>
            <a:ext cx="6489700" cy="523220"/>
          </a:xfrm>
          <a:prstGeom prst="rect">
            <a:avLst/>
          </a:prstGeom>
          <a:noFill/>
        </p:spPr>
        <p:txBody>
          <a:bodyPr wrap="square" rtlCol="0">
            <a:spAutoFit/>
          </a:bodyPr>
          <a:lstStyle/>
          <a:p>
            <a:pPr algn="ctr"/>
            <a:r>
              <a:rPr lang="fr-FR" sz="2800" b="1" dirty="0" smtClean="0">
                <a:latin typeface="Times New Roman" panose="02020603050405020304" pitchFamily="18" charset="0"/>
                <a:cs typeface="Times New Roman" panose="02020603050405020304" pitchFamily="18" charset="0"/>
              </a:rPr>
              <a:t>TEST DE LA SOLUTION </a:t>
            </a:r>
            <a:endParaRPr lang="fr-FR" sz="2800" b="1" dirty="0">
              <a:latin typeface="Times New Roman" panose="02020603050405020304" pitchFamily="18" charset="0"/>
              <a:cs typeface="Times New Roman" panose="02020603050405020304" pitchFamily="18" charset="0"/>
            </a:endParaRPr>
          </a:p>
        </p:txBody>
      </p:sp>
      <p:sp>
        <p:nvSpPr>
          <p:cNvPr id="9" name="ZoneTexte 8"/>
          <p:cNvSpPr txBox="1"/>
          <p:nvPr/>
        </p:nvSpPr>
        <p:spPr>
          <a:xfrm>
            <a:off x="1118375" y="998884"/>
            <a:ext cx="10452100" cy="400110"/>
          </a:xfrm>
          <a:prstGeom prst="rect">
            <a:avLst/>
          </a:prstGeom>
          <a:noFill/>
        </p:spPr>
        <p:txBody>
          <a:bodyPr wrap="square" rtlCol="0">
            <a:spAutoFit/>
          </a:bodyPr>
          <a:lstStyle/>
          <a:p>
            <a:pPr marL="285750" indent="-285750">
              <a:buFont typeface="Wingdings" panose="05000000000000000000" pitchFamily="2" charset="2"/>
              <a:buChar char="v"/>
            </a:pPr>
            <a:r>
              <a:rPr lang="fr-FR" sz="2000" b="1" dirty="0" smtClean="0">
                <a:solidFill>
                  <a:schemeClr val="accent1">
                    <a:lumMod val="75000"/>
                  </a:schemeClr>
                </a:solidFill>
                <a:latin typeface="Times New Roman" panose="02020603050405020304" pitchFamily="18" charset="0"/>
                <a:cs typeface="Times New Roman" panose="02020603050405020304" pitchFamily="18" charset="0"/>
              </a:rPr>
              <a:t>Test de la Solution des appels vidéo </a:t>
            </a:r>
            <a:endParaRPr lang="fr-FR" sz="2000"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1191" y="1551411"/>
            <a:ext cx="3854450" cy="4367822"/>
          </a:xfrm>
          <a:prstGeom prst="rect">
            <a:avLst/>
          </a:prstGeom>
        </p:spPr>
      </p:pic>
      <p:sp>
        <p:nvSpPr>
          <p:cNvPr id="10" name="Flèche droite 9"/>
          <p:cNvSpPr/>
          <p:nvPr/>
        </p:nvSpPr>
        <p:spPr>
          <a:xfrm>
            <a:off x="5400799" y="2452603"/>
            <a:ext cx="1536449"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Flèche droite 10"/>
          <p:cNvSpPr/>
          <p:nvPr/>
        </p:nvSpPr>
        <p:spPr>
          <a:xfrm rot="10800000">
            <a:off x="5388864" y="3570714"/>
            <a:ext cx="154838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9684" y="1398995"/>
            <a:ext cx="5010849" cy="4343438"/>
          </a:xfrm>
          <a:prstGeom prst="rect">
            <a:avLst/>
          </a:prstGeom>
        </p:spPr>
      </p:pic>
    </p:spTree>
    <p:extLst>
      <p:ext uri="{BB962C8B-B14F-4D97-AF65-F5344CB8AC3E}">
        <p14:creationId xmlns:p14="http://schemas.microsoft.com/office/powerpoint/2010/main" val="10173923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anim calcmode="lin" valueType="num">
                                      <p:cBhvr>
                                        <p:cTn id="32" dur="1000" fill="hold"/>
                                        <p:tgtEl>
                                          <p:spTgt spid="11"/>
                                        </p:tgtEl>
                                        <p:attrNameLst>
                                          <p:attrName>ppt_x</p:attrName>
                                        </p:attrNameLst>
                                      </p:cBhvr>
                                      <p:tavLst>
                                        <p:tav tm="0">
                                          <p:val>
                                            <p:strVal val="#ppt_x"/>
                                          </p:val>
                                        </p:tav>
                                        <p:tav tm="100000">
                                          <p:val>
                                            <p:strVal val="#ppt_x"/>
                                          </p:val>
                                        </p:tav>
                                      </p:tavLst>
                                    </p:anim>
                                    <p:anim calcmode="lin" valueType="num">
                                      <p:cBhvr>
                                        <p:cTn id="3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1000"/>
                                        <p:tgtEl>
                                          <p:spTgt spid="5"/>
                                        </p:tgtEl>
                                      </p:cBhvr>
                                    </p:animEffect>
                                    <p:anim calcmode="lin" valueType="num">
                                      <p:cBhvr>
                                        <p:cTn id="39" dur="1000" fill="hold"/>
                                        <p:tgtEl>
                                          <p:spTgt spid="5"/>
                                        </p:tgtEl>
                                        <p:attrNameLst>
                                          <p:attrName>ppt_x</p:attrName>
                                        </p:attrNameLst>
                                      </p:cBhvr>
                                      <p:tavLst>
                                        <p:tav tm="0">
                                          <p:val>
                                            <p:strVal val="#ppt_x"/>
                                          </p:val>
                                        </p:tav>
                                        <p:tav tm="100000">
                                          <p:val>
                                            <p:strVal val="#ppt_x"/>
                                          </p:val>
                                        </p:tav>
                                      </p:tavLst>
                                    </p:anim>
                                    <p:anim calcmode="lin" valueType="num">
                                      <p:cBhvr>
                                        <p:cTn id="4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idx="12"/>
          </p:nvPr>
        </p:nvSpPr>
        <p:spPr/>
        <p:txBody>
          <a:bodyPr/>
          <a:lstStyle/>
          <a:p>
            <a:r>
              <a:rPr lang="en" sz="1800" dirty="0"/>
              <a:t>20</a:t>
            </a:r>
          </a:p>
        </p:txBody>
      </p:sp>
      <p:sp>
        <p:nvSpPr>
          <p:cNvPr id="4" name="ZoneTexte 3"/>
          <p:cNvSpPr txBox="1"/>
          <p:nvPr/>
        </p:nvSpPr>
        <p:spPr>
          <a:xfrm>
            <a:off x="3183367" y="508000"/>
            <a:ext cx="6201933" cy="523220"/>
          </a:xfrm>
          <a:prstGeom prst="rect">
            <a:avLst/>
          </a:prstGeom>
          <a:noFill/>
        </p:spPr>
        <p:txBody>
          <a:bodyPr wrap="square" rtlCol="0">
            <a:spAutoFit/>
          </a:bodyPr>
          <a:lstStyle/>
          <a:p>
            <a:pPr algn="ctr"/>
            <a:r>
              <a:rPr lang="fr-FR" sz="2800" b="1" dirty="0">
                <a:latin typeface="Times New Roman" panose="02020603050405020304" pitchFamily="18" charset="0"/>
                <a:cs typeface="Times New Roman" panose="02020603050405020304" pitchFamily="18" charset="0"/>
              </a:rPr>
              <a:t>CONCLUSION</a:t>
            </a:r>
          </a:p>
        </p:txBody>
      </p:sp>
      <p:sp>
        <p:nvSpPr>
          <p:cNvPr id="5" name="ZoneTexte 4"/>
          <p:cNvSpPr txBox="1"/>
          <p:nvPr/>
        </p:nvSpPr>
        <p:spPr>
          <a:xfrm>
            <a:off x="3987800" y="1612900"/>
            <a:ext cx="2882900" cy="369332"/>
          </a:xfrm>
          <a:prstGeom prst="rect">
            <a:avLst/>
          </a:prstGeom>
          <a:noFill/>
        </p:spPr>
        <p:txBody>
          <a:bodyPr wrap="square" rtlCol="0">
            <a:spAutoFit/>
          </a:bodyPr>
          <a:lstStyle/>
          <a:p>
            <a:pPr marL="285750" indent="-285750">
              <a:buFont typeface="Wingdings" panose="05000000000000000000" pitchFamily="2" charset="2"/>
              <a:buChar char="ü"/>
            </a:pPr>
            <a:r>
              <a:rPr lang="fr-FR" dirty="0"/>
              <a:t>Bilan et </a:t>
            </a:r>
            <a:r>
              <a:rPr lang="fr-FR" dirty="0" smtClean="0"/>
              <a:t>rapport</a:t>
            </a:r>
            <a:endParaRPr lang="fr-FR" dirty="0"/>
          </a:p>
        </p:txBody>
      </p:sp>
      <p:sp>
        <p:nvSpPr>
          <p:cNvPr id="6" name="ZoneTexte 5"/>
          <p:cNvSpPr txBox="1"/>
          <p:nvPr/>
        </p:nvSpPr>
        <p:spPr>
          <a:xfrm>
            <a:off x="3987800" y="2406590"/>
            <a:ext cx="2882900" cy="369332"/>
          </a:xfrm>
          <a:prstGeom prst="rect">
            <a:avLst/>
          </a:prstGeom>
          <a:noFill/>
        </p:spPr>
        <p:txBody>
          <a:bodyPr wrap="square" rtlCol="0">
            <a:spAutoFit/>
          </a:bodyPr>
          <a:lstStyle/>
          <a:p>
            <a:pPr marL="285750" indent="-285750">
              <a:buFont typeface="Wingdings" panose="05000000000000000000" pitchFamily="2" charset="2"/>
              <a:buChar char="ü"/>
            </a:pPr>
            <a:r>
              <a:rPr lang="fr-FR" dirty="0"/>
              <a:t>Difficultés rencontrées</a:t>
            </a:r>
          </a:p>
        </p:txBody>
      </p:sp>
      <p:sp>
        <p:nvSpPr>
          <p:cNvPr id="9" name="ZoneTexte 8"/>
          <p:cNvSpPr txBox="1"/>
          <p:nvPr/>
        </p:nvSpPr>
        <p:spPr>
          <a:xfrm>
            <a:off x="3987800" y="3237278"/>
            <a:ext cx="2882900" cy="369332"/>
          </a:xfrm>
          <a:prstGeom prst="rect">
            <a:avLst/>
          </a:prstGeom>
          <a:noFill/>
        </p:spPr>
        <p:txBody>
          <a:bodyPr wrap="square" rtlCol="0">
            <a:spAutoFit/>
          </a:bodyPr>
          <a:lstStyle/>
          <a:p>
            <a:pPr marL="285750" indent="-285750">
              <a:buFont typeface="Wingdings" panose="05000000000000000000" pitchFamily="2" charset="2"/>
              <a:buChar char="ü"/>
            </a:pPr>
            <a:r>
              <a:rPr lang="fr-FR" dirty="0"/>
              <a:t>Perspective</a:t>
            </a:r>
          </a:p>
        </p:txBody>
      </p:sp>
    </p:spTree>
    <p:extLst>
      <p:ext uri="{BB962C8B-B14F-4D97-AF65-F5344CB8AC3E}">
        <p14:creationId xmlns:p14="http://schemas.microsoft.com/office/powerpoint/2010/main" val="162762771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5306807" y="1762760"/>
            <a:ext cx="2874533" cy="646331"/>
          </a:xfrm>
          <a:prstGeom prst="rect">
            <a:avLst/>
          </a:prstGeom>
          <a:noFill/>
        </p:spPr>
        <p:txBody>
          <a:bodyPr wrap="square" rtlCol="0">
            <a:spAutoFit/>
          </a:bodyPr>
          <a:lstStyle/>
          <a:p>
            <a:r>
              <a:rPr lang="fr-FR" sz="3600" b="1" dirty="0">
                <a:latin typeface="Times New Roman" panose="02020603050405020304" pitchFamily="18" charset="0"/>
                <a:cs typeface="Times New Roman" panose="02020603050405020304" pitchFamily="18" charset="0"/>
              </a:rPr>
              <a:t>FIN</a:t>
            </a:r>
          </a:p>
        </p:txBody>
      </p:sp>
      <p:sp>
        <p:nvSpPr>
          <p:cNvPr id="4" name="ZoneTexte 3"/>
          <p:cNvSpPr txBox="1"/>
          <p:nvPr/>
        </p:nvSpPr>
        <p:spPr>
          <a:xfrm>
            <a:off x="2461133" y="3064764"/>
            <a:ext cx="7696200" cy="646331"/>
          </a:xfrm>
          <a:prstGeom prst="rect">
            <a:avLst/>
          </a:prstGeom>
          <a:noFill/>
        </p:spPr>
        <p:txBody>
          <a:bodyPr wrap="square" rtlCol="0">
            <a:spAutoFit/>
          </a:bodyPr>
          <a:lstStyle/>
          <a:p>
            <a:r>
              <a:rPr lang="fr-FR" sz="3600" b="1" dirty="0">
                <a:latin typeface="Times New Roman" panose="02020603050405020304" pitchFamily="18" charset="0"/>
                <a:cs typeface="Times New Roman" panose="02020603050405020304" pitchFamily="18" charset="0"/>
              </a:rPr>
              <a:t>MERCI DE VOTRE ATTENTION</a:t>
            </a:r>
          </a:p>
        </p:txBody>
      </p:sp>
      <p:sp>
        <p:nvSpPr>
          <p:cNvPr id="5" name="Espace réservé du numéro de diapositive 4"/>
          <p:cNvSpPr>
            <a:spLocks noGrp="1"/>
          </p:cNvSpPr>
          <p:nvPr>
            <p:ph type="sldNum" idx="12"/>
          </p:nvPr>
        </p:nvSpPr>
        <p:spPr/>
        <p:txBody>
          <a:bodyPr/>
          <a:lstStyle/>
          <a:p>
            <a:r>
              <a:rPr lang="en" sz="1800" dirty="0"/>
              <a:t>21</a:t>
            </a:r>
          </a:p>
        </p:txBody>
      </p:sp>
    </p:spTree>
    <p:extLst>
      <p:ext uri="{BB962C8B-B14F-4D97-AF65-F5344CB8AC3E}">
        <p14:creationId xmlns:p14="http://schemas.microsoft.com/office/powerpoint/2010/main" val="250795470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1085700" y="523433"/>
            <a:ext cx="7011200" cy="1021600"/>
          </a:xfrm>
          <a:prstGeom prst="rect">
            <a:avLst/>
          </a:prstGeom>
        </p:spPr>
        <p:txBody>
          <a:bodyPr vert="horz" lIns="121900" tIns="121900" rIns="121900" bIns="121900" rtlCol="0" anchor="ctr" anchorCtr="0">
            <a:noAutofit/>
          </a:bodyPr>
          <a:lstStyle/>
          <a:p>
            <a:r>
              <a:rPr lang="en" sz="5333" dirty="0"/>
              <a:t>PLAN</a:t>
            </a:r>
          </a:p>
        </p:txBody>
      </p:sp>
      <p:sp>
        <p:nvSpPr>
          <p:cNvPr id="46" name="Rectangle 45"/>
          <p:cNvSpPr/>
          <p:nvPr/>
        </p:nvSpPr>
        <p:spPr>
          <a:xfrm>
            <a:off x="3040878" y="1904980"/>
            <a:ext cx="627204" cy="545261"/>
          </a:xfrm>
          <a:prstGeom prst="rect">
            <a:avLst/>
          </a:prstGeom>
          <a:solidFill>
            <a:schemeClr val="bg1"/>
          </a:solidFill>
          <a:ln>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fr-FR" sz="2400" dirty="0">
              <a:solidFill>
                <a:schemeClr val="tx1"/>
              </a:solidFill>
            </a:endParaRPr>
          </a:p>
        </p:txBody>
      </p:sp>
      <p:sp>
        <p:nvSpPr>
          <p:cNvPr id="47" name="Rectangle 46"/>
          <p:cNvSpPr/>
          <p:nvPr/>
        </p:nvSpPr>
        <p:spPr>
          <a:xfrm>
            <a:off x="3040878" y="2970292"/>
            <a:ext cx="627204" cy="501718"/>
          </a:xfrm>
          <a:prstGeom prst="rect">
            <a:avLst/>
          </a:prstGeom>
          <a:solidFill>
            <a:schemeClr val="bg1"/>
          </a:solidFill>
          <a:ln>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fr-FR" sz="2400" dirty="0">
              <a:solidFill>
                <a:schemeClr val="tx1"/>
              </a:solidFill>
            </a:endParaRPr>
          </a:p>
        </p:txBody>
      </p:sp>
      <p:sp>
        <p:nvSpPr>
          <p:cNvPr id="48" name="Rectangle 47"/>
          <p:cNvSpPr/>
          <p:nvPr/>
        </p:nvSpPr>
        <p:spPr>
          <a:xfrm>
            <a:off x="3040878" y="3587963"/>
            <a:ext cx="627204" cy="506908"/>
          </a:xfrm>
          <a:prstGeom prst="rect">
            <a:avLst/>
          </a:prstGeom>
          <a:solidFill>
            <a:schemeClr val="bg1"/>
          </a:solidFill>
          <a:ln>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fr-FR" sz="2400" dirty="0">
              <a:solidFill>
                <a:schemeClr val="tx1"/>
              </a:solidFill>
            </a:endParaRPr>
          </a:p>
        </p:txBody>
      </p:sp>
      <p:sp>
        <p:nvSpPr>
          <p:cNvPr id="31" name="Rectangle 30"/>
          <p:cNvSpPr/>
          <p:nvPr/>
        </p:nvSpPr>
        <p:spPr>
          <a:xfrm>
            <a:off x="3040878" y="2447194"/>
            <a:ext cx="627204" cy="501718"/>
          </a:xfrm>
          <a:prstGeom prst="rect">
            <a:avLst/>
          </a:prstGeom>
          <a:solidFill>
            <a:schemeClr val="bg1"/>
          </a:solidFill>
          <a:ln>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fr-FR" sz="2400" dirty="0">
              <a:solidFill>
                <a:schemeClr val="tx1"/>
              </a:solidFill>
            </a:endParaRPr>
          </a:p>
        </p:txBody>
      </p:sp>
      <p:sp>
        <p:nvSpPr>
          <p:cNvPr id="4" name="ZoneTexte 3"/>
          <p:cNvSpPr txBox="1"/>
          <p:nvPr/>
        </p:nvSpPr>
        <p:spPr>
          <a:xfrm>
            <a:off x="2167781" y="1882926"/>
            <a:ext cx="6363298" cy="523220"/>
          </a:xfrm>
          <a:prstGeom prst="rect">
            <a:avLst/>
          </a:prstGeom>
          <a:noFill/>
        </p:spPr>
        <p:txBody>
          <a:bodyPr wrap="square" rtlCol="0">
            <a:spAutoFit/>
          </a:bodyPr>
          <a:lstStyle/>
          <a:p>
            <a:pPr marL="457200" indent="-457200" algn="ctr">
              <a:buFont typeface="Wingdings" panose="05000000000000000000" pitchFamily="2" charset="2"/>
              <a:buChar char="v"/>
            </a:pPr>
            <a:r>
              <a:rPr lang="fr-FR" sz="2800" b="1" dirty="0" smtClean="0"/>
              <a:t>   INTRODUCTION</a:t>
            </a:r>
            <a:endParaRPr lang="fr-FR" sz="2800" dirty="0"/>
          </a:p>
        </p:txBody>
      </p:sp>
      <p:sp>
        <p:nvSpPr>
          <p:cNvPr id="5" name="ZoneTexte 4"/>
          <p:cNvSpPr txBox="1"/>
          <p:nvPr/>
        </p:nvSpPr>
        <p:spPr>
          <a:xfrm>
            <a:off x="804522" y="2458783"/>
            <a:ext cx="9255505" cy="523220"/>
          </a:xfrm>
          <a:prstGeom prst="rect">
            <a:avLst/>
          </a:prstGeom>
          <a:noFill/>
          <a:ln>
            <a:solidFill>
              <a:schemeClr val="bg1"/>
            </a:solidFill>
          </a:ln>
        </p:spPr>
        <p:txBody>
          <a:bodyPr wrap="square" rtlCol="0">
            <a:spAutoFit/>
          </a:bodyPr>
          <a:lstStyle/>
          <a:p>
            <a:pPr marL="457200" indent="-457200" algn="ctr">
              <a:buFont typeface="Wingdings" panose="05000000000000000000" pitchFamily="2" charset="2"/>
              <a:buChar char="v"/>
            </a:pPr>
            <a:r>
              <a:rPr lang="fr-FR" sz="2800" b="1" dirty="0" smtClean="0"/>
              <a:t>   PROBLEMATIQUE</a:t>
            </a:r>
            <a:endParaRPr lang="fr-FR" sz="2800" dirty="0"/>
          </a:p>
        </p:txBody>
      </p:sp>
      <p:sp>
        <p:nvSpPr>
          <p:cNvPr id="6" name="ZoneTexte 5"/>
          <p:cNvSpPr txBox="1"/>
          <p:nvPr/>
        </p:nvSpPr>
        <p:spPr>
          <a:xfrm>
            <a:off x="368592" y="2922283"/>
            <a:ext cx="9089816" cy="523220"/>
          </a:xfrm>
          <a:prstGeom prst="rect">
            <a:avLst/>
          </a:prstGeom>
          <a:noFill/>
        </p:spPr>
        <p:txBody>
          <a:bodyPr wrap="square" rtlCol="0">
            <a:spAutoFit/>
          </a:bodyPr>
          <a:lstStyle/>
          <a:p>
            <a:pPr marL="457200" indent="-457200" algn="ctr">
              <a:buFont typeface="Wingdings" panose="05000000000000000000" pitchFamily="2" charset="2"/>
              <a:buChar char="v"/>
            </a:pPr>
            <a:r>
              <a:rPr lang="fr-FR" sz="2800" b="1" dirty="0" smtClean="0"/>
              <a:t>   OBJECTIFS</a:t>
            </a:r>
            <a:endParaRPr lang="fr-FR" sz="2800" dirty="0"/>
          </a:p>
        </p:txBody>
      </p:sp>
      <p:sp>
        <p:nvSpPr>
          <p:cNvPr id="7" name="ZoneTexte 6"/>
          <p:cNvSpPr txBox="1"/>
          <p:nvPr/>
        </p:nvSpPr>
        <p:spPr>
          <a:xfrm>
            <a:off x="1085700" y="3463761"/>
            <a:ext cx="9866841" cy="523220"/>
          </a:xfrm>
          <a:prstGeom prst="rect">
            <a:avLst/>
          </a:prstGeom>
          <a:noFill/>
        </p:spPr>
        <p:txBody>
          <a:bodyPr wrap="square" rtlCol="0">
            <a:spAutoFit/>
          </a:bodyPr>
          <a:lstStyle/>
          <a:p>
            <a:pPr marL="457200" indent="-457200" algn="ctr">
              <a:buFont typeface="Wingdings" panose="05000000000000000000" pitchFamily="2" charset="2"/>
              <a:buChar char="v"/>
            </a:pPr>
            <a:r>
              <a:rPr lang="fr-FR" sz="2800" b="1" dirty="0" smtClean="0"/>
              <a:t>NOTIONS </a:t>
            </a:r>
            <a:r>
              <a:rPr lang="fr-FR" sz="2800" b="1" dirty="0"/>
              <a:t>SUR </a:t>
            </a:r>
            <a:r>
              <a:rPr lang="fr-FR" sz="2800" b="1" dirty="0" smtClean="0"/>
              <a:t>LA SECURITE  </a:t>
            </a:r>
            <a:endParaRPr lang="fr-FR" sz="2800" b="1" dirty="0"/>
          </a:p>
        </p:txBody>
      </p:sp>
      <p:sp>
        <p:nvSpPr>
          <p:cNvPr id="8" name="ZoneTexte 7"/>
          <p:cNvSpPr txBox="1"/>
          <p:nvPr/>
        </p:nvSpPr>
        <p:spPr>
          <a:xfrm>
            <a:off x="1430157" y="5738946"/>
            <a:ext cx="7235158" cy="523220"/>
          </a:xfrm>
          <a:prstGeom prst="rect">
            <a:avLst/>
          </a:prstGeom>
          <a:noFill/>
        </p:spPr>
        <p:txBody>
          <a:bodyPr wrap="square" rtlCol="0">
            <a:spAutoFit/>
          </a:bodyPr>
          <a:lstStyle/>
          <a:p>
            <a:pPr marL="457200" indent="-457200" algn="ctr">
              <a:buFont typeface="Wingdings" panose="05000000000000000000" pitchFamily="2" charset="2"/>
              <a:buChar char="v"/>
            </a:pPr>
            <a:r>
              <a:rPr lang="fr-FR" sz="2800" b="1" dirty="0" smtClean="0"/>
              <a:t>CONCLUSION</a:t>
            </a:r>
            <a:endParaRPr lang="fr-FR" sz="2800" b="1" dirty="0"/>
          </a:p>
        </p:txBody>
      </p:sp>
      <p:sp>
        <p:nvSpPr>
          <p:cNvPr id="9" name="ZoneTexte 8"/>
          <p:cNvSpPr txBox="1"/>
          <p:nvPr/>
        </p:nvSpPr>
        <p:spPr>
          <a:xfrm>
            <a:off x="-509845" y="5161738"/>
            <a:ext cx="9089816" cy="523220"/>
          </a:xfrm>
          <a:prstGeom prst="rect">
            <a:avLst/>
          </a:prstGeom>
          <a:noFill/>
        </p:spPr>
        <p:txBody>
          <a:bodyPr wrap="square" rtlCol="0">
            <a:spAutoFit/>
          </a:bodyPr>
          <a:lstStyle/>
          <a:p>
            <a:pPr marL="3657600" lvl="7" indent="-457200" algn="ctr">
              <a:buFont typeface="Wingdings" panose="05000000000000000000" pitchFamily="2" charset="2"/>
              <a:buChar char="v"/>
            </a:pPr>
            <a:r>
              <a:rPr lang="fr-FR" sz="2800" b="1" dirty="0" smtClean="0"/>
              <a:t>TEST DE LA SOLUTION </a:t>
            </a:r>
            <a:endParaRPr lang="fr-FR" sz="2800" dirty="0"/>
          </a:p>
        </p:txBody>
      </p:sp>
      <p:sp>
        <p:nvSpPr>
          <p:cNvPr id="14" name="Rectangle 13"/>
          <p:cNvSpPr/>
          <p:nvPr/>
        </p:nvSpPr>
        <p:spPr>
          <a:xfrm>
            <a:off x="3040878" y="4129150"/>
            <a:ext cx="627204" cy="565537"/>
          </a:xfrm>
          <a:prstGeom prst="rect">
            <a:avLst/>
          </a:prstGeom>
          <a:solidFill>
            <a:schemeClr val="bg1"/>
          </a:solidFill>
          <a:ln>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fr-FR" sz="2400" dirty="0">
              <a:solidFill>
                <a:schemeClr val="tx1"/>
              </a:solidFill>
            </a:endParaRPr>
          </a:p>
        </p:txBody>
      </p:sp>
      <p:sp>
        <p:nvSpPr>
          <p:cNvPr id="15" name="ZoneTexte 14"/>
          <p:cNvSpPr txBox="1"/>
          <p:nvPr/>
        </p:nvSpPr>
        <p:spPr>
          <a:xfrm>
            <a:off x="2476654" y="4574687"/>
            <a:ext cx="7889079" cy="523220"/>
          </a:xfrm>
          <a:prstGeom prst="rect">
            <a:avLst/>
          </a:prstGeom>
          <a:noFill/>
        </p:spPr>
        <p:txBody>
          <a:bodyPr wrap="square" rtlCol="0">
            <a:spAutoFit/>
          </a:bodyPr>
          <a:lstStyle/>
          <a:p>
            <a:pPr marL="457200" indent="-457200" algn="ctr">
              <a:buFont typeface="Wingdings" panose="05000000000000000000" pitchFamily="2" charset="2"/>
              <a:buChar char="v"/>
            </a:pPr>
            <a:r>
              <a:rPr lang="fr-FR" sz="2800" b="1" dirty="0"/>
              <a:t>PRESENTATION DE LA  SOLUTION</a:t>
            </a:r>
          </a:p>
        </p:txBody>
      </p:sp>
      <p:sp>
        <p:nvSpPr>
          <p:cNvPr id="2" name="ZoneTexte 1"/>
          <p:cNvSpPr txBox="1"/>
          <p:nvPr/>
        </p:nvSpPr>
        <p:spPr>
          <a:xfrm>
            <a:off x="3666372" y="4042010"/>
            <a:ext cx="3718013" cy="523220"/>
          </a:xfrm>
          <a:prstGeom prst="rect">
            <a:avLst/>
          </a:prstGeom>
          <a:noFill/>
        </p:spPr>
        <p:txBody>
          <a:bodyPr wrap="square" rtlCol="0">
            <a:spAutoFit/>
          </a:bodyPr>
          <a:lstStyle/>
          <a:p>
            <a:pPr marL="457200" indent="-457200">
              <a:buFont typeface="Wingdings" panose="05000000000000000000" pitchFamily="2" charset="2"/>
              <a:buChar char="v"/>
            </a:pPr>
            <a:r>
              <a:rPr lang="fr-FR" sz="2800" b="1" dirty="0"/>
              <a:t>NOTIONS </a:t>
            </a:r>
            <a:r>
              <a:rPr lang="fr-FR" sz="2800" b="1" dirty="0" smtClean="0"/>
              <a:t>SUR VOIP</a:t>
            </a:r>
            <a:endParaRPr lang="fr-FR" sz="2800" b="1" dirty="0"/>
          </a:p>
        </p:txBody>
      </p:sp>
      <p:sp>
        <p:nvSpPr>
          <p:cNvPr id="16" name="Rectangle 15"/>
          <p:cNvSpPr/>
          <p:nvPr/>
        </p:nvSpPr>
        <p:spPr>
          <a:xfrm>
            <a:off x="3039168" y="4742358"/>
            <a:ext cx="627204" cy="501718"/>
          </a:xfrm>
          <a:prstGeom prst="rect">
            <a:avLst/>
          </a:prstGeom>
          <a:solidFill>
            <a:schemeClr val="bg1"/>
          </a:solidFill>
          <a:ln>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fr-FR" sz="2400" dirty="0">
              <a:solidFill>
                <a:schemeClr val="tx1"/>
              </a:solidFill>
            </a:endParaRPr>
          </a:p>
        </p:txBody>
      </p:sp>
      <p:sp>
        <p:nvSpPr>
          <p:cNvPr id="17" name="Rectangle 16"/>
          <p:cNvSpPr/>
          <p:nvPr/>
        </p:nvSpPr>
        <p:spPr>
          <a:xfrm>
            <a:off x="3039168" y="5392813"/>
            <a:ext cx="627204" cy="501718"/>
          </a:xfrm>
          <a:prstGeom prst="rect">
            <a:avLst/>
          </a:prstGeom>
          <a:solidFill>
            <a:schemeClr val="bg1"/>
          </a:solidFill>
          <a:ln>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fr-FR" sz="2400" dirty="0">
              <a:solidFill>
                <a:schemeClr val="tx1"/>
              </a:solidFill>
            </a:endParaRPr>
          </a:p>
        </p:txBody>
      </p:sp>
      <p:sp>
        <p:nvSpPr>
          <p:cNvPr id="18" name="Rectangle 17"/>
          <p:cNvSpPr/>
          <p:nvPr/>
        </p:nvSpPr>
        <p:spPr>
          <a:xfrm>
            <a:off x="3039168" y="5978738"/>
            <a:ext cx="627204" cy="501718"/>
          </a:xfrm>
          <a:prstGeom prst="rect">
            <a:avLst/>
          </a:prstGeom>
          <a:solidFill>
            <a:schemeClr val="bg1"/>
          </a:solidFill>
          <a:ln>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fr-FR" sz="2400" dirty="0">
              <a:solidFill>
                <a:schemeClr val="tx1"/>
              </a:solidFill>
            </a:endParaRPr>
          </a:p>
        </p:txBody>
      </p:sp>
    </p:spTree>
    <p:extLst>
      <p:ext uri="{BB962C8B-B14F-4D97-AF65-F5344CB8AC3E}">
        <p14:creationId xmlns:p14="http://schemas.microsoft.com/office/powerpoint/2010/main" val="47889518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7" grpId="0"/>
      <p:bldP spid="8" grpId="0"/>
      <p:bldP spid="9" grpId="0"/>
      <p:bldP spid="15"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idx="12"/>
          </p:nvPr>
        </p:nvSpPr>
        <p:spPr/>
        <p:txBody>
          <a:bodyPr/>
          <a:lstStyle/>
          <a:p>
            <a:r>
              <a:rPr lang="en" sz="2400" dirty="0"/>
              <a:t>1</a:t>
            </a:r>
          </a:p>
        </p:txBody>
      </p:sp>
      <p:sp>
        <p:nvSpPr>
          <p:cNvPr id="4" name="ZoneTexte 3"/>
          <p:cNvSpPr txBox="1"/>
          <p:nvPr/>
        </p:nvSpPr>
        <p:spPr>
          <a:xfrm>
            <a:off x="3302000" y="292100"/>
            <a:ext cx="5588000" cy="523220"/>
          </a:xfrm>
          <a:prstGeom prst="rect">
            <a:avLst/>
          </a:prstGeom>
          <a:noFill/>
        </p:spPr>
        <p:txBody>
          <a:bodyPr wrap="square" rtlCol="0">
            <a:spAutoFit/>
          </a:bodyPr>
          <a:lstStyle/>
          <a:p>
            <a:pPr algn="ctr"/>
            <a:r>
              <a:rPr lang="fr-FR" altLang="zh-CN" sz="2800" b="1" dirty="0">
                <a:latin typeface="Times New Roman" panose="02020603050405020304" pitchFamily="18" charset="0"/>
                <a:ea typeface="Times New Roman" panose="02020603050405020304" pitchFamily="18" charset="0"/>
              </a:rPr>
              <a:t>INTRODUCTION</a:t>
            </a:r>
          </a:p>
        </p:txBody>
      </p:sp>
      <p:sp>
        <p:nvSpPr>
          <p:cNvPr id="6" name="ZoneTexte 5"/>
          <p:cNvSpPr txBox="1"/>
          <p:nvPr/>
        </p:nvSpPr>
        <p:spPr>
          <a:xfrm>
            <a:off x="1447800" y="1346200"/>
            <a:ext cx="9931400" cy="498663"/>
          </a:xfrm>
          <a:prstGeom prst="rect">
            <a:avLst/>
          </a:prstGeom>
          <a:noFill/>
        </p:spPr>
        <p:txBody>
          <a:bodyPr wrap="square" rtlCol="0">
            <a:spAutoFit/>
          </a:bodyPr>
          <a:lstStyle/>
          <a:p>
            <a:pPr algn="just">
              <a:lnSpc>
                <a:spcPct val="150000"/>
              </a:lnSpc>
            </a:pPr>
            <a:r>
              <a:rPr lang="fr-FR" sz="2000" dirty="0">
                <a:latin typeface="Times New Roman" panose="02020603050405020304" pitchFamily="18" charset="0"/>
                <a:cs typeface="Times New Roman" panose="02020603050405020304" pitchFamily="18" charset="0"/>
              </a:rPr>
              <a:t>. </a:t>
            </a:r>
          </a:p>
        </p:txBody>
      </p:sp>
      <p:pic>
        <p:nvPicPr>
          <p:cNvPr id="2" name="Imag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520" y="1190244"/>
            <a:ext cx="5787136" cy="4600956"/>
          </a:xfrm>
          <a:prstGeom prst="rect">
            <a:avLst/>
          </a:prstGeom>
        </p:spPr>
      </p:pic>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9500" y="815320"/>
            <a:ext cx="5461000" cy="4975880"/>
          </a:xfrm>
          <a:prstGeom prst="rect">
            <a:avLst/>
          </a:prstGeom>
        </p:spPr>
      </p:pic>
    </p:spTree>
    <p:extLst>
      <p:ext uri="{BB962C8B-B14F-4D97-AF65-F5344CB8AC3E}">
        <p14:creationId xmlns:p14="http://schemas.microsoft.com/office/powerpoint/2010/main" val="47819270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idx="12"/>
          </p:nvPr>
        </p:nvSpPr>
        <p:spPr/>
        <p:txBody>
          <a:bodyPr/>
          <a:lstStyle/>
          <a:p>
            <a:r>
              <a:rPr lang="en" sz="2400" b="1" dirty="0"/>
              <a:t>2</a:t>
            </a:r>
          </a:p>
        </p:txBody>
      </p:sp>
      <p:sp>
        <p:nvSpPr>
          <p:cNvPr id="2" name="ZoneTexte 1"/>
          <p:cNvSpPr txBox="1"/>
          <p:nvPr/>
        </p:nvSpPr>
        <p:spPr>
          <a:xfrm>
            <a:off x="894588" y="1694688"/>
            <a:ext cx="10153569" cy="4154984"/>
          </a:xfrm>
          <a:prstGeom prst="rect">
            <a:avLst/>
          </a:prstGeom>
          <a:noFill/>
        </p:spPr>
        <p:txBody>
          <a:bodyPr wrap="square" rtlCol="0">
            <a:spAutoFit/>
          </a:bodyPr>
          <a:lstStyle/>
          <a:p>
            <a:pPr marL="285750" indent="-285750">
              <a:buFont typeface="Wingdings" panose="05000000000000000000" pitchFamily="2" charset="2"/>
              <a:buChar char="v"/>
            </a:pPr>
            <a:r>
              <a:rPr lang="fr-FR" sz="2400" dirty="0">
                <a:latin typeface="Times New Roman" panose="02020603050405020304" pitchFamily="18" charset="0"/>
                <a:cs typeface="Times New Roman" panose="02020603050405020304" pitchFamily="18" charset="0"/>
              </a:rPr>
              <a:t>Comment améliorer les moyens de communication au sein des entreprise et peut-elle influencer sur la réduction des coûts des communications ?  </a:t>
            </a:r>
            <a:endParaRPr lang="fr-FR" sz="2400" dirty="0" smtClean="0">
              <a:latin typeface="Times New Roman" panose="02020603050405020304" pitchFamily="18" charset="0"/>
              <a:cs typeface="Times New Roman" panose="02020603050405020304" pitchFamily="18" charset="0"/>
            </a:endParaRPr>
          </a:p>
          <a:p>
            <a:endParaRPr lang="fr-FR" sz="2400" dirty="0">
              <a:latin typeface="Times New Roman" panose="02020603050405020304" pitchFamily="18" charset="0"/>
              <a:cs typeface="Times New Roman" panose="02020603050405020304" pitchFamily="18" charset="0"/>
            </a:endParaRPr>
          </a:p>
          <a:p>
            <a:endParaRPr lang="fr-FR"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fr-FR" sz="2400" dirty="0">
                <a:latin typeface="Times New Roman" panose="02020603050405020304" pitchFamily="18" charset="0"/>
                <a:cs typeface="Times New Roman" panose="02020603050405020304" pitchFamily="18" charset="0"/>
              </a:rPr>
              <a:t>Comment sécuriser la solution VoIP qui sera implémentée et d'améliorer la </a:t>
            </a:r>
            <a:endParaRPr lang="fr-FR" sz="2400" dirty="0" smtClean="0">
              <a:latin typeface="Times New Roman" panose="02020603050405020304" pitchFamily="18" charset="0"/>
              <a:cs typeface="Times New Roman" panose="02020603050405020304" pitchFamily="18" charset="0"/>
            </a:endParaRPr>
          </a:p>
          <a:p>
            <a:r>
              <a:rPr lang="fr-FR" sz="2400" dirty="0">
                <a:latin typeface="Times New Roman" panose="02020603050405020304" pitchFamily="18" charset="0"/>
                <a:cs typeface="Times New Roman" panose="02020603050405020304" pitchFamily="18" charset="0"/>
              </a:rPr>
              <a:t> </a:t>
            </a:r>
            <a:r>
              <a:rPr lang="fr-FR" sz="2400" dirty="0" smtClean="0">
                <a:latin typeface="Times New Roman" panose="02020603050405020304" pitchFamily="18" charset="0"/>
                <a:cs typeface="Times New Roman" panose="02020603050405020304" pitchFamily="18" charset="0"/>
              </a:rPr>
              <a:t> qualité </a:t>
            </a:r>
            <a:r>
              <a:rPr lang="fr-FR" sz="2400" dirty="0">
                <a:latin typeface="Times New Roman" panose="02020603050405020304" pitchFamily="18" charset="0"/>
                <a:cs typeface="Times New Roman" panose="02020603050405020304" pitchFamily="18" charset="0"/>
              </a:rPr>
              <a:t>de service </a:t>
            </a:r>
            <a:r>
              <a:rPr lang="fr-FR" sz="2400" dirty="0" smtClean="0">
                <a:latin typeface="Times New Roman" panose="02020603050405020304" pitchFamily="18" charset="0"/>
                <a:cs typeface="Times New Roman" panose="02020603050405020304" pitchFamily="18" charset="0"/>
              </a:rPr>
              <a:t>?</a:t>
            </a:r>
          </a:p>
          <a:p>
            <a:endParaRPr lang="fr-FR" sz="2400" dirty="0" smtClean="0">
              <a:latin typeface="Times New Roman" panose="02020603050405020304" pitchFamily="18" charset="0"/>
              <a:cs typeface="Times New Roman" panose="02020603050405020304" pitchFamily="18" charset="0"/>
            </a:endParaRPr>
          </a:p>
          <a:p>
            <a:endParaRPr lang="fr-FR"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fr-FR" sz="2400" dirty="0" smtClean="0">
                <a:latin typeface="Times New Roman" panose="02020603050405020304" pitchFamily="18" charset="0"/>
                <a:cs typeface="Times New Roman" panose="02020603050405020304" pitchFamily="18" charset="0"/>
              </a:rPr>
              <a:t>Peut-on interconnecté deux sites distant avec la communication de VoIP ?</a:t>
            </a:r>
          </a:p>
          <a:p>
            <a:r>
              <a:rPr lang="fr-FR" sz="2400" dirty="0" smtClean="0">
                <a:latin typeface="Times New Roman" panose="02020603050405020304" pitchFamily="18" charset="0"/>
                <a:cs typeface="Times New Roman" panose="02020603050405020304" pitchFamily="18" charset="0"/>
              </a:rPr>
              <a:t> </a:t>
            </a:r>
          </a:p>
          <a:p>
            <a:r>
              <a:rPr lang="fr-FR" sz="2400" dirty="0" smtClean="0">
                <a:latin typeface="Times New Roman" panose="02020603050405020304" pitchFamily="18" charset="0"/>
                <a:cs typeface="Times New Roman" panose="02020603050405020304" pitchFamily="18" charset="0"/>
              </a:rPr>
              <a:t> </a:t>
            </a:r>
          </a:p>
        </p:txBody>
      </p:sp>
      <p:sp>
        <p:nvSpPr>
          <p:cNvPr id="3" name="ZoneTexte 2"/>
          <p:cNvSpPr txBox="1"/>
          <p:nvPr/>
        </p:nvSpPr>
        <p:spPr>
          <a:xfrm>
            <a:off x="3086100" y="673100"/>
            <a:ext cx="5295900" cy="523220"/>
          </a:xfrm>
          <a:prstGeom prst="rect">
            <a:avLst/>
          </a:prstGeom>
          <a:noFill/>
        </p:spPr>
        <p:txBody>
          <a:bodyPr wrap="square" rtlCol="0">
            <a:spAutoFit/>
          </a:bodyPr>
          <a:lstStyle/>
          <a:p>
            <a:pPr algn="ctr"/>
            <a:r>
              <a:rPr lang="fr-FR" sz="2800" b="1" dirty="0">
                <a:latin typeface="Times New Roman" panose="02020603050405020304" pitchFamily="18" charset="0"/>
                <a:cs typeface="Times New Roman" panose="02020603050405020304" pitchFamily="18" charset="0"/>
              </a:rPr>
              <a:t>PROBLEMATIQUE</a:t>
            </a:r>
          </a:p>
        </p:txBody>
      </p:sp>
    </p:spTree>
    <p:extLst>
      <p:ext uri="{BB962C8B-B14F-4D97-AF65-F5344CB8AC3E}">
        <p14:creationId xmlns:p14="http://schemas.microsoft.com/office/powerpoint/2010/main" val="49850315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idx="12"/>
          </p:nvPr>
        </p:nvSpPr>
        <p:spPr/>
        <p:txBody>
          <a:bodyPr/>
          <a:lstStyle/>
          <a:p>
            <a:r>
              <a:rPr lang="en" sz="2400" dirty="0"/>
              <a:t>3</a:t>
            </a:r>
          </a:p>
        </p:txBody>
      </p:sp>
      <p:sp>
        <p:nvSpPr>
          <p:cNvPr id="2" name="ZoneTexte 1"/>
          <p:cNvSpPr txBox="1"/>
          <p:nvPr/>
        </p:nvSpPr>
        <p:spPr>
          <a:xfrm>
            <a:off x="3276600" y="635000"/>
            <a:ext cx="5842000" cy="523220"/>
          </a:xfrm>
          <a:prstGeom prst="rect">
            <a:avLst/>
          </a:prstGeom>
          <a:noFill/>
        </p:spPr>
        <p:txBody>
          <a:bodyPr wrap="square" rtlCol="0">
            <a:spAutoFit/>
          </a:bodyPr>
          <a:lstStyle/>
          <a:p>
            <a:pPr algn="ctr"/>
            <a:r>
              <a:rPr lang="fr-FR" sz="2800" b="1" dirty="0">
                <a:latin typeface="Times New Roman" panose="02020603050405020304" pitchFamily="18" charset="0"/>
                <a:cs typeface="Times New Roman" panose="02020603050405020304" pitchFamily="18" charset="0"/>
              </a:rPr>
              <a:t>OBJECTIFS</a:t>
            </a:r>
          </a:p>
        </p:txBody>
      </p:sp>
      <p:sp>
        <p:nvSpPr>
          <p:cNvPr id="3" name="ZoneTexte 2"/>
          <p:cNvSpPr txBox="1"/>
          <p:nvPr/>
        </p:nvSpPr>
        <p:spPr>
          <a:xfrm>
            <a:off x="479381" y="1318589"/>
            <a:ext cx="11436438" cy="6370975"/>
          </a:xfrm>
          <a:prstGeom prst="rect">
            <a:avLst/>
          </a:prstGeom>
          <a:noFill/>
        </p:spPr>
        <p:txBody>
          <a:bodyPr wrap="square" rtlCol="0">
            <a:spAutoFit/>
          </a:bodyPr>
          <a:lstStyle/>
          <a:p>
            <a:endParaRPr lang="fr-FR" sz="2400" dirty="0"/>
          </a:p>
          <a:p>
            <a:pPr marL="342900" indent="-342900">
              <a:buFont typeface="Wingdings" panose="05000000000000000000" pitchFamily="2" charset="2"/>
              <a:buChar char="v"/>
            </a:pPr>
            <a:r>
              <a:rPr lang="fr-FR" sz="2400" dirty="0" smtClean="0"/>
              <a:t> </a:t>
            </a:r>
            <a:r>
              <a:rPr lang="fr-FR" sz="2400" dirty="0"/>
              <a:t>Comprendre la </a:t>
            </a:r>
            <a:r>
              <a:rPr lang="fr-FR" sz="2400" dirty="0" smtClean="0"/>
              <a:t>voix </a:t>
            </a:r>
            <a:r>
              <a:rPr lang="fr-FR" sz="2400" dirty="0"/>
              <a:t>sur IP fonctionnement et utilité</a:t>
            </a:r>
            <a:r>
              <a:rPr lang="fr-FR" sz="2400" dirty="0" smtClean="0"/>
              <a:t>. </a:t>
            </a:r>
            <a:endParaRPr lang="fr-FR" sz="2400" dirty="0"/>
          </a:p>
          <a:p>
            <a:endParaRPr lang="fr-FR" sz="2400" dirty="0"/>
          </a:p>
          <a:p>
            <a:pPr marL="342900" indent="-342900">
              <a:buFont typeface="Wingdings" panose="05000000000000000000" pitchFamily="2" charset="2"/>
              <a:buChar char="v"/>
            </a:pPr>
            <a:r>
              <a:rPr lang="fr-FR" sz="2400" dirty="0"/>
              <a:t>Mettre en place une solution de </a:t>
            </a:r>
            <a:r>
              <a:rPr lang="fr-FR" sz="2400" dirty="0" smtClean="0"/>
              <a:t>communication de </a:t>
            </a:r>
            <a:r>
              <a:rPr lang="fr-FR" sz="2400" dirty="0"/>
              <a:t>VoIP</a:t>
            </a:r>
            <a:r>
              <a:rPr lang="fr-FR" sz="2400" dirty="0" smtClean="0"/>
              <a:t>.</a:t>
            </a:r>
          </a:p>
          <a:p>
            <a:endParaRPr lang="fr-FR" sz="2400" dirty="0" smtClean="0"/>
          </a:p>
          <a:p>
            <a:pPr marL="342900" indent="-342900">
              <a:buFont typeface="Wingdings" panose="05000000000000000000" pitchFamily="2" charset="2"/>
              <a:buChar char="v"/>
            </a:pPr>
            <a:r>
              <a:rPr lang="fr-FR" sz="2400" dirty="0" smtClean="0"/>
              <a:t>Gérer les appels entrant et sortant, téléconférence, messagerie instantanée et boit vocal interactives, des appels vidéo.</a:t>
            </a:r>
          </a:p>
          <a:p>
            <a:endParaRPr lang="fr-FR" sz="2400" dirty="0" smtClean="0"/>
          </a:p>
          <a:p>
            <a:pPr marL="342900" indent="-342900">
              <a:buFont typeface="Wingdings" panose="05000000000000000000" pitchFamily="2" charset="2"/>
              <a:buChar char="v"/>
            </a:pPr>
            <a:r>
              <a:rPr lang="fr-FR" sz="2400" dirty="0"/>
              <a:t>Etudes de la sécurité au tour de la Voip</a:t>
            </a:r>
            <a:r>
              <a:rPr lang="fr-FR" sz="2400" dirty="0" smtClean="0"/>
              <a:t>.</a:t>
            </a:r>
          </a:p>
          <a:p>
            <a:endParaRPr lang="fr-FR" sz="2400" dirty="0" smtClean="0"/>
          </a:p>
          <a:p>
            <a:pPr marL="342900" indent="-342900">
              <a:buFont typeface="Wingdings" panose="05000000000000000000" pitchFamily="2" charset="2"/>
              <a:buChar char="v"/>
            </a:pPr>
            <a:r>
              <a:rPr lang="fr-FR" sz="2400" dirty="0"/>
              <a:t>Mise en place de la sécurité </a:t>
            </a:r>
            <a:r>
              <a:rPr lang="fr-FR" sz="2400" dirty="0" smtClean="0"/>
              <a:t>pour notre solution sur Voix IP.</a:t>
            </a:r>
            <a:endParaRPr lang="fr-FR" sz="2400" dirty="0"/>
          </a:p>
          <a:p>
            <a:endParaRPr lang="fr-FR" sz="2400" dirty="0" smtClean="0"/>
          </a:p>
          <a:p>
            <a:endParaRPr lang="fr-FR" sz="2400" dirty="0"/>
          </a:p>
          <a:p>
            <a:endParaRPr lang="fr-FR" sz="2400" dirty="0"/>
          </a:p>
          <a:p>
            <a:endParaRPr lang="fr-FR" sz="2400" dirty="0"/>
          </a:p>
          <a:p>
            <a:pPr marL="342900" indent="-342900">
              <a:buFont typeface="Wingdings" panose="05000000000000000000" pitchFamily="2" charset="2"/>
              <a:buChar char="v"/>
            </a:pPr>
            <a:endParaRPr lang="fr-FR" sz="2400" dirty="0"/>
          </a:p>
          <a:p>
            <a:pPr marL="342900" indent="-342900">
              <a:buFont typeface="Wingdings" panose="05000000000000000000" pitchFamily="2" charset="2"/>
              <a:buChar char="v"/>
            </a:pPr>
            <a:endParaRPr lang="fr-F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98366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idx="1"/>
          </p:nvPr>
        </p:nvSpPr>
        <p:spPr/>
        <p:txBody>
          <a:bodyPr/>
          <a:lstStyle/>
          <a:p>
            <a:endParaRPr lang="fr-FR"/>
          </a:p>
        </p:txBody>
      </p:sp>
      <p:sp>
        <p:nvSpPr>
          <p:cNvPr id="3" name="Espace réservé du numéro de diapositive 2"/>
          <p:cNvSpPr>
            <a:spLocks noGrp="1"/>
          </p:cNvSpPr>
          <p:nvPr>
            <p:ph type="sldNum" idx="12"/>
          </p:nvPr>
        </p:nvSpPr>
        <p:spPr/>
        <p:txBody>
          <a:bodyPr/>
          <a:lstStyle/>
          <a:p>
            <a:fld id="{00000000-1234-1234-1234-123412341234}" type="slidenum">
              <a:rPr lang="en" smtClean="0"/>
              <a:pPr/>
              <a:t>6</a:t>
            </a:fld>
            <a:endParaRPr lang="en"/>
          </a:p>
        </p:txBody>
      </p:sp>
      <p:sp>
        <p:nvSpPr>
          <p:cNvPr id="4" name="ZoneTexte 3"/>
          <p:cNvSpPr txBox="1"/>
          <p:nvPr/>
        </p:nvSpPr>
        <p:spPr>
          <a:xfrm>
            <a:off x="1439012" y="351670"/>
            <a:ext cx="9362554" cy="523220"/>
          </a:xfrm>
          <a:prstGeom prst="rect">
            <a:avLst/>
          </a:prstGeom>
          <a:noFill/>
        </p:spPr>
        <p:txBody>
          <a:bodyPr wrap="square" rtlCol="0">
            <a:spAutoFit/>
          </a:bodyPr>
          <a:lstStyle/>
          <a:p>
            <a:pPr algn="ctr"/>
            <a:r>
              <a:rPr lang="fr-FR" sz="2800" b="1" dirty="0"/>
              <a:t>NOTIONS </a:t>
            </a:r>
            <a:r>
              <a:rPr lang="fr-FR" sz="2800" b="1" dirty="0" smtClean="0"/>
              <a:t>SUR LA SECURITE  </a:t>
            </a:r>
            <a:endParaRPr lang="fr-FR" sz="2800" b="1" dirty="0">
              <a:latin typeface="Times New Roman" panose="02020603050405020304" pitchFamily="18" charset="0"/>
              <a:cs typeface="Times New Roman" panose="02020603050405020304" pitchFamily="18" charset="0"/>
            </a:endParaRPr>
          </a:p>
        </p:txBody>
      </p:sp>
      <p:sp>
        <p:nvSpPr>
          <p:cNvPr id="5" name="ZoneTexte 4"/>
          <p:cNvSpPr txBox="1"/>
          <p:nvPr/>
        </p:nvSpPr>
        <p:spPr>
          <a:xfrm>
            <a:off x="311486" y="1039523"/>
            <a:ext cx="5398836"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b="1" dirty="0" smtClean="0">
                <a:solidFill>
                  <a:schemeClr val="accent1">
                    <a:lumMod val="75000"/>
                  </a:schemeClr>
                </a:solidFill>
                <a:latin typeface="Times New Roman" panose="02020603050405020304" pitchFamily="18" charset="0"/>
                <a:cs typeface="Times New Roman" panose="02020603050405020304" pitchFamily="18" charset="0"/>
              </a:rPr>
              <a:t>Définition de la Sécurité  :</a:t>
            </a:r>
            <a:endParaRPr lang="fr-FR" sz="24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6" name="Rectangle 5"/>
          <p:cNvSpPr/>
          <p:nvPr/>
        </p:nvSpPr>
        <p:spPr>
          <a:xfrm>
            <a:off x="719328" y="1665821"/>
            <a:ext cx="6571488" cy="923330"/>
          </a:xfrm>
          <a:prstGeom prst="rect">
            <a:avLst/>
          </a:prstGeom>
        </p:spPr>
        <p:txBody>
          <a:bodyPr wrap="square">
            <a:spAutoFit/>
          </a:bodyPr>
          <a:lstStyle/>
          <a:p>
            <a:pPr marL="285750" indent="-285750">
              <a:buFont typeface="Wingdings" panose="05000000000000000000" pitchFamily="2" charset="2"/>
              <a:buChar char="Ø"/>
            </a:pPr>
            <a:r>
              <a:rPr lang="fr-FR" dirty="0"/>
              <a:t>La sécurité informatique est une discipline qui se veut de protéger l'intégrité et la confidentialité des informations stockées dans un système informatique.</a:t>
            </a:r>
          </a:p>
        </p:txBody>
      </p:sp>
      <p:sp>
        <p:nvSpPr>
          <p:cNvPr id="7" name="ZoneTexte 6"/>
          <p:cNvSpPr txBox="1"/>
          <p:nvPr/>
        </p:nvSpPr>
        <p:spPr>
          <a:xfrm>
            <a:off x="311486" y="2918417"/>
            <a:ext cx="5398836"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b="1" dirty="0" smtClean="0">
                <a:solidFill>
                  <a:schemeClr val="accent1">
                    <a:lumMod val="75000"/>
                  </a:schemeClr>
                </a:solidFill>
                <a:latin typeface="Times New Roman" panose="02020603050405020304" pitchFamily="18" charset="0"/>
                <a:cs typeface="Times New Roman" panose="02020603050405020304" pitchFamily="18" charset="0"/>
              </a:rPr>
              <a:t>Les Diffèrent type de la sécurité :</a:t>
            </a:r>
            <a:endParaRPr lang="fr-FR" sz="24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8" name="Rectangle 7"/>
          <p:cNvSpPr/>
          <p:nvPr/>
        </p:nvSpPr>
        <p:spPr>
          <a:xfrm>
            <a:off x="719328" y="3544409"/>
            <a:ext cx="6754368" cy="923330"/>
          </a:xfrm>
          <a:prstGeom prst="rect">
            <a:avLst/>
          </a:prstGeom>
        </p:spPr>
        <p:txBody>
          <a:bodyPr wrap="square">
            <a:spAutoFit/>
          </a:bodyPr>
          <a:lstStyle/>
          <a:p>
            <a:pPr marL="285750" indent="-285750">
              <a:buFont typeface="Wingdings" panose="05000000000000000000" pitchFamily="2" charset="2"/>
              <a:buChar char="Ø"/>
            </a:pPr>
            <a:r>
              <a:rPr lang="fr-FR" dirty="0" smtClean="0"/>
              <a:t>Un Système informatique peut être protéger du point de vue logique avec  le développement des logiciel basé par des algorithmiques       </a:t>
            </a:r>
            <a:endParaRPr lang="fr-FR" dirty="0"/>
          </a:p>
        </p:txBody>
      </p:sp>
      <p:sp>
        <p:nvSpPr>
          <p:cNvPr id="9" name="Rectangle 8"/>
          <p:cNvSpPr/>
          <p:nvPr/>
        </p:nvSpPr>
        <p:spPr>
          <a:xfrm>
            <a:off x="719328" y="4474145"/>
            <a:ext cx="6571488" cy="923330"/>
          </a:xfrm>
          <a:prstGeom prst="rect">
            <a:avLst/>
          </a:prstGeom>
        </p:spPr>
        <p:txBody>
          <a:bodyPr wrap="square">
            <a:spAutoFit/>
          </a:bodyPr>
          <a:lstStyle/>
          <a:p>
            <a:pPr marL="285750" indent="-285750">
              <a:buFont typeface="Wingdings" panose="05000000000000000000" pitchFamily="2" charset="2"/>
              <a:buChar char="Ø"/>
            </a:pPr>
            <a:r>
              <a:rPr lang="fr-FR" dirty="0" smtClean="0"/>
              <a:t>Un Système informatique peut être protéger du point de vue physique concernant la manutention électrique et la interdiction de la salle de serveur.       </a:t>
            </a:r>
            <a:endParaRPr lang="fr-FR" dirty="0"/>
          </a:p>
        </p:txBody>
      </p:sp>
      <p:pic>
        <p:nvPicPr>
          <p:cNvPr id="11" name="Imag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0816" y="1158240"/>
            <a:ext cx="4706111" cy="4092494"/>
          </a:xfrm>
          <a:prstGeom prst="rect">
            <a:avLst/>
          </a:prstGeom>
        </p:spPr>
      </p:pic>
    </p:spTree>
    <p:extLst>
      <p:ext uri="{BB962C8B-B14F-4D97-AF65-F5344CB8AC3E}">
        <p14:creationId xmlns:p14="http://schemas.microsoft.com/office/powerpoint/2010/main" val="1725823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idx="12"/>
          </p:nvPr>
        </p:nvSpPr>
        <p:spPr/>
        <p:txBody>
          <a:bodyPr/>
          <a:lstStyle/>
          <a:p>
            <a:fld id="{00000000-1234-1234-1234-123412341234}" type="slidenum">
              <a:rPr lang="en" smtClean="0"/>
              <a:pPr/>
              <a:t>7</a:t>
            </a:fld>
            <a:endParaRPr lang="en"/>
          </a:p>
        </p:txBody>
      </p:sp>
      <p:sp>
        <p:nvSpPr>
          <p:cNvPr id="4" name="ZoneTexte 3"/>
          <p:cNvSpPr txBox="1"/>
          <p:nvPr/>
        </p:nvSpPr>
        <p:spPr>
          <a:xfrm>
            <a:off x="1365860" y="180982"/>
            <a:ext cx="9362554" cy="523220"/>
          </a:xfrm>
          <a:prstGeom prst="rect">
            <a:avLst/>
          </a:prstGeom>
          <a:noFill/>
        </p:spPr>
        <p:txBody>
          <a:bodyPr wrap="square" rtlCol="0">
            <a:spAutoFit/>
          </a:bodyPr>
          <a:lstStyle/>
          <a:p>
            <a:pPr algn="ctr"/>
            <a:r>
              <a:rPr lang="fr-FR" sz="2800" b="1" dirty="0"/>
              <a:t>NOTIONS </a:t>
            </a:r>
            <a:r>
              <a:rPr lang="fr-FR" sz="2800" b="1" dirty="0" smtClean="0"/>
              <a:t>SUR LA SECURITE  </a:t>
            </a:r>
            <a:endParaRPr lang="fr-FR" sz="2800" b="1" dirty="0">
              <a:latin typeface="Times New Roman" panose="02020603050405020304" pitchFamily="18" charset="0"/>
              <a:cs typeface="Times New Roman" panose="02020603050405020304" pitchFamily="18" charset="0"/>
            </a:endParaRPr>
          </a:p>
        </p:txBody>
      </p:sp>
      <p:sp>
        <p:nvSpPr>
          <p:cNvPr id="5" name="ZoneTexte 4"/>
          <p:cNvSpPr txBox="1"/>
          <p:nvPr/>
        </p:nvSpPr>
        <p:spPr>
          <a:xfrm>
            <a:off x="0" y="1018342"/>
            <a:ext cx="5857666" cy="830997"/>
          </a:xfrm>
          <a:prstGeom prst="rect">
            <a:avLst/>
          </a:prstGeom>
          <a:noFill/>
        </p:spPr>
        <p:txBody>
          <a:bodyPr wrap="square" rtlCol="0">
            <a:spAutoFit/>
          </a:bodyPr>
          <a:lstStyle/>
          <a:p>
            <a:pPr marL="342900" indent="-342900">
              <a:buFont typeface="Wingdings" panose="05000000000000000000" pitchFamily="2" charset="2"/>
              <a:buChar char="v"/>
            </a:pPr>
            <a:r>
              <a:rPr lang="fr-FR" sz="2400" b="1" dirty="0" smtClean="0">
                <a:solidFill>
                  <a:schemeClr val="accent1">
                    <a:lumMod val="75000"/>
                  </a:schemeClr>
                </a:solidFill>
                <a:latin typeface="Times New Roman" panose="02020603050405020304" pitchFamily="18" charset="0"/>
                <a:cs typeface="Times New Roman" panose="02020603050405020304" pitchFamily="18" charset="0"/>
              </a:rPr>
              <a:t>Authentification par nom et mot de passe</a:t>
            </a:r>
            <a:endParaRPr lang="fr-FR" sz="24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1" name="ZoneTexte 10"/>
          <p:cNvSpPr txBox="1"/>
          <p:nvPr/>
        </p:nvSpPr>
        <p:spPr>
          <a:xfrm>
            <a:off x="5494038" y="1039523"/>
            <a:ext cx="6893986"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b="1" dirty="0">
                <a:solidFill>
                  <a:schemeClr val="accent1">
                    <a:lumMod val="75000"/>
                  </a:schemeClr>
                </a:solidFill>
                <a:latin typeface="Times New Roman" panose="02020603050405020304" pitchFamily="18" charset="0"/>
                <a:cs typeface="Times New Roman" panose="02020603050405020304" pitchFamily="18" charset="0"/>
              </a:rPr>
              <a:t>Authentification par </a:t>
            </a:r>
            <a:r>
              <a:rPr lang="fr-FR" sz="2400" b="1" dirty="0" smtClean="0">
                <a:solidFill>
                  <a:schemeClr val="accent1">
                    <a:lumMod val="75000"/>
                  </a:schemeClr>
                </a:solidFill>
                <a:latin typeface="Times New Roman" panose="02020603050405020304" pitchFamily="18" charset="0"/>
                <a:cs typeface="Times New Roman" panose="02020603050405020304" pitchFamily="18" charset="0"/>
              </a:rPr>
              <a:t>Certificats</a:t>
            </a:r>
            <a:endParaRPr lang="fr-FR" sz="2400"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16" name="Image 15" descr="Figure 4. Utilisation d'un mot de passe pour authentifier un client auprès d'un serveur"/>
          <p:cNvPicPr/>
          <p:nvPr/>
        </p:nvPicPr>
        <p:blipFill>
          <a:blip r:embed="rId2">
            <a:extLst>
              <a:ext uri="{28A0092B-C50C-407E-A947-70E740481C1C}">
                <a14:useLocalDpi xmlns:a14="http://schemas.microsoft.com/office/drawing/2010/main" val="0"/>
              </a:ext>
            </a:extLst>
          </a:blip>
          <a:srcRect/>
          <a:stretch>
            <a:fillRect/>
          </a:stretch>
        </p:blipFill>
        <p:spPr bwMode="auto">
          <a:xfrm>
            <a:off x="355872" y="2163479"/>
            <a:ext cx="5138166" cy="2873384"/>
          </a:xfrm>
          <a:prstGeom prst="rect">
            <a:avLst/>
          </a:prstGeom>
          <a:noFill/>
          <a:ln>
            <a:noFill/>
          </a:ln>
        </p:spPr>
      </p:pic>
      <p:pic>
        <p:nvPicPr>
          <p:cNvPr id="17" name="Image 16" descr="Figure 5. Utilisation d'une authentification par certificat d'un client auprès d'un serveur"/>
          <p:cNvPicPr/>
          <p:nvPr/>
        </p:nvPicPr>
        <p:blipFill>
          <a:blip r:embed="rId3">
            <a:extLst>
              <a:ext uri="{28A0092B-C50C-407E-A947-70E740481C1C}">
                <a14:useLocalDpi xmlns:a14="http://schemas.microsoft.com/office/drawing/2010/main" val="0"/>
              </a:ext>
            </a:extLst>
          </a:blip>
          <a:srcRect/>
          <a:stretch>
            <a:fillRect/>
          </a:stretch>
        </p:blipFill>
        <p:spPr bwMode="auto">
          <a:xfrm>
            <a:off x="6205182" y="2141279"/>
            <a:ext cx="5182146" cy="2895584"/>
          </a:xfrm>
          <a:prstGeom prst="rect">
            <a:avLst/>
          </a:prstGeom>
          <a:noFill/>
          <a:ln>
            <a:noFill/>
          </a:ln>
        </p:spPr>
      </p:pic>
      <p:sp>
        <p:nvSpPr>
          <p:cNvPr id="19" name="Espace réservé du texte 18"/>
          <p:cNvSpPr>
            <a:spLocks noGrp="1"/>
          </p:cNvSpPr>
          <p:nvPr>
            <p:ph type="body" idx="1"/>
          </p:nvPr>
        </p:nvSpPr>
        <p:spPr/>
        <p:txBody>
          <a:bodyPr/>
          <a:lstStyle/>
          <a:p>
            <a:endParaRPr lang="fr-FR"/>
          </a:p>
        </p:txBody>
      </p:sp>
    </p:spTree>
    <p:extLst>
      <p:ext uri="{BB962C8B-B14F-4D97-AF65-F5344CB8AC3E}">
        <p14:creationId xmlns:p14="http://schemas.microsoft.com/office/powerpoint/2010/main" val="3327783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fill="hold"/>
                                        <p:tgtEl>
                                          <p:spTgt spid="16"/>
                                        </p:tgtEl>
                                        <p:attrNameLst>
                                          <p:attrName>ppt_x</p:attrName>
                                        </p:attrNameLst>
                                      </p:cBhvr>
                                      <p:tavLst>
                                        <p:tav tm="0">
                                          <p:val>
                                            <p:strVal val="#ppt_x"/>
                                          </p:val>
                                        </p:tav>
                                        <p:tav tm="100000">
                                          <p:val>
                                            <p:strVal val="#ppt_x"/>
                                          </p:val>
                                        </p:tav>
                                      </p:tavLst>
                                    </p:anim>
                                    <p:anim calcmode="lin" valueType="num">
                                      <p:cBhvr additive="base">
                                        <p:cTn id="17"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ppt_x"/>
                                          </p:val>
                                        </p:tav>
                                        <p:tav tm="100000">
                                          <p:val>
                                            <p:strVal val="#ppt_x"/>
                                          </p:val>
                                        </p:tav>
                                      </p:tavLst>
                                    </p:anim>
                                    <p:anim calcmode="lin" valueType="num">
                                      <p:cBhvr additive="base">
                                        <p:cTn id="23" dur="500" fill="hold"/>
                                        <p:tgtEl>
                                          <p:spTgt spid="11"/>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ppt_x"/>
                                          </p:val>
                                        </p:tav>
                                        <p:tav tm="100000">
                                          <p:val>
                                            <p:strVal val="#ppt_x"/>
                                          </p:val>
                                        </p:tav>
                                      </p:tavLst>
                                    </p:anim>
                                    <p:anim calcmode="lin" valueType="num">
                                      <p:cBhvr additive="base">
                                        <p:cTn id="2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idx="1"/>
          </p:nvPr>
        </p:nvSpPr>
        <p:spPr/>
        <p:txBody>
          <a:bodyPr/>
          <a:lstStyle/>
          <a:p>
            <a:endParaRPr lang="fr-FR"/>
          </a:p>
        </p:txBody>
      </p:sp>
      <p:sp>
        <p:nvSpPr>
          <p:cNvPr id="3" name="Espace réservé du numéro de diapositive 2"/>
          <p:cNvSpPr>
            <a:spLocks noGrp="1"/>
          </p:cNvSpPr>
          <p:nvPr>
            <p:ph type="sldNum" idx="12"/>
          </p:nvPr>
        </p:nvSpPr>
        <p:spPr/>
        <p:txBody>
          <a:bodyPr/>
          <a:lstStyle/>
          <a:p>
            <a:fld id="{00000000-1234-1234-1234-123412341234}" type="slidenum">
              <a:rPr lang="en" smtClean="0"/>
              <a:pPr/>
              <a:t>8</a:t>
            </a:fld>
            <a:endParaRPr lang="en"/>
          </a:p>
        </p:txBody>
      </p:sp>
      <p:sp>
        <p:nvSpPr>
          <p:cNvPr id="4" name="ZoneTexte 3"/>
          <p:cNvSpPr txBox="1"/>
          <p:nvPr/>
        </p:nvSpPr>
        <p:spPr>
          <a:xfrm>
            <a:off x="1695044" y="254134"/>
            <a:ext cx="9362554" cy="523220"/>
          </a:xfrm>
          <a:prstGeom prst="rect">
            <a:avLst/>
          </a:prstGeom>
          <a:noFill/>
        </p:spPr>
        <p:txBody>
          <a:bodyPr wrap="square" rtlCol="0">
            <a:spAutoFit/>
          </a:bodyPr>
          <a:lstStyle/>
          <a:p>
            <a:pPr algn="ctr"/>
            <a:r>
              <a:rPr lang="fr-FR" sz="2800" b="1" dirty="0"/>
              <a:t>NOTIONS </a:t>
            </a:r>
            <a:r>
              <a:rPr lang="fr-FR" sz="2800" b="1" dirty="0" smtClean="0"/>
              <a:t>SUR LA SECURITE  </a:t>
            </a:r>
            <a:endParaRPr lang="fr-FR" sz="2800" b="1" dirty="0">
              <a:latin typeface="Times New Roman" panose="02020603050405020304" pitchFamily="18" charset="0"/>
              <a:cs typeface="Times New Roman" panose="02020603050405020304" pitchFamily="18" charset="0"/>
            </a:endParaRPr>
          </a:p>
        </p:txBody>
      </p:sp>
      <p:sp>
        <p:nvSpPr>
          <p:cNvPr id="5" name="ZoneTexte 4"/>
          <p:cNvSpPr txBox="1"/>
          <p:nvPr/>
        </p:nvSpPr>
        <p:spPr>
          <a:xfrm>
            <a:off x="445598" y="990755"/>
            <a:ext cx="5398836"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b="1" dirty="0" smtClean="0">
                <a:solidFill>
                  <a:schemeClr val="accent1">
                    <a:lumMod val="75000"/>
                  </a:schemeClr>
                </a:solidFill>
                <a:latin typeface="Times New Roman" panose="02020603050405020304" pitchFamily="18" charset="0"/>
                <a:cs typeface="Times New Roman" panose="02020603050405020304" pitchFamily="18" charset="0"/>
              </a:rPr>
              <a:t>Les Différents type des Certificats :</a:t>
            </a:r>
            <a:endParaRPr lang="fr-FR" sz="24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6" name="Rectangle 5"/>
          <p:cNvSpPr/>
          <p:nvPr/>
        </p:nvSpPr>
        <p:spPr>
          <a:xfrm>
            <a:off x="893010" y="1419055"/>
            <a:ext cx="2835266" cy="369332"/>
          </a:xfrm>
          <a:prstGeom prst="rect">
            <a:avLst/>
          </a:prstGeom>
        </p:spPr>
        <p:txBody>
          <a:bodyPr wrap="square">
            <a:spAutoFit/>
          </a:bodyPr>
          <a:lstStyle/>
          <a:p>
            <a:pPr marL="285750" indent="-285750">
              <a:buFont typeface="Wingdings" panose="05000000000000000000" pitchFamily="2" charset="2"/>
              <a:buChar char="Ø"/>
            </a:pPr>
            <a:r>
              <a:rPr lang="fr-FR" dirty="0"/>
              <a:t>Certificats de client SSL</a:t>
            </a:r>
            <a:r>
              <a:rPr lang="fr-FR" spc="-5" dirty="0">
                <a:solidFill>
                  <a:srgbClr val="000000"/>
                </a:solidFill>
                <a:latin typeface="Times New Roman" panose="02020603050405020304" pitchFamily="18" charset="0"/>
                <a:ea typeface="Calibri" panose="020F0502020204030204" pitchFamily="34" charset="0"/>
              </a:rPr>
              <a:t> </a:t>
            </a:r>
            <a:endParaRPr lang="fr-FR" dirty="0"/>
          </a:p>
        </p:txBody>
      </p:sp>
      <p:sp>
        <p:nvSpPr>
          <p:cNvPr id="7" name="Rectangle 6"/>
          <p:cNvSpPr/>
          <p:nvPr/>
        </p:nvSpPr>
        <p:spPr>
          <a:xfrm>
            <a:off x="893010" y="1768898"/>
            <a:ext cx="2881558" cy="369332"/>
          </a:xfrm>
          <a:prstGeom prst="rect">
            <a:avLst/>
          </a:prstGeom>
        </p:spPr>
        <p:txBody>
          <a:bodyPr wrap="none">
            <a:spAutoFit/>
          </a:bodyPr>
          <a:lstStyle/>
          <a:p>
            <a:pPr marL="285750" indent="-285750">
              <a:buFont typeface="Wingdings" panose="05000000000000000000" pitchFamily="2" charset="2"/>
              <a:buChar char="Ø"/>
            </a:pPr>
            <a:r>
              <a:rPr lang="fr-FR" dirty="0"/>
              <a:t>Certificats de serveur SSL</a:t>
            </a:r>
            <a:r>
              <a:rPr lang="fr-FR" b="1" kern="100" dirty="0">
                <a:solidFill>
                  <a:srgbClr val="000000"/>
                </a:solidFill>
                <a:latin typeface="Calibri" panose="020F0502020204030204" pitchFamily="34" charset="0"/>
                <a:ea typeface="WenQuanYi Micro Hei"/>
                <a:cs typeface="Times New Roman" panose="02020603050405020304" pitchFamily="18" charset="0"/>
              </a:rPr>
              <a:t> </a:t>
            </a:r>
            <a:endParaRPr lang="fr-FR" dirty="0"/>
          </a:p>
        </p:txBody>
      </p:sp>
      <p:sp>
        <p:nvSpPr>
          <p:cNvPr id="8" name="Rectangle 7"/>
          <p:cNvSpPr/>
          <p:nvPr/>
        </p:nvSpPr>
        <p:spPr>
          <a:xfrm>
            <a:off x="3898506" y="1431821"/>
            <a:ext cx="2292744" cy="369332"/>
          </a:xfrm>
          <a:prstGeom prst="rect">
            <a:avLst/>
          </a:prstGeom>
        </p:spPr>
        <p:txBody>
          <a:bodyPr wrap="none">
            <a:spAutoFit/>
          </a:bodyPr>
          <a:lstStyle/>
          <a:p>
            <a:pPr marL="285750" indent="-285750">
              <a:buFont typeface="Wingdings" panose="05000000000000000000" pitchFamily="2" charset="2"/>
              <a:buChar char="Ø"/>
            </a:pPr>
            <a:r>
              <a:rPr lang="fr-FR" dirty="0"/>
              <a:t>Certificats S/MIME</a:t>
            </a:r>
            <a:r>
              <a:rPr lang="fr-FR" spc="-5" dirty="0">
                <a:solidFill>
                  <a:srgbClr val="000000"/>
                </a:solidFill>
                <a:latin typeface="Arial" panose="020B0604020202020204" pitchFamily="34" charset="0"/>
                <a:ea typeface="Calibri" panose="020F0502020204030204" pitchFamily="34" charset="0"/>
              </a:rPr>
              <a:t> </a:t>
            </a:r>
            <a:endParaRPr lang="fr-FR" dirty="0"/>
          </a:p>
        </p:txBody>
      </p:sp>
      <p:pic>
        <p:nvPicPr>
          <p:cNvPr id="10" name="Imag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1250" y="2293176"/>
            <a:ext cx="5840781" cy="3810781"/>
          </a:xfrm>
          <a:prstGeom prst="rect">
            <a:avLst/>
          </a:prstGeom>
        </p:spPr>
      </p:pic>
      <p:pic>
        <p:nvPicPr>
          <p:cNvPr id="13" name="Imag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43" y="2294958"/>
            <a:ext cx="5935475" cy="3809000"/>
          </a:xfrm>
          <a:prstGeom prst="rect">
            <a:avLst/>
          </a:prstGeom>
        </p:spPr>
      </p:pic>
    </p:spTree>
    <p:extLst>
      <p:ext uri="{BB962C8B-B14F-4D97-AF65-F5344CB8AC3E}">
        <p14:creationId xmlns:p14="http://schemas.microsoft.com/office/powerpoint/2010/main" val="206136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fill="hold"/>
                                        <p:tgtEl>
                                          <p:spTgt spid="10"/>
                                        </p:tgtEl>
                                        <p:attrNameLst>
                                          <p:attrName>ppt_x</p:attrName>
                                        </p:attrNameLst>
                                      </p:cBhvr>
                                      <p:tavLst>
                                        <p:tav tm="0">
                                          <p:val>
                                            <p:strVal val="#ppt_x"/>
                                          </p:val>
                                        </p:tav>
                                        <p:tav tm="100000">
                                          <p:val>
                                            <p:strVal val="#ppt_x"/>
                                          </p:val>
                                        </p:tav>
                                      </p:tavLst>
                                    </p:anim>
                                    <p:anim calcmode="lin" valueType="num">
                                      <p:cBhvr additive="base">
                                        <p:cTn id="4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Espace réservé du numéro de diapositive 4"/>
          <p:cNvSpPr>
            <a:spLocks noGrp="1"/>
          </p:cNvSpPr>
          <p:nvPr>
            <p:ph type="sldNum" idx="12"/>
          </p:nvPr>
        </p:nvSpPr>
        <p:spPr/>
        <p:txBody>
          <a:bodyPr/>
          <a:lstStyle/>
          <a:p>
            <a:r>
              <a:rPr lang="en" sz="2400" dirty="0"/>
              <a:t>7</a:t>
            </a:r>
          </a:p>
        </p:txBody>
      </p:sp>
      <p:sp>
        <p:nvSpPr>
          <p:cNvPr id="3" name="ZoneTexte 2"/>
          <p:cNvSpPr txBox="1"/>
          <p:nvPr/>
        </p:nvSpPr>
        <p:spPr>
          <a:xfrm>
            <a:off x="311486" y="1039523"/>
            <a:ext cx="5398836"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b="1" dirty="0" smtClean="0">
                <a:solidFill>
                  <a:schemeClr val="accent1">
                    <a:lumMod val="75000"/>
                  </a:schemeClr>
                </a:solidFill>
                <a:latin typeface="Times New Roman" panose="02020603050405020304" pitchFamily="18" charset="0"/>
                <a:cs typeface="Times New Roman" panose="02020603050405020304" pitchFamily="18" charset="0"/>
              </a:rPr>
              <a:t>Définition de la VoIP  </a:t>
            </a:r>
            <a:r>
              <a:rPr lang="fr-FR" sz="2400" b="1" dirty="0">
                <a:solidFill>
                  <a:schemeClr val="accent1">
                    <a:lumMod val="75000"/>
                  </a:schemeClr>
                </a:solidFill>
                <a:latin typeface="Times New Roman" panose="02020603050405020304" pitchFamily="18" charset="0"/>
                <a:cs typeface="Times New Roman" panose="02020603050405020304" pitchFamily="18" charset="0"/>
              </a:rPr>
              <a:t>:</a:t>
            </a:r>
          </a:p>
        </p:txBody>
      </p:sp>
      <p:sp>
        <p:nvSpPr>
          <p:cNvPr id="12" name="ZoneTexte 11"/>
          <p:cNvSpPr txBox="1"/>
          <p:nvPr/>
        </p:nvSpPr>
        <p:spPr>
          <a:xfrm>
            <a:off x="2633828" y="400438"/>
            <a:ext cx="9362554" cy="523220"/>
          </a:xfrm>
          <a:prstGeom prst="rect">
            <a:avLst/>
          </a:prstGeom>
          <a:noFill/>
        </p:spPr>
        <p:txBody>
          <a:bodyPr wrap="square" rtlCol="0">
            <a:spAutoFit/>
          </a:bodyPr>
          <a:lstStyle/>
          <a:p>
            <a:pPr algn="ctr"/>
            <a:r>
              <a:rPr lang="fr-FR" sz="2800" b="1" dirty="0"/>
              <a:t>NOTIONS </a:t>
            </a:r>
            <a:r>
              <a:rPr lang="fr-FR" sz="2800" b="1" dirty="0" smtClean="0"/>
              <a:t>SUR LA VOIP </a:t>
            </a:r>
            <a:endParaRPr lang="fr-FR" sz="2800" b="1" dirty="0">
              <a:latin typeface="Times New Roman" panose="02020603050405020304" pitchFamily="18" charset="0"/>
              <a:cs typeface="Times New Roman" panose="02020603050405020304" pitchFamily="18" charset="0"/>
            </a:endParaRPr>
          </a:p>
        </p:txBody>
      </p:sp>
      <p:sp>
        <p:nvSpPr>
          <p:cNvPr id="6" name="Rectangle 5"/>
          <p:cNvSpPr/>
          <p:nvPr/>
        </p:nvSpPr>
        <p:spPr>
          <a:xfrm>
            <a:off x="311486" y="1617053"/>
            <a:ext cx="6096000" cy="1477328"/>
          </a:xfrm>
          <a:prstGeom prst="rect">
            <a:avLst/>
          </a:prstGeom>
        </p:spPr>
        <p:txBody>
          <a:bodyPr wrap="square">
            <a:spAutoFit/>
          </a:bodyPr>
          <a:lstStyle/>
          <a:p>
            <a:pPr marL="285750" indent="-285750">
              <a:buFont typeface="Wingdings" panose="05000000000000000000" pitchFamily="2" charset="2"/>
              <a:buChar char="Ø"/>
            </a:pPr>
            <a:r>
              <a:rPr lang="fr-FR" dirty="0" smtClean="0"/>
              <a:t>VoIP est </a:t>
            </a:r>
            <a:r>
              <a:rPr lang="fr-FR" dirty="0"/>
              <a:t>un acronyme qui signifie Voice Over Internet Protocol, ou en d’autres termes, la  transmission de la voix via Internet. C’est une technologie qui permet de délivrer des communications vocales ou multimédia (vidéo par exemple) via le réseau Internet (IP).</a:t>
            </a:r>
          </a:p>
        </p:txBody>
      </p:sp>
      <p:sp>
        <p:nvSpPr>
          <p:cNvPr id="7" name="Rectangle 6"/>
          <p:cNvSpPr/>
          <p:nvPr/>
        </p:nvSpPr>
        <p:spPr>
          <a:xfrm>
            <a:off x="311486" y="3631619"/>
            <a:ext cx="5571744" cy="946297"/>
          </a:xfrm>
          <a:prstGeom prst="rect">
            <a:avLst/>
          </a:prstGeom>
        </p:spPr>
        <p:txBody>
          <a:bodyPr wrap="square">
            <a:spAutoFit/>
          </a:bodyPr>
          <a:lstStyle/>
          <a:p>
            <a:pPr marL="285750" indent="-285750">
              <a:buFont typeface="Wingdings" panose="05000000000000000000" pitchFamily="2" charset="2"/>
              <a:buChar char="Ø"/>
            </a:pPr>
            <a:r>
              <a:rPr lang="fr-FR" dirty="0"/>
              <a:t>La VoIP est basée sur la commutation de paquet avec l’utilisation du réseau IP. La téléphonie classique utilise la commutation de circuit basée sur le réseau RTCP</a:t>
            </a:r>
          </a:p>
        </p:txBody>
      </p:sp>
      <p:pic>
        <p:nvPicPr>
          <p:cNvPr id="10" name="Imag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7486" y="1617052"/>
            <a:ext cx="5394370" cy="3430435"/>
          </a:xfrm>
          <a:prstGeom prst="rect">
            <a:avLst/>
          </a:prstGeom>
        </p:spPr>
      </p:pic>
    </p:spTree>
    <p:extLst>
      <p:ext uri="{BB962C8B-B14F-4D97-AF65-F5344CB8AC3E}">
        <p14:creationId xmlns:p14="http://schemas.microsoft.com/office/powerpoint/2010/main" val="340332870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anim calcmode="lin" valueType="num">
                                      <p:cBhvr>
                                        <p:cTn id="32" dur="1000" fill="hold"/>
                                        <p:tgtEl>
                                          <p:spTgt spid="10"/>
                                        </p:tgtEl>
                                        <p:attrNameLst>
                                          <p:attrName>ppt_x</p:attrName>
                                        </p:attrNameLst>
                                      </p:cBhvr>
                                      <p:tavLst>
                                        <p:tav tm="0">
                                          <p:val>
                                            <p:strVal val="#ppt_x"/>
                                          </p:val>
                                        </p:tav>
                                        <p:tav tm="100000">
                                          <p:val>
                                            <p:strVal val="#ppt_x"/>
                                          </p:val>
                                        </p:tav>
                                      </p:tavLst>
                                    </p:anim>
                                    <p:anim calcmode="lin" valueType="num">
                                      <p:cBhvr>
                                        <p:cTn id="3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P spid="6" grpId="0"/>
      <p:bldP spid="7"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10398</TotalTime>
  <Words>535</Words>
  <Application>Microsoft Office PowerPoint</Application>
  <PresentationFormat>Grand écran</PresentationFormat>
  <Paragraphs>149</Paragraphs>
  <Slides>18</Slides>
  <Notes>5</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18</vt:i4>
      </vt:variant>
    </vt:vector>
  </HeadingPairs>
  <TitlesOfParts>
    <vt:vector size="28" baseType="lpstr">
      <vt:lpstr>Arial</vt:lpstr>
      <vt:lpstr>Arvo</vt:lpstr>
      <vt:lpstr>Calibri</vt:lpstr>
      <vt:lpstr>Calibri Light</vt:lpstr>
      <vt:lpstr>Liberation Serif</vt:lpstr>
      <vt:lpstr>Lohit Devanagari</vt:lpstr>
      <vt:lpstr>Times New Roman</vt:lpstr>
      <vt:lpstr>WenQuanYi Micro Hei</vt:lpstr>
      <vt:lpstr>Wingdings</vt:lpstr>
      <vt:lpstr>Thème Office</vt:lpstr>
      <vt:lpstr>Présentation PowerPoint</vt:lpstr>
      <vt:lpstr>PLAN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md</dc:creator>
  <cp:lastModifiedBy>libanehassan23@gmail.com</cp:lastModifiedBy>
  <cp:revision>482</cp:revision>
  <dcterms:created xsi:type="dcterms:W3CDTF">2017-12-07T19:11:46Z</dcterms:created>
  <dcterms:modified xsi:type="dcterms:W3CDTF">2019-12-15T09:43:45Z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(2)mjKKUx1pNbngvfM0GH//tmCSRdomcA9jYTxaTgdqBjRWwrZ138CMdRQ9urQB3D6Ts36xEIPT
rn00UHFPK22PBaXETeyXR9wKuhrD3X1N8WjTh2vqB1YwVtgepB6QEIGrVBQBIGH/66/L5MBA
Xbgo/BGE4tuCeV+te91eGaq8dmBSLqN2leuDjw2qPVNo2GIlpqgNxPundIhFa8knOb9ZqSLs
+UcMfzsUUDRQL6oL2w</vt:lpwstr>
  </property>
  <property fmtid="{D5CDD505-2E9C-101B-9397-08002B2CF9AE}" pid="3" name="_2015_ms_pID_7253431">
    <vt:lpwstr>e5YscoXYAi69g24WebggiR9A5DZiI4ceV7Y/6vtYtQJvdEkqNWrUCu
W1G9Swc7cwJTrVR2Zz3gqz7VZNwwBeAPwd+WwGn1nzdJdpm95KSdL0vs65bVZ6ir3isvAkOV
b7WCKDXUVzdXDHCfqXNNhhOiM5I2+zLO127eVy8G8nFvjxEvdcbNRz+xE8Xb7df67b8=</vt:lpwstr>
  </property>
</Properties>
</file>