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 for test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2021-01-22T11:45:15Z</dcterms:created>
  <dcterms:modified xsi:type="dcterms:W3CDTF">2021-01-22T11:45:15Z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