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de.ca.gov/ds/d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choolperformancemaps.com/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 Final 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Libby Kocha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Part 1 - Proposal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quality of schools in California varies wildly. I want to understand why.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000075"/>
            <a:ext cx="8520600" cy="310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California Department of Education publishes many </a:t>
            </a:r>
            <a:r>
              <a:rPr lang="en" u="sng">
                <a:solidFill>
                  <a:schemeClr val="hlink"/>
                </a:solidFill>
                <a:hlinkClick r:id="rId3"/>
              </a:rPr>
              <a:t>public datasets</a:t>
            </a:r>
            <a:r>
              <a:rPr lang="en"/>
              <a:t> on yearly school performance, including: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Academic Performance Index (API)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Adequate Yearly Progress (AYP)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Program Improvement (PI)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English Language Test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High School Exit Exam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Physical Fitness Test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Standardized Testing and Reporting (STAR)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School Demographics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School Staff Data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Free and Reduced Meals Program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Zooming in on the Bay Area,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map</a:t>
            </a:r>
            <a:r>
              <a:rPr lang="en"/>
              <a:t> shows that school quality clusters by neighborhood. I suspect that racial demographics and household income also highly correlate with school quality. I am interested to see what other features stand out.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