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Lato"/>
      <p:regular r:id="rId17"/>
      <p:bold r:id="rId18"/>
      <p:italic r:id="rId19"/>
      <p:boldItalic r:id="rId20"/>
    </p:embeddedFont>
    <p:embeddedFont>
      <p:font typeface="Bebas Neue"/>
      <p:regular r:id="rId21"/>
    </p:embeddedFont>
    <p:embeddedFont>
      <p:font typeface="Bunge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Natalie Simkin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22" Type="http://schemas.openxmlformats.org/officeDocument/2006/relationships/font" Target="fonts/Bungee-regular.fntdata"/><Relationship Id="rId21" Type="http://schemas.openxmlformats.org/officeDocument/2006/relationships/font" Target="fonts/BebasNeu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Lato-regular.fntdata"/><Relationship Id="rId16" Type="http://schemas.openxmlformats.org/officeDocument/2006/relationships/slide" Target="slides/slide10.xml"/><Relationship Id="rId19" Type="http://schemas.openxmlformats.org/officeDocument/2006/relationships/font" Target="fonts/Lato-italic.fntdata"/><Relationship Id="rId18" Type="http://schemas.openxmlformats.org/officeDocument/2006/relationships/font" Target="fonts/Lato-bold.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2-12T20:12:01.986">
    <p:pos x="6000" y="0"/>
    <p:text>https://slidesgo.com/theme/architectural-studies-degree-for-college#search-building&amp;position-1&amp;results-464&amp;rs=search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Natalie</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31e0fda7e47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31e0fda7e47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together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31d50812df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31d50812df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Natalie</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Climate change is a growing problem around the world, and the city of Seattle is committed to reducing climate change by </a:t>
            </a:r>
            <a:r>
              <a:rPr lang="en"/>
              <a:t>controlling</a:t>
            </a:r>
            <a:r>
              <a:rPr lang="en"/>
              <a:t> the factors that cause it</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After </a:t>
            </a:r>
            <a:r>
              <a:rPr lang="en"/>
              <a:t>thorough</a:t>
            </a:r>
            <a:r>
              <a:rPr lang="en"/>
              <a:t> research, it has been found that the main cause of climate change is the use of fossil fuels, the primary source of heat and electricity in our current infrastructure.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As a large city, Seattle is a epicenter of fossil fuel use, and wants to change that status by controlling the emissions of each building.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To start to reduce these emissions, the city has created a dataset to try and </a:t>
            </a:r>
            <a:r>
              <a:rPr lang="en"/>
              <a:t>figure out what factors</a:t>
            </a:r>
            <a:r>
              <a:rPr lang="en"/>
              <a:t> contribute to overall GHG emissions.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Knowing which of these factors are important helps inform policy, optimize energy use, and reduce carbon footprint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31d50812d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31d50812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Natalie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This dataset is provided by the City of </a:t>
            </a:r>
            <a:r>
              <a:rPr lang="en"/>
              <a:t>Seattle’s</a:t>
            </a:r>
            <a:r>
              <a:rPr lang="en"/>
              <a:t> Energy Benchmarking program and includes buildings from 2022</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The </a:t>
            </a:r>
            <a:r>
              <a:rPr lang="en"/>
              <a:t>ordinance</a:t>
            </a:r>
            <a:r>
              <a:rPr lang="en"/>
              <a:t> that started the creation of the dataset </a:t>
            </a:r>
            <a:r>
              <a:rPr lang="en"/>
              <a:t>requires</a:t>
            </a:r>
            <a:r>
              <a:rPr lang="en"/>
              <a:t> all owners of non-residential and multifamily buildings over 20,000 square feet to report their energy use yearly. </a:t>
            </a:r>
            <a:r>
              <a:rPr lang="en">
                <a:solidFill>
                  <a:schemeClr val="dk1"/>
                </a:solidFill>
              </a:rPr>
              <a:t>This data is generally complete, since per the ordinance, building owners fined if non-compliant with data standards.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Before </a:t>
            </a:r>
            <a:r>
              <a:rPr lang="en"/>
              <a:t>cleaning</a:t>
            </a:r>
            <a:r>
              <a:rPr lang="en"/>
              <a:t>, there were 3654 buildings or rows, and 42 features or columns in the dataset.</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After cleaning, there were 3653 </a:t>
            </a:r>
            <a:r>
              <a:rPr lang="en"/>
              <a:t>buildings, one was removed because it did not include complete information, and 23 building features left</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In order to clean, we removed features that had minimal data and some columns were imputed with the mean of all the values and some others were filled with zero to handle null values.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For example, a null steam use value was set to zero to indicate the building used no steam, while a </a:t>
            </a:r>
            <a:r>
              <a:rPr lang="en"/>
              <a:t>building</a:t>
            </a:r>
            <a:r>
              <a:rPr lang="en"/>
              <a:t> with a missing electrical use value was filled with the mean.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23df9a86a6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323df9a86a6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Libby</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31d50812df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31d50812d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Libby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23df9a86a6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23df9a86a6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Libby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31d50812df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31d50812df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John</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Initial decision tree had an accuracy ~ 75%</a:t>
            </a:r>
            <a:endParaRPr/>
          </a:p>
          <a:p>
            <a:pPr indent="-298450" lvl="0" marL="457200" rtl="0" algn="l">
              <a:spcBef>
                <a:spcPts val="0"/>
              </a:spcBef>
              <a:spcAft>
                <a:spcPts val="0"/>
              </a:spcAft>
              <a:buSzPts val="1100"/>
              <a:buChar char="-"/>
            </a:pPr>
            <a:r>
              <a:rPr lang="en"/>
              <a:t>Tried other models</a:t>
            </a:r>
            <a:endParaRPr/>
          </a:p>
          <a:p>
            <a:pPr indent="-298450" lvl="0" marL="457200" rtl="0" algn="l">
              <a:spcBef>
                <a:spcPts val="0"/>
              </a:spcBef>
              <a:spcAft>
                <a:spcPts val="0"/>
              </a:spcAft>
              <a:buSzPts val="1100"/>
              <a:buChar char="-"/>
            </a:pPr>
            <a:r>
              <a:rPr lang="en"/>
              <a:t>Neural Network</a:t>
            </a:r>
            <a:endParaRPr/>
          </a:p>
          <a:p>
            <a:pPr indent="-298450" lvl="0" marL="457200" rtl="0" algn="l">
              <a:spcBef>
                <a:spcPts val="0"/>
              </a:spcBef>
              <a:spcAft>
                <a:spcPts val="0"/>
              </a:spcAft>
              <a:buSzPts val="1100"/>
              <a:buChar char="-"/>
            </a:pPr>
            <a:r>
              <a:rPr lang="en"/>
              <a:t>Naive Bayes</a:t>
            </a:r>
            <a:endParaRPr/>
          </a:p>
          <a:p>
            <a:pPr indent="-298450" lvl="0" marL="457200" rtl="0" algn="l">
              <a:spcBef>
                <a:spcPts val="0"/>
              </a:spcBef>
              <a:spcAft>
                <a:spcPts val="0"/>
              </a:spcAft>
              <a:buSzPts val="1100"/>
              <a:buChar char="-"/>
            </a:pPr>
            <a:r>
              <a:rPr lang="en"/>
              <a:t>Quantile </a:t>
            </a:r>
            <a:r>
              <a:rPr lang="en"/>
              <a:t>regression</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After PCA, implementing the top PC features we saw an improvement of 11%</a:t>
            </a:r>
            <a:endParaRPr/>
          </a:p>
          <a:p>
            <a:pPr indent="-298450" lvl="0" marL="457200" rtl="0" algn="l">
              <a:spcBef>
                <a:spcPts val="0"/>
              </a:spcBef>
              <a:spcAft>
                <a:spcPts val="0"/>
              </a:spcAft>
              <a:buSzPts val="1100"/>
              <a:buChar char="-"/>
            </a:pPr>
            <a:r>
              <a:rPr lang="en"/>
              <a:t>Used hyperparameter tuning to maximize accuracy of our model, as we determined it was the right level of complexity</a:t>
            </a:r>
            <a:endParaRPr/>
          </a:p>
          <a:p>
            <a:pPr indent="-298450" lvl="0" marL="457200" rtl="0" algn="l">
              <a:spcBef>
                <a:spcPts val="0"/>
              </a:spcBef>
              <a:spcAft>
                <a:spcPts val="0"/>
              </a:spcAft>
              <a:buSzPts val="1100"/>
              <a:buChar char="-"/>
            </a:pPr>
            <a:r>
              <a:rPr lang="en"/>
              <a:t>10-fold cross validation because of a large number of rows</a:t>
            </a:r>
            <a:endParaRPr/>
          </a:p>
          <a:p>
            <a:pPr indent="-298450" lvl="0" marL="457200" rtl="0" algn="l">
              <a:spcBef>
                <a:spcPts val="0"/>
              </a:spcBef>
              <a:spcAft>
                <a:spcPts val="0"/>
              </a:spcAft>
              <a:buSzPts val="1100"/>
              <a:buChar char="-"/>
            </a:pPr>
            <a:r>
              <a:rPr lang="en"/>
              <a:t>Final Accuracy Metric suggests that the selected features have an impact on the outcome</a:t>
            </a:r>
            <a:endParaRPr/>
          </a:p>
          <a:p>
            <a:pPr indent="-298450" lvl="0" marL="457200" rtl="0" algn="l">
              <a:spcBef>
                <a:spcPts val="0"/>
              </a:spcBef>
              <a:spcAft>
                <a:spcPts val="0"/>
              </a:spcAft>
              <a:buSzPts val="1100"/>
              <a:buChar char="-"/>
            </a:pPr>
            <a:r>
              <a:rPr lang="en"/>
              <a:t>And </a:t>
            </a:r>
            <a:r>
              <a:rPr lang="en"/>
              <a:t>model provides accurate and useful estimations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31d50812df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31d50812df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Connor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31d50812df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31d50812df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0000" y="539500"/>
            <a:ext cx="4662900" cy="294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6000"/>
              <a:buNone/>
              <a:defRPr sz="6000">
                <a:solidFill>
                  <a:schemeClr val="lt1"/>
                </a:solidFill>
              </a:defRPr>
            </a:lvl1pPr>
            <a:lvl2pPr lvl="1" rtl="0">
              <a:spcBef>
                <a:spcPts val="0"/>
              </a:spcBef>
              <a:spcAft>
                <a:spcPts val="0"/>
              </a:spcAft>
              <a:buSzPts val="5700"/>
              <a:buNone/>
              <a:defRPr sz="5700"/>
            </a:lvl2pPr>
            <a:lvl3pPr lvl="2" rtl="0">
              <a:spcBef>
                <a:spcPts val="0"/>
              </a:spcBef>
              <a:spcAft>
                <a:spcPts val="0"/>
              </a:spcAft>
              <a:buSzPts val="5700"/>
              <a:buNone/>
              <a:defRPr sz="5700"/>
            </a:lvl3pPr>
            <a:lvl4pPr lvl="3" rtl="0">
              <a:spcBef>
                <a:spcPts val="0"/>
              </a:spcBef>
              <a:spcAft>
                <a:spcPts val="0"/>
              </a:spcAft>
              <a:buSzPts val="5700"/>
              <a:buNone/>
              <a:defRPr sz="5700"/>
            </a:lvl4pPr>
            <a:lvl5pPr lvl="4" rtl="0">
              <a:spcBef>
                <a:spcPts val="0"/>
              </a:spcBef>
              <a:spcAft>
                <a:spcPts val="0"/>
              </a:spcAft>
              <a:buSzPts val="5700"/>
              <a:buNone/>
              <a:defRPr sz="5700"/>
            </a:lvl5pPr>
            <a:lvl6pPr lvl="5" rtl="0">
              <a:spcBef>
                <a:spcPts val="0"/>
              </a:spcBef>
              <a:spcAft>
                <a:spcPts val="0"/>
              </a:spcAft>
              <a:buSzPts val="5700"/>
              <a:buNone/>
              <a:defRPr sz="5700"/>
            </a:lvl6pPr>
            <a:lvl7pPr lvl="6" rtl="0">
              <a:spcBef>
                <a:spcPts val="0"/>
              </a:spcBef>
              <a:spcAft>
                <a:spcPts val="0"/>
              </a:spcAft>
              <a:buSzPts val="5700"/>
              <a:buNone/>
              <a:defRPr sz="5700"/>
            </a:lvl7pPr>
            <a:lvl8pPr lvl="7" rtl="0">
              <a:spcBef>
                <a:spcPts val="0"/>
              </a:spcBef>
              <a:spcAft>
                <a:spcPts val="0"/>
              </a:spcAft>
              <a:buSzPts val="5700"/>
              <a:buNone/>
              <a:defRPr sz="5700"/>
            </a:lvl8pPr>
            <a:lvl9pPr lvl="8" rtl="0">
              <a:spcBef>
                <a:spcPts val="0"/>
              </a:spcBef>
              <a:spcAft>
                <a:spcPts val="0"/>
              </a:spcAft>
              <a:buSzPts val="5700"/>
              <a:buNone/>
              <a:defRPr sz="5700"/>
            </a:lvl9pPr>
          </a:lstStyle>
          <a:p/>
        </p:txBody>
      </p:sp>
      <p:sp>
        <p:nvSpPr>
          <p:cNvPr id="10" name="Google Shape;10;p2"/>
          <p:cNvSpPr txBox="1"/>
          <p:nvPr>
            <p:ph idx="1" type="subTitle"/>
          </p:nvPr>
        </p:nvSpPr>
        <p:spPr>
          <a:xfrm>
            <a:off x="720000" y="3560975"/>
            <a:ext cx="3975900" cy="590400"/>
          </a:xfrm>
          <a:prstGeom prst="rect">
            <a:avLst/>
          </a:prstGeom>
          <a:solidFill>
            <a:schemeClr val="dk2"/>
          </a:solidFill>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grpSp>
        <p:nvGrpSpPr>
          <p:cNvPr id="11" name="Google Shape;11;p2"/>
          <p:cNvGrpSpPr/>
          <p:nvPr/>
        </p:nvGrpSpPr>
        <p:grpSpPr>
          <a:xfrm>
            <a:off x="5392350" y="1164700"/>
            <a:ext cx="3780570" cy="4383556"/>
            <a:chOff x="5392350" y="1164700"/>
            <a:chExt cx="3780570" cy="4383556"/>
          </a:xfrm>
        </p:grpSpPr>
        <p:sp>
          <p:nvSpPr>
            <p:cNvPr id="12" name="Google Shape;12;p2"/>
            <p:cNvSpPr/>
            <p:nvPr/>
          </p:nvSpPr>
          <p:spPr>
            <a:xfrm>
              <a:off x="6140952" y="1164700"/>
              <a:ext cx="833686" cy="1692823"/>
            </a:xfrm>
            <a:custGeom>
              <a:rect b="b" l="l" r="r" t="t"/>
              <a:pathLst>
                <a:path extrusionOk="0" h="31928" w="15724">
                  <a:moveTo>
                    <a:pt x="5783" y="0"/>
                  </a:moveTo>
                  <a:lnTo>
                    <a:pt x="5783" y="25867"/>
                  </a:lnTo>
                  <a:lnTo>
                    <a:pt x="1" y="31927"/>
                  </a:lnTo>
                  <a:lnTo>
                    <a:pt x="7044" y="30762"/>
                  </a:lnTo>
                  <a:lnTo>
                    <a:pt x="7044" y="10326"/>
                  </a:lnTo>
                  <a:lnTo>
                    <a:pt x="15724" y="8797"/>
                  </a:lnTo>
                  <a:lnTo>
                    <a:pt x="15724" y="7183"/>
                  </a:lnTo>
                  <a:lnTo>
                    <a:pt x="578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577079" y="1164700"/>
              <a:ext cx="870535" cy="1692823"/>
            </a:xfrm>
            <a:custGeom>
              <a:rect b="b" l="l" r="r" t="t"/>
              <a:pathLst>
                <a:path extrusionOk="0" h="31928" w="16419">
                  <a:moveTo>
                    <a:pt x="16418" y="0"/>
                  </a:moveTo>
                  <a:lnTo>
                    <a:pt x="1" y="4917"/>
                  </a:lnTo>
                  <a:lnTo>
                    <a:pt x="1" y="30185"/>
                  </a:lnTo>
                  <a:lnTo>
                    <a:pt x="10636" y="31927"/>
                  </a:lnTo>
                  <a:lnTo>
                    <a:pt x="16418" y="25867"/>
                  </a:lnTo>
                  <a:lnTo>
                    <a:pt x="1641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048007" y="2155385"/>
              <a:ext cx="249989" cy="590484"/>
            </a:xfrm>
            <a:custGeom>
              <a:rect b="b" l="l" r="r" t="t"/>
              <a:pathLst>
                <a:path extrusionOk="0" h="11137" w="4715">
                  <a:moveTo>
                    <a:pt x="2363" y="1"/>
                  </a:moveTo>
                  <a:cubicBezTo>
                    <a:pt x="2124" y="1"/>
                    <a:pt x="1880" y="38"/>
                    <a:pt x="1636" y="117"/>
                  </a:cubicBezTo>
                  <a:cubicBezTo>
                    <a:pt x="653" y="427"/>
                    <a:pt x="1" y="1335"/>
                    <a:pt x="1" y="2361"/>
                  </a:cubicBezTo>
                  <a:lnTo>
                    <a:pt x="1" y="11137"/>
                  </a:lnTo>
                  <a:lnTo>
                    <a:pt x="1006" y="11137"/>
                  </a:lnTo>
                  <a:lnTo>
                    <a:pt x="4714" y="7203"/>
                  </a:lnTo>
                  <a:lnTo>
                    <a:pt x="4714" y="2361"/>
                  </a:lnTo>
                  <a:cubicBezTo>
                    <a:pt x="4714" y="1015"/>
                    <a:pt x="3615" y="1"/>
                    <a:pt x="23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102989" y="2163285"/>
              <a:ext cx="195008" cy="582584"/>
            </a:xfrm>
            <a:custGeom>
              <a:rect b="b" l="l" r="r" t="t"/>
              <a:pathLst>
                <a:path extrusionOk="0" h="10988" w="3678">
                  <a:moveTo>
                    <a:pt x="1853" y="1"/>
                  </a:moveTo>
                  <a:cubicBezTo>
                    <a:pt x="1662" y="1"/>
                    <a:pt x="1467" y="31"/>
                    <a:pt x="1273" y="96"/>
                  </a:cubicBezTo>
                  <a:cubicBezTo>
                    <a:pt x="524" y="331"/>
                    <a:pt x="1" y="1036"/>
                    <a:pt x="11" y="1838"/>
                  </a:cubicBezTo>
                  <a:lnTo>
                    <a:pt x="11" y="10988"/>
                  </a:lnTo>
                  <a:lnTo>
                    <a:pt x="3677" y="7054"/>
                  </a:lnTo>
                  <a:lnTo>
                    <a:pt x="3677" y="1838"/>
                  </a:lnTo>
                  <a:cubicBezTo>
                    <a:pt x="3677" y="792"/>
                    <a:pt x="2825" y="1"/>
                    <a:pt x="1853"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699151" y="1470150"/>
              <a:ext cx="157628" cy="209747"/>
            </a:xfrm>
            <a:custGeom>
              <a:rect b="b" l="l" r="r" t="t"/>
              <a:pathLst>
                <a:path extrusionOk="0" h="3956" w="2973">
                  <a:moveTo>
                    <a:pt x="1" y="1"/>
                  </a:moveTo>
                  <a:lnTo>
                    <a:pt x="1" y="3955"/>
                  </a:lnTo>
                  <a:lnTo>
                    <a:pt x="2972" y="3432"/>
                  </a:lnTo>
                  <a:lnTo>
                    <a:pt x="2972" y="1828"/>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699151" y="1493956"/>
              <a:ext cx="127036" cy="185941"/>
            </a:xfrm>
            <a:custGeom>
              <a:rect b="b" l="l" r="r" t="t"/>
              <a:pathLst>
                <a:path extrusionOk="0" h="3507" w="2396">
                  <a:moveTo>
                    <a:pt x="1" y="0"/>
                  </a:moveTo>
                  <a:lnTo>
                    <a:pt x="1" y="3506"/>
                  </a:lnTo>
                  <a:lnTo>
                    <a:pt x="2395" y="3079"/>
                  </a:lnTo>
                  <a:lnTo>
                    <a:pt x="2395" y="1454"/>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047125" y="1606150"/>
              <a:ext cx="208624" cy="1263244"/>
            </a:xfrm>
            <a:custGeom>
              <a:rect b="b" l="l" r="r" t="t"/>
              <a:pathLst>
                <a:path extrusionOk="0" h="23601" w="3935">
                  <a:moveTo>
                    <a:pt x="1" y="0"/>
                  </a:moveTo>
                  <a:lnTo>
                    <a:pt x="1" y="23601"/>
                  </a:lnTo>
                  <a:lnTo>
                    <a:pt x="3934" y="23601"/>
                  </a:lnTo>
                  <a:lnTo>
                    <a:pt x="3346" y="3880"/>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514475" y="1606150"/>
              <a:ext cx="532695" cy="1263244"/>
            </a:xfrm>
            <a:custGeom>
              <a:rect b="b" l="l" r="r" t="t"/>
              <a:pathLst>
                <a:path extrusionOk="0" h="23601" w="10048">
                  <a:moveTo>
                    <a:pt x="10048" y="0"/>
                  </a:moveTo>
                  <a:lnTo>
                    <a:pt x="0" y="1775"/>
                  </a:lnTo>
                  <a:lnTo>
                    <a:pt x="0" y="23601"/>
                  </a:lnTo>
                  <a:lnTo>
                    <a:pt x="10048" y="23601"/>
                  </a:lnTo>
                  <a:lnTo>
                    <a:pt x="100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6711664" y="2202361"/>
              <a:ext cx="132073" cy="132073"/>
            </a:xfrm>
            <a:custGeom>
              <a:rect b="b" l="l" r="r" t="t"/>
              <a:pathLst>
                <a:path extrusionOk="0" h="2491" w="2491">
                  <a:moveTo>
                    <a:pt x="0" y="0"/>
                  </a:moveTo>
                  <a:lnTo>
                    <a:pt x="0" y="2491"/>
                  </a:lnTo>
                  <a:lnTo>
                    <a:pt x="2490" y="2491"/>
                  </a:lnTo>
                  <a:lnTo>
                    <a:pt x="249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751854" y="2225001"/>
              <a:ext cx="91884" cy="109433"/>
            </a:xfrm>
            <a:custGeom>
              <a:rect b="b" l="l" r="r" t="t"/>
              <a:pathLst>
                <a:path extrusionOk="0" h="2064" w="1733">
                  <a:moveTo>
                    <a:pt x="1" y="1"/>
                  </a:moveTo>
                  <a:lnTo>
                    <a:pt x="1" y="2064"/>
                  </a:lnTo>
                  <a:lnTo>
                    <a:pt x="1732" y="2064"/>
                  </a:lnTo>
                  <a:lnTo>
                    <a:pt x="17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125913" y="1849299"/>
              <a:ext cx="25556" cy="115637"/>
            </a:xfrm>
            <a:custGeom>
              <a:rect b="b" l="l" r="r" t="t"/>
              <a:pathLst>
                <a:path extrusionOk="0" h="2181" w="482">
                  <a:moveTo>
                    <a:pt x="0" y="0"/>
                  </a:moveTo>
                  <a:lnTo>
                    <a:pt x="0" y="1892"/>
                  </a:lnTo>
                  <a:lnTo>
                    <a:pt x="481" y="2181"/>
                  </a:lnTo>
                  <a:lnTo>
                    <a:pt x="481" y="38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711664" y="2202361"/>
              <a:ext cx="132073" cy="22693"/>
            </a:xfrm>
            <a:custGeom>
              <a:rect b="b" l="l" r="r" t="t"/>
              <a:pathLst>
                <a:path extrusionOk="0" h="428" w="2491">
                  <a:moveTo>
                    <a:pt x="0" y="0"/>
                  </a:moveTo>
                  <a:lnTo>
                    <a:pt x="759" y="428"/>
                  </a:lnTo>
                  <a:lnTo>
                    <a:pt x="2490" y="428"/>
                  </a:lnTo>
                  <a:lnTo>
                    <a:pt x="24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017998" y="2536124"/>
              <a:ext cx="429621" cy="321407"/>
            </a:xfrm>
            <a:custGeom>
              <a:rect b="b" l="l" r="r" t="t"/>
              <a:pathLst>
                <a:path extrusionOk="0" h="6062" w="8103">
                  <a:moveTo>
                    <a:pt x="5312" y="1"/>
                  </a:moveTo>
                  <a:lnTo>
                    <a:pt x="0" y="5676"/>
                  </a:lnTo>
                  <a:lnTo>
                    <a:pt x="2320" y="6061"/>
                  </a:lnTo>
                  <a:lnTo>
                    <a:pt x="8102" y="1"/>
                  </a:lnTo>
                  <a:close/>
                </a:path>
              </a:pathLst>
            </a:custGeom>
            <a:solidFill>
              <a:srgbClr val="A88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593225" y="2592800"/>
              <a:ext cx="816084" cy="2550654"/>
            </a:xfrm>
            <a:custGeom>
              <a:rect b="b" l="l" r="r" t="t"/>
              <a:pathLst>
                <a:path extrusionOk="0" h="43728" w="15392">
                  <a:moveTo>
                    <a:pt x="15392" y="1"/>
                  </a:moveTo>
                  <a:lnTo>
                    <a:pt x="0" y="2587"/>
                  </a:lnTo>
                  <a:lnTo>
                    <a:pt x="0" y="43728"/>
                  </a:lnTo>
                  <a:lnTo>
                    <a:pt x="15392" y="43728"/>
                  </a:lnTo>
                  <a:lnTo>
                    <a:pt x="1539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785310" y="3790374"/>
              <a:ext cx="378033" cy="724200"/>
            </a:xfrm>
            <a:custGeom>
              <a:rect b="b" l="l" r="r" t="t"/>
              <a:pathLst>
                <a:path extrusionOk="0" h="13659" w="7130">
                  <a:moveTo>
                    <a:pt x="3591" y="1"/>
                  </a:moveTo>
                  <a:cubicBezTo>
                    <a:pt x="1759" y="1"/>
                    <a:pt x="1" y="1420"/>
                    <a:pt x="1" y="3569"/>
                  </a:cubicBezTo>
                  <a:lnTo>
                    <a:pt x="1" y="13659"/>
                  </a:lnTo>
                  <a:lnTo>
                    <a:pt x="7130" y="13659"/>
                  </a:lnTo>
                  <a:lnTo>
                    <a:pt x="7130" y="3569"/>
                  </a:lnTo>
                  <a:cubicBezTo>
                    <a:pt x="7130" y="2863"/>
                    <a:pt x="6927" y="2179"/>
                    <a:pt x="6531" y="1602"/>
                  </a:cubicBezTo>
                  <a:cubicBezTo>
                    <a:pt x="6403" y="1399"/>
                    <a:pt x="6253" y="1217"/>
                    <a:pt x="6082" y="1046"/>
                  </a:cubicBezTo>
                  <a:cubicBezTo>
                    <a:pt x="5357" y="324"/>
                    <a:pt x="4465" y="1"/>
                    <a:pt x="359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785310" y="3790162"/>
              <a:ext cx="346857" cy="724412"/>
            </a:xfrm>
            <a:custGeom>
              <a:rect b="b" l="l" r="r" t="t"/>
              <a:pathLst>
                <a:path extrusionOk="0" h="13663" w="6542">
                  <a:moveTo>
                    <a:pt x="3590" y="0"/>
                  </a:moveTo>
                  <a:cubicBezTo>
                    <a:pt x="1758" y="0"/>
                    <a:pt x="1" y="1424"/>
                    <a:pt x="1" y="3573"/>
                  </a:cubicBezTo>
                  <a:lnTo>
                    <a:pt x="1" y="13663"/>
                  </a:lnTo>
                  <a:lnTo>
                    <a:pt x="1005" y="13663"/>
                  </a:lnTo>
                  <a:lnTo>
                    <a:pt x="1005" y="4577"/>
                  </a:lnTo>
                  <a:cubicBezTo>
                    <a:pt x="1005" y="2617"/>
                    <a:pt x="2587" y="1018"/>
                    <a:pt x="4556" y="1018"/>
                  </a:cubicBezTo>
                  <a:cubicBezTo>
                    <a:pt x="4562" y="1018"/>
                    <a:pt x="4569" y="1018"/>
                    <a:pt x="4575" y="1018"/>
                  </a:cubicBezTo>
                  <a:cubicBezTo>
                    <a:pt x="4592" y="1018"/>
                    <a:pt x="4608" y="1018"/>
                    <a:pt x="4625" y="1018"/>
                  </a:cubicBezTo>
                  <a:cubicBezTo>
                    <a:pt x="5303" y="1018"/>
                    <a:pt x="5968" y="1230"/>
                    <a:pt x="6542" y="1606"/>
                  </a:cubicBezTo>
                  <a:cubicBezTo>
                    <a:pt x="6403" y="1403"/>
                    <a:pt x="6253" y="1221"/>
                    <a:pt x="6082" y="1050"/>
                  </a:cubicBezTo>
                  <a:cubicBezTo>
                    <a:pt x="5357" y="325"/>
                    <a:pt x="4465" y="0"/>
                    <a:pt x="35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400775" y="1387975"/>
              <a:ext cx="1171377" cy="4160280"/>
            </a:xfrm>
            <a:custGeom>
              <a:rect b="b" l="l" r="r" t="t"/>
              <a:pathLst>
                <a:path extrusionOk="0" h="77451" w="22596">
                  <a:moveTo>
                    <a:pt x="22596" y="1"/>
                  </a:moveTo>
                  <a:lnTo>
                    <a:pt x="161" y="8851"/>
                  </a:lnTo>
                  <a:lnTo>
                    <a:pt x="0" y="68429"/>
                  </a:lnTo>
                  <a:lnTo>
                    <a:pt x="22286" y="77450"/>
                  </a:lnTo>
                  <a:lnTo>
                    <a:pt x="225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832692" y="2389378"/>
              <a:ext cx="760572" cy="2864949"/>
            </a:xfrm>
            <a:custGeom>
              <a:rect b="b" l="l" r="r" t="t"/>
              <a:pathLst>
                <a:path extrusionOk="0" h="43728" w="14345">
                  <a:moveTo>
                    <a:pt x="0" y="0"/>
                  </a:moveTo>
                  <a:lnTo>
                    <a:pt x="0" y="43728"/>
                  </a:lnTo>
                  <a:lnTo>
                    <a:pt x="14344" y="43728"/>
                  </a:lnTo>
                  <a:lnTo>
                    <a:pt x="14344" y="2587"/>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915403" y="2592803"/>
              <a:ext cx="599073" cy="383706"/>
            </a:xfrm>
            <a:custGeom>
              <a:rect b="b" l="l" r="r" t="t"/>
              <a:pathLst>
                <a:path extrusionOk="0" h="7237" w="11299">
                  <a:moveTo>
                    <a:pt x="1" y="1"/>
                  </a:moveTo>
                  <a:lnTo>
                    <a:pt x="1" y="5879"/>
                  </a:lnTo>
                  <a:lnTo>
                    <a:pt x="11234" y="7237"/>
                  </a:lnTo>
                  <a:lnTo>
                    <a:pt x="11298" y="2064"/>
                  </a:lnTo>
                  <a:lnTo>
                    <a:pt x="1"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913440" y="2592803"/>
              <a:ext cx="599073" cy="208050"/>
            </a:xfrm>
            <a:custGeom>
              <a:rect b="b" l="l" r="r" t="t"/>
              <a:pathLst>
                <a:path extrusionOk="0" h="3924" w="11299">
                  <a:moveTo>
                    <a:pt x="1" y="1"/>
                  </a:moveTo>
                  <a:lnTo>
                    <a:pt x="1" y="1807"/>
                  </a:lnTo>
                  <a:lnTo>
                    <a:pt x="9054" y="3923"/>
                  </a:lnTo>
                  <a:lnTo>
                    <a:pt x="11298" y="2064"/>
                  </a:lnTo>
                  <a:lnTo>
                    <a:pt x="1"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6393170" y="2800802"/>
              <a:ext cx="2280" cy="162135"/>
            </a:xfrm>
            <a:custGeom>
              <a:rect b="b" l="l" r="r" t="t"/>
              <a:pathLst>
                <a:path extrusionOk="0" h="3058" w="43">
                  <a:moveTo>
                    <a:pt x="43" y="0"/>
                  </a:moveTo>
                  <a:lnTo>
                    <a:pt x="0" y="3057"/>
                  </a:lnTo>
                </a:path>
              </a:pathLst>
            </a:custGeom>
            <a:solidFill>
              <a:srgbClr val="AA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392350" y="2389378"/>
              <a:ext cx="440384" cy="2864949"/>
            </a:xfrm>
            <a:custGeom>
              <a:rect b="b" l="l" r="r" t="t"/>
              <a:pathLst>
                <a:path extrusionOk="0" h="43728" w="8306">
                  <a:moveTo>
                    <a:pt x="8305" y="0"/>
                  </a:moveTo>
                  <a:lnTo>
                    <a:pt x="0" y="1401"/>
                  </a:lnTo>
                  <a:lnTo>
                    <a:pt x="0" y="42541"/>
                  </a:lnTo>
                  <a:lnTo>
                    <a:pt x="8305" y="43728"/>
                  </a:lnTo>
                  <a:lnTo>
                    <a:pt x="83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659193" y="3126082"/>
              <a:ext cx="453957" cy="1360705"/>
            </a:xfrm>
            <a:custGeom>
              <a:rect b="b" l="l" r="r" t="t"/>
              <a:pathLst>
                <a:path extrusionOk="0" h="25664" w="8562">
                  <a:moveTo>
                    <a:pt x="8562" y="1"/>
                  </a:moveTo>
                  <a:lnTo>
                    <a:pt x="0" y="2341"/>
                  </a:lnTo>
                  <a:lnTo>
                    <a:pt x="0" y="3068"/>
                  </a:lnTo>
                  <a:lnTo>
                    <a:pt x="0" y="25664"/>
                  </a:lnTo>
                  <a:lnTo>
                    <a:pt x="8562" y="25664"/>
                  </a:lnTo>
                  <a:lnTo>
                    <a:pt x="856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659193" y="3250202"/>
              <a:ext cx="453957" cy="1248515"/>
            </a:xfrm>
            <a:custGeom>
              <a:rect b="b" l="l" r="r" t="t"/>
              <a:pathLst>
                <a:path extrusionOk="0" h="23548" w="8562">
                  <a:moveTo>
                    <a:pt x="0" y="0"/>
                  </a:moveTo>
                  <a:lnTo>
                    <a:pt x="0" y="23547"/>
                  </a:lnTo>
                  <a:lnTo>
                    <a:pt x="8562" y="23547"/>
                  </a:lnTo>
                  <a:lnTo>
                    <a:pt x="8562" y="12089"/>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230902" y="4496324"/>
              <a:ext cx="882268" cy="165292"/>
            </a:xfrm>
            <a:custGeom>
              <a:rect b="b" l="l" r="r" t="t"/>
              <a:pathLst>
                <a:path extrusionOk="0" h="2759" w="14858">
                  <a:moveTo>
                    <a:pt x="0" y="1"/>
                  </a:moveTo>
                  <a:lnTo>
                    <a:pt x="0" y="2759"/>
                  </a:lnTo>
                  <a:lnTo>
                    <a:pt x="14857" y="2759"/>
                  </a:lnTo>
                  <a:lnTo>
                    <a:pt x="148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8542350" y="1387975"/>
              <a:ext cx="630570" cy="4160267"/>
            </a:xfrm>
            <a:custGeom>
              <a:rect b="b" l="l" r="r" t="t"/>
              <a:pathLst>
                <a:path extrusionOk="0" h="78466" w="11331">
                  <a:moveTo>
                    <a:pt x="460" y="1"/>
                  </a:moveTo>
                  <a:lnTo>
                    <a:pt x="1" y="78466"/>
                  </a:lnTo>
                  <a:lnTo>
                    <a:pt x="1" y="78466"/>
                  </a:lnTo>
                  <a:lnTo>
                    <a:pt x="11330" y="74693"/>
                  </a:lnTo>
                  <a:lnTo>
                    <a:pt x="11330" y="10454"/>
                  </a:lnTo>
                  <a:lnTo>
                    <a:pt x="4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7078502" y="4657616"/>
              <a:ext cx="882268" cy="165292"/>
            </a:xfrm>
            <a:custGeom>
              <a:rect b="b" l="l" r="r" t="t"/>
              <a:pathLst>
                <a:path extrusionOk="0" h="2759" w="14858">
                  <a:moveTo>
                    <a:pt x="0" y="1"/>
                  </a:moveTo>
                  <a:lnTo>
                    <a:pt x="0" y="2759"/>
                  </a:lnTo>
                  <a:lnTo>
                    <a:pt x="14857" y="2759"/>
                  </a:lnTo>
                  <a:lnTo>
                    <a:pt x="148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6926101" y="4818908"/>
              <a:ext cx="882268" cy="165292"/>
            </a:xfrm>
            <a:custGeom>
              <a:rect b="b" l="l" r="r" t="t"/>
              <a:pathLst>
                <a:path extrusionOk="0" h="2759" w="14858">
                  <a:moveTo>
                    <a:pt x="0" y="1"/>
                  </a:moveTo>
                  <a:lnTo>
                    <a:pt x="0" y="2759"/>
                  </a:lnTo>
                  <a:lnTo>
                    <a:pt x="14857" y="2759"/>
                  </a:lnTo>
                  <a:lnTo>
                    <a:pt x="148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6773700" y="4978207"/>
              <a:ext cx="882268" cy="165292"/>
            </a:xfrm>
            <a:custGeom>
              <a:rect b="b" l="l" r="r" t="t"/>
              <a:pathLst>
                <a:path extrusionOk="0" h="2759" w="14858">
                  <a:moveTo>
                    <a:pt x="0" y="1"/>
                  </a:moveTo>
                  <a:lnTo>
                    <a:pt x="0" y="2759"/>
                  </a:lnTo>
                  <a:lnTo>
                    <a:pt x="14857" y="2759"/>
                  </a:lnTo>
                  <a:lnTo>
                    <a:pt x="148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134" name="Shape 134"/>
        <p:cNvGrpSpPr/>
        <p:nvPr/>
      </p:nvGrpSpPr>
      <p:grpSpPr>
        <a:xfrm>
          <a:off x="0" y="0"/>
          <a:ext cx="0" cy="0"/>
          <a:chOff x="0" y="0"/>
          <a:chExt cx="0" cy="0"/>
        </a:xfrm>
      </p:grpSpPr>
      <p:sp>
        <p:nvSpPr>
          <p:cNvPr id="135" name="Google Shape;135;p11"/>
          <p:cNvSpPr txBox="1"/>
          <p:nvPr>
            <p:ph hasCustomPrompt="1" type="title"/>
          </p:nvPr>
        </p:nvSpPr>
        <p:spPr>
          <a:xfrm>
            <a:off x="720000" y="1213625"/>
            <a:ext cx="7704000" cy="1747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136" name="Google Shape;136;p11"/>
          <p:cNvSpPr txBox="1"/>
          <p:nvPr>
            <p:ph idx="1" type="subTitle"/>
          </p:nvPr>
        </p:nvSpPr>
        <p:spPr>
          <a:xfrm>
            <a:off x="1951125" y="3108488"/>
            <a:ext cx="5244000" cy="491700"/>
          </a:xfrm>
          <a:prstGeom prst="rect">
            <a:avLst/>
          </a:prstGeom>
          <a:solidFill>
            <a:schemeClr val="dk2"/>
          </a:solid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37" name="Google Shape;137;p11"/>
          <p:cNvSpPr/>
          <p:nvPr/>
        </p:nvSpPr>
        <p:spPr>
          <a:xfrm flipH="1" rot="-5400000">
            <a:off x="8528250" y="-261850"/>
            <a:ext cx="353700" cy="877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
          <p:cNvSpPr/>
          <p:nvPr/>
        </p:nvSpPr>
        <p:spPr>
          <a:xfrm flipH="1" rot="10800000">
            <a:off x="8790243" y="0"/>
            <a:ext cx="353700" cy="8775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
          <p:cNvSpPr/>
          <p:nvPr/>
        </p:nvSpPr>
        <p:spPr>
          <a:xfrm>
            <a:off x="8790293" y="4266000"/>
            <a:ext cx="353700" cy="8775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
          <p:cNvSpPr/>
          <p:nvPr/>
        </p:nvSpPr>
        <p:spPr>
          <a:xfrm rot="-5400000">
            <a:off x="8528300" y="4527850"/>
            <a:ext cx="353700" cy="877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rot="5400000">
            <a:off x="262043" y="-261850"/>
            <a:ext cx="353700" cy="877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p:nvPr/>
        </p:nvSpPr>
        <p:spPr>
          <a:xfrm rot="10800000">
            <a:off x="50" y="0"/>
            <a:ext cx="353700" cy="8775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flipH="1">
            <a:off x="0" y="4266000"/>
            <a:ext cx="353700" cy="8775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flipH="1" rot="5400000">
            <a:off x="261993" y="4527850"/>
            <a:ext cx="353700" cy="877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5" name="Shape 14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chemeClr val="accent3"/>
        </a:solidFill>
      </p:bgPr>
    </p:bg>
    <p:spTree>
      <p:nvGrpSpPr>
        <p:cNvPr id="146" name="Shape 146"/>
        <p:cNvGrpSpPr/>
        <p:nvPr/>
      </p:nvGrpSpPr>
      <p:grpSpPr>
        <a:xfrm>
          <a:off x="0" y="0"/>
          <a:ext cx="0" cy="0"/>
          <a:chOff x="0" y="0"/>
          <a:chExt cx="0" cy="0"/>
        </a:xfrm>
      </p:grpSpPr>
      <p:sp>
        <p:nvSpPr>
          <p:cNvPr id="147" name="Google Shape;147;p13"/>
          <p:cNvSpPr txBox="1"/>
          <p:nvPr>
            <p:ph idx="1" type="subTitle"/>
          </p:nvPr>
        </p:nvSpPr>
        <p:spPr>
          <a:xfrm>
            <a:off x="2208250" y="2169877"/>
            <a:ext cx="2103000" cy="54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000000"/>
              </a:buClr>
              <a:buSzPts val="1400"/>
              <a:buFont typeface="Lato"/>
              <a:buNone/>
              <a:defRPr sz="1400">
                <a:latin typeface="Lato"/>
                <a:ea typeface="Lato"/>
                <a:cs typeface="Lato"/>
                <a:sym typeface="Lato"/>
              </a:defRPr>
            </a:lvl1pPr>
            <a:lvl2pPr lvl="1"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2pPr>
            <a:lvl3pPr lvl="2"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3pPr>
            <a:lvl4pPr lvl="3"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4pPr>
            <a:lvl5pPr lvl="4"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5pPr>
            <a:lvl6pPr lvl="5"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6pPr>
            <a:lvl7pPr lvl="6"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7pPr>
            <a:lvl8pPr lvl="7"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8pPr>
            <a:lvl9pPr lvl="8"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9pPr>
          </a:lstStyle>
          <a:p/>
        </p:txBody>
      </p:sp>
      <p:sp>
        <p:nvSpPr>
          <p:cNvPr id="148" name="Google Shape;148;p13"/>
          <p:cNvSpPr txBox="1"/>
          <p:nvPr>
            <p:ph hasCustomPrompt="1" type="title"/>
          </p:nvPr>
        </p:nvSpPr>
        <p:spPr>
          <a:xfrm>
            <a:off x="1063300" y="1542943"/>
            <a:ext cx="1037700" cy="1037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4100"/>
              <a:buNone/>
              <a:defRPr sz="5000">
                <a:solidFill>
                  <a:schemeClr val="lt1"/>
                </a:solidFill>
              </a:defRPr>
            </a:lvl1pPr>
            <a:lvl2pPr lvl="1" rtl="0" algn="ctr">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2pPr>
            <a:lvl3pPr lvl="2" rtl="0" algn="ctr">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3pPr>
            <a:lvl4pPr lvl="3" rtl="0" algn="ctr">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4pPr>
            <a:lvl5pPr lvl="4" rtl="0" algn="ctr">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5pPr>
            <a:lvl6pPr lvl="5" rtl="0" algn="ctr">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6pPr>
            <a:lvl7pPr lvl="6" rtl="0" algn="ctr">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7pPr>
            <a:lvl8pPr lvl="7" rtl="0" algn="ctr">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8pPr>
            <a:lvl9pPr lvl="8" rtl="0" algn="ctr">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9pPr>
          </a:lstStyle>
          <a:p>
            <a:r>
              <a:t>xx%</a:t>
            </a:r>
          </a:p>
        </p:txBody>
      </p:sp>
      <p:sp>
        <p:nvSpPr>
          <p:cNvPr id="149" name="Google Shape;149;p13"/>
          <p:cNvSpPr txBox="1"/>
          <p:nvPr>
            <p:ph idx="2" type="subTitle"/>
          </p:nvPr>
        </p:nvSpPr>
        <p:spPr>
          <a:xfrm>
            <a:off x="5977701" y="2169877"/>
            <a:ext cx="2103000" cy="54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000000"/>
              </a:buClr>
              <a:buSzPts val="1400"/>
              <a:buFont typeface="Lato"/>
              <a:buNone/>
              <a:defRPr sz="1400">
                <a:latin typeface="Lato"/>
                <a:ea typeface="Lato"/>
                <a:cs typeface="Lato"/>
                <a:sym typeface="Lato"/>
              </a:defRPr>
            </a:lvl1pPr>
            <a:lvl2pPr lvl="1"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2pPr>
            <a:lvl3pPr lvl="2"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3pPr>
            <a:lvl4pPr lvl="3"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4pPr>
            <a:lvl5pPr lvl="4"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5pPr>
            <a:lvl6pPr lvl="5"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6pPr>
            <a:lvl7pPr lvl="6"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7pPr>
            <a:lvl8pPr lvl="7"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8pPr>
            <a:lvl9pPr lvl="8"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9pPr>
          </a:lstStyle>
          <a:p/>
        </p:txBody>
      </p:sp>
      <p:sp>
        <p:nvSpPr>
          <p:cNvPr id="150" name="Google Shape;150;p13"/>
          <p:cNvSpPr txBox="1"/>
          <p:nvPr>
            <p:ph hasCustomPrompt="1" idx="3" type="title"/>
          </p:nvPr>
        </p:nvSpPr>
        <p:spPr>
          <a:xfrm>
            <a:off x="4795250" y="1542943"/>
            <a:ext cx="1037700" cy="1037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4100"/>
              <a:buNone/>
              <a:defRPr sz="5000">
                <a:solidFill>
                  <a:schemeClr val="lt1"/>
                </a:solidFill>
              </a:defRPr>
            </a:lvl1pPr>
            <a:lvl2pPr lvl="1" rtl="0" algn="ctr">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2pPr>
            <a:lvl3pPr lvl="2" rtl="0" algn="ctr">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3pPr>
            <a:lvl4pPr lvl="3" rtl="0" algn="ctr">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4pPr>
            <a:lvl5pPr lvl="4" rtl="0" algn="ctr">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5pPr>
            <a:lvl6pPr lvl="5" rtl="0" algn="ctr">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6pPr>
            <a:lvl7pPr lvl="6" rtl="0" algn="ctr">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7pPr>
            <a:lvl8pPr lvl="7" rtl="0" algn="ctr">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8pPr>
            <a:lvl9pPr lvl="8" rtl="0" algn="ctr">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9pPr>
          </a:lstStyle>
          <a:p>
            <a:r>
              <a:t>xx%</a:t>
            </a:r>
          </a:p>
        </p:txBody>
      </p:sp>
      <p:sp>
        <p:nvSpPr>
          <p:cNvPr id="151" name="Google Shape;151;p13"/>
          <p:cNvSpPr txBox="1"/>
          <p:nvPr>
            <p:ph idx="4" type="ctrTitle"/>
          </p:nvPr>
        </p:nvSpPr>
        <p:spPr>
          <a:xfrm>
            <a:off x="2208250" y="3125400"/>
            <a:ext cx="2103000" cy="606000"/>
          </a:xfrm>
          <a:prstGeom prst="rect">
            <a:avLst/>
          </a:prstGeom>
        </p:spPr>
        <p:txBody>
          <a:bodyPr anchorCtr="0" anchor="ctr" bIns="91425" lIns="91425" spcFirstLastPara="1" rIns="182875" wrap="square" tIns="91425">
            <a:noAutofit/>
          </a:bodyPr>
          <a:lstStyle>
            <a:lvl1pPr lvl="0" rtl="0">
              <a:spcBef>
                <a:spcPts val="0"/>
              </a:spcBef>
              <a:spcAft>
                <a:spcPts val="0"/>
              </a:spcAft>
              <a:buClr>
                <a:schemeClr val="accent1"/>
              </a:buClr>
              <a:buSzPts val="2200"/>
              <a:buNone/>
              <a:defRPr sz="2500">
                <a:solidFill>
                  <a:schemeClr val="accent1"/>
                </a:solidFill>
              </a:defRPr>
            </a:lvl1pPr>
            <a:lvl2pPr lvl="1"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2pPr>
            <a:lvl3pPr lvl="2"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3pPr>
            <a:lvl4pPr lvl="3"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4pPr>
            <a:lvl5pPr lvl="4"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5pPr>
            <a:lvl6pPr lvl="5"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6pPr>
            <a:lvl7pPr lvl="6"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7pPr>
            <a:lvl8pPr lvl="7"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8pPr>
            <a:lvl9pPr lvl="8"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9pPr>
          </a:lstStyle>
          <a:p/>
        </p:txBody>
      </p:sp>
      <p:sp>
        <p:nvSpPr>
          <p:cNvPr id="152" name="Google Shape;152;p13"/>
          <p:cNvSpPr txBox="1"/>
          <p:nvPr>
            <p:ph idx="5" type="subTitle"/>
          </p:nvPr>
        </p:nvSpPr>
        <p:spPr>
          <a:xfrm>
            <a:off x="2208250" y="3807600"/>
            <a:ext cx="2103000" cy="54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000000"/>
              </a:buClr>
              <a:buSzPts val="1400"/>
              <a:buFont typeface="Lato"/>
              <a:buNone/>
              <a:defRPr sz="1400">
                <a:latin typeface="Lato"/>
                <a:ea typeface="Lato"/>
                <a:cs typeface="Lato"/>
                <a:sym typeface="Lato"/>
              </a:defRPr>
            </a:lvl1pPr>
            <a:lvl2pPr lvl="1"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2pPr>
            <a:lvl3pPr lvl="2"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3pPr>
            <a:lvl4pPr lvl="3"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4pPr>
            <a:lvl5pPr lvl="4"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5pPr>
            <a:lvl6pPr lvl="5"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6pPr>
            <a:lvl7pPr lvl="6"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7pPr>
            <a:lvl8pPr lvl="7"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8pPr>
            <a:lvl9pPr lvl="8"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9pPr>
          </a:lstStyle>
          <a:p/>
        </p:txBody>
      </p:sp>
      <p:sp>
        <p:nvSpPr>
          <p:cNvPr id="153" name="Google Shape;153;p13"/>
          <p:cNvSpPr txBox="1"/>
          <p:nvPr>
            <p:ph hasCustomPrompt="1" idx="6" type="title"/>
          </p:nvPr>
        </p:nvSpPr>
        <p:spPr>
          <a:xfrm>
            <a:off x="1063300" y="3179122"/>
            <a:ext cx="1037700" cy="1037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4100"/>
              <a:buNone/>
              <a:defRPr sz="5000">
                <a:solidFill>
                  <a:schemeClr val="lt1"/>
                </a:solidFill>
              </a:defRPr>
            </a:lvl1pPr>
            <a:lvl2pPr lvl="1" rtl="0" algn="ctr">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2pPr>
            <a:lvl3pPr lvl="2" rtl="0" algn="ctr">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3pPr>
            <a:lvl4pPr lvl="3" rtl="0" algn="ctr">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4pPr>
            <a:lvl5pPr lvl="4" rtl="0" algn="ctr">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5pPr>
            <a:lvl6pPr lvl="5" rtl="0" algn="ctr">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6pPr>
            <a:lvl7pPr lvl="6" rtl="0" algn="ctr">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7pPr>
            <a:lvl8pPr lvl="7" rtl="0" algn="ctr">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8pPr>
            <a:lvl9pPr lvl="8" rtl="0" algn="ctr">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9pPr>
          </a:lstStyle>
          <a:p>
            <a:r>
              <a:t>xx%</a:t>
            </a:r>
          </a:p>
        </p:txBody>
      </p:sp>
      <p:sp>
        <p:nvSpPr>
          <p:cNvPr id="154" name="Google Shape;154;p13"/>
          <p:cNvSpPr txBox="1"/>
          <p:nvPr>
            <p:ph idx="7" type="ctrTitle"/>
          </p:nvPr>
        </p:nvSpPr>
        <p:spPr>
          <a:xfrm>
            <a:off x="5977701" y="3125400"/>
            <a:ext cx="2103000" cy="606000"/>
          </a:xfrm>
          <a:prstGeom prst="rect">
            <a:avLst/>
          </a:prstGeom>
        </p:spPr>
        <p:txBody>
          <a:bodyPr anchorCtr="0" anchor="ctr" bIns="91425" lIns="91425" spcFirstLastPara="1" rIns="182875" wrap="square" tIns="91425">
            <a:noAutofit/>
          </a:bodyPr>
          <a:lstStyle>
            <a:lvl1pPr lvl="0" rtl="0">
              <a:spcBef>
                <a:spcPts val="0"/>
              </a:spcBef>
              <a:spcAft>
                <a:spcPts val="0"/>
              </a:spcAft>
              <a:buClr>
                <a:schemeClr val="accent1"/>
              </a:buClr>
              <a:buSzPts val="2200"/>
              <a:buNone/>
              <a:defRPr sz="2500">
                <a:solidFill>
                  <a:schemeClr val="accent1"/>
                </a:solidFill>
              </a:defRPr>
            </a:lvl1pPr>
            <a:lvl2pPr lvl="1"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2pPr>
            <a:lvl3pPr lvl="2"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3pPr>
            <a:lvl4pPr lvl="3"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4pPr>
            <a:lvl5pPr lvl="4"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5pPr>
            <a:lvl6pPr lvl="5"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6pPr>
            <a:lvl7pPr lvl="6"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7pPr>
            <a:lvl8pPr lvl="7"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8pPr>
            <a:lvl9pPr lvl="8"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9pPr>
          </a:lstStyle>
          <a:p/>
        </p:txBody>
      </p:sp>
      <p:sp>
        <p:nvSpPr>
          <p:cNvPr id="155" name="Google Shape;155;p13"/>
          <p:cNvSpPr txBox="1"/>
          <p:nvPr>
            <p:ph idx="8" type="subTitle"/>
          </p:nvPr>
        </p:nvSpPr>
        <p:spPr>
          <a:xfrm>
            <a:off x="5977701" y="3807600"/>
            <a:ext cx="2103000" cy="54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000000"/>
              </a:buClr>
              <a:buSzPts val="1400"/>
              <a:buFont typeface="Lato"/>
              <a:buNone/>
              <a:defRPr sz="1400">
                <a:latin typeface="Lato"/>
                <a:ea typeface="Lato"/>
                <a:cs typeface="Lato"/>
                <a:sym typeface="Lato"/>
              </a:defRPr>
            </a:lvl1pPr>
            <a:lvl2pPr lvl="1"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2pPr>
            <a:lvl3pPr lvl="2"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3pPr>
            <a:lvl4pPr lvl="3"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4pPr>
            <a:lvl5pPr lvl="4"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5pPr>
            <a:lvl6pPr lvl="5"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6pPr>
            <a:lvl7pPr lvl="6"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7pPr>
            <a:lvl8pPr lvl="7"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8pPr>
            <a:lvl9pPr lvl="8"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9pPr>
          </a:lstStyle>
          <a:p/>
        </p:txBody>
      </p:sp>
      <p:sp>
        <p:nvSpPr>
          <p:cNvPr id="156" name="Google Shape;156;p13"/>
          <p:cNvSpPr txBox="1"/>
          <p:nvPr>
            <p:ph hasCustomPrompt="1" idx="9" type="title"/>
          </p:nvPr>
        </p:nvSpPr>
        <p:spPr>
          <a:xfrm>
            <a:off x="4795250" y="3180922"/>
            <a:ext cx="1037700" cy="1037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4100"/>
              <a:buNone/>
              <a:defRPr sz="5000">
                <a:solidFill>
                  <a:schemeClr val="lt1"/>
                </a:solidFill>
              </a:defRPr>
            </a:lvl1pPr>
            <a:lvl2pPr lvl="1" rtl="0" algn="ctr">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2pPr>
            <a:lvl3pPr lvl="2" rtl="0" algn="ctr">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3pPr>
            <a:lvl4pPr lvl="3" rtl="0" algn="ctr">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4pPr>
            <a:lvl5pPr lvl="4" rtl="0" algn="ctr">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5pPr>
            <a:lvl6pPr lvl="5" rtl="0" algn="ctr">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6pPr>
            <a:lvl7pPr lvl="6" rtl="0" algn="ctr">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7pPr>
            <a:lvl8pPr lvl="7" rtl="0" algn="ctr">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8pPr>
            <a:lvl9pPr lvl="8" rtl="0" algn="ctr">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9pPr>
          </a:lstStyle>
          <a:p>
            <a:r>
              <a:t>xx%</a:t>
            </a:r>
          </a:p>
        </p:txBody>
      </p:sp>
      <p:sp>
        <p:nvSpPr>
          <p:cNvPr id="157" name="Google Shape;157;p13"/>
          <p:cNvSpPr txBox="1"/>
          <p:nvPr>
            <p:ph idx="13" type="ctrTitle"/>
          </p:nvPr>
        </p:nvSpPr>
        <p:spPr>
          <a:xfrm>
            <a:off x="2208250" y="1491502"/>
            <a:ext cx="2103000" cy="606000"/>
          </a:xfrm>
          <a:prstGeom prst="rect">
            <a:avLst/>
          </a:prstGeom>
        </p:spPr>
        <p:txBody>
          <a:bodyPr anchorCtr="0" anchor="ctr" bIns="91425" lIns="91425" spcFirstLastPara="1" rIns="182875" wrap="square" tIns="91425">
            <a:noAutofit/>
          </a:bodyPr>
          <a:lstStyle>
            <a:lvl1pPr lvl="0" rtl="0">
              <a:spcBef>
                <a:spcPts val="0"/>
              </a:spcBef>
              <a:spcAft>
                <a:spcPts val="0"/>
              </a:spcAft>
              <a:buClr>
                <a:schemeClr val="accent1"/>
              </a:buClr>
              <a:buSzPts val="2200"/>
              <a:buNone/>
              <a:defRPr sz="2500">
                <a:solidFill>
                  <a:schemeClr val="accent1"/>
                </a:solidFill>
              </a:defRPr>
            </a:lvl1pPr>
            <a:lvl2pPr lvl="1"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2pPr>
            <a:lvl3pPr lvl="2"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3pPr>
            <a:lvl4pPr lvl="3"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4pPr>
            <a:lvl5pPr lvl="4"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5pPr>
            <a:lvl6pPr lvl="5"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6pPr>
            <a:lvl7pPr lvl="6"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7pPr>
            <a:lvl8pPr lvl="7"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8pPr>
            <a:lvl9pPr lvl="8"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9pPr>
          </a:lstStyle>
          <a:p/>
        </p:txBody>
      </p:sp>
      <p:sp>
        <p:nvSpPr>
          <p:cNvPr id="158" name="Google Shape;158;p13"/>
          <p:cNvSpPr txBox="1"/>
          <p:nvPr>
            <p:ph idx="14" type="ctrTitle"/>
          </p:nvPr>
        </p:nvSpPr>
        <p:spPr>
          <a:xfrm>
            <a:off x="5977701" y="1491502"/>
            <a:ext cx="2103000" cy="606000"/>
          </a:xfrm>
          <a:prstGeom prst="rect">
            <a:avLst/>
          </a:prstGeom>
        </p:spPr>
        <p:txBody>
          <a:bodyPr anchorCtr="0" anchor="ctr" bIns="91425" lIns="91425" spcFirstLastPara="1" rIns="182875" wrap="square" tIns="91425">
            <a:noAutofit/>
          </a:bodyPr>
          <a:lstStyle>
            <a:lvl1pPr lvl="0" rtl="0">
              <a:spcBef>
                <a:spcPts val="0"/>
              </a:spcBef>
              <a:spcAft>
                <a:spcPts val="0"/>
              </a:spcAft>
              <a:buClr>
                <a:schemeClr val="accent1"/>
              </a:buClr>
              <a:buSzPts val="2200"/>
              <a:buNone/>
              <a:defRPr sz="2500">
                <a:solidFill>
                  <a:schemeClr val="accent1"/>
                </a:solidFill>
              </a:defRPr>
            </a:lvl1pPr>
            <a:lvl2pPr lvl="1"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2pPr>
            <a:lvl3pPr lvl="2"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3pPr>
            <a:lvl4pPr lvl="3"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4pPr>
            <a:lvl5pPr lvl="4"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5pPr>
            <a:lvl6pPr lvl="5"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6pPr>
            <a:lvl7pPr lvl="6"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7pPr>
            <a:lvl8pPr lvl="7"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8pPr>
            <a:lvl9pPr lvl="8"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9pPr>
          </a:lstStyle>
          <a:p/>
        </p:txBody>
      </p:sp>
      <p:sp>
        <p:nvSpPr>
          <p:cNvPr id="159" name="Google Shape;159;p13"/>
          <p:cNvSpPr txBox="1"/>
          <p:nvPr>
            <p:ph idx="15" type="title"/>
          </p:nvPr>
        </p:nvSpPr>
        <p:spPr>
          <a:xfrm>
            <a:off x="720000" y="475488"/>
            <a:ext cx="7711200" cy="48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p:txBody>
      </p:sp>
      <p:sp>
        <p:nvSpPr>
          <p:cNvPr id="160" name="Google Shape;160;p13"/>
          <p:cNvSpPr/>
          <p:nvPr/>
        </p:nvSpPr>
        <p:spPr>
          <a:xfrm>
            <a:off x="8790468" y="4266000"/>
            <a:ext cx="353700" cy="87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rot="-5400000">
            <a:off x="8528475" y="4527850"/>
            <a:ext cx="353700" cy="877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rot="10800000">
            <a:off x="0" y="0"/>
            <a:ext cx="353700" cy="87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rot="5400000">
            <a:off x="261993" y="-261850"/>
            <a:ext cx="353700" cy="877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
    <p:bg>
      <p:bgPr>
        <a:solidFill>
          <a:schemeClr val="accent3"/>
        </a:solidFill>
      </p:bgPr>
    </p:bg>
    <p:spTree>
      <p:nvGrpSpPr>
        <p:cNvPr id="164" name="Shape 164"/>
        <p:cNvGrpSpPr/>
        <p:nvPr/>
      </p:nvGrpSpPr>
      <p:grpSpPr>
        <a:xfrm>
          <a:off x="0" y="0"/>
          <a:ext cx="0" cy="0"/>
          <a:chOff x="0" y="0"/>
          <a:chExt cx="0" cy="0"/>
        </a:xfrm>
      </p:grpSpPr>
      <p:sp>
        <p:nvSpPr>
          <p:cNvPr id="165" name="Google Shape;165;p14"/>
          <p:cNvSpPr txBox="1"/>
          <p:nvPr>
            <p:ph type="title"/>
          </p:nvPr>
        </p:nvSpPr>
        <p:spPr>
          <a:xfrm>
            <a:off x="720100" y="1889760"/>
            <a:ext cx="2051400" cy="42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166" name="Google Shape;166;p14"/>
          <p:cNvSpPr txBox="1"/>
          <p:nvPr>
            <p:ph idx="1" type="subTitle"/>
          </p:nvPr>
        </p:nvSpPr>
        <p:spPr>
          <a:xfrm>
            <a:off x="720100" y="2246376"/>
            <a:ext cx="2051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 name="Google Shape;167;p14"/>
          <p:cNvSpPr txBox="1"/>
          <p:nvPr>
            <p:ph idx="2" type="title"/>
          </p:nvPr>
        </p:nvSpPr>
        <p:spPr>
          <a:xfrm>
            <a:off x="3546382" y="1889760"/>
            <a:ext cx="20514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168" name="Google Shape;168;p14"/>
          <p:cNvSpPr txBox="1"/>
          <p:nvPr>
            <p:ph idx="3" type="subTitle"/>
          </p:nvPr>
        </p:nvSpPr>
        <p:spPr>
          <a:xfrm>
            <a:off x="3546382" y="2246376"/>
            <a:ext cx="2051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 name="Google Shape;169;p14"/>
          <p:cNvSpPr txBox="1"/>
          <p:nvPr>
            <p:ph idx="4" type="title"/>
          </p:nvPr>
        </p:nvSpPr>
        <p:spPr>
          <a:xfrm>
            <a:off x="6372826" y="1889760"/>
            <a:ext cx="20514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170" name="Google Shape;170;p14"/>
          <p:cNvSpPr txBox="1"/>
          <p:nvPr>
            <p:ph idx="5" type="subTitle"/>
          </p:nvPr>
        </p:nvSpPr>
        <p:spPr>
          <a:xfrm>
            <a:off x="6372826" y="2246376"/>
            <a:ext cx="2051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1" name="Google Shape;171;p14"/>
          <p:cNvSpPr txBox="1"/>
          <p:nvPr>
            <p:ph idx="6" type="title"/>
          </p:nvPr>
        </p:nvSpPr>
        <p:spPr>
          <a:xfrm>
            <a:off x="720100" y="3697200"/>
            <a:ext cx="20514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172" name="Google Shape;172;p14"/>
          <p:cNvSpPr txBox="1"/>
          <p:nvPr>
            <p:ph idx="7" type="subTitle"/>
          </p:nvPr>
        </p:nvSpPr>
        <p:spPr>
          <a:xfrm>
            <a:off x="720100" y="4057200"/>
            <a:ext cx="2051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 name="Google Shape;173;p14"/>
          <p:cNvSpPr txBox="1"/>
          <p:nvPr>
            <p:ph idx="8" type="title"/>
          </p:nvPr>
        </p:nvSpPr>
        <p:spPr>
          <a:xfrm>
            <a:off x="3546382" y="3697795"/>
            <a:ext cx="20514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174" name="Google Shape;174;p14"/>
          <p:cNvSpPr txBox="1"/>
          <p:nvPr>
            <p:ph idx="9" type="subTitle"/>
          </p:nvPr>
        </p:nvSpPr>
        <p:spPr>
          <a:xfrm>
            <a:off x="3546382" y="4057795"/>
            <a:ext cx="2051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14"/>
          <p:cNvSpPr txBox="1"/>
          <p:nvPr>
            <p:ph idx="13" type="title"/>
          </p:nvPr>
        </p:nvSpPr>
        <p:spPr>
          <a:xfrm>
            <a:off x="6372826" y="3697795"/>
            <a:ext cx="20514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176" name="Google Shape;176;p14"/>
          <p:cNvSpPr txBox="1"/>
          <p:nvPr>
            <p:ph idx="14" type="subTitle"/>
          </p:nvPr>
        </p:nvSpPr>
        <p:spPr>
          <a:xfrm>
            <a:off x="6372826" y="4057795"/>
            <a:ext cx="2051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14"/>
          <p:cNvSpPr txBox="1"/>
          <p:nvPr>
            <p:ph idx="15" type="title"/>
          </p:nvPr>
        </p:nvSpPr>
        <p:spPr>
          <a:xfrm>
            <a:off x="720000" y="475488"/>
            <a:ext cx="7711200" cy="48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p:txBody>
      </p:sp>
      <p:sp>
        <p:nvSpPr>
          <p:cNvPr id="178" name="Google Shape;178;p14"/>
          <p:cNvSpPr/>
          <p:nvPr/>
        </p:nvSpPr>
        <p:spPr>
          <a:xfrm rot="10800000">
            <a:off x="0" y="0"/>
            <a:ext cx="353700" cy="87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rot="5400000">
            <a:off x="261993" y="-261900"/>
            <a:ext cx="353700" cy="877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flipH="1" rot="10800000">
            <a:off x="8790243" y="0"/>
            <a:ext cx="353700" cy="87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flipH="1" rot="-5400000">
            <a:off x="8528250" y="-261900"/>
            <a:ext cx="353700" cy="877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flipH="1">
            <a:off x="0" y="426720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flipH="1" rot="5400000">
            <a:off x="261993" y="452910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8790293" y="426660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rot="-5400000">
            <a:off x="8528300" y="452850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bg>
      <p:bgPr>
        <a:solidFill>
          <a:schemeClr val="accent3"/>
        </a:solidFill>
      </p:bgPr>
    </p:bg>
    <p:spTree>
      <p:nvGrpSpPr>
        <p:cNvPr id="186" name="Shape 186"/>
        <p:cNvGrpSpPr/>
        <p:nvPr/>
      </p:nvGrpSpPr>
      <p:grpSpPr>
        <a:xfrm>
          <a:off x="0" y="0"/>
          <a:ext cx="0" cy="0"/>
          <a:chOff x="0" y="0"/>
          <a:chExt cx="0" cy="0"/>
        </a:xfrm>
      </p:grpSpPr>
      <p:sp>
        <p:nvSpPr>
          <p:cNvPr id="187" name="Google Shape;187;p15"/>
          <p:cNvSpPr txBox="1"/>
          <p:nvPr>
            <p:ph type="title"/>
          </p:nvPr>
        </p:nvSpPr>
        <p:spPr>
          <a:xfrm>
            <a:off x="719836" y="1931375"/>
            <a:ext cx="2835600" cy="428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2000"/>
              <a:buNone/>
              <a:defRPr sz="2000">
                <a:solidFill>
                  <a:schemeClr val="accent1"/>
                </a:solidFill>
              </a:defRPr>
            </a:lvl1pPr>
            <a:lvl2pPr lvl="1" rtl="0">
              <a:spcBef>
                <a:spcPts val="0"/>
              </a:spcBef>
              <a:spcAft>
                <a:spcPts val="0"/>
              </a:spcAft>
              <a:buClr>
                <a:schemeClr val="accent1"/>
              </a:buClr>
              <a:buSzPts val="2000"/>
              <a:buNone/>
              <a:defRPr sz="2000">
                <a:solidFill>
                  <a:schemeClr val="accent1"/>
                </a:solidFill>
              </a:defRPr>
            </a:lvl2pPr>
            <a:lvl3pPr lvl="2" rtl="0">
              <a:spcBef>
                <a:spcPts val="0"/>
              </a:spcBef>
              <a:spcAft>
                <a:spcPts val="0"/>
              </a:spcAft>
              <a:buClr>
                <a:schemeClr val="accent1"/>
              </a:buClr>
              <a:buSzPts val="2000"/>
              <a:buNone/>
              <a:defRPr sz="2000">
                <a:solidFill>
                  <a:schemeClr val="accent1"/>
                </a:solidFill>
              </a:defRPr>
            </a:lvl3pPr>
            <a:lvl4pPr lvl="3" rtl="0">
              <a:spcBef>
                <a:spcPts val="0"/>
              </a:spcBef>
              <a:spcAft>
                <a:spcPts val="0"/>
              </a:spcAft>
              <a:buClr>
                <a:schemeClr val="accent1"/>
              </a:buClr>
              <a:buSzPts val="2000"/>
              <a:buNone/>
              <a:defRPr sz="2000">
                <a:solidFill>
                  <a:schemeClr val="accent1"/>
                </a:solidFill>
              </a:defRPr>
            </a:lvl4pPr>
            <a:lvl5pPr lvl="4" rtl="0">
              <a:spcBef>
                <a:spcPts val="0"/>
              </a:spcBef>
              <a:spcAft>
                <a:spcPts val="0"/>
              </a:spcAft>
              <a:buClr>
                <a:schemeClr val="accent1"/>
              </a:buClr>
              <a:buSzPts val="2000"/>
              <a:buNone/>
              <a:defRPr sz="2000">
                <a:solidFill>
                  <a:schemeClr val="accent1"/>
                </a:solidFill>
              </a:defRPr>
            </a:lvl5pPr>
            <a:lvl6pPr lvl="5" rtl="0">
              <a:spcBef>
                <a:spcPts val="0"/>
              </a:spcBef>
              <a:spcAft>
                <a:spcPts val="0"/>
              </a:spcAft>
              <a:buClr>
                <a:schemeClr val="accent1"/>
              </a:buClr>
              <a:buSzPts val="2000"/>
              <a:buNone/>
              <a:defRPr sz="2000">
                <a:solidFill>
                  <a:schemeClr val="accent1"/>
                </a:solidFill>
              </a:defRPr>
            </a:lvl6pPr>
            <a:lvl7pPr lvl="6" rtl="0">
              <a:spcBef>
                <a:spcPts val="0"/>
              </a:spcBef>
              <a:spcAft>
                <a:spcPts val="0"/>
              </a:spcAft>
              <a:buClr>
                <a:schemeClr val="accent1"/>
              </a:buClr>
              <a:buSzPts val="2000"/>
              <a:buNone/>
              <a:defRPr sz="2000">
                <a:solidFill>
                  <a:schemeClr val="accent1"/>
                </a:solidFill>
              </a:defRPr>
            </a:lvl7pPr>
            <a:lvl8pPr lvl="7" rtl="0">
              <a:spcBef>
                <a:spcPts val="0"/>
              </a:spcBef>
              <a:spcAft>
                <a:spcPts val="0"/>
              </a:spcAft>
              <a:buClr>
                <a:schemeClr val="accent1"/>
              </a:buClr>
              <a:buSzPts val="2000"/>
              <a:buNone/>
              <a:defRPr sz="2000">
                <a:solidFill>
                  <a:schemeClr val="accent1"/>
                </a:solidFill>
              </a:defRPr>
            </a:lvl8pPr>
            <a:lvl9pPr lvl="8" rtl="0">
              <a:spcBef>
                <a:spcPts val="0"/>
              </a:spcBef>
              <a:spcAft>
                <a:spcPts val="0"/>
              </a:spcAft>
              <a:buClr>
                <a:schemeClr val="accent1"/>
              </a:buClr>
              <a:buSzPts val="2000"/>
              <a:buNone/>
              <a:defRPr sz="2000">
                <a:solidFill>
                  <a:schemeClr val="accent1"/>
                </a:solidFill>
              </a:defRPr>
            </a:lvl9pPr>
          </a:lstStyle>
          <a:p/>
        </p:txBody>
      </p:sp>
      <p:sp>
        <p:nvSpPr>
          <p:cNvPr id="188" name="Google Shape;188;p15"/>
          <p:cNvSpPr txBox="1"/>
          <p:nvPr>
            <p:ph idx="1" type="subTitle"/>
          </p:nvPr>
        </p:nvSpPr>
        <p:spPr>
          <a:xfrm>
            <a:off x="719838" y="2367575"/>
            <a:ext cx="28356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89" name="Google Shape;189;p15"/>
          <p:cNvSpPr txBox="1"/>
          <p:nvPr>
            <p:ph idx="2" type="title"/>
          </p:nvPr>
        </p:nvSpPr>
        <p:spPr>
          <a:xfrm>
            <a:off x="719999" y="3447575"/>
            <a:ext cx="2835600" cy="428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2000"/>
              <a:buNone/>
              <a:defRPr sz="2000">
                <a:solidFill>
                  <a:schemeClr val="accent1"/>
                </a:solidFill>
              </a:defRPr>
            </a:lvl1pPr>
            <a:lvl2pPr lvl="1" rtl="0">
              <a:spcBef>
                <a:spcPts val="0"/>
              </a:spcBef>
              <a:spcAft>
                <a:spcPts val="0"/>
              </a:spcAft>
              <a:buClr>
                <a:schemeClr val="accent1"/>
              </a:buClr>
              <a:buSzPts val="2000"/>
              <a:buNone/>
              <a:defRPr sz="2000">
                <a:solidFill>
                  <a:schemeClr val="accent1"/>
                </a:solidFill>
              </a:defRPr>
            </a:lvl2pPr>
            <a:lvl3pPr lvl="2" rtl="0">
              <a:spcBef>
                <a:spcPts val="0"/>
              </a:spcBef>
              <a:spcAft>
                <a:spcPts val="0"/>
              </a:spcAft>
              <a:buClr>
                <a:schemeClr val="accent1"/>
              </a:buClr>
              <a:buSzPts val="2000"/>
              <a:buNone/>
              <a:defRPr sz="2000">
                <a:solidFill>
                  <a:schemeClr val="accent1"/>
                </a:solidFill>
              </a:defRPr>
            </a:lvl3pPr>
            <a:lvl4pPr lvl="3" rtl="0">
              <a:spcBef>
                <a:spcPts val="0"/>
              </a:spcBef>
              <a:spcAft>
                <a:spcPts val="0"/>
              </a:spcAft>
              <a:buClr>
                <a:schemeClr val="accent1"/>
              </a:buClr>
              <a:buSzPts val="2000"/>
              <a:buNone/>
              <a:defRPr sz="2000">
                <a:solidFill>
                  <a:schemeClr val="accent1"/>
                </a:solidFill>
              </a:defRPr>
            </a:lvl4pPr>
            <a:lvl5pPr lvl="4" rtl="0">
              <a:spcBef>
                <a:spcPts val="0"/>
              </a:spcBef>
              <a:spcAft>
                <a:spcPts val="0"/>
              </a:spcAft>
              <a:buClr>
                <a:schemeClr val="accent1"/>
              </a:buClr>
              <a:buSzPts val="2000"/>
              <a:buNone/>
              <a:defRPr sz="2000">
                <a:solidFill>
                  <a:schemeClr val="accent1"/>
                </a:solidFill>
              </a:defRPr>
            </a:lvl5pPr>
            <a:lvl6pPr lvl="5" rtl="0">
              <a:spcBef>
                <a:spcPts val="0"/>
              </a:spcBef>
              <a:spcAft>
                <a:spcPts val="0"/>
              </a:spcAft>
              <a:buClr>
                <a:schemeClr val="accent1"/>
              </a:buClr>
              <a:buSzPts val="2000"/>
              <a:buNone/>
              <a:defRPr sz="2000">
                <a:solidFill>
                  <a:schemeClr val="accent1"/>
                </a:solidFill>
              </a:defRPr>
            </a:lvl6pPr>
            <a:lvl7pPr lvl="6" rtl="0">
              <a:spcBef>
                <a:spcPts val="0"/>
              </a:spcBef>
              <a:spcAft>
                <a:spcPts val="0"/>
              </a:spcAft>
              <a:buClr>
                <a:schemeClr val="accent1"/>
              </a:buClr>
              <a:buSzPts val="2000"/>
              <a:buNone/>
              <a:defRPr sz="2000">
                <a:solidFill>
                  <a:schemeClr val="accent1"/>
                </a:solidFill>
              </a:defRPr>
            </a:lvl7pPr>
            <a:lvl8pPr lvl="7" rtl="0">
              <a:spcBef>
                <a:spcPts val="0"/>
              </a:spcBef>
              <a:spcAft>
                <a:spcPts val="0"/>
              </a:spcAft>
              <a:buClr>
                <a:schemeClr val="accent1"/>
              </a:buClr>
              <a:buSzPts val="2000"/>
              <a:buNone/>
              <a:defRPr sz="2000">
                <a:solidFill>
                  <a:schemeClr val="accent1"/>
                </a:solidFill>
              </a:defRPr>
            </a:lvl8pPr>
            <a:lvl9pPr lvl="8" rtl="0">
              <a:spcBef>
                <a:spcPts val="0"/>
              </a:spcBef>
              <a:spcAft>
                <a:spcPts val="0"/>
              </a:spcAft>
              <a:buClr>
                <a:schemeClr val="accent1"/>
              </a:buClr>
              <a:buSzPts val="2000"/>
              <a:buNone/>
              <a:defRPr sz="2000">
                <a:solidFill>
                  <a:schemeClr val="accent1"/>
                </a:solidFill>
              </a:defRPr>
            </a:lvl9pPr>
          </a:lstStyle>
          <a:p/>
        </p:txBody>
      </p:sp>
      <p:sp>
        <p:nvSpPr>
          <p:cNvPr id="190" name="Google Shape;190;p15"/>
          <p:cNvSpPr txBox="1"/>
          <p:nvPr>
            <p:ph idx="3" type="subTitle"/>
          </p:nvPr>
        </p:nvSpPr>
        <p:spPr>
          <a:xfrm>
            <a:off x="719838" y="3883775"/>
            <a:ext cx="28356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160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91" name="Google Shape;191;p15"/>
          <p:cNvSpPr txBox="1"/>
          <p:nvPr>
            <p:ph idx="4" type="title"/>
          </p:nvPr>
        </p:nvSpPr>
        <p:spPr>
          <a:xfrm>
            <a:off x="5595592" y="1931375"/>
            <a:ext cx="2835600" cy="4284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2000"/>
              <a:buNone/>
              <a:defRPr sz="2000">
                <a:solidFill>
                  <a:schemeClr val="accent1"/>
                </a:solidFill>
              </a:defRPr>
            </a:lvl1pPr>
            <a:lvl2pPr lvl="1" rtl="0" algn="r">
              <a:spcBef>
                <a:spcPts val="0"/>
              </a:spcBef>
              <a:spcAft>
                <a:spcPts val="0"/>
              </a:spcAft>
              <a:buClr>
                <a:schemeClr val="accent1"/>
              </a:buClr>
              <a:buSzPts val="2000"/>
              <a:buNone/>
              <a:defRPr sz="2000">
                <a:solidFill>
                  <a:schemeClr val="accent1"/>
                </a:solidFill>
              </a:defRPr>
            </a:lvl2pPr>
            <a:lvl3pPr lvl="2" rtl="0" algn="r">
              <a:spcBef>
                <a:spcPts val="0"/>
              </a:spcBef>
              <a:spcAft>
                <a:spcPts val="0"/>
              </a:spcAft>
              <a:buClr>
                <a:schemeClr val="accent1"/>
              </a:buClr>
              <a:buSzPts val="2000"/>
              <a:buNone/>
              <a:defRPr sz="2000">
                <a:solidFill>
                  <a:schemeClr val="accent1"/>
                </a:solidFill>
              </a:defRPr>
            </a:lvl3pPr>
            <a:lvl4pPr lvl="3" rtl="0" algn="r">
              <a:spcBef>
                <a:spcPts val="0"/>
              </a:spcBef>
              <a:spcAft>
                <a:spcPts val="0"/>
              </a:spcAft>
              <a:buClr>
                <a:schemeClr val="accent1"/>
              </a:buClr>
              <a:buSzPts val="2000"/>
              <a:buNone/>
              <a:defRPr sz="2000">
                <a:solidFill>
                  <a:schemeClr val="accent1"/>
                </a:solidFill>
              </a:defRPr>
            </a:lvl4pPr>
            <a:lvl5pPr lvl="4" rtl="0" algn="r">
              <a:spcBef>
                <a:spcPts val="0"/>
              </a:spcBef>
              <a:spcAft>
                <a:spcPts val="0"/>
              </a:spcAft>
              <a:buClr>
                <a:schemeClr val="accent1"/>
              </a:buClr>
              <a:buSzPts val="2000"/>
              <a:buNone/>
              <a:defRPr sz="2000">
                <a:solidFill>
                  <a:schemeClr val="accent1"/>
                </a:solidFill>
              </a:defRPr>
            </a:lvl5pPr>
            <a:lvl6pPr lvl="5" rtl="0" algn="r">
              <a:spcBef>
                <a:spcPts val="0"/>
              </a:spcBef>
              <a:spcAft>
                <a:spcPts val="0"/>
              </a:spcAft>
              <a:buClr>
                <a:schemeClr val="accent1"/>
              </a:buClr>
              <a:buSzPts val="2000"/>
              <a:buNone/>
              <a:defRPr sz="2000">
                <a:solidFill>
                  <a:schemeClr val="accent1"/>
                </a:solidFill>
              </a:defRPr>
            </a:lvl6pPr>
            <a:lvl7pPr lvl="6" rtl="0" algn="r">
              <a:spcBef>
                <a:spcPts val="0"/>
              </a:spcBef>
              <a:spcAft>
                <a:spcPts val="0"/>
              </a:spcAft>
              <a:buClr>
                <a:schemeClr val="accent1"/>
              </a:buClr>
              <a:buSzPts val="2000"/>
              <a:buNone/>
              <a:defRPr sz="2000">
                <a:solidFill>
                  <a:schemeClr val="accent1"/>
                </a:solidFill>
              </a:defRPr>
            </a:lvl7pPr>
            <a:lvl8pPr lvl="7" rtl="0" algn="r">
              <a:spcBef>
                <a:spcPts val="0"/>
              </a:spcBef>
              <a:spcAft>
                <a:spcPts val="0"/>
              </a:spcAft>
              <a:buClr>
                <a:schemeClr val="accent1"/>
              </a:buClr>
              <a:buSzPts val="2000"/>
              <a:buNone/>
              <a:defRPr sz="2000">
                <a:solidFill>
                  <a:schemeClr val="accent1"/>
                </a:solidFill>
              </a:defRPr>
            </a:lvl8pPr>
            <a:lvl9pPr lvl="8" rtl="0" algn="r">
              <a:spcBef>
                <a:spcPts val="0"/>
              </a:spcBef>
              <a:spcAft>
                <a:spcPts val="0"/>
              </a:spcAft>
              <a:buClr>
                <a:schemeClr val="accent1"/>
              </a:buClr>
              <a:buSzPts val="2000"/>
              <a:buNone/>
              <a:defRPr sz="2000">
                <a:solidFill>
                  <a:schemeClr val="accent1"/>
                </a:solidFill>
              </a:defRPr>
            </a:lvl9pPr>
          </a:lstStyle>
          <a:p/>
        </p:txBody>
      </p:sp>
      <p:sp>
        <p:nvSpPr>
          <p:cNvPr id="192" name="Google Shape;192;p15"/>
          <p:cNvSpPr txBox="1"/>
          <p:nvPr>
            <p:ph idx="5" type="subTitle"/>
          </p:nvPr>
        </p:nvSpPr>
        <p:spPr>
          <a:xfrm>
            <a:off x="5595594" y="2367575"/>
            <a:ext cx="2835600" cy="53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None/>
              <a:defRPr sz="1400">
                <a:solidFill>
                  <a:schemeClr val="dk1"/>
                </a:solidFill>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93" name="Google Shape;193;p15"/>
          <p:cNvSpPr txBox="1"/>
          <p:nvPr>
            <p:ph idx="6" type="title"/>
          </p:nvPr>
        </p:nvSpPr>
        <p:spPr>
          <a:xfrm>
            <a:off x="5595592" y="3447575"/>
            <a:ext cx="2835600" cy="4284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2000"/>
              <a:buNone/>
              <a:defRPr sz="2000">
                <a:solidFill>
                  <a:schemeClr val="accent1"/>
                </a:solidFill>
              </a:defRPr>
            </a:lvl1pPr>
            <a:lvl2pPr lvl="1" rtl="0" algn="r">
              <a:spcBef>
                <a:spcPts val="0"/>
              </a:spcBef>
              <a:spcAft>
                <a:spcPts val="0"/>
              </a:spcAft>
              <a:buClr>
                <a:schemeClr val="accent1"/>
              </a:buClr>
              <a:buSzPts val="2300"/>
              <a:buNone/>
              <a:defRPr sz="2300">
                <a:solidFill>
                  <a:schemeClr val="accent1"/>
                </a:solidFill>
              </a:defRPr>
            </a:lvl2pPr>
            <a:lvl3pPr lvl="2" rtl="0" algn="r">
              <a:spcBef>
                <a:spcPts val="0"/>
              </a:spcBef>
              <a:spcAft>
                <a:spcPts val="0"/>
              </a:spcAft>
              <a:buClr>
                <a:schemeClr val="accent1"/>
              </a:buClr>
              <a:buSzPts val="2300"/>
              <a:buNone/>
              <a:defRPr sz="2300">
                <a:solidFill>
                  <a:schemeClr val="accent1"/>
                </a:solidFill>
              </a:defRPr>
            </a:lvl3pPr>
            <a:lvl4pPr lvl="3" rtl="0" algn="r">
              <a:spcBef>
                <a:spcPts val="0"/>
              </a:spcBef>
              <a:spcAft>
                <a:spcPts val="0"/>
              </a:spcAft>
              <a:buClr>
                <a:schemeClr val="accent1"/>
              </a:buClr>
              <a:buSzPts val="2300"/>
              <a:buNone/>
              <a:defRPr sz="2300">
                <a:solidFill>
                  <a:schemeClr val="accent1"/>
                </a:solidFill>
              </a:defRPr>
            </a:lvl4pPr>
            <a:lvl5pPr lvl="4" rtl="0" algn="r">
              <a:spcBef>
                <a:spcPts val="0"/>
              </a:spcBef>
              <a:spcAft>
                <a:spcPts val="0"/>
              </a:spcAft>
              <a:buClr>
                <a:schemeClr val="accent1"/>
              </a:buClr>
              <a:buSzPts val="2300"/>
              <a:buNone/>
              <a:defRPr sz="2300">
                <a:solidFill>
                  <a:schemeClr val="accent1"/>
                </a:solidFill>
              </a:defRPr>
            </a:lvl5pPr>
            <a:lvl6pPr lvl="5" rtl="0" algn="r">
              <a:spcBef>
                <a:spcPts val="0"/>
              </a:spcBef>
              <a:spcAft>
                <a:spcPts val="0"/>
              </a:spcAft>
              <a:buClr>
                <a:schemeClr val="accent1"/>
              </a:buClr>
              <a:buSzPts val="2300"/>
              <a:buNone/>
              <a:defRPr sz="2300">
                <a:solidFill>
                  <a:schemeClr val="accent1"/>
                </a:solidFill>
              </a:defRPr>
            </a:lvl6pPr>
            <a:lvl7pPr lvl="6" rtl="0" algn="r">
              <a:spcBef>
                <a:spcPts val="0"/>
              </a:spcBef>
              <a:spcAft>
                <a:spcPts val="0"/>
              </a:spcAft>
              <a:buClr>
                <a:schemeClr val="accent1"/>
              </a:buClr>
              <a:buSzPts val="2300"/>
              <a:buNone/>
              <a:defRPr sz="2300">
                <a:solidFill>
                  <a:schemeClr val="accent1"/>
                </a:solidFill>
              </a:defRPr>
            </a:lvl7pPr>
            <a:lvl8pPr lvl="7" rtl="0" algn="r">
              <a:spcBef>
                <a:spcPts val="0"/>
              </a:spcBef>
              <a:spcAft>
                <a:spcPts val="0"/>
              </a:spcAft>
              <a:buClr>
                <a:schemeClr val="accent1"/>
              </a:buClr>
              <a:buSzPts val="2300"/>
              <a:buNone/>
              <a:defRPr sz="2300">
                <a:solidFill>
                  <a:schemeClr val="accent1"/>
                </a:solidFill>
              </a:defRPr>
            </a:lvl8pPr>
            <a:lvl9pPr lvl="8" rtl="0" algn="r">
              <a:spcBef>
                <a:spcPts val="0"/>
              </a:spcBef>
              <a:spcAft>
                <a:spcPts val="0"/>
              </a:spcAft>
              <a:buClr>
                <a:schemeClr val="accent1"/>
              </a:buClr>
              <a:buSzPts val="2300"/>
              <a:buNone/>
              <a:defRPr sz="2300">
                <a:solidFill>
                  <a:schemeClr val="accent1"/>
                </a:solidFill>
              </a:defRPr>
            </a:lvl9pPr>
          </a:lstStyle>
          <a:p/>
        </p:txBody>
      </p:sp>
      <p:sp>
        <p:nvSpPr>
          <p:cNvPr id="194" name="Google Shape;194;p15"/>
          <p:cNvSpPr txBox="1"/>
          <p:nvPr>
            <p:ph idx="7" type="subTitle"/>
          </p:nvPr>
        </p:nvSpPr>
        <p:spPr>
          <a:xfrm>
            <a:off x="5595594" y="3883775"/>
            <a:ext cx="2835600" cy="53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None/>
              <a:defRPr sz="1400">
                <a:solidFill>
                  <a:schemeClr val="dk1"/>
                </a:solidFill>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95" name="Google Shape;195;p15"/>
          <p:cNvSpPr txBox="1"/>
          <p:nvPr>
            <p:ph idx="8" type="title"/>
          </p:nvPr>
        </p:nvSpPr>
        <p:spPr>
          <a:xfrm>
            <a:off x="720000" y="475488"/>
            <a:ext cx="7711200" cy="48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p:txBody>
      </p:sp>
      <p:sp>
        <p:nvSpPr>
          <p:cNvPr id="196" name="Google Shape;196;p15"/>
          <p:cNvSpPr/>
          <p:nvPr/>
        </p:nvSpPr>
        <p:spPr>
          <a:xfrm rot="10800000">
            <a:off x="0" y="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rot="5400000">
            <a:off x="261993" y="-26190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flipH="1" rot="10800000">
            <a:off x="8790293" y="-60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flipH="1" rot="-5400000">
            <a:off x="8528300" y="-26250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bg>
      <p:bgPr>
        <a:solidFill>
          <a:schemeClr val="accent3"/>
        </a:solidFill>
      </p:bgPr>
    </p:bg>
    <p:spTree>
      <p:nvGrpSpPr>
        <p:cNvPr id="200" name="Shape 200"/>
        <p:cNvGrpSpPr/>
        <p:nvPr/>
      </p:nvGrpSpPr>
      <p:grpSpPr>
        <a:xfrm>
          <a:off x="0" y="0"/>
          <a:ext cx="0" cy="0"/>
          <a:chOff x="0" y="0"/>
          <a:chExt cx="0" cy="0"/>
        </a:xfrm>
      </p:grpSpPr>
      <p:sp>
        <p:nvSpPr>
          <p:cNvPr id="201" name="Google Shape;201;p16"/>
          <p:cNvSpPr txBox="1"/>
          <p:nvPr>
            <p:ph type="title"/>
          </p:nvPr>
        </p:nvSpPr>
        <p:spPr>
          <a:xfrm>
            <a:off x="710950" y="3240006"/>
            <a:ext cx="2320800" cy="42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202" name="Google Shape;202;p16"/>
          <p:cNvSpPr txBox="1"/>
          <p:nvPr>
            <p:ph idx="1" type="subTitle"/>
          </p:nvPr>
        </p:nvSpPr>
        <p:spPr>
          <a:xfrm>
            <a:off x="776200" y="3600000"/>
            <a:ext cx="2190300" cy="86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Lato"/>
              <a:buNone/>
              <a:defRPr sz="1400">
                <a:latin typeface="Lato"/>
                <a:ea typeface="Lato"/>
                <a:cs typeface="Lato"/>
                <a:sym typeface="Lato"/>
              </a:defRPr>
            </a:lvl1pPr>
            <a:lvl2pPr lvl="1" rtl="0" algn="ctr">
              <a:lnSpc>
                <a:spcPct val="100000"/>
              </a:lnSpc>
              <a:spcBef>
                <a:spcPts val="0"/>
              </a:spcBef>
              <a:spcAft>
                <a:spcPts val="0"/>
              </a:spcAft>
              <a:buSzPts val="1400"/>
              <a:buFont typeface="Lato"/>
              <a:buNone/>
              <a:defRPr>
                <a:latin typeface="Lato"/>
                <a:ea typeface="Lato"/>
                <a:cs typeface="Lato"/>
                <a:sym typeface="Lato"/>
              </a:defRPr>
            </a:lvl2pPr>
            <a:lvl3pPr lvl="2" rtl="0" algn="ctr">
              <a:lnSpc>
                <a:spcPct val="100000"/>
              </a:lnSpc>
              <a:spcBef>
                <a:spcPts val="0"/>
              </a:spcBef>
              <a:spcAft>
                <a:spcPts val="0"/>
              </a:spcAft>
              <a:buSzPts val="1400"/>
              <a:buFont typeface="Lato"/>
              <a:buNone/>
              <a:defRPr>
                <a:latin typeface="Lato"/>
                <a:ea typeface="Lato"/>
                <a:cs typeface="Lato"/>
                <a:sym typeface="Lato"/>
              </a:defRPr>
            </a:lvl3pPr>
            <a:lvl4pPr lvl="3" rtl="0" algn="ctr">
              <a:lnSpc>
                <a:spcPct val="100000"/>
              </a:lnSpc>
              <a:spcBef>
                <a:spcPts val="0"/>
              </a:spcBef>
              <a:spcAft>
                <a:spcPts val="0"/>
              </a:spcAft>
              <a:buSzPts val="1400"/>
              <a:buFont typeface="Lato"/>
              <a:buNone/>
              <a:defRPr>
                <a:latin typeface="Lato"/>
                <a:ea typeface="Lato"/>
                <a:cs typeface="Lato"/>
                <a:sym typeface="Lato"/>
              </a:defRPr>
            </a:lvl4pPr>
            <a:lvl5pPr lvl="4" rtl="0" algn="ctr">
              <a:lnSpc>
                <a:spcPct val="100000"/>
              </a:lnSpc>
              <a:spcBef>
                <a:spcPts val="0"/>
              </a:spcBef>
              <a:spcAft>
                <a:spcPts val="0"/>
              </a:spcAft>
              <a:buSzPts val="1400"/>
              <a:buFont typeface="Lato"/>
              <a:buNone/>
              <a:defRPr>
                <a:latin typeface="Lato"/>
                <a:ea typeface="Lato"/>
                <a:cs typeface="Lato"/>
                <a:sym typeface="Lato"/>
              </a:defRPr>
            </a:lvl5pPr>
            <a:lvl6pPr lvl="5" rtl="0" algn="ctr">
              <a:lnSpc>
                <a:spcPct val="100000"/>
              </a:lnSpc>
              <a:spcBef>
                <a:spcPts val="0"/>
              </a:spcBef>
              <a:spcAft>
                <a:spcPts val="0"/>
              </a:spcAft>
              <a:buSzPts val="1400"/>
              <a:buFont typeface="Lato"/>
              <a:buNone/>
              <a:defRPr>
                <a:latin typeface="Lato"/>
                <a:ea typeface="Lato"/>
                <a:cs typeface="Lato"/>
                <a:sym typeface="Lato"/>
              </a:defRPr>
            </a:lvl6pPr>
            <a:lvl7pPr lvl="6" rtl="0" algn="ctr">
              <a:lnSpc>
                <a:spcPct val="100000"/>
              </a:lnSpc>
              <a:spcBef>
                <a:spcPts val="0"/>
              </a:spcBef>
              <a:spcAft>
                <a:spcPts val="0"/>
              </a:spcAft>
              <a:buSzPts val="1400"/>
              <a:buFont typeface="Lato"/>
              <a:buNone/>
              <a:defRPr>
                <a:latin typeface="Lato"/>
                <a:ea typeface="Lato"/>
                <a:cs typeface="Lato"/>
                <a:sym typeface="Lato"/>
              </a:defRPr>
            </a:lvl7pPr>
            <a:lvl8pPr lvl="7" rtl="0" algn="ctr">
              <a:lnSpc>
                <a:spcPct val="100000"/>
              </a:lnSpc>
              <a:spcBef>
                <a:spcPts val="0"/>
              </a:spcBef>
              <a:spcAft>
                <a:spcPts val="0"/>
              </a:spcAft>
              <a:buSzPts val="1400"/>
              <a:buFont typeface="Lato"/>
              <a:buNone/>
              <a:defRPr>
                <a:latin typeface="Lato"/>
                <a:ea typeface="Lato"/>
                <a:cs typeface="Lato"/>
                <a:sym typeface="Lato"/>
              </a:defRPr>
            </a:lvl8pPr>
            <a:lvl9pPr lvl="8" rtl="0" algn="ctr">
              <a:lnSpc>
                <a:spcPct val="100000"/>
              </a:lnSpc>
              <a:spcBef>
                <a:spcPts val="0"/>
              </a:spcBef>
              <a:spcAft>
                <a:spcPts val="0"/>
              </a:spcAft>
              <a:buSzPts val="1400"/>
              <a:buFont typeface="Lato"/>
              <a:buNone/>
              <a:defRPr>
                <a:latin typeface="Lato"/>
                <a:ea typeface="Lato"/>
                <a:cs typeface="Lato"/>
                <a:sym typeface="Lato"/>
              </a:defRPr>
            </a:lvl9pPr>
          </a:lstStyle>
          <a:p/>
        </p:txBody>
      </p:sp>
      <p:sp>
        <p:nvSpPr>
          <p:cNvPr id="203" name="Google Shape;203;p16"/>
          <p:cNvSpPr txBox="1"/>
          <p:nvPr>
            <p:ph idx="2" type="title"/>
          </p:nvPr>
        </p:nvSpPr>
        <p:spPr>
          <a:xfrm>
            <a:off x="6114989" y="3240000"/>
            <a:ext cx="2320800" cy="42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204" name="Google Shape;204;p16"/>
          <p:cNvSpPr txBox="1"/>
          <p:nvPr>
            <p:ph idx="3" type="subTitle"/>
          </p:nvPr>
        </p:nvSpPr>
        <p:spPr>
          <a:xfrm>
            <a:off x="6180239" y="3600000"/>
            <a:ext cx="2190300" cy="86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Lato"/>
              <a:buNone/>
              <a:defRPr sz="1400">
                <a:latin typeface="Lato"/>
                <a:ea typeface="Lato"/>
                <a:cs typeface="Lato"/>
                <a:sym typeface="Lato"/>
              </a:defRPr>
            </a:lvl1pPr>
            <a:lvl2pPr lvl="1" rtl="0" algn="ctr">
              <a:lnSpc>
                <a:spcPct val="100000"/>
              </a:lnSpc>
              <a:spcBef>
                <a:spcPts val="0"/>
              </a:spcBef>
              <a:spcAft>
                <a:spcPts val="0"/>
              </a:spcAft>
              <a:buSzPts val="1400"/>
              <a:buFont typeface="Lato"/>
              <a:buNone/>
              <a:defRPr>
                <a:latin typeface="Lato"/>
                <a:ea typeface="Lato"/>
                <a:cs typeface="Lato"/>
                <a:sym typeface="Lato"/>
              </a:defRPr>
            </a:lvl2pPr>
            <a:lvl3pPr lvl="2" rtl="0" algn="ctr">
              <a:lnSpc>
                <a:spcPct val="100000"/>
              </a:lnSpc>
              <a:spcBef>
                <a:spcPts val="0"/>
              </a:spcBef>
              <a:spcAft>
                <a:spcPts val="0"/>
              </a:spcAft>
              <a:buSzPts val="1400"/>
              <a:buFont typeface="Lato"/>
              <a:buNone/>
              <a:defRPr>
                <a:latin typeface="Lato"/>
                <a:ea typeface="Lato"/>
                <a:cs typeface="Lato"/>
                <a:sym typeface="Lato"/>
              </a:defRPr>
            </a:lvl3pPr>
            <a:lvl4pPr lvl="3" rtl="0" algn="ctr">
              <a:lnSpc>
                <a:spcPct val="100000"/>
              </a:lnSpc>
              <a:spcBef>
                <a:spcPts val="0"/>
              </a:spcBef>
              <a:spcAft>
                <a:spcPts val="0"/>
              </a:spcAft>
              <a:buSzPts val="1400"/>
              <a:buFont typeface="Lato"/>
              <a:buNone/>
              <a:defRPr>
                <a:latin typeface="Lato"/>
                <a:ea typeface="Lato"/>
                <a:cs typeface="Lato"/>
                <a:sym typeface="Lato"/>
              </a:defRPr>
            </a:lvl4pPr>
            <a:lvl5pPr lvl="4" rtl="0" algn="ctr">
              <a:lnSpc>
                <a:spcPct val="100000"/>
              </a:lnSpc>
              <a:spcBef>
                <a:spcPts val="0"/>
              </a:spcBef>
              <a:spcAft>
                <a:spcPts val="0"/>
              </a:spcAft>
              <a:buSzPts val="1400"/>
              <a:buFont typeface="Lato"/>
              <a:buNone/>
              <a:defRPr>
                <a:latin typeface="Lato"/>
                <a:ea typeface="Lato"/>
                <a:cs typeface="Lato"/>
                <a:sym typeface="Lato"/>
              </a:defRPr>
            </a:lvl5pPr>
            <a:lvl6pPr lvl="5" rtl="0" algn="ctr">
              <a:lnSpc>
                <a:spcPct val="100000"/>
              </a:lnSpc>
              <a:spcBef>
                <a:spcPts val="0"/>
              </a:spcBef>
              <a:spcAft>
                <a:spcPts val="0"/>
              </a:spcAft>
              <a:buSzPts val="1400"/>
              <a:buFont typeface="Lato"/>
              <a:buNone/>
              <a:defRPr>
                <a:latin typeface="Lato"/>
                <a:ea typeface="Lato"/>
                <a:cs typeface="Lato"/>
                <a:sym typeface="Lato"/>
              </a:defRPr>
            </a:lvl6pPr>
            <a:lvl7pPr lvl="6" rtl="0" algn="ctr">
              <a:lnSpc>
                <a:spcPct val="100000"/>
              </a:lnSpc>
              <a:spcBef>
                <a:spcPts val="0"/>
              </a:spcBef>
              <a:spcAft>
                <a:spcPts val="0"/>
              </a:spcAft>
              <a:buSzPts val="1400"/>
              <a:buFont typeface="Lato"/>
              <a:buNone/>
              <a:defRPr>
                <a:latin typeface="Lato"/>
                <a:ea typeface="Lato"/>
                <a:cs typeface="Lato"/>
                <a:sym typeface="Lato"/>
              </a:defRPr>
            </a:lvl7pPr>
            <a:lvl8pPr lvl="7" rtl="0" algn="ctr">
              <a:lnSpc>
                <a:spcPct val="100000"/>
              </a:lnSpc>
              <a:spcBef>
                <a:spcPts val="0"/>
              </a:spcBef>
              <a:spcAft>
                <a:spcPts val="0"/>
              </a:spcAft>
              <a:buSzPts val="1400"/>
              <a:buFont typeface="Lato"/>
              <a:buNone/>
              <a:defRPr>
                <a:latin typeface="Lato"/>
                <a:ea typeface="Lato"/>
                <a:cs typeface="Lato"/>
                <a:sym typeface="Lato"/>
              </a:defRPr>
            </a:lvl8pPr>
            <a:lvl9pPr lvl="8" rtl="0" algn="ctr">
              <a:lnSpc>
                <a:spcPct val="100000"/>
              </a:lnSpc>
              <a:spcBef>
                <a:spcPts val="0"/>
              </a:spcBef>
              <a:spcAft>
                <a:spcPts val="0"/>
              </a:spcAft>
              <a:buSzPts val="1400"/>
              <a:buFont typeface="Lato"/>
              <a:buNone/>
              <a:defRPr>
                <a:latin typeface="Lato"/>
                <a:ea typeface="Lato"/>
                <a:cs typeface="Lato"/>
                <a:sym typeface="Lato"/>
              </a:defRPr>
            </a:lvl9pPr>
          </a:lstStyle>
          <a:p/>
        </p:txBody>
      </p:sp>
      <p:sp>
        <p:nvSpPr>
          <p:cNvPr id="205" name="Google Shape;205;p16"/>
          <p:cNvSpPr txBox="1"/>
          <p:nvPr>
            <p:ph idx="4" type="title"/>
          </p:nvPr>
        </p:nvSpPr>
        <p:spPr>
          <a:xfrm>
            <a:off x="3412658" y="3240017"/>
            <a:ext cx="2320800" cy="42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206" name="Google Shape;206;p16"/>
          <p:cNvSpPr txBox="1"/>
          <p:nvPr>
            <p:ph idx="5" type="subTitle"/>
          </p:nvPr>
        </p:nvSpPr>
        <p:spPr>
          <a:xfrm>
            <a:off x="3476316" y="3600000"/>
            <a:ext cx="2190300" cy="86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Lato"/>
              <a:buNone/>
              <a:defRPr sz="1400">
                <a:latin typeface="Lato"/>
                <a:ea typeface="Lato"/>
                <a:cs typeface="Lato"/>
                <a:sym typeface="Lato"/>
              </a:defRPr>
            </a:lvl1pPr>
            <a:lvl2pPr lvl="1" rtl="0" algn="ctr">
              <a:lnSpc>
                <a:spcPct val="100000"/>
              </a:lnSpc>
              <a:spcBef>
                <a:spcPts val="0"/>
              </a:spcBef>
              <a:spcAft>
                <a:spcPts val="0"/>
              </a:spcAft>
              <a:buSzPts val="1400"/>
              <a:buFont typeface="Lato"/>
              <a:buNone/>
              <a:defRPr>
                <a:latin typeface="Lato"/>
                <a:ea typeface="Lato"/>
                <a:cs typeface="Lato"/>
                <a:sym typeface="Lato"/>
              </a:defRPr>
            </a:lvl2pPr>
            <a:lvl3pPr lvl="2" rtl="0" algn="ctr">
              <a:lnSpc>
                <a:spcPct val="100000"/>
              </a:lnSpc>
              <a:spcBef>
                <a:spcPts val="0"/>
              </a:spcBef>
              <a:spcAft>
                <a:spcPts val="0"/>
              </a:spcAft>
              <a:buSzPts val="1400"/>
              <a:buFont typeface="Lato"/>
              <a:buNone/>
              <a:defRPr>
                <a:latin typeface="Lato"/>
                <a:ea typeface="Lato"/>
                <a:cs typeface="Lato"/>
                <a:sym typeface="Lato"/>
              </a:defRPr>
            </a:lvl3pPr>
            <a:lvl4pPr lvl="3" rtl="0" algn="ctr">
              <a:lnSpc>
                <a:spcPct val="100000"/>
              </a:lnSpc>
              <a:spcBef>
                <a:spcPts val="0"/>
              </a:spcBef>
              <a:spcAft>
                <a:spcPts val="0"/>
              </a:spcAft>
              <a:buSzPts val="1400"/>
              <a:buFont typeface="Lato"/>
              <a:buNone/>
              <a:defRPr>
                <a:latin typeface="Lato"/>
                <a:ea typeface="Lato"/>
                <a:cs typeface="Lato"/>
                <a:sym typeface="Lato"/>
              </a:defRPr>
            </a:lvl4pPr>
            <a:lvl5pPr lvl="4" rtl="0" algn="ctr">
              <a:lnSpc>
                <a:spcPct val="100000"/>
              </a:lnSpc>
              <a:spcBef>
                <a:spcPts val="0"/>
              </a:spcBef>
              <a:spcAft>
                <a:spcPts val="0"/>
              </a:spcAft>
              <a:buSzPts val="1400"/>
              <a:buFont typeface="Lato"/>
              <a:buNone/>
              <a:defRPr>
                <a:latin typeface="Lato"/>
                <a:ea typeface="Lato"/>
                <a:cs typeface="Lato"/>
                <a:sym typeface="Lato"/>
              </a:defRPr>
            </a:lvl5pPr>
            <a:lvl6pPr lvl="5" rtl="0" algn="ctr">
              <a:lnSpc>
                <a:spcPct val="100000"/>
              </a:lnSpc>
              <a:spcBef>
                <a:spcPts val="0"/>
              </a:spcBef>
              <a:spcAft>
                <a:spcPts val="0"/>
              </a:spcAft>
              <a:buSzPts val="1400"/>
              <a:buFont typeface="Lato"/>
              <a:buNone/>
              <a:defRPr>
                <a:latin typeface="Lato"/>
                <a:ea typeface="Lato"/>
                <a:cs typeface="Lato"/>
                <a:sym typeface="Lato"/>
              </a:defRPr>
            </a:lvl6pPr>
            <a:lvl7pPr lvl="6" rtl="0" algn="ctr">
              <a:lnSpc>
                <a:spcPct val="100000"/>
              </a:lnSpc>
              <a:spcBef>
                <a:spcPts val="0"/>
              </a:spcBef>
              <a:spcAft>
                <a:spcPts val="0"/>
              </a:spcAft>
              <a:buSzPts val="1400"/>
              <a:buFont typeface="Lato"/>
              <a:buNone/>
              <a:defRPr>
                <a:latin typeface="Lato"/>
                <a:ea typeface="Lato"/>
                <a:cs typeface="Lato"/>
                <a:sym typeface="Lato"/>
              </a:defRPr>
            </a:lvl7pPr>
            <a:lvl8pPr lvl="7" rtl="0" algn="ctr">
              <a:lnSpc>
                <a:spcPct val="100000"/>
              </a:lnSpc>
              <a:spcBef>
                <a:spcPts val="0"/>
              </a:spcBef>
              <a:spcAft>
                <a:spcPts val="0"/>
              </a:spcAft>
              <a:buSzPts val="1400"/>
              <a:buFont typeface="Lato"/>
              <a:buNone/>
              <a:defRPr>
                <a:latin typeface="Lato"/>
                <a:ea typeface="Lato"/>
                <a:cs typeface="Lato"/>
                <a:sym typeface="Lato"/>
              </a:defRPr>
            </a:lvl8pPr>
            <a:lvl9pPr lvl="8" rtl="0" algn="ctr">
              <a:lnSpc>
                <a:spcPct val="100000"/>
              </a:lnSpc>
              <a:spcBef>
                <a:spcPts val="0"/>
              </a:spcBef>
              <a:spcAft>
                <a:spcPts val="0"/>
              </a:spcAft>
              <a:buSzPts val="1400"/>
              <a:buFont typeface="Lato"/>
              <a:buNone/>
              <a:defRPr>
                <a:latin typeface="Lato"/>
                <a:ea typeface="Lato"/>
                <a:cs typeface="Lato"/>
                <a:sym typeface="Lato"/>
              </a:defRPr>
            </a:lvl9pPr>
          </a:lstStyle>
          <a:p/>
        </p:txBody>
      </p:sp>
      <p:sp>
        <p:nvSpPr>
          <p:cNvPr id="207" name="Google Shape;207;p16"/>
          <p:cNvSpPr txBox="1"/>
          <p:nvPr>
            <p:ph idx="6" type="title"/>
          </p:nvPr>
        </p:nvSpPr>
        <p:spPr>
          <a:xfrm>
            <a:off x="720000" y="475488"/>
            <a:ext cx="7711200" cy="48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p:txBody>
      </p:sp>
      <p:sp>
        <p:nvSpPr>
          <p:cNvPr id="208" name="Google Shape;208;p16"/>
          <p:cNvSpPr/>
          <p:nvPr/>
        </p:nvSpPr>
        <p:spPr>
          <a:xfrm rot="10800000">
            <a:off x="0" y="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rot="5400000">
            <a:off x="261993" y="-26190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flipH="1" rot="10800000">
            <a:off x="8790293" y="-60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flipH="1" rot="-5400000">
            <a:off x="8528300" y="-26250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_2">
    <p:bg>
      <p:bgPr>
        <a:solidFill>
          <a:schemeClr val="accent3"/>
        </a:solidFill>
      </p:bgPr>
    </p:bg>
    <p:spTree>
      <p:nvGrpSpPr>
        <p:cNvPr id="212" name="Shape 212"/>
        <p:cNvGrpSpPr/>
        <p:nvPr/>
      </p:nvGrpSpPr>
      <p:grpSpPr>
        <a:xfrm>
          <a:off x="0" y="0"/>
          <a:ext cx="0" cy="0"/>
          <a:chOff x="0" y="0"/>
          <a:chExt cx="0" cy="0"/>
        </a:xfrm>
      </p:grpSpPr>
      <p:sp>
        <p:nvSpPr>
          <p:cNvPr id="213" name="Google Shape;213;p17"/>
          <p:cNvSpPr txBox="1"/>
          <p:nvPr>
            <p:ph type="title"/>
          </p:nvPr>
        </p:nvSpPr>
        <p:spPr>
          <a:xfrm>
            <a:off x="720000" y="475488"/>
            <a:ext cx="7711200" cy="48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p:txBody>
      </p:sp>
      <p:sp>
        <p:nvSpPr>
          <p:cNvPr id="214" name="Google Shape;214;p17"/>
          <p:cNvSpPr/>
          <p:nvPr/>
        </p:nvSpPr>
        <p:spPr>
          <a:xfrm rot="10800000">
            <a:off x="0" y="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
          <p:cNvSpPr/>
          <p:nvPr/>
        </p:nvSpPr>
        <p:spPr>
          <a:xfrm rot="5400000">
            <a:off x="261993" y="-261900"/>
            <a:ext cx="353700" cy="877500"/>
          </a:xfrm>
          <a:prstGeom prst="rect">
            <a:avLst/>
          </a:prstGeom>
          <a:solidFill>
            <a:srgbClr val="3E675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
          <p:cNvSpPr/>
          <p:nvPr/>
        </p:nvSpPr>
        <p:spPr>
          <a:xfrm flipH="1" rot="10800000">
            <a:off x="8790293" y="-60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flipH="1" rot="-5400000">
            <a:off x="8528300" y="-26250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flipH="1">
            <a:off x="0" y="4267200"/>
            <a:ext cx="353700" cy="877500"/>
          </a:xfrm>
          <a:prstGeom prst="rect">
            <a:avLst/>
          </a:prstGeom>
          <a:solidFill>
            <a:srgbClr val="7D9A79"/>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p:nvPr/>
        </p:nvSpPr>
        <p:spPr>
          <a:xfrm flipH="1" rot="5400000">
            <a:off x="261993" y="452910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a:off x="8790293" y="426660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p:nvPr/>
        </p:nvSpPr>
        <p:spPr>
          <a:xfrm rot="-5400000">
            <a:off x="8528300" y="452850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txBox="1"/>
          <p:nvPr>
            <p:ph idx="2" type="title"/>
          </p:nvPr>
        </p:nvSpPr>
        <p:spPr>
          <a:xfrm>
            <a:off x="1055825" y="1545125"/>
            <a:ext cx="2959200" cy="42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500"/>
              <a:buNone/>
              <a:defRPr sz="2500">
                <a:solidFill>
                  <a:schemeClr val="accent1"/>
                </a:solidFill>
              </a:defRPr>
            </a:lvl1pPr>
            <a:lvl2pPr lvl="1" rtl="0">
              <a:spcBef>
                <a:spcPts val="0"/>
              </a:spcBef>
              <a:spcAft>
                <a:spcPts val="0"/>
              </a:spcAft>
              <a:buClr>
                <a:schemeClr val="accent1"/>
              </a:buClr>
              <a:buSzPts val="2500"/>
              <a:buNone/>
              <a:defRPr sz="2500">
                <a:solidFill>
                  <a:schemeClr val="accent1"/>
                </a:solidFill>
              </a:defRPr>
            </a:lvl2pPr>
            <a:lvl3pPr lvl="2" rtl="0">
              <a:spcBef>
                <a:spcPts val="0"/>
              </a:spcBef>
              <a:spcAft>
                <a:spcPts val="0"/>
              </a:spcAft>
              <a:buClr>
                <a:schemeClr val="accent1"/>
              </a:buClr>
              <a:buSzPts val="2500"/>
              <a:buNone/>
              <a:defRPr sz="2500">
                <a:solidFill>
                  <a:schemeClr val="accent1"/>
                </a:solidFill>
              </a:defRPr>
            </a:lvl3pPr>
            <a:lvl4pPr lvl="3" rtl="0">
              <a:spcBef>
                <a:spcPts val="0"/>
              </a:spcBef>
              <a:spcAft>
                <a:spcPts val="0"/>
              </a:spcAft>
              <a:buClr>
                <a:schemeClr val="accent1"/>
              </a:buClr>
              <a:buSzPts val="2500"/>
              <a:buNone/>
              <a:defRPr sz="2500">
                <a:solidFill>
                  <a:schemeClr val="accent1"/>
                </a:solidFill>
              </a:defRPr>
            </a:lvl4pPr>
            <a:lvl5pPr lvl="4" rtl="0">
              <a:spcBef>
                <a:spcPts val="0"/>
              </a:spcBef>
              <a:spcAft>
                <a:spcPts val="0"/>
              </a:spcAft>
              <a:buClr>
                <a:schemeClr val="accent1"/>
              </a:buClr>
              <a:buSzPts val="2500"/>
              <a:buNone/>
              <a:defRPr sz="2500">
                <a:solidFill>
                  <a:schemeClr val="accent1"/>
                </a:solidFill>
              </a:defRPr>
            </a:lvl5pPr>
            <a:lvl6pPr lvl="5" rtl="0">
              <a:spcBef>
                <a:spcPts val="0"/>
              </a:spcBef>
              <a:spcAft>
                <a:spcPts val="0"/>
              </a:spcAft>
              <a:buClr>
                <a:schemeClr val="accent1"/>
              </a:buClr>
              <a:buSzPts val="2500"/>
              <a:buNone/>
              <a:defRPr sz="2500">
                <a:solidFill>
                  <a:schemeClr val="accent1"/>
                </a:solidFill>
              </a:defRPr>
            </a:lvl6pPr>
            <a:lvl7pPr lvl="6" rtl="0">
              <a:spcBef>
                <a:spcPts val="0"/>
              </a:spcBef>
              <a:spcAft>
                <a:spcPts val="0"/>
              </a:spcAft>
              <a:buClr>
                <a:schemeClr val="accent1"/>
              </a:buClr>
              <a:buSzPts val="2500"/>
              <a:buNone/>
              <a:defRPr sz="2500">
                <a:solidFill>
                  <a:schemeClr val="accent1"/>
                </a:solidFill>
              </a:defRPr>
            </a:lvl7pPr>
            <a:lvl8pPr lvl="7" rtl="0">
              <a:spcBef>
                <a:spcPts val="0"/>
              </a:spcBef>
              <a:spcAft>
                <a:spcPts val="0"/>
              </a:spcAft>
              <a:buClr>
                <a:schemeClr val="accent1"/>
              </a:buClr>
              <a:buSzPts val="2500"/>
              <a:buNone/>
              <a:defRPr sz="2500">
                <a:solidFill>
                  <a:schemeClr val="accent1"/>
                </a:solidFill>
              </a:defRPr>
            </a:lvl8pPr>
            <a:lvl9pPr lvl="8" rtl="0">
              <a:spcBef>
                <a:spcPts val="0"/>
              </a:spcBef>
              <a:spcAft>
                <a:spcPts val="0"/>
              </a:spcAft>
              <a:buClr>
                <a:schemeClr val="accent1"/>
              </a:buClr>
              <a:buSzPts val="2500"/>
              <a:buNone/>
              <a:defRPr sz="2500">
                <a:solidFill>
                  <a:schemeClr val="accent1"/>
                </a:solidFill>
              </a:defRPr>
            </a:lvl9pPr>
          </a:lstStyle>
          <a:p/>
        </p:txBody>
      </p:sp>
      <p:sp>
        <p:nvSpPr>
          <p:cNvPr id="223" name="Google Shape;223;p17"/>
          <p:cNvSpPr txBox="1"/>
          <p:nvPr>
            <p:ph idx="1" type="subTitle"/>
          </p:nvPr>
        </p:nvSpPr>
        <p:spPr>
          <a:xfrm>
            <a:off x="1055825" y="1905125"/>
            <a:ext cx="2959200" cy="95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Lato"/>
              <a:buNone/>
              <a:defRPr sz="1400">
                <a:latin typeface="Lato"/>
                <a:ea typeface="Lato"/>
                <a:cs typeface="Lato"/>
                <a:sym typeface="Lato"/>
              </a:defRPr>
            </a:lvl1pPr>
            <a:lvl2pPr lvl="1" rtl="0">
              <a:lnSpc>
                <a:spcPct val="100000"/>
              </a:lnSpc>
              <a:spcBef>
                <a:spcPts val="0"/>
              </a:spcBef>
              <a:spcAft>
                <a:spcPts val="0"/>
              </a:spcAft>
              <a:buSzPts val="1400"/>
              <a:buFont typeface="Lato"/>
              <a:buNone/>
              <a:defRPr>
                <a:latin typeface="Lato"/>
                <a:ea typeface="Lato"/>
                <a:cs typeface="Lato"/>
                <a:sym typeface="Lato"/>
              </a:defRPr>
            </a:lvl2pPr>
            <a:lvl3pPr lvl="2" rtl="0">
              <a:lnSpc>
                <a:spcPct val="100000"/>
              </a:lnSpc>
              <a:spcBef>
                <a:spcPts val="0"/>
              </a:spcBef>
              <a:spcAft>
                <a:spcPts val="0"/>
              </a:spcAft>
              <a:buSzPts val="1400"/>
              <a:buFont typeface="Lato"/>
              <a:buNone/>
              <a:defRPr>
                <a:latin typeface="Lato"/>
                <a:ea typeface="Lato"/>
                <a:cs typeface="Lato"/>
                <a:sym typeface="Lato"/>
              </a:defRPr>
            </a:lvl3pPr>
            <a:lvl4pPr lvl="3" rtl="0">
              <a:lnSpc>
                <a:spcPct val="100000"/>
              </a:lnSpc>
              <a:spcBef>
                <a:spcPts val="0"/>
              </a:spcBef>
              <a:spcAft>
                <a:spcPts val="0"/>
              </a:spcAft>
              <a:buSzPts val="1400"/>
              <a:buFont typeface="Lato"/>
              <a:buNone/>
              <a:defRPr>
                <a:latin typeface="Lato"/>
                <a:ea typeface="Lato"/>
                <a:cs typeface="Lato"/>
                <a:sym typeface="Lato"/>
              </a:defRPr>
            </a:lvl4pPr>
            <a:lvl5pPr lvl="4" rtl="0">
              <a:lnSpc>
                <a:spcPct val="100000"/>
              </a:lnSpc>
              <a:spcBef>
                <a:spcPts val="0"/>
              </a:spcBef>
              <a:spcAft>
                <a:spcPts val="0"/>
              </a:spcAft>
              <a:buSzPts val="1400"/>
              <a:buFont typeface="Lato"/>
              <a:buNone/>
              <a:defRPr>
                <a:latin typeface="Lato"/>
                <a:ea typeface="Lato"/>
                <a:cs typeface="Lato"/>
                <a:sym typeface="Lato"/>
              </a:defRPr>
            </a:lvl5pPr>
            <a:lvl6pPr lvl="5" rtl="0">
              <a:lnSpc>
                <a:spcPct val="100000"/>
              </a:lnSpc>
              <a:spcBef>
                <a:spcPts val="0"/>
              </a:spcBef>
              <a:spcAft>
                <a:spcPts val="0"/>
              </a:spcAft>
              <a:buSzPts val="1400"/>
              <a:buFont typeface="Lato"/>
              <a:buNone/>
              <a:defRPr>
                <a:latin typeface="Lato"/>
                <a:ea typeface="Lato"/>
                <a:cs typeface="Lato"/>
                <a:sym typeface="Lato"/>
              </a:defRPr>
            </a:lvl6pPr>
            <a:lvl7pPr lvl="6" rtl="0">
              <a:lnSpc>
                <a:spcPct val="100000"/>
              </a:lnSpc>
              <a:spcBef>
                <a:spcPts val="0"/>
              </a:spcBef>
              <a:spcAft>
                <a:spcPts val="0"/>
              </a:spcAft>
              <a:buSzPts val="1400"/>
              <a:buFont typeface="Lato"/>
              <a:buNone/>
              <a:defRPr>
                <a:latin typeface="Lato"/>
                <a:ea typeface="Lato"/>
                <a:cs typeface="Lato"/>
                <a:sym typeface="Lato"/>
              </a:defRPr>
            </a:lvl7pPr>
            <a:lvl8pPr lvl="7" rtl="0">
              <a:lnSpc>
                <a:spcPct val="100000"/>
              </a:lnSpc>
              <a:spcBef>
                <a:spcPts val="0"/>
              </a:spcBef>
              <a:spcAft>
                <a:spcPts val="0"/>
              </a:spcAft>
              <a:buSzPts val="1400"/>
              <a:buFont typeface="Lato"/>
              <a:buNone/>
              <a:defRPr>
                <a:latin typeface="Lato"/>
                <a:ea typeface="Lato"/>
                <a:cs typeface="Lato"/>
                <a:sym typeface="Lato"/>
              </a:defRPr>
            </a:lvl8pPr>
            <a:lvl9pPr lvl="8" rtl="0">
              <a:lnSpc>
                <a:spcPct val="100000"/>
              </a:lnSpc>
              <a:spcBef>
                <a:spcPts val="0"/>
              </a:spcBef>
              <a:spcAft>
                <a:spcPts val="0"/>
              </a:spcAft>
              <a:buSzPts val="1400"/>
              <a:buFont typeface="Lato"/>
              <a:buNone/>
              <a:defRPr>
                <a:latin typeface="Lato"/>
                <a:ea typeface="Lato"/>
                <a:cs typeface="Lato"/>
                <a:sym typeface="Lato"/>
              </a:defRPr>
            </a:lvl9pPr>
          </a:lstStyle>
          <a:p/>
        </p:txBody>
      </p:sp>
      <p:sp>
        <p:nvSpPr>
          <p:cNvPr id="224" name="Google Shape;224;p17"/>
          <p:cNvSpPr txBox="1"/>
          <p:nvPr>
            <p:ph idx="3" type="title"/>
          </p:nvPr>
        </p:nvSpPr>
        <p:spPr>
          <a:xfrm>
            <a:off x="5132664" y="1545125"/>
            <a:ext cx="2962800" cy="428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2500"/>
              <a:buNone/>
              <a:defRPr sz="2500">
                <a:solidFill>
                  <a:schemeClr val="accent1"/>
                </a:solidFill>
              </a:defRPr>
            </a:lvl1pPr>
            <a:lvl2pPr lvl="1" rtl="0" algn="r">
              <a:spcBef>
                <a:spcPts val="0"/>
              </a:spcBef>
              <a:spcAft>
                <a:spcPts val="0"/>
              </a:spcAft>
              <a:buClr>
                <a:schemeClr val="accent1"/>
              </a:buClr>
              <a:buSzPts val="2500"/>
              <a:buNone/>
              <a:defRPr sz="2500">
                <a:solidFill>
                  <a:schemeClr val="accent1"/>
                </a:solidFill>
              </a:defRPr>
            </a:lvl2pPr>
            <a:lvl3pPr lvl="2" rtl="0" algn="r">
              <a:spcBef>
                <a:spcPts val="0"/>
              </a:spcBef>
              <a:spcAft>
                <a:spcPts val="0"/>
              </a:spcAft>
              <a:buClr>
                <a:schemeClr val="accent1"/>
              </a:buClr>
              <a:buSzPts val="2500"/>
              <a:buNone/>
              <a:defRPr sz="2500">
                <a:solidFill>
                  <a:schemeClr val="accent1"/>
                </a:solidFill>
              </a:defRPr>
            </a:lvl3pPr>
            <a:lvl4pPr lvl="3" rtl="0" algn="r">
              <a:spcBef>
                <a:spcPts val="0"/>
              </a:spcBef>
              <a:spcAft>
                <a:spcPts val="0"/>
              </a:spcAft>
              <a:buClr>
                <a:schemeClr val="accent1"/>
              </a:buClr>
              <a:buSzPts val="2500"/>
              <a:buNone/>
              <a:defRPr sz="2500">
                <a:solidFill>
                  <a:schemeClr val="accent1"/>
                </a:solidFill>
              </a:defRPr>
            </a:lvl4pPr>
            <a:lvl5pPr lvl="4" rtl="0" algn="r">
              <a:spcBef>
                <a:spcPts val="0"/>
              </a:spcBef>
              <a:spcAft>
                <a:spcPts val="0"/>
              </a:spcAft>
              <a:buClr>
                <a:schemeClr val="accent1"/>
              </a:buClr>
              <a:buSzPts val="2500"/>
              <a:buNone/>
              <a:defRPr sz="2500">
                <a:solidFill>
                  <a:schemeClr val="accent1"/>
                </a:solidFill>
              </a:defRPr>
            </a:lvl5pPr>
            <a:lvl6pPr lvl="5" rtl="0" algn="r">
              <a:spcBef>
                <a:spcPts val="0"/>
              </a:spcBef>
              <a:spcAft>
                <a:spcPts val="0"/>
              </a:spcAft>
              <a:buClr>
                <a:schemeClr val="accent1"/>
              </a:buClr>
              <a:buSzPts val="2500"/>
              <a:buNone/>
              <a:defRPr sz="2500">
                <a:solidFill>
                  <a:schemeClr val="accent1"/>
                </a:solidFill>
              </a:defRPr>
            </a:lvl6pPr>
            <a:lvl7pPr lvl="6" rtl="0" algn="r">
              <a:spcBef>
                <a:spcPts val="0"/>
              </a:spcBef>
              <a:spcAft>
                <a:spcPts val="0"/>
              </a:spcAft>
              <a:buClr>
                <a:schemeClr val="accent1"/>
              </a:buClr>
              <a:buSzPts val="2500"/>
              <a:buNone/>
              <a:defRPr sz="2500">
                <a:solidFill>
                  <a:schemeClr val="accent1"/>
                </a:solidFill>
              </a:defRPr>
            </a:lvl7pPr>
            <a:lvl8pPr lvl="7" rtl="0" algn="r">
              <a:spcBef>
                <a:spcPts val="0"/>
              </a:spcBef>
              <a:spcAft>
                <a:spcPts val="0"/>
              </a:spcAft>
              <a:buClr>
                <a:schemeClr val="accent1"/>
              </a:buClr>
              <a:buSzPts val="2500"/>
              <a:buNone/>
              <a:defRPr sz="2500">
                <a:solidFill>
                  <a:schemeClr val="accent1"/>
                </a:solidFill>
              </a:defRPr>
            </a:lvl8pPr>
            <a:lvl9pPr lvl="8" rtl="0" algn="r">
              <a:spcBef>
                <a:spcPts val="0"/>
              </a:spcBef>
              <a:spcAft>
                <a:spcPts val="0"/>
              </a:spcAft>
              <a:buClr>
                <a:schemeClr val="accent1"/>
              </a:buClr>
              <a:buSzPts val="2500"/>
              <a:buNone/>
              <a:defRPr sz="2500">
                <a:solidFill>
                  <a:schemeClr val="accent1"/>
                </a:solidFill>
              </a:defRPr>
            </a:lvl9pPr>
          </a:lstStyle>
          <a:p/>
        </p:txBody>
      </p:sp>
      <p:sp>
        <p:nvSpPr>
          <p:cNvPr id="225" name="Google Shape;225;p17"/>
          <p:cNvSpPr txBox="1"/>
          <p:nvPr>
            <p:ph idx="4" type="subTitle"/>
          </p:nvPr>
        </p:nvSpPr>
        <p:spPr>
          <a:xfrm>
            <a:off x="5132664" y="1905125"/>
            <a:ext cx="2962800" cy="954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Font typeface="Lato"/>
              <a:buNone/>
              <a:defRPr sz="1400">
                <a:latin typeface="Lato"/>
                <a:ea typeface="Lato"/>
                <a:cs typeface="Lato"/>
                <a:sym typeface="Lato"/>
              </a:defRPr>
            </a:lvl1pPr>
            <a:lvl2pPr lvl="1" rtl="0" algn="r">
              <a:lnSpc>
                <a:spcPct val="100000"/>
              </a:lnSpc>
              <a:spcBef>
                <a:spcPts val="0"/>
              </a:spcBef>
              <a:spcAft>
                <a:spcPts val="0"/>
              </a:spcAft>
              <a:buSzPts val="1400"/>
              <a:buFont typeface="Lato"/>
              <a:buNone/>
              <a:defRPr>
                <a:latin typeface="Lato"/>
                <a:ea typeface="Lato"/>
                <a:cs typeface="Lato"/>
                <a:sym typeface="Lato"/>
              </a:defRPr>
            </a:lvl2pPr>
            <a:lvl3pPr lvl="2" rtl="0" algn="r">
              <a:lnSpc>
                <a:spcPct val="100000"/>
              </a:lnSpc>
              <a:spcBef>
                <a:spcPts val="0"/>
              </a:spcBef>
              <a:spcAft>
                <a:spcPts val="0"/>
              </a:spcAft>
              <a:buSzPts val="1400"/>
              <a:buFont typeface="Lato"/>
              <a:buNone/>
              <a:defRPr>
                <a:latin typeface="Lato"/>
                <a:ea typeface="Lato"/>
                <a:cs typeface="Lato"/>
                <a:sym typeface="Lato"/>
              </a:defRPr>
            </a:lvl3pPr>
            <a:lvl4pPr lvl="3" rtl="0" algn="r">
              <a:lnSpc>
                <a:spcPct val="100000"/>
              </a:lnSpc>
              <a:spcBef>
                <a:spcPts val="0"/>
              </a:spcBef>
              <a:spcAft>
                <a:spcPts val="0"/>
              </a:spcAft>
              <a:buSzPts val="1400"/>
              <a:buFont typeface="Lato"/>
              <a:buNone/>
              <a:defRPr>
                <a:latin typeface="Lato"/>
                <a:ea typeface="Lato"/>
                <a:cs typeface="Lato"/>
                <a:sym typeface="Lato"/>
              </a:defRPr>
            </a:lvl4pPr>
            <a:lvl5pPr lvl="4" rtl="0" algn="r">
              <a:lnSpc>
                <a:spcPct val="100000"/>
              </a:lnSpc>
              <a:spcBef>
                <a:spcPts val="0"/>
              </a:spcBef>
              <a:spcAft>
                <a:spcPts val="0"/>
              </a:spcAft>
              <a:buSzPts val="1400"/>
              <a:buFont typeface="Lato"/>
              <a:buNone/>
              <a:defRPr>
                <a:latin typeface="Lato"/>
                <a:ea typeface="Lato"/>
                <a:cs typeface="Lato"/>
                <a:sym typeface="Lato"/>
              </a:defRPr>
            </a:lvl5pPr>
            <a:lvl6pPr lvl="5" rtl="0" algn="r">
              <a:lnSpc>
                <a:spcPct val="100000"/>
              </a:lnSpc>
              <a:spcBef>
                <a:spcPts val="0"/>
              </a:spcBef>
              <a:spcAft>
                <a:spcPts val="0"/>
              </a:spcAft>
              <a:buSzPts val="1400"/>
              <a:buFont typeface="Lato"/>
              <a:buNone/>
              <a:defRPr>
                <a:latin typeface="Lato"/>
                <a:ea typeface="Lato"/>
                <a:cs typeface="Lato"/>
                <a:sym typeface="Lato"/>
              </a:defRPr>
            </a:lvl6pPr>
            <a:lvl7pPr lvl="6" rtl="0" algn="r">
              <a:lnSpc>
                <a:spcPct val="100000"/>
              </a:lnSpc>
              <a:spcBef>
                <a:spcPts val="0"/>
              </a:spcBef>
              <a:spcAft>
                <a:spcPts val="0"/>
              </a:spcAft>
              <a:buSzPts val="1400"/>
              <a:buFont typeface="Lato"/>
              <a:buNone/>
              <a:defRPr>
                <a:latin typeface="Lato"/>
                <a:ea typeface="Lato"/>
                <a:cs typeface="Lato"/>
                <a:sym typeface="Lato"/>
              </a:defRPr>
            </a:lvl7pPr>
            <a:lvl8pPr lvl="7" rtl="0" algn="r">
              <a:lnSpc>
                <a:spcPct val="100000"/>
              </a:lnSpc>
              <a:spcBef>
                <a:spcPts val="0"/>
              </a:spcBef>
              <a:spcAft>
                <a:spcPts val="0"/>
              </a:spcAft>
              <a:buSzPts val="1400"/>
              <a:buFont typeface="Lato"/>
              <a:buNone/>
              <a:defRPr>
                <a:latin typeface="Lato"/>
                <a:ea typeface="Lato"/>
                <a:cs typeface="Lato"/>
                <a:sym typeface="Lato"/>
              </a:defRPr>
            </a:lvl8pPr>
            <a:lvl9pPr lvl="8" rtl="0" algn="r">
              <a:lnSpc>
                <a:spcPct val="100000"/>
              </a:lnSpc>
              <a:spcBef>
                <a:spcPts val="0"/>
              </a:spcBef>
              <a:spcAft>
                <a:spcPts val="0"/>
              </a:spcAft>
              <a:buSzPts val="1400"/>
              <a:buFont typeface="Lato"/>
              <a:buNone/>
              <a:defRPr>
                <a:latin typeface="Lato"/>
                <a:ea typeface="Lato"/>
                <a:cs typeface="Lato"/>
                <a:sym typeface="Lato"/>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9">
    <p:bg>
      <p:bgPr>
        <a:solidFill>
          <a:schemeClr val="accent3"/>
        </a:solidFill>
      </p:bgPr>
    </p:bg>
    <p:spTree>
      <p:nvGrpSpPr>
        <p:cNvPr id="226" name="Shape 226"/>
        <p:cNvGrpSpPr/>
        <p:nvPr/>
      </p:nvGrpSpPr>
      <p:grpSpPr>
        <a:xfrm>
          <a:off x="0" y="0"/>
          <a:ext cx="0" cy="0"/>
          <a:chOff x="0" y="0"/>
          <a:chExt cx="0" cy="0"/>
        </a:xfrm>
      </p:grpSpPr>
      <p:sp>
        <p:nvSpPr>
          <p:cNvPr id="227" name="Google Shape;227;p18"/>
          <p:cNvSpPr txBox="1"/>
          <p:nvPr>
            <p:ph type="title"/>
          </p:nvPr>
        </p:nvSpPr>
        <p:spPr>
          <a:xfrm>
            <a:off x="720000" y="475488"/>
            <a:ext cx="7711200" cy="484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000"/>
              <a:buNone/>
              <a:defRPr/>
            </a:lvl1pPr>
            <a:lvl2pPr lvl="1">
              <a:spcBef>
                <a:spcPts val="0"/>
              </a:spcBef>
              <a:spcAft>
                <a:spcPts val="0"/>
              </a:spcAft>
              <a:buClr>
                <a:schemeClr val="lt1"/>
              </a:buClr>
              <a:buSzPts val="4000"/>
              <a:buNone/>
              <a:defRPr>
                <a:solidFill>
                  <a:schemeClr val="lt1"/>
                </a:solidFill>
              </a:defRPr>
            </a:lvl2pPr>
            <a:lvl3pPr lvl="2">
              <a:spcBef>
                <a:spcPts val="0"/>
              </a:spcBef>
              <a:spcAft>
                <a:spcPts val="0"/>
              </a:spcAft>
              <a:buClr>
                <a:schemeClr val="lt1"/>
              </a:buClr>
              <a:buSzPts val="4000"/>
              <a:buNone/>
              <a:defRPr>
                <a:solidFill>
                  <a:schemeClr val="lt1"/>
                </a:solidFill>
              </a:defRPr>
            </a:lvl3pPr>
            <a:lvl4pPr lvl="3">
              <a:spcBef>
                <a:spcPts val="0"/>
              </a:spcBef>
              <a:spcAft>
                <a:spcPts val="0"/>
              </a:spcAft>
              <a:buClr>
                <a:schemeClr val="lt1"/>
              </a:buClr>
              <a:buSzPts val="4000"/>
              <a:buNone/>
              <a:defRPr>
                <a:solidFill>
                  <a:schemeClr val="lt1"/>
                </a:solidFill>
              </a:defRPr>
            </a:lvl4pPr>
            <a:lvl5pPr lvl="4">
              <a:spcBef>
                <a:spcPts val="0"/>
              </a:spcBef>
              <a:spcAft>
                <a:spcPts val="0"/>
              </a:spcAft>
              <a:buClr>
                <a:schemeClr val="lt1"/>
              </a:buClr>
              <a:buSzPts val="4000"/>
              <a:buNone/>
              <a:defRPr>
                <a:solidFill>
                  <a:schemeClr val="lt1"/>
                </a:solidFill>
              </a:defRPr>
            </a:lvl5pPr>
            <a:lvl6pPr lvl="5">
              <a:spcBef>
                <a:spcPts val="0"/>
              </a:spcBef>
              <a:spcAft>
                <a:spcPts val="0"/>
              </a:spcAft>
              <a:buClr>
                <a:schemeClr val="lt1"/>
              </a:buClr>
              <a:buSzPts val="4000"/>
              <a:buNone/>
              <a:defRPr>
                <a:solidFill>
                  <a:schemeClr val="lt1"/>
                </a:solidFill>
              </a:defRPr>
            </a:lvl6pPr>
            <a:lvl7pPr lvl="6">
              <a:spcBef>
                <a:spcPts val="0"/>
              </a:spcBef>
              <a:spcAft>
                <a:spcPts val="0"/>
              </a:spcAft>
              <a:buClr>
                <a:schemeClr val="lt1"/>
              </a:buClr>
              <a:buSzPts val="4000"/>
              <a:buNone/>
              <a:defRPr>
                <a:solidFill>
                  <a:schemeClr val="lt1"/>
                </a:solidFill>
              </a:defRPr>
            </a:lvl7pPr>
            <a:lvl8pPr lvl="7">
              <a:spcBef>
                <a:spcPts val="0"/>
              </a:spcBef>
              <a:spcAft>
                <a:spcPts val="0"/>
              </a:spcAft>
              <a:buClr>
                <a:schemeClr val="lt1"/>
              </a:buClr>
              <a:buSzPts val="4000"/>
              <a:buNone/>
              <a:defRPr>
                <a:solidFill>
                  <a:schemeClr val="lt1"/>
                </a:solidFill>
              </a:defRPr>
            </a:lvl8pPr>
            <a:lvl9pPr lvl="8">
              <a:spcBef>
                <a:spcPts val="0"/>
              </a:spcBef>
              <a:spcAft>
                <a:spcPts val="0"/>
              </a:spcAft>
              <a:buClr>
                <a:schemeClr val="lt1"/>
              </a:buClr>
              <a:buSzPts val="4000"/>
              <a:buNone/>
              <a:defRPr>
                <a:solidFill>
                  <a:schemeClr val="lt1"/>
                </a:solidFill>
              </a:defRPr>
            </a:lvl9pPr>
          </a:lstStyle>
          <a:p/>
        </p:txBody>
      </p:sp>
      <p:sp>
        <p:nvSpPr>
          <p:cNvPr id="228" name="Google Shape;228;p18"/>
          <p:cNvSpPr txBox="1"/>
          <p:nvPr>
            <p:ph hasCustomPrompt="1" idx="2" type="title"/>
          </p:nvPr>
        </p:nvSpPr>
        <p:spPr>
          <a:xfrm>
            <a:off x="897488" y="2825500"/>
            <a:ext cx="2056500" cy="864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5100"/>
              <a:buNone/>
              <a:defRPr sz="5100">
                <a:solidFill>
                  <a:schemeClr val="accent1"/>
                </a:solidFill>
              </a:defRPr>
            </a:lvl1pPr>
            <a:lvl2pPr lvl="1" rtl="0" algn="ctr">
              <a:spcBef>
                <a:spcPts val="0"/>
              </a:spcBef>
              <a:spcAft>
                <a:spcPts val="0"/>
              </a:spcAft>
              <a:buClr>
                <a:schemeClr val="accent1"/>
              </a:buClr>
              <a:buSzPts val="5100"/>
              <a:buNone/>
              <a:defRPr sz="5100">
                <a:solidFill>
                  <a:schemeClr val="accent1"/>
                </a:solidFill>
              </a:defRPr>
            </a:lvl2pPr>
            <a:lvl3pPr lvl="2" rtl="0" algn="ctr">
              <a:spcBef>
                <a:spcPts val="0"/>
              </a:spcBef>
              <a:spcAft>
                <a:spcPts val="0"/>
              </a:spcAft>
              <a:buClr>
                <a:schemeClr val="accent1"/>
              </a:buClr>
              <a:buSzPts val="5100"/>
              <a:buNone/>
              <a:defRPr sz="5100">
                <a:solidFill>
                  <a:schemeClr val="accent1"/>
                </a:solidFill>
              </a:defRPr>
            </a:lvl3pPr>
            <a:lvl4pPr lvl="3" rtl="0" algn="ctr">
              <a:spcBef>
                <a:spcPts val="0"/>
              </a:spcBef>
              <a:spcAft>
                <a:spcPts val="0"/>
              </a:spcAft>
              <a:buClr>
                <a:schemeClr val="accent1"/>
              </a:buClr>
              <a:buSzPts val="5100"/>
              <a:buNone/>
              <a:defRPr sz="5100">
                <a:solidFill>
                  <a:schemeClr val="accent1"/>
                </a:solidFill>
              </a:defRPr>
            </a:lvl4pPr>
            <a:lvl5pPr lvl="4" rtl="0" algn="ctr">
              <a:spcBef>
                <a:spcPts val="0"/>
              </a:spcBef>
              <a:spcAft>
                <a:spcPts val="0"/>
              </a:spcAft>
              <a:buClr>
                <a:schemeClr val="accent1"/>
              </a:buClr>
              <a:buSzPts val="5100"/>
              <a:buNone/>
              <a:defRPr sz="5100">
                <a:solidFill>
                  <a:schemeClr val="accent1"/>
                </a:solidFill>
              </a:defRPr>
            </a:lvl5pPr>
            <a:lvl6pPr lvl="5" rtl="0" algn="ctr">
              <a:spcBef>
                <a:spcPts val="0"/>
              </a:spcBef>
              <a:spcAft>
                <a:spcPts val="0"/>
              </a:spcAft>
              <a:buClr>
                <a:schemeClr val="accent1"/>
              </a:buClr>
              <a:buSzPts val="5100"/>
              <a:buNone/>
              <a:defRPr sz="5100">
                <a:solidFill>
                  <a:schemeClr val="accent1"/>
                </a:solidFill>
              </a:defRPr>
            </a:lvl6pPr>
            <a:lvl7pPr lvl="6" rtl="0" algn="ctr">
              <a:spcBef>
                <a:spcPts val="0"/>
              </a:spcBef>
              <a:spcAft>
                <a:spcPts val="0"/>
              </a:spcAft>
              <a:buClr>
                <a:schemeClr val="accent1"/>
              </a:buClr>
              <a:buSzPts val="5100"/>
              <a:buNone/>
              <a:defRPr sz="5100">
                <a:solidFill>
                  <a:schemeClr val="accent1"/>
                </a:solidFill>
              </a:defRPr>
            </a:lvl7pPr>
            <a:lvl8pPr lvl="7" rtl="0" algn="ctr">
              <a:spcBef>
                <a:spcPts val="0"/>
              </a:spcBef>
              <a:spcAft>
                <a:spcPts val="0"/>
              </a:spcAft>
              <a:buClr>
                <a:schemeClr val="accent1"/>
              </a:buClr>
              <a:buSzPts val="5100"/>
              <a:buNone/>
              <a:defRPr sz="5100">
                <a:solidFill>
                  <a:schemeClr val="accent1"/>
                </a:solidFill>
              </a:defRPr>
            </a:lvl8pPr>
            <a:lvl9pPr lvl="8" rtl="0" algn="ctr">
              <a:spcBef>
                <a:spcPts val="0"/>
              </a:spcBef>
              <a:spcAft>
                <a:spcPts val="0"/>
              </a:spcAft>
              <a:buClr>
                <a:schemeClr val="accent1"/>
              </a:buClr>
              <a:buSzPts val="5100"/>
              <a:buNone/>
              <a:defRPr sz="5100">
                <a:solidFill>
                  <a:schemeClr val="accent1"/>
                </a:solidFill>
              </a:defRPr>
            </a:lvl9pPr>
          </a:lstStyle>
          <a:p>
            <a:r>
              <a:t>xx%</a:t>
            </a:r>
          </a:p>
        </p:txBody>
      </p:sp>
      <p:sp>
        <p:nvSpPr>
          <p:cNvPr id="229" name="Google Shape;229;p18"/>
          <p:cNvSpPr txBox="1"/>
          <p:nvPr>
            <p:ph hasCustomPrompt="1" idx="3" type="title"/>
          </p:nvPr>
        </p:nvSpPr>
        <p:spPr>
          <a:xfrm>
            <a:off x="3549298" y="2825500"/>
            <a:ext cx="2056500" cy="864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5100"/>
              <a:buNone/>
              <a:defRPr sz="5100">
                <a:solidFill>
                  <a:schemeClr val="accent1"/>
                </a:solidFill>
              </a:defRPr>
            </a:lvl1pPr>
            <a:lvl2pPr lvl="1" rtl="0" algn="ctr">
              <a:spcBef>
                <a:spcPts val="0"/>
              </a:spcBef>
              <a:spcAft>
                <a:spcPts val="0"/>
              </a:spcAft>
              <a:buClr>
                <a:schemeClr val="accent1"/>
              </a:buClr>
              <a:buSzPts val="5100"/>
              <a:buNone/>
              <a:defRPr sz="5100">
                <a:solidFill>
                  <a:schemeClr val="accent1"/>
                </a:solidFill>
              </a:defRPr>
            </a:lvl2pPr>
            <a:lvl3pPr lvl="2" rtl="0" algn="ctr">
              <a:spcBef>
                <a:spcPts val="0"/>
              </a:spcBef>
              <a:spcAft>
                <a:spcPts val="0"/>
              </a:spcAft>
              <a:buClr>
                <a:schemeClr val="accent1"/>
              </a:buClr>
              <a:buSzPts val="5100"/>
              <a:buNone/>
              <a:defRPr sz="5100">
                <a:solidFill>
                  <a:schemeClr val="accent1"/>
                </a:solidFill>
              </a:defRPr>
            </a:lvl3pPr>
            <a:lvl4pPr lvl="3" rtl="0" algn="ctr">
              <a:spcBef>
                <a:spcPts val="0"/>
              </a:spcBef>
              <a:spcAft>
                <a:spcPts val="0"/>
              </a:spcAft>
              <a:buClr>
                <a:schemeClr val="accent1"/>
              </a:buClr>
              <a:buSzPts val="5100"/>
              <a:buNone/>
              <a:defRPr sz="5100">
                <a:solidFill>
                  <a:schemeClr val="accent1"/>
                </a:solidFill>
              </a:defRPr>
            </a:lvl4pPr>
            <a:lvl5pPr lvl="4" rtl="0" algn="ctr">
              <a:spcBef>
                <a:spcPts val="0"/>
              </a:spcBef>
              <a:spcAft>
                <a:spcPts val="0"/>
              </a:spcAft>
              <a:buClr>
                <a:schemeClr val="accent1"/>
              </a:buClr>
              <a:buSzPts val="5100"/>
              <a:buNone/>
              <a:defRPr sz="5100">
                <a:solidFill>
                  <a:schemeClr val="accent1"/>
                </a:solidFill>
              </a:defRPr>
            </a:lvl5pPr>
            <a:lvl6pPr lvl="5" rtl="0" algn="ctr">
              <a:spcBef>
                <a:spcPts val="0"/>
              </a:spcBef>
              <a:spcAft>
                <a:spcPts val="0"/>
              </a:spcAft>
              <a:buClr>
                <a:schemeClr val="accent1"/>
              </a:buClr>
              <a:buSzPts val="5100"/>
              <a:buNone/>
              <a:defRPr sz="5100">
                <a:solidFill>
                  <a:schemeClr val="accent1"/>
                </a:solidFill>
              </a:defRPr>
            </a:lvl6pPr>
            <a:lvl7pPr lvl="6" rtl="0" algn="ctr">
              <a:spcBef>
                <a:spcPts val="0"/>
              </a:spcBef>
              <a:spcAft>
                <a:spcPts val="0"/>
              </a:spcAft>
              <a:buClr>
                <a:schemeClr val="accent1"/>
              </a:buClr>
              <a:buSzPts val="5100"/>
              <a:buNone/>
              <a:defRPr sz="5100">
                <a:solidFill>
                  <a:schemeClr val="accent1"/>
                </a:solidFill>
              </a:defRPr>
            </a:lvl7pPr>
            <a:lvl8pPr lvl="7" rtl="0" algn="ctr">
              <a:spcBef>
                <a:spcPts val="0"/>
              </a:spcBef>
              <a:spcAft>
                <a:spcPts val="0"/>
              </a:spcAft>
              <a:buClr>
                <a:schemeClr val="accent1"/>
              </a:buClr>
              <a:buSzPts val="5100"/>
              <a:buNone/>
              <a:defRPr sz="5100">
                <a:solidFill>
                  <a:schemeClr val="accent1"/>
                </a:solidFill>
              </a:defRPr>
            </a:lvl8pPr>
            <a:lvl9pPr lvl="8" rtl="0" algn="ctr">
              <a:spcBef>
                <a:spcPts val="0"/>
              </a:spcBef>
              <a:spcAft>
                <a:spcPts val="0"/>
              </a:spcAft>
              <a:buClr>
                <a:schemeClr val="accent1"/>
              </a:buClr>
              <a:buSzPts val="5100"/>
              <a:buNone/>
              <a:defRPr sz="5100">
                <a:solidFill>
                  <a:schemeClr val="accent1"/>
                </a:solidFill>
              </a:defRPr>
            </a:lvl9pPr>
          </a:lstStyle>
          <a:p>
            <a:r>
              <a:t>xx%</a:t>
            </a:r>
          </a:p>
        </p:txBody>
      </p:sp>
      <p:sp>
        <p:nvSpPr>
          <p:cNvPr id="230" name="Google Shape;230;p18"/>
          <p:cNvSpPr txBox="1"/>
          <p:nvPr>
            <p:ph hasCustomPrompt="1" idx="4" type="title"/>
          </p:nvPr>
        </p:nvSpPr>
        <p:spPr>
          <a:xfrm>
            <a:off x="6200766" y="2825500"/>
            <a:ext cx="2057100" cy="864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5100"/>
              <a:buNone/>
              <a:defRPr sz="5100">
                <a:solidFill>
                  <a:schemeClr val="accent1"/>
                </a:solidFill>
              </a:defRPr>
            </a:lvl1pPr>
            <a:lvl2pPr lvl="1" rtl="0" algn="ctr">
              <a:spcBef>
                <a:spcPts val="0"/>
              </a:spcBef>
              <a:spcAft>
                <a:spcPts val="0"/>
              </a:spcAft>
              <a:buClr>
                <a:schemeClr val="accent1"/>
              </a:buClr>
              <a:buSzPts val="5100"/>
              <a:buNone/>
              <a:defRPr sz="5100">
                <a:solidFill>
                  <a:schemeClr val="accent1"/>
                </a:solidFill>
              </a:defRPr>
            </a:lvl2pPr>
            <a:lvl3pPr lvl="2" rtl="0" algn="ctr">
              <a:spcBef>
                <a:spcPts val="0"/>
              </a:spcBef>
              <a:spcAft>
                <a:spcPts val="0"/>
              </a:spcAft>
              <a:buClr>
                <a:schemeClr val="accent1"/>
              </a:buClr>
              <a:buSzPts val="5100"/>
              <a:buNone/>
              <a:defRPr sz="5100">
                <a:solidFill>
                  <a:schemeClr val="accent1"/>
                </a:solidFill>
              </a:defRPr>
            </a:lvl3pPr>
            <a:lvl4pPr lvl="3" rtl="0" algn="ctr">
              <a:spcBef>
                <a:spcPts val="0"/>
              </a:spcBef>
              <a:spcAft>
                <a:spcPts val="0"/>
              </a:spcAft>
              <a:buClr>
                <a:schemeClr val="accent1"/>
              </a:buClr>
              <a:buSzPts val="5100"/>
              <a:buNone/>
              <a:defRPr sz="5100">
                <a:solidFill>
                  <a:schemeClr val="accent1"/>
                </a:solidFill>
              </a:defRPr>
            </a:lvl4pPr>
            <a:lvl5pPr lvl="4" rtl="0" algn="ctr">
              <a:spcBef>
                <a:spcPts val="0"/>
              </a:spcBef>
              <a:spcAft>
                <a:spcPts val="0"/>
              </a:spcAft>
              <a:buClr>
                <a:schemeClr val="accent1"/>
              </a:buClr>
              <a:buSzPts val="5100"/>
              <a:buNone/>
              <a:defRPr sz="5100">
                <a:solidFill>
                  <a:schemeClr val="accent1"/>
                </a:solidFill>
              </a:defRPr>
            </a:lvl5pPr>
            <a:lvl6pPr lvl="5" rtl="0" algn="ctr">
              <a:spcBef>
                <a:spcPts val="0"/>
              </a:spcBef>
              <a:spcAft>
                <a:spcPts val="0"/>
              </a:spcAft>
              <a:buClr>
                <a:schemeClr val="accent1"/>
              </a:buClr>
              <a:buSzPts val="5100"/>
              <a:buNone/>
              <a:defRPr sz="5100">
                <a:solidFill>
                  <a:schemeClr val="accent1"/>
                </a:solidFill>
              </a:defRPr>
            </a:lvl6pPr>
            <a:lvl7pPr lvl="6" rtl="0" algn="ctr">
              <a:spcBef>
                <a:spcPts val="0"/>
              </a:spcBef>
              <a:spcAft>
                <a:spcPts val="0"/>
              </a:spcAft>
              <a:buClr>
                <a:schemeClr val="accent1"/>
              </a:buClr>
              <a:buSzPts val="5100"/>
              <a:buNone/>
              <a:defRPr sz="5100">
                <a:solidFill>
                  <a:schemeClr val="accent1"/>
                </a:solidFill>
              </a:defRPr>
            </a:lvl7pPr>
            <a:lvl8pPr lvl="7" rtl="0" algn="ctr">
              <a:spcBef>
                <a:spcPts val="0"/>
              </a:spcBef>
              <a:spcAft>
                <a:spcPts val="0"/>
              </a:spcAft>
              <a:buClr>
                <a:schemeClr val="accent1"/>
              </a:buClr>
              <a:buSzPts val="5100"/>
              <a:buNone/>
              <a:defRPr sz="5100">
                <a:solidFill>
                  <a:schemeClr val="accent1"/>
                </a:solidFill>
              </a:defRPr>
            </a:lvl8pPr>
            <a:lvl9pPr lvl="8" rtl="0" algn="ctr">
              <a:spcBef>
                <a:spcPts val="0"/>
              </a:spcBef>
              <a:spcAft>
                <a:spcPts val="0"/>
              </a:spcAft>
              <a:buClr>
                <a:schemeClr val="accent1"/>
              </a:buClr>
              <a:buSzPts val="5100"/>
              <a:buNone/>
              <a:defRPr sz="5100">
                <a:solidFill>
                  <a:schemeClr val="accent1"/>
                </a:solidFill>
              </a:defRPr>
            </a:lvl9pPr>
          </a:lstStyle>
          <a:p>
            <a:r>
              <a:t>xx%</a:t>
            </a:r>
          </a:p>
        </p:txBody>
      </p:sp>
      <p:sp>
        <p:nvSpPr>
          <p:cNvPr id="231" name="Google Shape;231;p18"/>
          <p:cNvSpPr txBox="1"/>
          <p:nvPr>
            <p:ph idx="1" type="subTitle"/>
          </p:nvPr>
        </p:nvSpPr>
        <p:spPr>
          <a:xfrm>
            <a:off x="720038" y="3612975"/>
            <a:ext cx="2411400" cy="54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2" name="Google Shape;232;p18"/>
          <p:cNvSpPr txBox="1"/>
          <p:nvPr>
            <p:ph idx="5" type="subTitle"/>
          </p:nvPr>
        </p:nvSpPr>
        <p:spPr>
          <a:xfrm>
            <a:off x="6023616" y="3612975"/>
            <a:ext cx="2411400" cy="54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18"/>
          <p:cNvSpPr txBox="1"/>
          <p:nvPr>
            <p:ph idx="6" type="subTitle"/>
          </p:nvPr>
        </p:nvSpPr>
        <p:spPr>
          <a:xfrm>
            <a:off x="3371848" y="3612975"/>
            <a:ext cx="2411400" cy="54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4" name="Google Shape;234;p18"/>
          <p:cNvSpPr/>
          <p:nvPr/>
        </p:nvSpPr>
        <p:spPr>
          <a:xfrm rot="10800000">
            <a:off x="0" y="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rot="5400000">
            <a:off x="261993" y="-261900"/>
            <a:ext cx="353700" cy="877500"/>
          </a:xfrm>
          <a:prstGeom prst="rect">
            <a:avLst/>
          </a:prstGeom>
          <a:solidFill>
            <a:srgbClr val="3E675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flipH="1" rot="10800000">
            <a:off x="8790293" y="-60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flipH="1" rot="-5400000">
            <a:off x="8528300" y="-26250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
          <p:cNvSpPr/>
          <p:nvPr/>
        </p:nvSpPr>
        <p:spPr>
          <a:xfrm flipH="1">
            <a:off x="0" y="4267200"/>
            <a:ext cx="353700" cy="877500"/>
          </a:xfrm>
          <a:prstGeom prst="rect">
            <a:avLst/>
          </a:prstGeom>
          <a:solidFill>
            <a:srgbClr val="7D9A79"/>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8"/>
          <p:cNvSpPr/>
          <p:nvPr/>
        </p:nvSpPr>
        <p:spPr>
          <a:xfrm flipH="1" rot="5400000">
            <a:off x="261993" y="452910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8"/>
          <p:cNvSpPr/>
          <p:nvPr/>
        </p:nvSpPr>
        <p:spPr>
          <a:xfrm>
            <a:off x="8790293" y="426660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
          <p:cNvSpPr/>
          <p:nvPr/>
        </p:nvSpPr>
        <p:spPr>
          <a:xfrm rot="-5400000">
            <a:off x="8528300" y="452850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9_2">
    <p:bg>
      <p:bgPr>
        <a:solidFill>
          <a:schemeClr val="accent3"/>
        </a:solidFill>
      </p:bgPr>
    </p:bg>
    <p:spTree>
      <p:nvGrpSpPr>
        <p:cNvPr id="242" name="Shape 242"/>
        <p:cNvGrpSpPr/>
        <p:nvPr/>
      </p:nvGrpSpPr>
      <p:grpSpPr>
        <a:xfrm>
          <a:off x="0" y="0"/>
          <a:ext cx="0" cy="0"/>
          <a:chOff x="0" y="0"/>
          <a:chExt cx="0" cy="0"/>
        </a:xfrm>
      </p:grpSpPr>
      <p:sp>
        <p:nvSpPr>
          <p:cNvPr id="243" name="Google Shape;243;p19"/>
          <p:cNvSpPr/>
          <p:nvPr/>
        </p:nvSpPr>
        <p:spPr>
          <a:xfrm rot="10800000">
            <a:off x="0" y="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rot="5400000">
            <a:off x="261993" y="-26190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flipH="1" rot="10800000">
            <a:off x="8790293" y="-60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flipH="1" rot="-5400000">
            <a:off x="8528300" y="-26250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flipH="1">
            <a:off x="0" y="426720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flipH="1" rot="5400000">
            <a:off x="261993" y="452910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8790293" y="426660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rot="-5400000">
            <a:off x="8528300" y="452850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txBox="1"/>
          <p:nvPr>
            <p:ph hasCustomPrompt="1" type="title"/>
          </p:nvPr>
        </p:nvSpPr>
        <p:spPr>
          <a:xfrm>
            <a:off x="1360050" y="619738"/>
            <a:ext cx="6423900" cy="864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5100"/>
              <a:buNone/>
              <a:defRPr sz="5100">
                <a:solidFill>
                  <a:schemeClr val="accent1"/>
                </a:solidFill>
              </a:defRPr>
            </a:lvl1pPr>
            <a:lvl2pPr lvl="1" rtl="0" algn="ctr">
              <a:spcBef>
                <a:spcPts val="0"/>
              </a:spcBef>
              <a:spcAft>
                <a:spcPts val="0"/>
              </a:spcAft>
              <a:buClr>
                <a:schemeClr val="accent1"/>
              </a:buClr>
              <a:buSzPts val="5100"/>
              <a:buNone/>
              <a:defRPr sz="5100">
                <a:solidFill>
                  <a:schemeClr val="accent1"/>
                </a:solidFill>
              </a:defRPr>
            </a:lvl2pPr>
            <a:lvl3pPr lvl="2" rtl="0" algn="ctr">
              <a:spcBef>
                <a:spcPts val="0"/>
              </a:spcBef>
              <a:spcAft>
                <a:spcPts val="0"/>
              </a:spcAft>
              <a:buClr>
                <a:schemeClr val="accent1"/>
              </a:buClr>
              <a:buSzPts val="5100"/>
              <a:buNone/>
              <a:defRPr sz="5100">
                <a:solidFill>
                  <a:schemeClr val="accent1"/>
                </a:solidFill>
              </a:defRPr>
            </a:lvl3pPr>
            <a:lvl4pPr lvl="3" rtl="0" algn="ctr">
              <a:spcBef>
                <a:spcPts val="0"/>
              </a:spcBef>
              <a:spcAft>
                <a:spcPts val="0"/>
              </a:spcAft>
              <a:buClr>
                <a:schemeClr val="accent1"/>
              </a:buClr>
              <a:buSzPts val="5100"/>
              <a:buNone/>
              <a:defRPr sz="5100">
                <a:solidFill>
                  <a:schemeClr val="accent1"/>
                </a:solidFill>
              </a:defRPr>
            </a:lvl4pPr>
            <a:lvl5pPr lvl="4" rtl="0" algn="ctr">
              <a:spcBef>
                <a:spcPts val="0"/>
              </a:spcBef>
              <a:spcAft>
                <a:spcPts val="0"/>
              </a:spcAft>
              <a:buClr>
                <a:schemeClr val="accent1"/>
              </a:buClr>
              <a:buSzPts val="5100"/>
              <a:buNone/>
              <a:defRPr sz="5100">
                <a:solidFill>
                  <a:schemeClr val="accent1"/>
                </a:solidFill>
              </a:defRPr>
            </a:lvl5pPr>
            <a:lvl6pPr lvl="5" rtl="0" algn="ctr">
              <a:spcBef>
                <a:spcPts val="0"/>
              </a:spcBef>
              <a:spcAft>
                <a:spcPts val="0"/>
              </a:spcAft>
              <a:buClr>
                <a:schemeClr val="accent1"/>
              </a:buClr>
              <a:buSzPts val="5100"/>
              <a:buNone/>
              <a:defRPr sz="5100">
                <a:solidFill>
                  <a:schemeClr val="accent1"/>
                </a:solidFill>
              </a:defRPr>
            </a:lvl6pPr>
            <a:lvl7pPr lvl="6" rtl="0" algn="ctr">
              <a:spcBef>
                <a:spcPts val="0"/>
              </a:spcBef>
              <a:spcAft>
                <a:spcPts val="0"/>
              </a:spcAft>
              <a:buClr>
                <a:schemeClr val="accent1"/>
              </a:buClr>
              <a:buSzPts val="5100"/>
              <a:buNone/>
              <a:defRPr sz="5100">
                <a:solidFill>
                  <a:schemeClr val="accent1"/>
                </a:solidFill>
              </a:defRPr>
            </a:lvl7pPr>
            <a:lvl8pPr lvl="7" rtl="0" algn="ctr">
              <a:spcBef>
                <a:spcPts val="0"/>
              </a:spcBef>
              <a:spcAft>
                <a:spcPts val="0"/>
              </a:spcAft>
              <a:buClr>
                <a:schemeClr val="accent1"/>
              </a:buClr>
              <a:buSzPts val="5100"/>
              <a:buNone/>
              <a:defRPr sz="5100">
                <a:solidFill>
                  <a:schemeClr val="accent1"/>
                </a:solidFill>
              </a:defRPr>
            </a:lvl8pPr>
            <a:lvl9pPr lvl="8" rtl="0" algn="ctr">
              <a:spcBef>
                <a:spcPts val="0"/>
              </a:spcBef>
              <a:spcAft>
                <a:spcPts val="0"/>
              </a:spcAft>
              <a:buClr>
                <a:schemeClr val="accent1"/>
              </a:buClr>
              <a:buSzPts val="5100"/>
              <a:buNone/>
              <a:defRPr sz="5100">
                <a:solidFill>
                  <a:schemeClr val="accent1"/>
                </a:solidFill>
              </a:defRPr>
            </a:lvl9pPr>
          </a:lstStyle>
          <a:p>
            <a:r>
              <a:t>xx%</a:t>
            </a:r>
          </a:p>
        </p:txBody>
      </p:sp>
      <p:sp>
        <p:nvSpPr>
          <p:cNvPr id="252" name="Google Shape;252;p19"/>
          <p:cNvSpPr txBox="1"/>
          <p:nvPr>
            <p:ph hasCustomPrompt="1" idx="2" type="title"/>
          </p:nvPr>
        </p:nvSpPr>
        <p:spPr>
          <a:xfrm>
            <a:off x="1360050" y="1984968"/>
            <a:ext cx="6423900" cy="864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5100"/>
              <a:buNone/>
              <a:defRPr sz="5100">
                <a:solidFill>
                  <a:schemeClr val="accent1"/>
                </a:solidFill>
              </a:defRPr>
            </a:lvl1pPr>
            <a:lvl2pPr lvl="1" rtl="0" algn="ctr">
              <a:spcBef>
                <a:spcPts val="0"/>
              </a:spcBef>
              <a:spcAft>
                <a:spcPts val="0"/>
              </a:spcAft>
              <a:buClr>
                <a:schemeClr val="accent1"/>
              </a:buClr>
              <a:buSzPts val="5100"/>
              <a:buNone/>
              <a:defRPr sz="5100">
                <a:solidFill>
                  <a:schemeClr val="accent1"/>
                </a:solidFill>
              </a:defRPr>
            </a:lvl2pPr>
            <a:lvl3pPr lvl="2" rtl="0" algn="ctr">
              <a:spcBef>
                <a:spcPts val="0"/>
              </a:spcBef>
              <a:spcAft>
                <a:spcPts val="0"/>
              </a:spcAft>
              <a:buClr>
                <a:schemeClr val="accent1"/>
              </a:buClr>
              <a:buSzPts val="5100"/>
              <a:buNone/>
              <a:defRPr sz="5100">
                <a:solidFill>
                  <a:schemeClr val="accent1"/>
                </a:solidFill>
              </a:defRPr>
            </a:lvl3pPr>
            <a:lvl4pPr lvl="3" rtl="0" algn="ctr">
              <a:spcBef>
                <a:spcPts val="0"/>
              </a:spcBef>
              <a:spcAft>
                <a:spcPts val="0"/>
              </a:spcAft>
              <a:buClr>
                <a:schemeClr val="accent1"/>
              </a:buClr>
              <a:buSzPts val="5100"/>
              <a:buNone/>
              <a:defRPr sz="5100">
                <a:solidFill>
                  <a:schemeClr val="accent1"/>
                </a:solidFill>
              </a:defRPr>
            </a:lvl4pPr>
            <a:lvl5pPr lvl="4" rtl="0" algn="ctr">
              <a:spcBef>
                <a:spcPts val="0"/>
              </a:spcBef>
              <a:spcAft>
                <a:spcPts val="0"/>
              </a:spcAft>
              <a:buClr>
                <a:schemeClr val="accent1"/>
              </a:buClr>
              <a:buSzPts val="5100"/>
              <a:buNone/>
              <a:defRPr sz="5100">
                <a:solidFill>
                  <a:schemeClr val="accent1"/>
                </a:solidFill>
              </a:defRPr>
            </a:lvl5pPr>
            <a:lvl6pPr lvl="5" rtl="0" algn="ctr">
              <a:spcBef>
                <a:spcPts val="0"/>
              </a:spcBef>
              <a:spcAft>
                <a:spcPts val="0"/>
              </a:spcAft>
              <a:buClr>
                <a:schemeClr val="accent1"/>
              </a:buClr>
              <a:buSzPts val="5100"/>
              <a:buNone/>
              <a:defRPr sz="5100">
                <a:solidFill>
                  <a:schemeClr val="accent1"/>
                </a:solidFill>
              </a:defRPr>
            </a:lvl6pPr>
            <a:lvl7pPr lvl="6" rtl="0" algn="ctr">
              <a:spcBef>
                <a:spcPts val="0"/>
              </a:spcBef>
              <a:spcAft>
                <a:spcPts val="0"/>
              </a:spcAft>
              <a:buClr>
                <a:schemeClr val="accent1"/>
              </a:buClr>
              <a:buSzPts val="5100"/>
              <a:buNone/>
              <a:defRPr sz="5100">
                <a:solidFill>
                  <a:schemeClr val="accent1"/>
                </a:solidFill>
              </a:defRPr>
            </a:lvl7pPr>
            <a:lvl8pPr lvl="7" rtl="0" algn="ctr">
              <a:spcBef>
                <a:spcPts val="0"/>
              </a:spcBef>
              <a:spcAft>
                <a:spcPts val="0"/>
              </a:spcAft>
              <a:buClr>
                <a:schemeClr val="accent1"/>
              </a:buClr>
              <a:buSzPts val="5100"/>
              <a:buNone/>
              <a:defRPr sz="5100">
                <a:solidFill>
                  <a:schemeClr val="accent1"/>
                </a:solidFill>
              </a:defRPr>
            </a:lvl8pPr>
            <a:lvl9pPr lvl="8" rtl="0" algn="ctr">
              <a:spcBef>
                <a:spcPts val="0"/>
              </a:spcBef>
              <a:spcAft>
                <a:spcPts val="0"/>
              </a:spcAft>
              <a:buClr>
                <a:schemeClr val="accent1"/>
              </a:buClr>
              <a:buSzPts val="5100"/>
              <a:buNone/>
              <a:defRPr sz="5100">
                <a:solidFill>
                  <a:schemeClr val="accent1"/>
                </a:solidFill>
              </a:defRPr>
            </a:lvl9pPr>
          </a:lstStyle>
          <a:p>
            <a:r>
              <a:t>xx%</a:t>
            </a:r>
          </a:p>
        </p:txBody>
      </p:sp>
      <p:sp>
        <p:nvSpPr>
          <p:cNvPr id="253" name="Google Shape;253;p19"/>
          <p:cNvSpPr txBox="1"/>
          <p:nvPr>
            <p:ph hasCustomPrompt="1" idx="3" type="title"/>
          </p:nvPr>
        </p:nvSpPr>
        <p:spPr>
          <a:xfrm>
            <a:off x="1359150" y="3349285"/>
            <a:ext cx="6425700" cy="864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5100"/>
              <a:buNone/>
              <a:defRPr sz="5100">
                <a:solidFill>
                  <a:schemeClr val="accent1"/>
                </a:solidFill>
              </a:defRPr>
            </a:lvl1pPr>
            <a:lvl2pPr lvl="1" rtl="0" algn="ctr">
              <a:spcBef>
                <a:spcPts val="0"/>
              </a:spcBef>
              <a:spcAft>
                <a:spcPts val="0"/>
              </a:spcAft>
              <a:buClr>
                <a:schemeClr val="accent1"/>
              </a:buClr>
              <a:buSzPts val="5100"/>
              <a:buNone/>
              <a:defRPr sz="5100">
                <a:solidFill>
                  <a:schemeClr val="accent1"/>
                </a:solidFill>
              </a:defRPr>
            </a:lvl2pPr>
            <a:lvl3pPr lvl="2" rtl="0" algn="ctr">
              <a:spcBef>
                <a:spcPts val="0"/>
              </a:spcBef>
              <a:spcAft>
                <a:spcPts val="0"/>
              </a:spcAft>
              <a:buClr>
                <a:schemeClr val="accent1"/>
              </a:buClr>
              <a:buSzPts val="5100"/>
              <a:buNone/>
              <a:defRPr sz="5100">
                <a:solidFill>
                  <a:schemeClr val="accent1"/>
                </a:solidFill>
              </a:defRPr>
            </a:lvl3pPr>
            <a:lvl4pPr lvl="3" rtl="0" algn="ctr">
              <a:spcBef>
                <a:spcPts val="0"/>
              </a:spcBef>
              <a:spcAft>
                <a:spcPts val="0"/>
              </a:spcAft>
              <a:buClr>
                <a:schemeClr val="accent1"/>
              </a:buClr>
              <a:buSzPts val="5100"/>
              <a:buNone/>
              <a:defRPr sz="5100">
                <a:solidFill>
                  <a:schemeClr val="accent1"/>
                </a:solidFill>
              </a:defRPr>
            </a:lvl4pPr>
            <a:lvl5pPr lvl="4" rtl="0" algn="ctr">
              <a:spcBef>
                <a:spcPts val="0"/>
              </a:spcBef>
              <a:spcAft>
                <a:spcPts val="0"/>
              </a:spcAft>
              <a:buClr>
                <a:schemeClr val="accent1"/>
              </a:buClr>
              <a:buSzPts val="5100"/>
              <a:buNone/>
              <a:defRPr sz="5100">
                <a:solidFill>
                  <a:schemeClr val="accent1"/>
                </a:solidFill>
              </a:defRPr>
            </a:lvl5pPr>
            <a:lvl6pPr lvl="5" rtl="0" algn="ctr">
              <a:spcBef>
                <a:spcPts val="0"/>
              </a:spcBef>
              <a:spcAft>
                <a:spcPts val="0"/>
              </a:spcAft>
              <a:buClr>
                <a:schemeClr val="accent1"/>
              </a:buClr>
              <a:buSzPts val="5100"/>
              <a:buNone/>
              <a:defRPr sz="5100">
                <a:solidFill>
                  <a:schemeClr val="accent1"/>
                </a:solidFill>
              </a:defRPr>
            </a:lvl6pPr>
            <a:lvl7pPr lvl="6" rtl="0" algn="ctr">
              <a:spcBef>
                <a:spcPts val="0"/>
              </a:spcBef>
              <a:spcAft>
                <a:spcPts val="0"/>
              </a:spcAft>
              <a:buClr>
                <a:schemeClr val="accent1"/>
              </a:buClr>
              <a:buSzPts val="5100"/>
              <a:buNone/>
              <a:defRPr sz="5100">
                <a:solidFill>
                  <a:schemeClr val="accent1"/>
                </a:solidFill>
              </a:defRPr>
            </a:lvl7pPr>
            <a:lvl8pPr lvl="7" rtl="0" algn="ctr">
              <a:spcBef>
                <a:spcPts val="0"/>
              </a:spcBef>
              <a:spcAft>
                <a:spcPts val="0"/>
              </a:spcAft>
              <a:buClr>
                <a:schemeClr val="accent1"/>
              </a:buClr>
              <a:buSzPts val="5100"/>
              <a:buNone/>
              <a:defRPr sz="5100">
                <a:solidFill>
                  <a:schemeClr val="accent1"/>
                </a:solidFill>
              </a:defRPr>
            </a:lvl8pPr>
            <a:lvl9pPr lvl="8" rtl="0" algn="ctr">
              <a:spcBef>
                <a:spcPts val="0"/>
              </a:spcBef>
              <a:spcAft>
                <a:spcPts val="0"/>
              </a:spcAft>
              <a:buClr>
                <a:schemeClr val="accent1"/>
              </a:buClr>
              <a:buSzPts val="5100"/>
              <a:buNone/>
              <a:defRPr sz="5100">
                <a:solidFill>
                  <a:schemeClr val="accent1"/>
                </a:solidFill>
              </a:defRPr>
            </a:lvl9pPr>
          </a:lstStyle>
          <a:p>
            <a:r>
              <a:t>xx%</a:t>
            </a:r>
          </a:p>
        </p:txBody>
      </p:sp>
      <p:sp>
        <p:nvSpPr>
          <p:cNvPr id="254" name="Google Shape;254;p19"/>
          <p:cNvSpPr txBox="1"/>
          <p:nvPr>
            <p:ph idx="1" type="subTitle"/>
          </p:nvPr>
        </p:nvSpPr>
        <p:spPr>
          <a:xfrm>
            <a:off x="2212800" y="1407213"/>
            <a:ext cx="4718400" cy="402300"/>
          </a:xfrm>
          <a:prstGeom prst="rect">
            <a:avLst/>
          </a:prstGeom>
          <a:solidFill>
            <a:schemeClr val="dk2"/>
          </a:solidFill>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
        <p:nvSpPr>
          <p:cNvPr id="255" name="Google Shape;255;p19"/>
          <p:cNvSpPr txBox="1"/>
          <p:nvPr>
            <p:ph idx="4" type="subTitle"/>
          </p:nvPr>
        </p:nvSpPr>
        <p:spPr>
          <a:xfrm>
            <a:off x="2212800" y="4136762"/>
            <a:ext cx="4718400" cy="402300"/>
          </a:xfrm>
          <a:prstGeom prst="rect">
            <a:avLst/>
          </a:prstGeom>
          <a:solidFill>
            <a:schemeClr val="dk2"/>
          </a:solidFill>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
        <p:nvSpPr>
          <p:cNvPr id="256" name="Google Shape;256;p19"/>
          <p:cNvSpPr txBox="1"/>
          <p:nvPr>
            <p:ph idx="5" type="subTitle"/>
          </p:nvPr>
        </p:nvSpPr>
        <p:spPr>
          <a:xfrm>
            <a:off x="2212800" y="2771987"/>
            <a:ext cx="4718400" cy="402300"/>
          </a:xfrm>
          <a:prstGeom prst="rect">
            <a:avLst/>
          </a:prstGeom>
          <a:solidFill>
            <a:schemeClr val="dk2"/>
          </a:solidFill>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9_1">
    <p:bg>
      <p:bgPr>
        <a:solidFill>
          <a:schemeClr val="accent3"/>
        </a:solidFill>
      </p:bgPr>
    </p:bg>
    <p:spTree>
      <p:nvGrpSpPr>
        <p:cNvPr id="257" name="Shape 257"/>
        <p:cNvGrpSpPr/>
        <p:nvPr/>
      </p:nvGrpSpPr>
      <p:grpSpPr>
        <a:xfrm>
          <a:off x="0" y="0"/>
          <a:ext cx="0" cy="0"/>
          <a:chOff x="0" y="0"/>
          <a:chExt cx="0" cy="0"/>
        </a:xfrm>
      </p:grpSpPr>
      <p:sp>
        <p:nvSpPr>
          <p:cNvPr id="258" name="Google Shape;258;p20"/>
          <p:cNvSpPr txBox="1"/>
          <p:nvPr>
            <p:ph type="title"/>
          </p:nvPr>
        </p:nvSpPr>
        <p:spPr>
          <a:xfrm>
            <a:off x="720000" y="475488"/>
            <a:ext cx="7711200" cy="48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Clr>
                <a:schemeClr val="dk2"/>
              </a:buClr>
              <a:buSzPts val="4000"/>
              <a:buNone/>
              <a:defRPr>
                <a:solidFill>
                  <a:schemeClr val="dk2"/>
                </a:solidFill>
              </a:defRPr>
            </a:lvl2pPr>
            <a:lvl3pPr lvl="2" rtl="0">
              <a:spcBef>
                <a:spcPts val="0"/>
              </a:spcBef>
              <a:spcAft>
                <a:spcPts val="0"/>
              </a:spcAft>
              <a:buClr>
                <a:schemeClr val="dk2"/>
              </a:buClr>
              <a:buSzPts val="4000"/>
              <a:buNone/>
              <a:defRPr>
                <a:solidFill>
                  <a:schemeClr val="dk2"/>
                </a:solidFill>
              </a:defRPr>
            </a:lvl3pPr>
            <a:lvl4pPr lvl="3" rtl="0">
              <a:spcBef>
                <a:spcPts val="0"/>
              </a:spcBef>
              <a:spcAft>
                <a:spcPts val="0"/>
              </a:spcAft>
              <a:buClr>
                <a:schemeClr val="dk2"/>
              </a:buClr>
              <a:buSzPts val="4000"/>
              <a:buNone/>
              <a:defRPr>
                <a:solidFill>
                  <a:schemeClr val="dk2"/>
                </a:solidFill>
              </a:defRPr>
            </a:lvl4pPr>
            <a:lvl5pPr lvl="4" rtl="0">
              <a:spcBef>
                <a:spcPts val="0"/>
              </a:spcBef>
              <a:spcAft>
                <a:spcPts val="0"/>
              </a:spcAft>
              <a:buClr>
                <a:schemeClr val="dk2"/>
              </a:buClr>
              <a:buSzPts val="4000"/>
              <a:buNone/>
              <a:defRPr>
                <a:solidFill>
                  <a:schemeClr val="dk2"/>
                </a:solidFill>
              </a:defRPr>
            </a:lvl5pPr>
            <a:lvl6pPr lvl="5" rtl="0">
              <a:spcBef>
                <a:spcPts val="0"/>
              </a:spcBef>
              <a:spcAft>
                <a:spcPts val="0"/>
              </a:spcAft>
              <a:buClr>
                <a:schemeClr val="dk2"/>
              </a:buClr>
              <a:buSzPts val="4000"/>
              <a:buNone/>
              <a:defRPr>
                <a:solidFill>
                  <a:schemeClr val="dk2"/>
                </a:solidFill>
              </a:defRPr>
            </a:lvl6pPr>
            <a:lvl7pPr lvl="6" rtl="0">
              <a:spcBef>
                <a:spcPts val="0"/>
              </a:spcBef>
              <a:spcAft>
                <a:spcPts val="0"/>
              </a:spcAft>
              <a:buClr>
                <a:schemeClr val="dk2"/>
              </a:buClr>
              <a:buSzPts val="4000"/>
              <a:buNone/>
              <a:defRPr>
                <a:solidFill>
                  <a:schemeClr val="dk2"/>
                </a:solidFill>
              </a:defRPr>
            </a:lvl7pPr>
            <a:lvl8pPr lvl="7" rtl="0">
              <a:spcBef>
                <a:spcPts val="0"/>
              </a:spcBef>
              <a:spcAft>
                <a:spcPts val="0"/>
              </a:spcAft>
              <a:buClr>
                <a:schemeClr val="dk2"/>
              </a:buClr>
              <a:buSzPts val="4000"/>
              <a:buNone/>
              <a:defRPr>
                <a:solidFill>
                  <a:schemeClr val="dk2"/>
                </a:solidFill>
              </a:defRPr>
            </a:lvl8pPr>
            <a:lvl9pPr lvl="8" rtl="0">
              <a:spcBef>
                <a:spcPts val="0"/>
              </a:spcBef>
              <a:spcAft>
                <a:spcPts val="0"/>
              </a:spcAft>
              <a:buClr>
                <a:schemeClr val="dk2"/>
              </a:buClr>
              <a:buSzPts val="4000"/>
              <a:buNone/>
              <a:defRPr>
                <a:solidFill>
                  <a:schemeClr val="dk2"/>
                </a:solidFill>
              </a:defRPr>
            </a:lvl9pPr>
          </a:lstStyle>
          <a:p/>
        </p:txBody>
      </p:sp>
      <p:sp>
        <p:nvSpPr>
          <p:cNvPr id="259" name="Google Shape;259;p20"/>
          <p:cNvSpPr txBox="1"/>
          <p:nvPr>
            <p:ph idx="1" type="subTitle"/>
          </p:nvPr>
        </p:nvSpPr>
        <p:spPr>
          <a:xfrm>
            <a:off x="715494" y="3612975"/>
            <a:ext cx="2411400" cy="54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0" name="Google Shape;260;p20"/>
          <p:cNvSpPr txBox="1"/>
          <p:nvPr>
            <p:ph idx="2" type="subTitle"/>
          </p:nvPr>
        </p:nvSpPr>
        <p:spPr>
          <a:xfrm>
            <a:off x="6024389" y="3612975"/>
            <a:ext cx="2411400" cy="54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1" name="Google Shape;261;p20"/>
          <p:cNvSpPr txBox="1"/>
          <p:nvPr>
            <p:ph idx="3" type="subTitle"/>
          </p:nvPr>
        </p:nvSpPr>
        <p:spPr>
          <a:xfrm>
            <a:off x="3371848" y="3612975"/>
            <a:ext cx="2411400" cy="54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 name="Google Shape;262;p20"/>
          <p:cNvSpPr txBox="1"/>
          <p:nvPr>
            <p:ph idx="4" type="title"/>
          </p:nvPr>
        </p:nvSpPr>
        <p:spPr>
          <a:xfrm>
            <a:off x="760794" y="3163806"/>
            <a:ext cx="2320800" cy="42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263" name="Google Shape;263;p20"/>
          <p:cNvSpPr txBox="1"/>
          <p:nvPr>
            <p:ph idx="5" type="title"/>
          </p:nvPr>
        </p:nvSpPr>
        <p:spPr>
          <a:xfrm>
            <a:off x="6069689" y="3163800"/>
            <a:ext cx="2320800" cy="42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264" name="Google Shape;264;p20"/>
          <p:cNvSpPr txBox="1"/>
          <p:nvPr>
            <p:ph idx="6" type="title"/>
          </p:nvPr>
        </p:nvSpPr>
        <p:spPr>
          <a:xfrm>
            <a:off x="3417148" y="3163817"/>
            <a:ext cx="2320800" cy="42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265" name="Google Shape;265;p20"/>
          <p:cNvSpPr/>
          <p:nvPr/>
        </p:nvSpPr>
        <p:spPr>
          <a:xfrm flipH="1" rot="-5400000">
            <a:off x="8528250" y="-26185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0"/>
          <p:cNvSpPr/>
          <p:nvPr/>
        </p:nvSpPr>
        <p:spPr>
          <a:xfrm flipH="1" rot="10800000">
            <a:off x="8790243" y="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0"/>
          <p:cNvSpPr/>
          <p:nvPr/>
        </p:nvSpPr>
        <p:spPr>
          <a:xfrm>
            <a:off x="8790293" y="426600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0"/>
          <p:cNvSpPr/>
          <p:nvPr/>
        </p:nvSpPr>
        <p:spPr>
          <a:xfrm rot="-5400000">
            <a:off x="8528300" y="452785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0"/>
          <p:cNvSpPr/>
          <p:nvPr/>
        </p:nvSpPr>
        <p:spPr>
          <a:xfrm rot="5400000">
            <a:off x="262043" y="-26185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0"/>
          <p:cNvSpPr/>
          <p:nvPr/>
        </p:nvSpPr>
        <p:spPr>
          <a:xfrm rot="10800000">
            <a:off x="50" y="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0"/>
          <p:cNvSpPr/>
          <p:nvPr/>
        </p:nvSpPr>
        <p:spPr>
          <a:xfrm flipH="1">
            <a:off x="0" y="426600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0"/>
          <p:cNvSpPr/>
          <p:nvPr/>
        </p:nvSpPr>
        <p:spPr>
          <a:xfrm flipH="1" rot="5400000">
            <a:off x="261993" y="452785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41" name="Shape 41"/>
        <p:cNvGrpSpPr/>
        <p:nvPr/>
      </p:nvGrpSpPr>
      <p:grpSpPr>
        <a:xfrm>
          <a:off x="0" y="0"/>
          <a:ext cx="0" cy="0"/>
          <a:chOff x="0" y="0"/>
          <a:chExt cx="0" cy="0"/>
        </a:xfrm>
      </p:grpSpPr>
      <p:sp>
        <p:nvSpPr>
          <p:cNvPr id="42" name="Google Shape;42;p3"/>
          <p:cNvSpPr/>
          <p:nvPr/>
        </p:nvSpPr>
        <p:spPr>
          <a:xfrm>
            <a:off x="7135443" y="-113200"/>
            <a:ext cx="2008562" cy="5256700"/>
          </a:xfrm>
          <a:custGeom>
            <a:rect b="b" l="l" r="r" t="t"/>
            <a:pathLst>
              <a:path extrusionOk="0" h="70888" w="27086">
                <a:moveTo>
                  <a:pt x="1" y="1"/>
                </a:moveTo>
                <a:lnTo>
                  <a:pt x="1" y="70888"/>
                </a:lnTo>
                <a:lnTo>
                  <a:pt x="27086" y="70888"/>
                </a:lnTo>
                <a:lnTo>
                  <a:pt x="270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7135443" y="3253879"/>
            <a:ext cx="1679611" cy="603992"/>
          </a:xfrm>
          <a:custGeom>
            <a:rect b="b" l="l" r="r" t="t"/>
            <a:pathLst>
              <a:path extrusionOk="0" h="8145" w="22650">
                <a:moveTo>
                  <a:pt x="22650" y="0"/>
                </a:moveTo>
                <a:lnTo>
                  <a:pt x="1" y="1593"/>
                </a:lnTo>
                <a:lnTo>
                  <a:pt x="1" y="8145"/>
                </a:lnTo>
                <a:lnTo>
                  <a:pt x="2265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7135443" y="1596516"/>
            <a:ext cx="1679611" cy="603992"/>
          </a:xfrm>
          <a:custGeom>
            <a:rect b="b" l="l" r="r" t="t"/>
            <a:pathLst>
              <a:path extrusionOk="0" h="8145" w="22650">
                <a:moveTo>
                  <a:pt x="22650" y="0"/>
                </a:moveTo>
                <a:lnTo>
                  <a:pt x="1" y="1593"/>
                </a:lnTo>
                <a:lnTo>
                  <a:pt x="1" y="8145"/>
                </a:lnTo>
                <a:lnTo>
                  <a:pt x="2265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135443" y="-60847"/>
            <a:ext cx="1679611" cy="604067"/>
          </a:xfrm>
          <a:custGeom>
            <a:rect b="b" l="l" r="r" t="t"/>
            <a:pathLst>
              <a:path extrusionOk="0" h="8146" w="22650">
                <a:moveTo>
                  <a:pt x="22650" y="0"/>
                </a:moveTo>
                <a:lnTo>
                  <a:pt x="1" y="1582"/>
                </a:lnTo>
                <a:lnTo>
                  <a:pt x="1" y="8145"/>
                </a:lnTo>
                <a:lnTo>
                  <a:pt x="226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7637994" y="86573"/>
            <a:ext cx="1003465" cy="1025712"/>
          </a:xfrm>
          <a:custGeom>
            <a:rect b="b" l="l" r="r" t="t"/>
            <a:pathLst>
              <a:path extrusionOk="0" h="13832" w="13532">
                <a:moveTo>
                  <a:pt x="13532" y="0"/>
                </a:moveTo>
                <a:lnTo>
                  <a:pt x="0" y="1219"/>
                </a:lnTo>
                <a:lnTo>
                  <a:pt x="0" y="13831"/>
                </a:lnTo>
                <a:lnTo>
                  <a:pt x="13532" y="13831"/>
                </a:lnTo>
                <a:lnTo>
                  <a:pt x="135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7682339" y="131734"/>
            <a:ext cx="914776" cy="1043954"/>
          </a:xfrm>
          <a:custGeom>
            <a:rect b="b" l="l" r="r" t="t"/>
            <a:pathLst>
              <a:path extrusionOk="0" h="14078" w="12336">
                <a:moveTo>
                  <a:pt x="12335" y="1"/>
                </a:moveTo>
                <a:lnTo>
                  <a:pt x="1" y="1251"/>
                </a:lnTo>
                <a:lnTo>
                  <a:pt x="1" y="14078"/>
                </a:lnTo>
                <a:lnTo>
                  <a:pt x="12335" y="14078"/>
                </a:lnTo>
                <a:lnTo>
                  <a:pt x="123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7682339" y="175337"/>
            <a:ext cx="471700" cy="169667"/>
          </a:xfrm>
          <a:custGeom>
            <a:rect b="b" l="l" r="r" t="t"/>
            <a:pathLst>
              <a:path extrusionOk="0" h="2288" w="6361">
                <a:moveTo>
                  <a:pt x="6361" y="1"/>
                </a:moveTo>
                <a:lnTo>
                  <a:pt x="1" y="642"/>
                </a:lnTo>
                <a:lnTo>
                  <a:pt x="1" y="2288"/>
                </a:lnTo>
                <a:lnTo>
                  <a:pt x="63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8114369" y="131734"/>
            <a:ext cx="49980" cy="1043954"/>
          </a:xfrm>
          <a:custGeom>
            <a:rect b="b" l="l" r="r" t="t"/>
            <a:pathLst>
              <a:path extrusionOk="0" h="14078" w="674">
                <a:moveTo>
                  <a:pt x="0" y="1"/>
                </a:moveTo>
                <a:lnTo>
                  <a:pt x="0" y="14078"/>
                </a:lnTo>
                <a:lnTo>
                  <a:pt x="674" y="14078"/>
                </a:lnTo>
                <a:lnTo>
                  <a:pt x="6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6489475" y="923560"/>
            <a:ext cx="2325575" cy="820451"/>
          </a:xfrm>
          <a:custGeom>
            <a:rect b="b" l="l" r="r" t="t"/>
            <a:pathLst>
              <a:path extrusionOk="0" h="11064" w="31361">
                <a:moveTo>
                  <a:pt x="31361" y="1"/>
                </a:moveTo>
                <a:lnTo>
                  <a:pt x="3635" y="1978"/>
                </a:lnTo>
                <a:lnTo>
                  <a:pt x="1" y="10283"/>
                </a:lnTo>
                <a:lnTo>
                  <a:pt x="2876" y="11063"/>
                </a:lnTo>
                <a:lnTo>
                  <a:pt x="31361" y="9086"/>
                </a:lnTo>
                <a:lnTo>
                  <a:pt x="313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8576431" y="833239"/>
            <a:ext cx="238631" cy="763352"/>
          </a:xfrm>
          <a:custGeom>
            <a:rect b="b" l="l" r="r" t="t"/>
            <a:pathLst>
              <a:path extrusionOk="0" h="10294" w="3218">
                <a:moveTo>
                  <a:pt x="1" y="0"/>
                </a:moveTo>
                <a:lnTo>
                  <a:pt x="1" y="9085"/>
                </a:lnTo>
                <a:lnTo>
                  <a:pt x="3218" y="10293"/>
                </a:lnTo>
                <a:lnTo>
                  <a:pt x="3218" y="1208"/>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6489475" y="833239"/>
            <a:ext cx="2087018" cy="852857"/>
          </a:xfrm>
          <a:custGeom>
            <a:rect b="b" l="l" r="r" t="t"/>
            <a:pathLst>
              <a:path extrusionOk="0" h="11501" w="28144">
                <a:moveTo>
                  <a:pt x="28144" y="0"/>
                </a:moveTo>
                <a:lnTo>
                  <a:pt x="1" y="2416"/>
                </a:lnTo>
                <a:lnTo>
                  <a:pt x="1" y="11501"/>
                </a:lnTo>
                <a:lnTo>
                  <a:pt x="28144" y="9085"/>
                </a:lnTo>
                <a:lnTo>
                  <a:pt x="2814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7637994" y="1743936"/>
            <a:ext cx="1003465" cy="1025712"/>
          </a:xfrm>
          <a:custGeom>
            <a:rect b="b" l="l" r="r" t="t"/>
            <a:pathLst>
              <a:path extrusionOk="0" h="13832" w="13532">
                <a:moveTo>
                  <a:pt x="13532" y="0"/>
                </a:moveTo>
                <a:lnTo>
                  <a:pt x="0" y="1229"/>
                </a:lnTo>
                <a:lnTo>
                  <a:pt x="0" y="13831"/>
                </a:lnTo>
                <a:lnTo>
                  <a:pt x="13532" y="13831"/>
                </a:lnTo>
                <a:lnTo>
                  <a:pt x="135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7682339" y="1789912"/>
            <a:ext cx="914776" cy="1043138"/>
          </a:xfrm>
          <a:custGeom>
            <a:rect b="b" l="l" r="r" t="t"/>
            <a:pathLst>
              <a:path extrusionOk="0" h="14067" w="12336">
                <a:moveTo>
                  <a:pt x="12335" y="0"/>
                </a:moveTo>
                <a:lnTo>
                  <a:pt x="6361" y="599"/>
                </a:lnTo>
                <a:lnTo>
                  <a:pt x="1" y="1240"/>
                </a:lnTo>
                <a:lnTo>
                  <a:pt x="1" y="14066"/>
                </a:lnTo>
                <a:lnTo>
                  <a:pt x="12335" y="14066"/>
                </a:lnTo>
                <a:lnTo>
                  <a:pt x="123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7682339" y="1834257"/>
            <a:ext cx="471700" cy="169741"/>
          </a:xfrm>
          <a:custGeom>
            <a:rect b="b" l="l" r="r" t="t"/>
            <a:pathLst>
              <a:path extrusionOk="0" h="2289" w="6361">
                <a:moveTo>
                  <a:pt x="6361" y="1"/>
                </a:moveTo>
                <a:lnTo>
                  <a:pt x="1" y="642"/>
                </a:lnTo>
                <a:lnTo>
                  <a:pt x="1" y="2288"/>
                </a:lnTo>
                <a:lnTo>
                  <a:pt x="63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14369" y="1789912"/>
            <a:ext cx="49980" cy="1043138"/>
          </a:xfrm>
          <a:custGeom>
            <a:rect b="b" l="l" r="r" t="t"/>
            <a:pathLst>
              <a:path extrusionOk="0" h="14067" w="674">
                <a:moveTo>
                  <a:pt x="0" y="0"/>
                </a:moveTo>
                <a:lnTo>
                  <a:pt x="0" y="14066"/>
                </a:lnTo>
                <a:lnTo>
                  <a:pt x="674" y="14066"/>
                </a:lnTo>
                <a:lnTo>
                  <a:pt x="6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6489475" y="2580923"/>
            <a:ext cx="2325575" cy="821192"/>
          </a:xfrm>
          <a:custGeom>
            <a:rect b="b" l="l" r="r" t="t"/>
            <a:pathLst>
              <a:path extrusionOk="0" h="11074" w="31361">
                <a:moveTo>
                  <a:pt x="31361" y="0"/>
                </a:moveTo>
                <a:lnTo>
                  <a:pt x="3635" y="1978"/>
                </a:lnTo>
                <a:lnTo>
                  <a:pt x="1" y="10283"/>
                </a:lnTo>
                <a:lnTo>
                  <a:pt x="2876" y="11074"/>
                </a:lnTo>
                <a:lnTo>
                  <a:pt x="31361" y="9086"/>
                </a:lnTo>
                <a:lnTo>
                  <a:pt x="313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576431" y="2490528"/>
            <a:ext cx="238631" cy="763426"/>
          </a:xfrm>
          <a:custGeom>
            <a:rect b="b" l="l" r="r" t="t"/>
            <a:pathLst>
              <a:path extrusionOk="0" h="10295" w="3218">
                <a:moveTo>
                  <a:pt x="1" y="1"/>
                </a:moveTo>
                <a:lnTo>
                  <a:pt x="1" y="9086"/>
                </a:lnTo>
                <a:lnTo>
                  <a:pt x="3218" y="10294"/>
                </a:lnTo>
                <a:lnTo>
                  <a:pt x="3218" y="1209"/>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6489475" y="2490528"/>
            <a:ext cx="2087018" cy="852931"/>
          </a:xfrm>
          <a:custGeom>
            <a:rect b="b" l="l" r="r" t="t"/>
            <a:pathLst>
              <a:path extrusionOk="0" h="11502" w="28144">
                <a:moveTo>
                  <a:pt x="28144" y="1"/>
                </a:moveTo>
                <a:lnTo>
                  <a:pt x="1" y="2417"/>
                </a:lnTo>
                <a:lnTo>
                  <a:pt x="1" y="11502"/>
                </a:lnTo>
                <a:lnTo>
                  <a:pt x="28144" y="9086"/>
                </a:lnTo>
                <a:lnTo>
                  <a:pt x="2814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7637994" y="3402040"/>
            <a:ext cx="1003465" cy="1024970"/>
          </a:xfrm>
          <a:custGeom>
            <a:rect b="b" l="l" r="r" t="t"/>
            <a:pathLst>
              <a:path extrusionOk="0" h="13822" w="13532">
                <a:moveTo>
                  <a:pt x="13532" y="1"/>
                </a:moveTo>
                <a:lnTo>
                  <a:pt x="0" y="1219"/>
                </a:lnTo>
                <a:lnTo>
                  <a:pt x="0" y="13821"/>
                </a:lnTo>
                <a:lnTo>
                  <a:pt x="13532" y="13821"/>
                </a:lnTo>
                <a:lnTo>
                  <a:pt x="1353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682339" y="3447275"/>
            <a:ext cx="914776" cy="1043138"/>
          </a:xfrm>
          <a:custGeom>
            <a:rect b="b" l="l" r="r" t="t"/>
            <a:pathLst>
              <a:path extrusionOk="0" h="14067" w="12336">
                <a:moveTo>
                  <a:pt x="12335" y="0"/>
                </a:moveTo>
                <a:lnTo>
                  <a:pt x="1" y="1240"/>
                </a:lnTo>
                <a:lnTo>
                  <a:pt x="1" y="14066"/>
                </a:lnTo>
                <a:lnTo>
                  <a:pt x="12335" y="14066"/>
                </a:lnTo>
                <a:lnTo>
                  <a:pt x="123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682339" y="3493251"/>
            <a:ext cx="471700" cy="169667"/>
          </a:xfrm>
          <a:custGeom>
            <a:rect b="b" l="l" r="r" t="t"/>
            <a:pathLst>
              <a:path extrusionOk="0" h="2288" w="6361">
                <a:moveTo>
                  <a:pt x="6361" y="0"/>
                </a:moveTo>
                <a:lnTo>
                  <a:pt x="1" y="641"/>
                </a:lnTo>
                <a:lnTo>
                  <a:pt x="1" y="2287"/>
                </a:lnTo>
                <a:lnTo>
                  <a:pt x="63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8114369" y="3447275"/>
            <a:ext cx="49980" cy="1043138"/>
          </a:xfrm>
          <a:custGeom>
            <a:rect b="b" l="l" r="r" t="t"/>
            <a:pathLst>
              <a:path extrusionOk="0" h="14067" w="674">
                <a:moveTo>
                  <a:pt x="0" y="0"/>
                </a:moveTo>
                <a:lnTo>
                  <a:pt x="0" y="14066"/>
                </a:lnTo>
                <a:lnTo>
                  <a:pt x="674" y="14066"/>
                </a:lnTo>
                <a:lnTo>
                  <a:pt x="6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6489475" y="4238286"/>
            <a:ext cx="2325575" cy="821192"/>
          </a:xfrm>
          <a:custGeom>
            <a:rect b="b" l="l" r="r" t="t"/>
            <a:pathLst>
              <a:path extrusionOk="0" h="11074" w="31361">
                <a:moveTo>
                  <a:pt x="31361" y="0"/>
                </a:moveTo>
                <a:lnTo>
                  <a:pt x="3635" y="1988"/>
                </a:lnTo>
                <a:lnTo>
                  <a:pt x="1" y="10293"/>
                </a:lnTo>
                <a:lnTo>
                  <a:pt x="2876" y="11074"/>
                </a:lnTo>
                <a:lnTo>
                  <a:pt x="31361" y="9096"/>
                </a:lnTo>
                <a:lnTo>
                  <a:pt x="313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8576431" y="4147891"/>
            <a:ext cx="238631" cy="763352"/>
          </a:xfrm>
          <a:custGeom>
            <a:rect b="b" l="l" r="r" t="t"/>
            <a:pathLst>
              <a:path extrusionOk="0" h="10294" w="3218">
                <a:moveTo>
                  <a:pt x="1" y="1"/>
                </a:moveTo>
                <a:lnTo>
                  <a:pt x="1" y="9086"/>
                </a:lnTo>
                <a:lnTo>
                  <a:pt x="3218" y="10294"/>
                </a:lnTo>
                <a:lnTo>
                  <a:pt x="3218" y="1209"/>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489475" y="4147891"/>
            <a:ext cx="2087018" cy="853747"/>
          </a:xfrm>
          <a:custGeom>
            <a:rect b="b" l="l" r="r" t="t"/>
            <a:pathLst>
              <a:path extrusionOk="0" h="11513" w="28144">
                <a:moveTo>
                  <a:pt x="28144" y="1"/>
                </a:moveTo>
                <a:lnTo>
                  <a:pt x="1" y="2416"/>
                </a:lnTo>
                <a:lnTo>
                  <a:pt x="1" y="11512"/>
                </a:lnTo>
                <a:lnTo>
                  <a:pt x="28144" y="9086"/>
                </a:lnTo>
                <a:lnTo>
                  <a:pt x="2814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txBox="1"/>
          <p:nvPr>
            <p:ph type="title"/>
          </p:nvPr>
        </p:nvSpPr>
        <p:spPr>
          <a:xfrm>
            <a:off x="713225" y="2138300"/>
            <a:ext cx="5185500" cy="1720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6400"/>
              <a:buNone/>
              <a:defRPr sz="6500">
                <a:solidFill>
                  <a:schemeClr val="lt1"/>
                </a:solidFill>
              </a:defRPr>
            </a:lvl1pPr>
            <a:lvl2pPr lvl="1" rtl="0">
              <a:spcBef>
                <a:spcPts val="0"/>
              </a:spcBef>
              <a:spcAft>
                <a:spcPts val="0"/>
              </a:spcAft>
              <a:buClr>
                <a:schemeClr val="lt1"/>
              </a:buClr>
              <a:buSzPts val="5000"/>
              <a:buNone/>
              <a:defRPr sz="5000">
                <a:solidFill>
                  <a:schemeClr val="lt1"/>
                </a:solidFill>
              </a:defRPr>
            </a:lvl2pPr>
            <a:lvl3pPr lvl="2" rtl="0">
              <a:spcBef>
                <a:spcPts val="0"/>
              </a:spcBef>
              <a:spcAft>
                <a:spcPts val="0"/>
              </a:spcAft>
              <a:buClr>
                <a:schemeClr val="lt1"/>
              </a:buClr>
              <a:buSzPts val="5000"/>
              <a:buNone/>
              <a:defRPr sz="5000">
                <a:solidFill>
                  <a:schemeClr val="lt1"/>
                </a:solidFill>
              </a:defRPr>
            </a:lvl3pPr>
            <a:lvl4pPr lvl="3" rtl="0">
              <a:spcBef>
                <a:spcPts val="0"/>
              </a:spcBef>
              <a:spcAft>
                <a:spcPts val="0"/>
              </a:spcAft>
              <a:buClr>
                <a:schemeClr val="lt1"/>
              </a:buClr>
              <a:buSzPts val="5000"/>
              <a:buNone/>
              <a:defRPr sz="5000">
                <a:solidFill>
                  <a:schemeClr val="lt1"/>
                </a:solidFill>
              </a:defRPr>
            </a:lvl4pPr>
            <a:lvl5pPr lvl="4" rtl="0">
              <a:spcBef>
                <a:spcPts val="0"/>
              </a:spcBef>
              <a:spcAft>
                <a:spcPts val="0"/>
              </a:spcAft>
              <a:buClr>
                <a:schemeClr val="lt1"/>
              </a:buClr>
              <a:buSzPts val="5000"/>
              <a:buNone/>
              <a:defRPr sz="5000">
                <a:solidFill>
                  <a:schemeClr val="lt1"/>
                </a:solidFill>
              </a:defRPr>
            </a:lvl5pPr>
            <a:lvl6pPr lvl="5" rtl="0">
              <a:spcBef>
                <a:spcPts val="0"/>
              </a:spcBef>
              <a:spcAft>
                <a:spcPts val="0"/>
              </a:spcAft>
              <a:buClr>
                <a:schemeClr val="lt1"/>
              </a:buClr>
              <a:buSzPts val="5000"/>
              <a:buNone/>
              <a:defRPr sz="5000">
                <a:solidFill>
                  <a:schemeClr val="lt1"/>
                </a:solidFill>
              </a:defRPr>
            </a:lvl6pPr>
            <a:lvl7pPr lvl="6" rtl="0">
              <a:spcBef>
                <a:spcPts val="0"/>
              </a:spcBef>
              <a:spcAft>
                <a:spcPts val="0"/>
              </a:spcAft>
              <a:buClr>
                <a:schemeClr val="lt1"/>
              </a:buClr>
              <a:buSzPts val="5000"/>
              <a:buNone/>
              <a:defRPr sz="5000">
                <a:solidFill>
                  <a:schemeClr val="lt1"/>
                </a:solidFill>
              </a:defRPr>
            </a:lvl7pPr>
            <a:lvl8pPr lvl="7" rtl="0">
              <a:spcBef>
                <a:spcPts val="0"/>
              </a:spcBef>
              <a:spcAft>
                <a:spcPts val="0"/>
              </a:spcAft>
              <a:buClr>
                <a:schemeClr val="lt1"/>
              </a:buClr>
              <a:buSzPts val="5000"/>
              <a:buNone/>
              <a:defRPr sz="5000">
                <a:solidFill>
                  <a:schemeClr val="lt1"/>
                </a:solidFill>
              </a:defRPr>
            </a:lvl8pPr>
            <a:lvl9pPr lvl="8" rtl="0">
              <a:spcBef>
                <a:spcPts val="0"/>
              </a:spcBef>
              <a:spcAft>
                <a:spcPts val="0"/>
              </a:spcAft>
              <a:buClr>
                <a:schemeClr val="lt1"/>
              </a:buClr>
              <a:buSzPts val="5000"/>
              <a:buNone/>
              <a:defRPr sz="5000">
                <a:solidFill>
                  <a:schemeClr val="lt1"/>
                </a:solidFill>
              </a:defRPr>
            </a:lvl9pPr>
          </a:lstStyle>
          <a:p/>
        </p:txBody>
      </p:sp>
      <p:sp>
        <p:nvSpPr>
          <p:cNvPr id="68" name="Google Shape;68;p3"/>
          <p:cNvSpPr txBox="1"/>
          <p:nvPr>
            <p:ph hasCustomPrompt="1" idx="2" type="title"/>
          </p:nvPr>
        </p:nvSpPr>
        <p:spPr>
          <a:xfrm>
            <a:off x="713225" y="704000"/>
            <a:ext cx="1138200" cy="11382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12000"/>
              <a:buNone/>
              <a:defRPr sz="7000"/>
            </a:lvl1pPr>
            <a:lvl2pPr lvl="1"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2pPr>
            <a:lvl3pPr lvl="2"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3pPr>
            <a:lvl4pPr lvl="3"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4pPr>
            <a:lvl5pPr lvl="4"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5pPr>
            <a:lvl6pPr lvl="5"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6pPr>
            <a:lvl7pPr lvl="6"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7pPr>
            <a:lvl8pPr lvl="7"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8pPr>
            <a:lvl9pPr lvl="8"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9pPr>
          </a:lstStyle>
          <a:p>
            <a:r>
              <a:t>xx%</a:t>
            </a:r>
          </a:p>
        </p:txBody>
      </p:sp>
      <p:sp>
        <p:nvSpPr>
          <p:cNvPr id="69" name="Google Shape;69;p3"/>
          <p:cNvSpPr txBox="1"/>
          <p:nvPr>
            <p:ph idx="1" type="subTitle"/>
          </p:nvPr>
        </p:nvSpPr>
        <p:spPr>
          <a:xfrm>
            <a:off x="713225" y="4000025"/>
            <a:ext cx="5185500" cy="619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Lato"/>
              <a:buNone/>
              <a:defRPr>
                <a:solidFill>
                  <a:schemeClr val="lt1"/>
                </a:solidFill>
                <a:latin typeface="Lato"/>
                <a:ea typeface="Lato"/>
                <a:cs typeface="Lato"/>
                <a:sym typeface="Lato"/>
              </a:defRPr>
            </a:lvl1pPr>
            <a:lvl2pPr lvl="1" rtl="0">
              <a:spcBef>
                <a:spcPts val="0"/>
              </a:spcBef>
              <a:spcAft>
                <a:spcPts val="0"/>
              </a:spcAft>
              <a:buClr>
                <a:schemeClr val="lt1"/>
              </a:buClr>
              <a:buSzPts val="1300"/>
              <a:buFont typeface="Lato"/>
              <a:buNone/>
              <a:defRPr sz="1300">
                <a:solidFill>
                  <a:schemeClr val="lt1"/>
                </a:solidFill>
                <a:latin typeface="Lato"/>
                <a:ea typeface="Lato"/>
                <a:cs typeface="Lato"/>
                <a:sym typeface="Lato"/>
              </a:defRPr>
            </a:lvl2pPr>
            <a:lvl3pPr lvl="2"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3pPr>
            <a:lvl4pPr lvl="3"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4pPr>
            <a:lvl5pPr lvl="4"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5pPr>
            <a:lvl6pPr lvl="5"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6pPr>
            <a:lvl7pPr lvl="6"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7pPr>
            <a:lvl8pPr lvl="7"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8pPr>
            <a:lvl9pPr lvl="8" rtl="0">
              <a:spcBef>
                <a:spcPts val="1600"/>
              </a:spcBef>
              <a:spcAft>
                <a:spcPts val="1600"/>
              </a:spcAft>
              <a:buClr>
                <a:schemeClr val="lt1"/>
              </a:buClr>
              <a:buSzPts val="1300"/>
              <a:buFont typeface="Lato"/>
              <a:buNone/>
              <a:defRPr sz="1300">
                <a:solidFill>
                  <a:schemeClr val="lt1"/>
                </a:solidFill>
                <a:latin typeface="Lato"/>
                <a:ea typeface="Lato"/>
                <a:cs typeface="Lato"/>
                <a:sym typeface="Lat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9_1_3">
    <p:bg>
      <p:bgPr>
        <a:solidFill>
          <a:schemeClr val="accent3"/>
        </a:solidFill>
      </p:bgPr>
    </p:bg>
    <p:spTree>
      <p:nvGrpSpPr>
        <p:cNvPr id="273" name="Shape 273"/>
        <p:cNvGrpSpPr/>
        <p:nvPr/>
      </p:nvGrpSpPr>
      <p:grpSpPr>
        <a:xfrm>
          <a:off x="0" y="0"/>
          <a:ext cx="0" cy="0"/>
          <a:chOff x="0" y="0"/>
          <a:chExt cx="0" cy="0"/>
        </a:xfrm>
      </p:grpSpPr>
      <p:sp>
        <p:nvSpPr>
          <p:cNvPr id="274" name="Google Shape;274;p21"/>
          <p:cNvSpPr txBox="1"/>
          <p:nvPr>
            <p:ph type="title"/>
          </p:nvPr>
        </p:nvSpPr>
        <p:spPr>
          <a:xfrm>
            <a:off x="720000" y="475488"/>
            <a:ext cx="7711200" cy="48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Clr>
                <a:schemeClr val="dk2"/>
              </a:buClr>
              <a:buSzPts val="4000"/>
              <a:buNone/>
              <a:defRPr>
                <a:solidFill>
                  <a:schemeClr val="dk2"/>
                </a:solidFill>
              </a:defRPr>
            </a:lvl2pPr>
            <a:lvl3pPr lvl="2" rtl="0">
              <a:spcBef>
                <a:spcPts val="0"/>
              </a:spcBef>
              <a:spcAft>
                <a:spcPts val="0"/>
              </a:spcAft>
              <a:buClr>
                <a:schemeClr val="dk2"/>
              </a:buClr>
              <a:buSzPts val="4000"/>
              <a:buNone/>
              <a:defRPr>
                <a:solidFill>
                  <a:schemeClr val="dk2"/>
                </a:solidFill>
              </a:defRPr>
            </a:lvl3pPr>
            <a:lvl4pPr lvl="3" rtl="0">
              <a:spcBef>
                <a:spcPts val="0"/>
              </a:spcBef>
              <a:spcAft>
                <a:spcPts val="0"/>
              </a:spcAft>
              <a:buClr>
                <a:schemeClr val="dk2"/>
              </a:buClr>
              <a:buSzPts val="4000"/>
              <a:buNone/>
              <a:defRPr>
                <a:solidFill>
                  <a:schemeClr val="dk2"/>
                </a:solidFill>
              </a:defRPr>
            </a:lvl4pPr>
            <a:lvl5pPr lvl="4" rtl="0">
              <a:spcBef>
                <a:spcPts val="0"/>
              </a:spcBef>
              <a:spcAft>
                <a:spcPts val="0"/>
              </a:spcAft>
              <a:buClr>
                <a:schemeClr val="dk2"/>
              </a:buClr>
              <a:buSzPts val="4000"/>
              <a:buNone/>
              <a:defRPr>
                <a:solidFill>
                  <a:schemeClr val="dk2"/>
                </a:solidFill>
              </a:defRPr>
            </a:lvl5pPr>
            <a:lvl6pPr lvl="5" rtl="0">
              <a:spcBef>
                <a:spcPts val="0"/>
              </a:spcBef>
              <a:spcAft>
                <a:spcPts val="0"/>
              </a:spcAft>
              <a:buClr>
                <a:schemeClr val="dk2"/>
              </a:buClr>
              <a:buSzPts val="4000"/>
              <a:buNone/>
              <a:defRPr>
                <a:solidFill>
                  <a:schemeClr val="dk2"/>
                </a:solidFill>
              </a:defRPr>
            </a:lvl6pPr>
            <a:lvl7pPr lvl="6" rtl="0">
              <a:spcBef>
                <a:spcPts val="0"/>
              </a:spcBef>
              <a:spcAft>
                <a:spcPts val="0"/>
              </a:spcAft>
              <a:buClr>
                <a:schemeClr val="dk2"/>
              </a:buClr>
              <a:buSzPts val="4000"/>
              <a:buNone/>
              <a:defRPr>
                <a:solidFill>
                  <a:schemeClr val="dk2"/>
                </a:solidFill>
              </a:defRPr>
            </a:lvl7pPr>
            <a:lvl8pPr lvl="7" rtl="0">
              <a:spcBef>
                <a:spcPts val="0"/>
              </a:spcBef>
              <a:spcAft>
                <a:spcPts val="0"/>
              </a:spcAft>
              <a:buClr>
                <a:schemeClr val="dk2"/>
              </a:buClr>
              <a:buSzPts val="4000"/>
              <a:buNone/>
              <a:defRPr>
                <a:solidFill>
                  <a:schemeClr val="dk2"/>
                </a:solidFill>
              </a:defRPr>
            </a:lvl8pPr>
            <a:lvl9pPr lvl="8" rtl="0">
              <a:spcBef>
                <a:spcPts val="0"/>
              </a:spcBef>
              <a:spcAft>
                <a:spcPts val="0"/>
              </a:spcAft>
              <a:buClr>
                <a:schemeClr val="dk2"/>
              </a:buClr>
              <a:buSzPts val="4000"/>
              <a:buNone/>
              <a:defRPr>
                <a:solidFill>
                  <a:schemeClr val="dk2"/>
                </a:solidFill>
              </a:defRPr>
            </a:lvl9pPr>
          </a:lstStyle>
          <a:p/>
        </p:txBody>
      </p:sp>
      <p:sp>
        <p:nvSpPr>
          <p:cNvPr id="275" name="Google Shape;275;p21"/>
          <p:cNvSpPr txBox="1"/>
          <p:nvPr>
            <p:ph idx="1" type="subTitle"/>
          </p:nvPr>
        </p:nvSpPr>
        <p:spPr>
          <a:xfrm>
            <a:off x="861300" y="3112513"/>
            <a:ext cx="1571700" cy="939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1600"/>
              </a:spcBef>
              <a:spcAft>
                <a:spcPts val="0"/>
              </a:spcAft>
              <a:buNone/>
              <a:defRPr sz="1400"/>
            </a:lvl2pPr>
            <a:lvl3pPr lvl="2" rtl="0" algn="ctr">
              <a:spcBef>
                <a:spcPts val="1600"/>
              </a:spcBef>
              <a:spcAft>
                <a:spcPts val="0"/>
              </a:spcAft>
              <a:buNone/>
              <a:defRPr sz="1400"/>
            </a:lvl3pPr>
            <a:lvl4pPr lvl="3" rtl="0" algn="ctr">
              <a:spcBef>
                <a:spcPts val="1600"/>
              </a:spcBef>
              <a:spcAft>
                <a:spcPts val="0"/>
              </a:spcAft>
              <a:buNone/>
              <a:defRPr sz="1400"/>
            </a:lvl4pPr>
            <a:lvl5pPr lvl="4" rtl="0" algn="ctr">
              <a:spcBef>
                <a:spcPts val="1600"/>
              </a:spcBef>
              <a:spcAft>
                <a:spcPts val="0"/>
              </a:spcAft>
              <a:buNone/>
              <a:defRPr sz="1400"/>
            </a:lvl5pPr>
            <a:lvl6pPr lvl="5" rtl="0" algn="ctr">
              <a:spcBef>
                <a:spcPts val="1600"/>
              </a:spcBef>
              <a:spcAft>
                <a:spcPts val="0"/>
              </a:spcAft>
              <a:buNone/>
              <a:defRPr sz="1400"/>
            </a:lvl6pPr>
            <a:lvl7pPr lvl="6" rtl="0" algn="ctr">
              <a:spcBef>
                <a:spcPts val="1600"/>
              </a:spcBef>
              <a:spcAft>
                <a:spcPts val="0"/>
              </a:spcAft>
              <a:buNone/>
              <a:defRPr sz="1400"/>
            </a:lvl7pPr>
            <a:lvl8pPr lvl="7" rtl="0" algn="ctr">
              <a:spcBef>
                <a:spcPts val="1600"/>
              </a:spcBef>
              <a:spcAft>
                <a:spcPts val="0"/>
              </a:spcAft>
              <a:buNone/>
              <a:defRPr sz="1400"/>
            </a:lvl8pPr>
            <a:lvl9pPr lvl="8" rtl="0" algn="ctr">
              <a:spcBef>
                <a:spcPts val="1600"/>
              </a:spcBef>
              <a:spcAft>
                <a:spcPts val="1600"/>
              </a:spcAft>
              <a:buNone/>
              <a:defRPr sz="1400"/>
            </a:lvl9pPr>
          </a:lstStyle>
          <a:p/>
        </p:txBody>
      </p:sp>
      <p:sp>
        <p:nvSpPr>
          <p:cNvPr id="276" name="Google Shape;276;p21"/>
          <p:cNvSpPr txBox="1"/>
          <p:nvPr>
            <p:ph idx="2" type="subTitle"/>
          </p:nvPr>
        </p:nvSpPr>
        <p:spPr>
          <a:xfrm>
            <a:off x="2811200" y="3112513"/>
            <a:ext cx="1571700" cy="939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1600"/>
              </a:spcBef>
              <a:spcAft>
                <a:spcPts val="0"/>
              </a:spcAft>
              <a:buNone/>
              <a:defRPr sz="1400"/>
            </a:lvl2pPr>
            <a:lvl3pPr lvl="2" rtl="0" algn="ctr">
              <a:spcBef>
                <a:spcPts val="1600"/>
              </a:spcBef>
              <a:spcAft>
                <a:spcPts val="0"/>
              </a:spcAft>
              <a:buNone/>
              <a:defRPr sz="1400"/>
            </a:lvl3pPr>
            <a:lvl4pPr lvl="3" rtl="0" algn="ctr">
              <a:spcBef>
                <a:spcPts val="1600"/>
              </a:spcBef>
              <a:spcAft>
                <a:spcPts val="0"/>
              </a:spcAft>
              <a:buNone/>
              <a:defRPr sz="1400"/>
            </a:lvl4pPr>
            <a:lvl5pPr lvl="4" rtl="0" algn="ctr">
              <a:spcBef>
                <a:spcPts val="1600"/>
              </a:spcBef>
              <a:spcAft>
                <a:spcPts val="0"/>
              </a:spcAft>
              <a:buNone/>
              <a:defRPr sz="1400"/>
            </a:lvl5pPr>
            <a:lvl6pPr lvl="5" rtl="0" algn="ctr">
              <a:spcBef>
                <a:spcPts val="1600"/>
              </a:spcBef>
              <a:spcAft>
                <a:spcPts val="0"/>
              </a:spcAft>
              <a:buNone/>
              <a:defRPr sz="1400"/>
            </a:lvl6pPr>
            <a:lvl7pPr lvl="6" rtl="0" algn="ctr">
              <a:spcBef>
                <a:spcPts val="1600"/>
              </a:spcBef>
              <a:spcAft>
                <a:spcPts val="0"/>
              </a:spcAft>
              <a:buNone/>
              <a:defRPr sz="1400"/>
            </a:lvl7pPr>
            <a:lvl8pPr lvl="7" rtl="0" algn="ctr">
              <a:spcBef>
                <a:spcPts val="1600"/>
              </a:spcBef>
              <a:spcAft>
                <a:spcPts val="0"/>
              </a:spcAft>
              <a:buNone/>
              <a:defRPr sz="1400"/>
            </a:lvl8pPr>
            <a:lvl9pPr lvl="8" rtl="0" algn="ctr">
              <a:spcBef>
                <a:spcPts val="1600"/>
              </a:spcBef>
              <a:spcAft>
                <a:spcPts val="1600"/>
              </a:spcAft>
              <a:buNone/>
              <a:defRPr sz="1400"/>
            </a:lvl9pPr>
          </a:lstStyle>
          <a:p/>
        </p:txBody>
      </p:sp>
      <p:sp>
        <p:nvSpPr>
          <p:cNvPr id="277" name="Google Shape;277;p21"/>
          <p:cNvSpPr txBox="1"/>
          <p:nvPr>
            <p:ph idx="3" type="subTitle"/>
          </p:nvPr>
        </p:nvSpPr>
        <p:spPr>
          <a:xfrm>
            <a:off x="4761100" y="3112513"/>
            <a:ext cx="1571700" cy="939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1600"/>
              </a:spcBef>
              <a:spcAft>
                <a:spcPts val="0"/>
              </a:spcAft>
              <a:buNone/>
              <a:defRPr sz="1400"/>
            </a:lvl2pPr>
            <a:lvl3pPr lvl="2" rtl="0" algn="ctr">
              <a:spcBef>
                <a:spcPts val="1600"/>
              </a:spcBef>
              <a:spcAft>
                <a:spcPts val="0"/>
              </a:spcAft>
              <a:buNone/>
              <a:defRPr sz="1400"/>
            </a:lvl3pPr>
            <a:lvl4pPr lvl="3" rtl="0" algn="ctr">
              <a:spcBef>
                <a:spcPts val="1600"/>
              </a:spcBef>
              <a:spcAft>
                <a:spcPts val="0"/>
              </a:spcAft>
              <a:buNone/>
              <a:defRPr sz="1400"/>
            </a:lvl4pPr>
            <a:lvl5pPr lvl="4" rtl="0" algn="ctr">
              <a:spcBef>
                <a:spcPts val="1600"/>
              </a:spcBef>
              <a:spcAft>
                <a:spcPts val="0"/>
              </a:spcAft>
              <a:buNone/>
              <a:defRPr sz="1400"/>
            </a:lvl5pPr>
            <a:lvl6pPr lvl="5" rtl="0" algn="ctr">
              <a:spcBef>
                <a:spcPts val="1600"/>
              </a:spcBef>
              <a:spcAft>
                <a:spcPts val="0"/>
              </a:spcAft>
              <a:buNone/>
              <a:defRPr sz="1400"/>
            </a:lvl6pPr>
            <a:lvl7pPr lvl="6" rtl="0" algn="ctr">
              <a:spcBef>
                <a:spcPts val="1600"/>
              </a:spcBef>
              <a:spcAft>
                <a:spcPts val="0"/>
              </a:spcAft>
              <a:buNone/>
              <a:defRPr sz="1400"/>
            </a:lvl7pPr>
            <a:lvl8pPr lvl="7" rtl="0" algn="ctr">
              <a:spcBef>
                <a:spcPts val="1600"/>
              </a:spcBef>
              <a:spcAft>
                <a:spcPts val="0"/>
              </a:spcAft>
              <a:buNone/>
              <a:defRPr sz="1400"/>
            </a:lvl8pPr>
            <a:lvl9pPr lvl="8" rtl="0" algn="ctr">
              <a:spcBef>
                <a:spcPts val="1600"/>
              </a:spcBef>
              <a:spcAft>
                <a:spcPts val="1600"/>
              </a:spcAft>
              <a:buNone/>
              <a:defRPr sz="1400"/>
            </a:lvl9pPr>
          </a:lstStyle>
          <a:p/>
        </p:txBody>
      </p:sp>
      <p:sp>
        <p:nvSpPr>
          <p:cNvPr id="278" name="Google Shape;278;p21"/>
          <p:cNvSpPr txBox="1"/>
          <p:nvPr>
            <p:ph idx="4" type="subTitle"/>
          </p:nvPr>
        </p:nvSpPr>
        <p:spPr>
          <a:xfrm>
            <a:off x="736350" y="2459621"/>
            <a:ext cx="1821600" cy="652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2500">
                <a:solidFill>
                  <a:schemeClr val="accent1"/>
                </a:solidFill>
                <a:latin typeface="Bebas Neue"/>
                <a:ea typeface="Bebas Neue"/>
                <a:cs typeface="Bebas Neue"/>
                <a:sym typeface="Bebas Neue"/>
              </a:defRPr>
            </a:lvl1pPr>
            <a:lvl2pPr lvl="1" rtl="0" algn="ctr">
              <a:lnSpc>
                <a:spcPct val="100000"/>
              </a:lnSpc>
              <a:spcBef>
                <a:spcPts val="0"/>
              </a:spcBef>
              <a:spcAft>
                <a:spcPts val="0"/>
              </a:spcAft>
              <a:buNone/>
              <a:defRPr sz="2500">
                <a:solidFill>
                  <a:schemeClr val="accent1"/>
                </a:solidFill>
                <a:latin typeface="Bebas Neue"/>
                <a:ea typeface="Bebas Neue"/>
                <a:cs typeface="Bebas Neue"/>
                <a:sym typeface="Bebas Neue"/>
              </a:defRPr>
            </a:lvl2pPr>
            <a:lvl3pPr lvl="2" rtl="0" algn="ctr">
              <a:lnSpc>
                <a:spcPct val="100000"/>
              </a:lnSpc>
              <a:spcBef>
                <a:spcPts val="0"/>
              </a:spcBef>
              <a:spcAft>
                <a:spcPts val="0"/>
              </a:spcAft>
              <a:buNone/>
              <a:defRPr sz="2500">
                <a:solidFill>
                  <a:schemeClr val="accent1"/>
                </a:solidFill>
                <a:latin typeface="Bebas Neue"/>
                <a:ea typeface="Bebas Neue"/>
                <a:cs typeface="Bebas Neue"/>
                <a:sym typeface="Bebas Neue"/>
              </a:defRPr>
            </a:lvl3pPr>
            <a:lvl4pPr lvl="3" rtl="0" algn="ctr">
              <a:lnSpc>
                <a:spcPct val="100000"/>
              </a:lnSpc>
              <a:spcBef>
                <a:spcPts val="0"/>
              </a:spcBef>
              <a:spcAft>
                <a:spcPts val="0"/>
              </a:spcAft>
              <a:buNone/>
              <a:defRPr sz="2500">
                <a:solidFill>
                  <a:schemeClr val="accent1"/>
                </a:solidFill>
                <a:latin typeface="Bebas Neue"/>
                <a:ea typeface="Bebas Neue"/>
                <a:cs typeface="Bebas Neue"/>
                <a:sym typeface="Bebas Neue"/>
              </a:defRPr>
            </a:lvl4pPr>
            <a:lvl5pPr lvl="4" rtl="0" algn="ctr">
              <a:lnSpc>
                <a:spcPct val="100000"/>
              </a:lnSpc>
              <a:spcBef>
                <a:spcPts val="0"/>
              </a:spcBef>
              <a:spcAft>
                <a:spcPts val="0"/>
              </a:spcAft>
              <a:buNone/>
              <a:defRPr sz="2500">
                <a:solidFill>
                  <a:schemeClr val="accent1"/>
                </a:solidFill>
                <a:latin typeface="Bebas Neue"/>
                <a:ea typeface="Bebas Neue"/>
                <a:cs typeface="Bebas Neue"/>
                <a:sym typeface="Bebas Neue"/>
              </a:defRPr>
            </a:lvl5pPr>
            <a:lvl6pPr lvl="5" rtl="0" algn="ctr">
              <a:lnSpc>
                <a:spcPct val="100000"/>
              </a:lnSpc>
              <a:spcBef>
                <a:spcPts val="0"/>
              </a:spcBef>
              <a:spcAft>
                <a:spcPts val="0"/>
              </a:spcAft>
              <a:buNone/>
              <a:defRPr sz="2500">
                <a:solidFill>
                  <a:schemeClr val="accent1"/>
                </a:solidFill>
                <a:latin typeface="Bebas Neue"/>
                <a:ea typeface="Bebas Neue"/>
                <a:cs typeface="Bebas Neue"/>
                <a:sym typeface="Bebas Neue"/>
              </a:defRPr>
            </a:lvl6pPr>
            <a:lvl7pPr lvl="6" rtl="0" algn="ctr">
              <a:lnSpc>
                <a:spcPct val="100000"/>
              </a:lnSpc>
              <a:spcBef>
                <a:spcPts val="0"/>
              </a:spcBef>
              <a:spcAft>
                <a:spcPts val="0"/>
              </a:spcAft>
              <a:buNone/>
              <a:defRPr sz="2500">
                <a:solidFill>
                  <a:schemeClr val="accent1"/>
                </a:solidFill>
                <a:latin typeface="Bebas Neue"/>
                <a:ea typeface="Bebas Neue"/>
                <a:cs typeface="Bebas Neue"/>
                <a:sym typeface="Bebas Neue"/>
              </a:defRPr>
            </a:lvl7pPr>
            <a:lvl8pPr lvl="7" rtl="0" algn="ctr">
              <a:lnSpc>
                <a:spcPct val="100000"/>
              </a:lnSpc>
              <a:spcBef>
                <a:spcPts val="0"/>
              </a:spcBef>
              <a:spcAft>
                <a:spcPts val="0"/>
              </a:spcAft>
              <a:buNone/>
              <a:defRPr sz="2500">
                <a:solidFill>
                  <a:schemeClr val="accent1"/>
                </a:solidFill>
                <a:latin typeface="Bebas Neue"/>
                <a:ea typeface="Bebas Neue"/>
                <a:cs typeface="Bebas Neue"/>
                <a:sym typeface="Bebas Neue"/>
              </a:defRPr>
            </a:lvl8pPr>
            <a:lvl9pPr lvl="8" rtl="0" algn="ctr">
              <a:lnSpc>
                <a:spcPct val="100000"/>
              </a:lnSpc>
              <a:spcBef>
                <a:spcPts val="0"/>
              </a:spcBef>
              <a:spcAft>
                <a:spcPts val="0"/>
              </a:spcAft>
              <a:buNone/>
              <a:defRPr sz="2500">
                <a:solidFill>
                  <a:schemeClr val="accent1"/>
                </a:solidFill>
                <a:latin typeface="Bebas Neue"/>
                <a:ea typeface="Bebas Neue"/>
                <a:cs typeface="Bebas Neue"/>
                <a:sym typeface="Bebas Neue"/>
              </a:defRPr>
            </a:lvl9pPr>
          </a:lstStyle>
          <a:p/>
        </p:txBody>
      </p:sp>
      <p:sp>
        <p:nvSpPr>
          <p:cNvPr id="279" name="Google Shape;279;p21"/>
          <p:cNvSpPr txBox="1"/>
          <p:nvPr>
            <p:ph idx="5" type="subTitle"/>
          </p:nvPr>
        </p:nvSpPr>
        <p:spPr>
          <a:xfrm>
            <a:off x="2686250" y="2459621"/>
            <a:ext cx="1821600" cy="652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2500">
                <a:solidFill>
                  <a:schemeClr val="accent1"/>
                </a:solidFill>
                <a:latin typeface="Bebas Neue"/>
                <a:ea typeface="Bebas Neue"/>
                <a:cs typeface="Bebas Neue"/>
                <a:sym typeface="Bebas Neue"/>
              </a:defRPr>
            </a:lvl1pPr>
            <a:lvl2pPr lvl="1" rtl="0" algn="ctr">
              <a:lnSpc>
                <a:spcPct val="100000"/>
              </a:lnSpc>
              <a:spcBef>
                <a:spcPts val="0"/>
              </a:spcBef>
              <a:spcAft>
                <a:spcPts val="0"/>
              </a:spcAft>
              <a:buNone/>
              <a:defRPr sz="2500">
                <a:solidFill>
                  <a:schemeClr val="accent1"/>
                </a:solidFill>
                <a:latin typeface="Bebas Neue"/>
                <a:ea typeface="Bebas Neue"/>
                <a:cs typeface="Bebas Neue"/>
                <a:sym typeface="Bebas Neue"/>
              </a:defRPr>
            </a:lvl2pPr>
            <a:lvl3pPr lvl="2" rtl="0" algn="ctr">
              <a:lnSpc>
                <a:spcPct val="100000"/>
              </a:lnSpc>
              <a:spcBef>
                <a:spcPts val="0"/>
              </a:spcBef>
              <a:spcAft>
                <a:spcPts val="0"/>
              </a:spcAft>
              <a:buNone/>
              <a:defRPr sz="2500">
                <a:solidFill>
                  <a:schemeClr val="accent1"/>
                </a:solidFill>
                <a:latin typeface="Bebas Neue"/>
                <a:ea typeface="Bebas Neue"/>
                <a:cs typeface="Bebas Neue"/>
                <a:sym typeface="Bebas Neue"/>
              </a:defRPr>
            </a:lvl3pPr>
            <a:lvl4pPr lvl="3" rtl="0" algn="ctr">
              <a:lnSpc>
                <a:spcPct val="100000"/>
              </a:lnSpc>
              <a:spcBef>
                <a:spcPts val="0"/>
              </a:spcBef>
              <a:spcAft>
                <a:spcPts val="0"/>
              </a:spcAft>
              <a:buNone/>
              <a:defRPr sz="2500">
                <a:solidFill>
                  <a:schemeClr val="accent1"/>
                </a:solidFill>
                <a:latin typeface="Bebas Neue"/>
                <a:ea typeface="Bebas Neue"/>
                <a:cs typeface="Bebas Neue"/>
                <a:sym typeface="Bebas Neue"/>
              </a:defRPr>
            </a:lvl4pPr>
            <a:lvl5pPr lvl="4" rtl="0" algn="ctr">
              <a:lnSpc>
                <a:spcPct val="100000"/>
              </a:lnSpc>
              <a:spcBef>
                <a:spcPts val="0"/>
              </a:spcBef>
              <a:spcAft>
                <a:spcPts val="0"/>
              </a:spcAft>
              <a:buNone/>
              <a:defRPr sz="2500">
                <a:solidFill>
                  <a:schemeClr val="accent1"/>
                </a:solidFill>
                <a:latin typeface="Bebas Neue"/>
                <a:ea typeface="Bebas Neue"/>
                <a:cs typeface="Bebas Neue"/>
                <a:sym typeface="Bebas Neue"/>
              </a:defRPr>
            </a:lvl5pPr>
            <a:lvl6pPr lvl="5" rtl="0" algn="ctr">
              <a:lnSpc>
                <a:spcPct val="100000"/>
              </a:lnSpc>
              <a:spcBef>
                <a:spcPts val="0"/>
              </a:spcBef>
              <a:spcAft>
                <a:spcPts val="0"/>
              </a:spcAft>
              <a:buNone/>
              <a:defRPr sz="2500">
                <a:solidFill>
                  <a:schemeClr val="accent1"/>
                </a:solidFill>
                <a:latin typeface="Bebas Neue"/>
                <a:ea typeface="Bebas Neue"/>
                <a:cs typeface="Bebas Neue"/>
                <a:sym typeface="Bebas Neue"/>
              </a:defRPr>
            </a:lvl6pPr>
            <a:lvl7pPr lvl="6" rtl="0" algn="ctr">
              <a:lnSpc>
                <a:spcPct val="100000"/>
              </a:lnSpc>
              <a:spcBef>
                <a:spcPts val="0"/>
              </a:spcBef>
              <a:spcAft>
                <a:spcPts val="0"/>
              </a:spcAft>
              <a:buNone/>
              <a:defRPr sz="2500">
                <a:solidFill>
                  <a:schemeClr val="accent1"/>
                </a:solidFill>
                <a:latin typeface="Bebas Neue"/>
                <a:ea typeface="Bebas Neue"/>
                <a:cs typeface="Bebas Neue"/>
                <a:sym typeface="Bebas Neue"/>
              </a:defRPr>
            </a:lvl7pPr>
            <a:lvl8pPr lvl="7" rtl="0" algn="ctr">
              <a:lnSpc>
                <a:spcPct val="100000"/>
              </a:lnSpc>
              <a:spcBef>
                <a:spcPts val="0"/>
              </a:spcBef>
              <a:spcAft>
                <a:spcPts val="0"/>
              </a:spcAft>
              <a:buNone/>
              <a:defRPr sz="2500">
                <a:solidFill>
                  <a:schemeClr val="accent1"/>
                </a:solidFill>
                <a:latin typeface="Bebas Neue"/>
                <a:ea typeface="Bebas Neue"/>
                <a:cs typeface="Bebas Neue"/>
                <a:sym typeface="Bebas Neue"/>
              </a:defRPr>
            </a:lvl8pPr>
            <a:lvl9pPr lvl="8" rtl="0" algn="ctr">
              <a:lnSpc>
                <a:spcPct val="100000"/>
              </a:lnSpc>
              <a:spcBef>
                <a:spcPts val="0"/>
              </a:spcBef>
              <a:spcAft>
                <a:spcPts val="0"/>
              </a:spcAft>
              <a:buNone/>
              <a:defRPr sz="2500">
                <a:solidFill>
                  <a:schemeClr val="accent1"/>
                </a:solidFill>
                <a:latin typeface="Bebas Neue"/>
                <a:ea typeface="Bebas Neue"/>
                <a:cs typeface="Bebas Neue"/>
                <a:sym typeface="Bebas Neue"/>
              </a:defRPr>
            </a:lvl9pPr>
          </a:lstStyle>
          <a:p/>
        </p:txBody>
      </p:sp>
      <p:sp>
        <p:nvSpPr>
          <p:cNvPr id="280" name="Google Shape;280;p21"/>
          <p:cNvSpPr txBox="1"/>
          <p:nvPr>
            <p:ph idx="6" type="subTitle"/>
          </p:nvPr>
        </p:nvSpPr>
        <p:spPr>
          <a:xfrm>
            <a:off x="4636150" y="2459621"/>
            <a:ext cx="1821600" cy="652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2500">
                <a:solidFill>
                  <a:schemeClr val="accent1"/>
                </a:solidFill>
                <a:latin typeface="Bebas Neue"/>
                <a:ea typeface="Bebas Neue"/>
                <a:cs typeface="Bebas Neue"/>
                <a:sym typeface="Bebas Neue"/>
              </a:defRPr>
            </a:lvl1pPr>
            <a:lvl2pPr lvl="1" rtl="0" algn="ctr">
              <a:lnSpc>
                <a:spcPct val="100000"/>
              </a:lnSpc>
              <a:spcBef>
                <a:spcPts val="0"/>
              </a:spcBef>
              <a:spcAft>
                <a:spcPts val="0"/>
              </a:spcAft>
              <a:buNone/>
              <a:defRPr sz="2500">
                <a:solidFill>
                  <a:schemeClr val="accent1"/>
                </a:solidFill>
                <a:latin typeface="Bebas Neue"/>
                <a:ea typeface="Bebas Neue"/>
                <a:cs typeface="Bebas Neue"/>
                <a:sym typeface="Bebas Neue"/>
              </a:defRPr>
            </a:lvl2pPr>
            <a:lvl3pPr lvl="2" rtl="0" algn="ctr">
              <a:lnSpc>
                <a:spcPct val="100000"/>
              </a:lnSpc>
              <a:spcBef>
                <a:spcPts val="0"/>
              </a:spcBef>
              <a:spcAft>
                <a:spcPts val="0"/>
              </a:spcAft>
              <a:buNone/>
              <a:defRPr sz="2500">
                <a:solidFill>
                  <a:schemeClr val="accent1"/>
                </a:solidFill>
                <a:latin typeface="Bebas Neue"/>
                <a:ea typeface="Bebas Neue"/>
                <a:cs typeface="Bebas Neue"/>
                <a:sym typeface="Bebas Neue"/>
              </a:defRPr>
            </a:lvl3pPr>
            <a:lvl4pPr lvl="3" rtl="0" algn="ctr">
              <a:lnSpc>
                <a:spcPct val="100000"/>
              </a:lnSpc>
              <a:spcBef>
                <a:spcPts val="0"/>
              </a:spcBef>
              <a:spcAft>
                <a:spcPts val="0"/>
              </a:spcAft>
              <a:buNone/>
              <a:defRPr sz="2500">
                <a:solidFill>
                  <a:schemeClr val="accent1"/>
                </a:solidFill>
                <a:latin typeface="Bebas Neue"/>
                <a:ea typeface="Bebas Neue"/>
                <a:cs typeface="Bebas Neue"/>
                <a:sym typeface="Bebas Neue"/>
              </a:defRPr>
            </a:lvl4pPr>
            <a:lvl5pPr lvl="4" rtl="0" algn="ctr">
              <a:lnSpc>
                <a:spcPct val="100000"/>
              </a:lnSpc>
              <a:spcBef>
                <a:spcPts val="0"/>
              </a:spcBef>
              <a:spcAft>
                <a:spcPts val="0"/>
              </a:spcAft>
              <a:buNone/>
              <a:defRPr sz="2500">
                <a:solidFill>
                  <a:schemeClr val="accent1"/>
                </a:solidFill>
                <a:latin typeface="Bebas Neue"/>
                <a:ea typeface="Bebas Neue"/>
                <a:cs typeface="Bebas Neue"/>
                <a:sym typeface="Bebas Neue"/>
              </a:defRPr>
            </a:lvl5pPr>
            <a:lvl6pPr lvl="5" rtl="0" algn="ctr">
              <a:lnSpc>
                <a:spcPct val="100000"/>
              </a:lnSpc>
              <a:spcBef>
                <a:spcPts val="0"/>
              </a:spcBef>
              <a:spcAft>
                <a:spcPts val="0"/>
              </a:spcAft>
              <a:buNone/>
              <a:defRPr sz="2500">
                <a:solidFill>
                  <a:schemeClr val="accent1"/>
                </a:solidFill>
                <a:latin typeface="Bebas Neue"/>
                <a:ea typeface="Bebas Neue"/>
                <a:cs typeface="Bebas Neue"/>
                <a:sym typeface="Bebas Neue"/>
              </a:defRPr>
            </a:lvl6pPr>
            <a:lvl7pPr lvl="6" rtl="0" algn="ctr">
              <a:lnSpc>
                <a:spcPct val="100000"/>
              </a:lnSpc>
              <a:spcBef>
                <a:spcPts val="0"/>
              </a:spcBef>
              <a:spcAft>
                <a:spcPts val="0"/>
              </a:spcAft>
              <a:buNone/>
              <a:defRPr sz="2500">
                <a:solidFill>
                  <a:schemeClr val="accent1"/>
                </a:solidFill>
                <a:latin typeface="Bebas Neue"/>
                <a:ea typeface="Bebas Neue"/>
                <a:cs typeface="Bebas Neue"/>
                <a:sym typeface="Bebas Neue"/>
              </a:defRPr>
            </a:lvl7pPr>
            <a:lvl8pPr lvl="7" rtl="0" algn="ctr">
              <a:lnSpc>
                <a:spcPct val="100000"/>
              </a:lnSpc>
              <a:spcBef>
                <a:spcPts val="0"/>
              </a:spcBef>
              <a:spcAft>
                <a:spcPts val="0"/>
              </a:spcAft>
              <a:buNone/>
              <a:defRPr sz="2500">
                <a:solidFill>
                  <a:schemeClr val="accent1"/>
                </a:solidFill>
                <a:latin typeface="Bebas Neue"/>
                <a:ea typeface="Bebas Neue"/>
                <a:cs typeface="Bebas Neue"/>
                <a:sym typeface="Bebas Neue"/>
              </a:defRPr>
            </a:lvl8pPr>
            <a:lvl9pPr lvl="8" rtl="0" algn="ctr">
              <a:lnSpc>
                <a:spcPct val="100000"/>
              </a:lnSpc>
              <a:spcBef>
                <a:spcPts val="0"/>
              </a:spcBef>
              <a:spcAft>
                <a:spcPts val="0"/>
              </a:spcAft>
              <a:buNone/>
              <a:defRPr sz="2500">
                <a:solidFill>
                  <a:schemeClr val="accent1"/>
                </a:solidFill>
                <a:latin typeface="Bebas Neue"/>
                <a:ea typeface="Bebas Neue"/>
                <a:cs typeface="Bebas Neue"/>
                <a:sym typeface="Bebas Neue"/>
              </a:defRPr>
            </a:lvl9pPr>
          </a:lstStyle>
          <a:p/>
        </p:txBody>
      </p:sp>
      <p:sp>
        <p:nvSpPr>
          <p:cNvPr id="281" name="Google Shape;281;p21"/>
          <p:cNvSpPr txBox="1"/>
          <p:nvPr>
            <p:ph idx="7" type="subTitle"/>
          </p:nvPr>
        </p:nvSpPr>
        <p:spPr>
          <a:xfrm>
            <a:off x="6711000" y="3112513"/>
            <a:ext cx="1571700" cy="939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1600"/>
              </a:spcBef>
              <a:spcAft>
                <a:spcPts val="0"/>
              </a:spcAft>
              <a:buNone/>
              <a:defRPr sz="1400"/>
            </a:lvl2pPr>
            <a:lvl3pPr lvl="2" rtl="0" algn="ctr">
              <a:spcBef>
                <a:spcPts val="1600"/>
              </a:spcBef>
              <a:spcAft>
                <a:spcPts val="0"/>
              </a:spcAft>
              <a:buNone/>
              <a:defRPr sz="1400"/>
            </a:lvl3pPr>
            <a:lvl4pPr lvl="3" rtl="0" algn="ctr">
              <a:spcBef>
                <a:spcPts val="1600"/>
              </a:spcBef>
              <a:spcAft>
                <a:spcPts val="0"/>
              </a:spcAft>
              <a:buNone/>
              <a:defRPr sz="1400"/>
            </a:lvl4pPr>
            <a:lvl5pPr lvl="4" rtl="0" algn="ctr">
              <a:spcBef>
                <a:spcPts val="1600"/>
              </a:spcBef>
              <a:spcAft>
                <a:spcPts val="0"/>
              </a:spcAft>
              <a:buNone/>
              <a:defRPr sz="1400"/>
            </a:lvl5pPr>
            <a:lvl6pPr lvl="5" rtl="0" algn="ctr">
              <a:spcBef>
                <a:spcPts val="1600"/>
              </a:spcBef>
              <a:spcAft>
                <a:spcPts val="0"/>
              </a:spcAft>
              <a:buNone/>
              <a:defRPr sz="1400"/>
            </a:lvl6pPr>
            <a:lvl7pPr lvl="6" rtl="0" algn="ctr">
              <a:spcBef>
                <a:spcPts val="1600"/>
              </a:spcBef>
              <a:spcAft>
                <a:spcPts val="0"/>
              </a:spcAft>
              <a:buNone/>
              <a:defRPr sz="1400"/>
            </a:lvl7pPr>
            <a:lvl8pPr lvl="7" rtl="0" algn="ctr">
              <a:spcBef>
                <a:spcPts val="1600"/>
              </a:spcBef>
              <a:spcAft>
                <a:spcPts val="0"/>
              </a:spcAft>
              <a:buNone/>
              <a:defRPr sz="1400"/>
            </a:lvl8pPr>
            <a:lvl9pPr lvl="8" rtl="0" algn="ctr">
              <a:spcBef>
                <a:spcPts val="1600"/>
              </a:spcBef>
              <a:spcAft>
                <a:spcPts val="1600"/>
              </a:spcAft>
              <a:buNone/>
              <a:defRPr sz="1400"/>
            </a:lvl9pPr>
          </a:lstStyle>
          <a:p/>
        </p:txBody>
      </p:sp>
      <p:sp>
        <p:nvSpPr>
          <p:cNvPr id="282" name="Google Shape;282;p21"/>
          <p:cNvSpPr txBox="1"/>
          <p:nvPr>
            <p:ph idx="8" type="subTitle"/>
          </p:nvPr>
        </p:nvSpPr>
        <p:spPr>
          <a:xfrm>
            <a:off x="6586050" y="2459621"/>
            <a:ext cx="1821600" cy="652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2500">
                <a:solidFill>
                  <a:schemeClr val="accent1"/>
                </a:solidFill>
                <a:latin typeface="Bebas Neue"/>
                <a:ea typeface="Bebas Neue"/>
                <a:cs typeface="Bebas Neue"/>
                <a:sym typeface="Bebas Neue"/>
              </a:defRPr>
            </a:lvl1pPr>
            <a:lvl2pPr lvl="1" rtl="0" algn="ctr">
              <a:lnSpc>
                <a:spcPct val="100000"/>
              </a:lnSpc>
              <a:spcBef>
                <a:spcPts val="0"/>
              </a:spcBef>
              <a:spcAft>
                <a:spcPts val="0"/>
              </a:spcAft>
              <a:buNone/>
              <a:defRPr sz="2500">
                <a:solidFill>
                  <a:schemeClr val="accent1"/>
                </a:solidFill>
                <a:latin typeface="Bebas Neue"/>
                <a:ea typeface="Bebas Neue"/>
                <a:cs typeface="Bebas Neue"/>
                <a:sym typeface="Bebas Neue"/>
              </a:defRPr>
            </a:lvl2pPr>
            <a:lvl3pPr lvl="2" rtl="0" algn="ctr">
              <a:lnSpc>
                <a:spcPct val="100000"/>
              </a:lnSpc>
              <a:spcBef>
                <a:spcPts val="0"/>
              </a:spcBef>
              <a:spcAft>
                <a:spcPts val="0"/>
              </a:spcAft>
              <a:buNone/>
              <a:defRPr sz="2500">
                <a:solidFill>
                  <a:schemeClr val="accent1"/>
                </a:solidFill>
                <a:latin typeface="Bebas Neue"/>
                <a:ea typeface="Bebas Neue"/>
                <a:cs typeface="Bebas Neue"/>
                <a:sym typeface="Bebas Neue"/>
              </a:defRPr>
            </a:lvl3pPr>
            <a:lvl4pPr lvl="3" rtl="0" algn="ctr">
              <a:lnSpc>
                <a:spcPct val="100000"/>
              </a:lnSpc>
              <a:spcBef>
                <a:spcPts val="0"/>
              </a:spcBef>
              <a:spcAft>
                <a:spcPts val="0"/>
              </a:spcAft>
              <a:buNone/>
              <a:defRPr sz="2500">
                <a:solidFill>
                  <a:schemeClr val="accent1"/>
                </a:solidFill>
                <a:latin typeface="Bebas Neue"/>
                <a:ea typeface="Bebas Neue"/>
                <a:cs typeface="Bebas Neue"/>
                <a:sym typeface="Bebas Neue"/>
              </a:defRPr>
            </a:lvl4pPr>
            <a:lvl5pPr lvl="4" rtl="0" algn="ctr">
              <a:lnSpc>
                <a:spcPct val="100000"/>
              </a:lnSpc>
              <a:spcBef>
                <a:spcPts val="0"/>
              </a:spcBef>
              <a:spcAft>
                <a:spcPts val="0"/>
              </a:spcAft>
              <a:buNone/>
              <a:defRPr sz="2500">
                <a:solidFill>
                  <a:schemeClr val="accent1"/>
                </a:solidFill>
                <a:latin typeface="Bebas Neue"/>
                <a:ea typeface="Bebas Neue"/>
                <a:cs typeface="Bebas Neue"/>
                <a:sym typeface="Bebas Neue"/>
              </a:defRPr>
            </a:lvl5pPr>
            <a:lvl6pPr lvl="5" rtl="0" algn="ctr">
              <a:lnSpc>
                <a:spcPct val="100000"/>
              </a:lnSpc>
              <a:spcBef>
                <a:spcPts val="0"/>
              </a:spcBef>
              <a:spcAft>
                <a:spcPts val="0"/>
              </a:spcAft>
              <a:buNone/>
              <a:defRPr sz="2500">
                <a:solidFill>
                  <a:schemeClr val="accent1"/>
                </a:solidFill>
                <a:latin typeface="Bebas Neue"/>
                <a:ea typeface="Bebas Neue"/>
                <a:cs typeface="Bebas Neue"/>
                <a:sym typeface="Bebas Neue"/>
              </a:defRPr>
            </a:lvl6pPr>
            <a:lvl7pPr lvl="6" rtl="0" algn="ctr">
              <a:lnSpc>
                <a:spcPct val="100000"/>
              </a:lnSpc>
              <a:spcBef>
                <a:spcPts val="0"/>
              </a:spcBef>
              <a:spcAft>
                <a:spcPts val="0"/>
              </a:spcAft>
              <a:buNone/>
              <a:defRPr sz="2500">
                <a:solidFill>
                  <a:schemeClr val="accent1"/>
                </a:solidFill>
                <a:latin typeface="Bebas Neue"/>
                <a:ea typeface="Bebas Neue"/>
                <a:cs typeface="Bebas Neue"/>
                <a:sym typeface="Bebas Neue"/>
              </a:defRPr>
            </a:lvl7pPr>
            <a:lvl8pPr lvl="7" rtl="0" algn="ctr">
              <a:lnSpc>
                <a:spcPct val="100000"/>
              </a:lnSpc>
              <a:spcBef>
                <a:spcPts val="0"/>
              </a:spcBef>
              <a:spcAft>
                <a:spcPts val="0"/>
              </a:spcAft>
              <a:buNone/>
              <a:defRPr sz="2500">
                <a:solidFill>
                  <a:schemeClr val="accent1"/>
                </a:solidFill>
                <a:latin typeface="Bebas Neue"/>
                <a:ea typeface="Bebas Neue"/>
                <a:cs typeface="Bebas Neue"/>
                <a:sym typeface="Bebas Neue"/>
              </a:defRPr>
            </a:lvl8pPr>
            <a:lvl9pPr lvl="8" rtl="0" algn="ctr">
              <a:lnSpc>
                <a:spcPct val="100000"/>
              </a:lnSpc>
              <a:spcBef>
                <a:spcPts val="0"/>
              </a:spcBef>
              <a:spcAft>
                <a:spcPts val="0"/>
              </a:spcAft>
              <a:buNone/>
              <a:defRPr sz="2500">
                <a:solidFill>
                  <a:schemeClr val="accent1"/>
                </a:solidFill>
                <a:latin typeface="Bebas Neue"/>
                <a:ea typeface="Bebas Neue"/>
                <a:cs typeface="Bebas Neue"/>
                <a:sym typeface="Bebas Neue"/>
              </a:defRPr>
            </a:lvl9pPr>
          </a:lstStyle>
          <a:p/>
        </p:txBody>
      </p:sp>
      <p:sp>
        <p:nvSpPr>
          <p:cNvPr id="283" name="Google Shape;283;p21"/>
          <p:cNvSpPr txBox="1"/>
          <p:nvPr>
            <p:ph idx="9" type="subTitle"/>
          </p:nvPr>
        </p:nvSpPr>
        <p:spPr>
          <a:xfrm>
            <a:off x="736350" y="1051025"/>
            <a:ext cx="7671300" cy="939900"/>
          </a:xfrm>
          <a:prstGeom prst="rect">
            <a:avLst/>
          </a:prstGeom>
        </p:spPr>
        <p:txBody>
          <a:bodyPr anchorCtr="0" anchor="b" bIns="91425" lIns="91425" spcFirstLastPara="1" rIns="91425" wrap="square" tIns="91425">
            <a:noAutofit/>
          </a:bodyPr>
          <a:lstStyle>
            <a:lvl1pPr lvl="0" rtl="0" algn="ctr">
              <a:lnSpc>
                <a:spcPct val="100000"/>
              </a:lnSpc>
              <a:spcBef>
                <a:spcPts val="1000"/>
              </a:spcBef>
              <a:spcAft>
                <a:spcPts val="0"/>
              </a:spcAft>
              <a:buNone/>
              <a:defRPr sz="2500">
                <a:solidFill>
                  <a:schemeClr val="accent1"/>
                </a:solidFill>
                <a:latin typeface="Bebas Neue"/>
                <a:ea typeface="Bebas Neue"/>
                <a:cs typeface="Bebas Neue"/>
                <a:sym typeface="Bebas Neue"/>
              </a:defRPr>
            </a:lvl1pPr>
            <a:lvl2pPr lvl="1" rtl="0" algn="ctr">
              <a:spcBef>
                <a:spcPts val="1600"/>
              </a:spcBef>
              <a:spcAft>
                <a:spcPts val="0"/>
              </a:spcAft>
              <a:buNone/>
              <a:defRPr sz="2000">
                <a:solidFill>
                  <a:schemeClr val="lt1"/>
                </a:solidFill>
                <a:latin typeface="Bebas Neue"/>
                <a:ea typeface="Bebas Neue"/>
                <a:cs typeface="Bebas Neue"/>
                <a:sym typeface="Bebas Neue"/>
              </a:defRPr>
            </a:lvl2pPr>
            <a:lvl3pPr lvl="2" rtl="0" algn="ctr">
              <a:spcBef>
                <a:spcPts val="1600"/>
              </a:spcBef>
              <a:spcAft>
                <a:spcPts val="0"/>
              </a:spcAft>
              <a:buNone/>
              <a:defRPr sz="2000">
                <a:solidFill>
                  <a:schemeClr val="lt1"/>
                </a:solidFill>
                <a:latin typeface="Bebas Neue"/>
                <a:ea typeface="Bebas Neue"/>
                <a:cs typeface="Bebas Neue"/>
                <a:sym typeface="Bebas Neue"/>
              </a:defRPr>
            </a:lvl3pPr>
            <a:lvl4pPr lvl="3" rtl="0" algn="ctr">
              <a:spcBef>
                <a:spcPts val="1600"/>
              </a:spcBef>
              <a:spcAft>
                <a:spcPts val="0"/>
              </a:spcAft>
              <a:buNone/>
              <a:defRPr sz="2000">
                <a:solidFill>
                  <a:schemeClr val="lt1"/>
                </a:solidFill>
                <a:latin typeface="Bebas Neue"/>
                <a:ea typeface="Bebas Neue"/>
                <a:cs typeface="Bebas Neue"/>
                <a:sym typeface="Bebas Neue"/>
              </a:defRPr>
            </a:lvl4pPr>
            <a:lvl5pPr lvl="4" rtl="0" algn="ctr">
              <a:spcBef>
                <a:spcPts val="1600"/>
              </a:spcBef>
              <a:spcAft>
                <a:spcPts val="0"/>
              </a:spcAft>
              <a:buNone/>
              <a:defRPr sz="2000">
                <a:solidFill>
                  <a:schemeClr val="lt1"/>
                </a:solidFill>
                <a:latin typeface="Bebas Neue"/>
                <a:ea typeface="Bebas Neue"/>
                <a:cs typeface="Bebas Neue"/>
                <a:sym typeface="Bebas Neue"/>
              </a:defRPr>
            </a:lvl5pPr>
            <a:lvl6pPr lvl="5" rtl="0" algn="ctr">
              <a:spcBef>
                <a:spcPts val="1600"/>
              </a:spcBef>
              <a:spcAft>
                <a:spcPts val="0"/>
              </a:spcAft>
              <a:buNone/>
              <a:defRPr sz="2000">
                <a:solidFill>
                  <a:schemeClr val="lt1"/>
                </a:solidFill>
                <a:latin typeface="Bebas Neue"/>
                <a:ea typeface="Bebas Neue"/>
                <a:cs typeface="Bebas Neue"/>
                <a:sym typeface="Bebas Neue"/>
              </a:defRPr>
            </a:lvl6pPr>
            <a:lvl7pPr lvl="6" rtl="0" algn="ctr">
              <a:spcBef>
                <a:spcPts val="1600"/>
              </a:spcBef>
              <a:spcAft>
                <a:spcPts val="0"/>
              </a:spcAft>
              <a:buNone/>
              <a:defRPr sz="2000">
                <a:solidFill>
                  <a:schemeClr val="lt1"/>
                </a:solidFill>
                <a:latin typeface="Bebas Neue"/>
                <a:ea typeface="Bebas Neue"/>
                <a:cs typeface="Bebas Neue"/>
                <a:sym typeface="Bebas Neue"/>
              </a:defRPr>
            </a:lvl7pPr>
            <a:lvl8pPr lvl="7" rtl="0" algn="ctr">
              <a:spcBef>
                <a:spcPts val="1600"/>
              </a:spcBef>
              <a:spcAft>
                <a:spcPts val="0"/>
              </a:spcAft>
              <a:buNone/>
              <a:defRPr sz="2000">
                <a:solidFill>
                  <a:schemeClr val="lt1"/>
                </a:solidFill>
                <a:latin typeface="Bebas Neue"/>
                <a:ea typeface="Bebas Neue"/>
                <a:cs typeface="Bebas Neue"/>
                <a:sym typeface="Bebas Neue"/>
              </a:defRPr>
            </a:lvl8pPr>
            <a:lvl9pPr lvl="8" rtl="0" algn="ctr">
              <a:spcBef>
                <a:spcPts val="1600"/>
              </a:spcBef>
              <a:spcAft>
                <a:spcPts val="1600"/>
              </a:spcAft>
              <a:buNone/>
              <a:defRPr sz="2000">
                <a:solidFill>
                  <a:schemeClr val="lt1"/>
                </a:solidFill>
                <a:latin typeface="Bebas Neue"/>
                <a:ea typeface="Bebas Neue"/>
                <a:cs typeface="Bebas Neue"/>
                <a:sym typeface="Bebas Neue"/>
              </a:defRPr>
            </a:lvl9pPr>
          </a:lstStyle>
          <a:p/>
        </p:txBody>
      </p:sp>
      <p:sp>
        <p:nvSpPr>
          <p:cNvPr id="284" name="Google Shape;284;p21"/>
          <p:cNvSpPr/>
          <p:nvPr/>
        </p:nvSpPr>
        <p:spPr>
          <a:xfrm flipH="1" rot="-5400000">
            <a:off x="8528250" y="-26185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1"/>
          <p:cNvSpPr/>
          <p:nvPr/>
        </p:nvSpPr>
        <p:spPr>
          <a:xfrm flipH="1" rot="10800000">
            <a:off x="8790243" y="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1"/>
          <p:cNvSpPr/>
          <p:nvPr/>
        </p:nvSpPr>
        <p:spPr>
          <a:xfrm>
            <a:off x="8790293" y="426600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1"/>
          <p:cNvSpPr/>
          <p:nvPr/>
        </p:nvSpPr>
        <p:spPr>
          <a:xfrm rot="-5400000">
            <a:off x="8528300" y="452785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1"/>
          <p:cNvSpPr/>
          <p:nvPr/>
        </p:nvSpPr>
        <p:spPr>
          <a:xfrm rot="5400000">
            <a:off x="262043" y="-26185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1"/>
          <p:cNvSpPr/>
          <p:nvPr/>
        </p:nvSpPr>
        <p:spPr>
          <a:xfrm rot="10800000">
            <a:off x="50" y="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1"/>
          <p:cNvSpPr/>
          <p:nvPr/>
        </p:nvSpPr>
        <p:spPr>
          <a:xfrm flipH="1">
            <a:off x="0" y="426600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1"/>
          <p:cNvSpPr/>
          <p:nvPr/>
        </p:nvSpPr>
        <p:spPr>
          <a:xfrm flipH="1" rot="5400000">
            <a:off x="261993" y="452785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9_1_2">
    <p:bg>
      <p:bgPr>
        <a:solidFill>
          <a:schemeClr val="accent3"/>
        </a:solidFill>
      </p:bgPr>
    </p:bg>
    <p:spTree>
      <p:nvGrpSpPr>
        <p:cNvPr id="292" name="Shape 292"/>
        <p:cNvGrpSpPr/>
        <p:nvPr/>
      </p:nvGrpSpPr>
      <p:grpSpPr>
        <a:xfrm>
          <a:off x="0" y="0"/>
          <a:ext cx="0" cy="0"/>
          <a:chOff x="0" y="0"/>
          <a:chExt cx="0" cy="0"/>
        </a:xfrm>
      </p:grpSpPr>
      <p:sp>
        <p:nvSpPr>
          <p:cNvPr id="293" name="Google Shape;293;p22"/>
          <p:cNvSpPr txBox="1"/>
          <p:nvPr>
            <p:ph type="title"/>
          </p:nvPr>
        </p:nvSpPr>
        <p:spPr>
          <a:xfrm>
            <a:off x="720000" y="475488"/>
            <a:ext cx="7711200" cy="48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Clr>
                <a:schemeClr val="lt1"/>
              </a:buClr>
              <a:buSzPts val="4000"/>
              <a:buNone/>
              <a:defRPr>
                <a:solidFill>
                  <a:schemeClr val="lt1"/>
                </a:solidFill>
              </a:defRPr>
            </a:lvl2pPr>
            <a:lvl3pPr lvl="2" rtl="0">
              <a:spcBef>
                <a:spcPts val="0"/>
              </a:spcBef>
              <a:spcAft>
                <a:spcPts val="0"/>
              </a:spcAft>
              <a:buClr>
                <a:schemeClr val="lt1"/>
              </a:buClr>
              <a:buSzPts val="4000"/>
              <a:buNone/>
              <a:defRPr>
                <a:solidFill>
                  <a:schemeClr val="lt1"/>
                </a:solidFill>
              </a:defRPr>
            </a:lvl3pPr>
            <a:lvl4pPr lvl="3" rtl="0">
              <a:spcBef>
                <a:spcPts val="0"/>
              </a:spcBef>
              <a:spcAft>
                <a:spcPts val="0"/>
              </a:spcAft>
              <a:buClr>
                <a:schemeClr val="lt1"/>
              </a:buClr>
              <a:buSzPts val="4000"/>
              <a:buNone/>
              <a:defRPr>
                <a:solidFill>
                  <a:schemeClr val="lt1"/>
                </a:solidFill>
              </a:defRPr>
            </a:lvl4pPr>
            <a:lvl5pPr lvl="4" rtl="0">
              <a:spcBef>
                <a:spcPts val="0"/>
              </a:spcBef>
              <a:spcAft>
                <a:spcPts val="0"/>
              </a:spcAft>
              <a:buClr>
                <a:schemeClr val="lt1"/>
              </a:buClr>
              <a:buSzPts val="4000"/>
              <a:buNone/>
              <a:defRPr>
                <a:solidFill>
                  <a:schemeClr val="lt1"/>
                </a:solidFill>
              </a:defRPr>
            </a:lvl5pPr>
            <a:lvl6pPr lvl="5" rtl="0">
              <a:spcBef>
                <a:spcPts val="0"/>
              </a:spcBef>
              <a:spcAft>
                <a:spcPts val="0"/>
              </a:spcAft>
              <a:buClr>
                <a:schemeClr val="lt1"/>
              </a:buClr>
              <a:buSzPts val="4000"/>
              <a:buNone/>
              <a:defRPr>
                <a:solidFill>
                  <a:schemeClr val="lt1"/>
                </a:solidFill>
              </a:defRPr>
            </a:lvl6pPr>
            <a:lvl7pPr lvl="6" rtl="0">
              <a:spcBef>
                <a:spcPts val="0"/>
              </a:spcBef>
              <a:spcAft>
                <a:spcPts val="0"/>
              </a:spcAft>
              <a:buClr>
                <a:schemeClr val="lt1"/>
              </a:buClr>
              <a:buSzPts val="4000"/>
              <a:buNone/>
              <a:defRPr>
                <a:solidFill>
                  <a:schemeClr val="lt1"/>
                </a:solidFill>
              </a:defRPr>
            </a:lvl7pPr>
            <a:lvl8pPr lvl="7" rtl="0">
              <a:spcBef>
                <a:spcPts val="0"/>
              </a:spcBef>
              <a:spcAft>
                <a:spcPts val="0"/>
              </a:spcAft>
              <a:buClr>
                <a:schemeClr val="lt1"/>
              </a:buClr>
              <a:buSzPts val="4000"/>
              <a:buNone/>
              <a:defRPr>
                <a:solidFill>
                  <a:schemeClr val="lt1"/>
                </a:solidFill>
              </a:defRPr>
            </a:lvl8pPr>
            <a:lvl9pPr lvl="8" rtl="0">
              <a:spcBef>
                <a:spcPts val="0"/>
              </a:spcBef>
              <a:spcAft>
                <a:spcPts val="0"/>
              </a:spcAft>
              <a:buClr>
                <a:schemeClr val="lt1"/>
              </a:buClr>
              <a:buSzPts val="4000"/>
              <a:buNone/>
              <a:defRPr>
                <a:solidFill>
                  <a:schemeClr val="lt1"/>
                </a:solidFill>
              </a:defRPr>
            </a:lvl9pPr>
          </a:lstStyle>
          <a:p/>
        </p:txBody>
      </p:sp>
      <p:sp>
        <p:nvSpPr>
          <p:cNvPr id="294" name="Google Shape;294;p22"/>
          <p:cNvSpPr txBox="1"/>
          <p:nvPr>
            <p:ph idx="1" type="subTitle"/>
          </p:nvPr>
        </p:nvSpPr>
        <p:spPr>
          <a:xfrm>
            <a:off x="5866975" y="2805763"/>
            <a:ext cx="2334900" cy="54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95" name="Google Shape;295;p22"/>
          <p:cNvSpPr txBox="1"/>
          <p:nvPr>
            <p:ph idx="2" type="subTitle"/>
          </p:nvPr>
        </p:nvSpPr>
        <p:spPr>
          <a:xfrm>
            <a:off x="5866975" y="3851100"/>
            <a:ext cx="2334900" cy="54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96" name="Google Shape;296;p22"/>
          <p:cNvSpPr txBox="1"/>
          <p:nvPr>
            <p:ph idx="3" type="subTitle"/>
          </p:nvPr>
        </p:nvSpPr>
        <p:spPr>
          <a:xfrm>
            <a:off x="5866975" y="1760450"/>
            <a:ext cx="2334900" cy="54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97" name="Google Shape;297;p22"/>
          <p:cNvSpPr/>
          <p:nvPr/>
        </p:nvSpPr>
        <p:spPr>
          <a:xfrm flipH="1" rot="-5400000">
            <a:off x="8528250" y="-26185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p:nvPr/>
        </p:nvSpPr>
        <p:spPr>
          <a:xfrm flipH="1" rot="10800000">
            <a:off x="8790243" y="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2"/>
          <p:cNvSpPr/>
          <p:nvPr/>
        </p:nvSpPr>
        <p:spPr>
          <a:xfrm>
            <a:off x="8790293" y="426600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2"/>
          <p:cNvSpPr/>
          <p:nvPr/>
        </p:nvSpPr>
        <p:spPr>
          <a:xfrm rot="-5400000">
            <a:off x="8528300" y="452785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2"/>
          <p:cNvSpPr/>
          <p:nvPr/>
        </p:nvSpPr>
        <p:spPr>
          <a:xfrm rot="5400000">
            <a:off x="262043" y="-26185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rot="10800000">
            <a:off x="50" y="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
          <p:cNvSpPr/>
          <p:nvPr/>
        </p:nvSpPr>
        <p:spPr>
          <a:xfrm flipH="1">
            <a:off x="0" y="426600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2"/>
          <p:cNvSpPr/>
          <p:nvPr/>
        </p:nvSpPr>
        <p:spPr>
          <a:xfrm flipH="1" rot="5400000">
            <a:off x="261993" y="452785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
          <p:cNvSpPr txBox="1"/>
          <p:nvPr>
            <p:ph idx="4" type="title"/>
          </p:nvPr>
        </p:nvSpPr>
        <p:spPr>
          <a:xfrm>
            <a:off x="5866977" y="2356598"/>
            <a:ext cx="2564100" cy="42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500"/>
              <a:buNone/>
              <a:defRPr sz="2500">
                <a:solidFill>
                  <a:schemeClr val="accent1"/>
                </a:solidFill>
              </a:defRPr>
            </a:lvl1pPr>
            <a:lvl2pPr lvl="1" rtl="0">
              <a:spcBef>
                <a:spcPts val="0"/>
              </a:spcBef>
              <a:spcAft>
                <a:spcPts val="0"/>
              </a:spcAft>
              <a:buClr>
                <a:schemeClr val="accent1"/>
              </a:buClr>
              <a:buSzPts val="2500"/>
              <a:buNone/>
              <a:defRPr sz="2500">
                <a:solidFill>
                  <a:schemeClr val="accent1"/>
                </a:solidFill>
              </a:defRPr>
            </a:lvl2pPr>
            <a:lvl3pPr lvl="2" rtl="0">
              <a:spcBef>
                <a:spcPts val="0"/>
              </a:spcBef>
              <a:spcAft>
                <a:spcPts val="0"/>
              </a:spcAft>
              <a:buClr>
                <a:schemeClr val="accent1"/>
              </a:buClr>
              <a:buSzPts val="2500"/>
              <a:buNone/>
              <a:defRPr sz="2500">
                <a:solidFill>
                  <a:schemeClr val="accent1"/>
                </a:solidFill>
              </a:defRPr>
            </a:lvl3pPr>
            <a:lvl4pPr lvl="3" rtl="0">
              <a:spcBef>
                <a:spcPts val="0"/>
              </a:spcBef>
              <a:spcAft>
                <a:spcPts val="0"/>
              </a:spcAft>
              <a:buClr>
                <a:schemeClr val="accent1"/>
              </a:buClr>
              <a:buSzPts val="2500"/>
              <a:buNone/>
              <a:defRPr sz="2500">
                <a:solidFill>
                  <a:schemeClr val="accent1"/>
                </a:solidFill>
              </a:defRPr>
            </a:lvl4pPr>
            <a:lvl5pPr lvl="4" rtl="0">
              <a:spcBef>
                <a:spcPts val="0"/>
              </a:spcBef>
              <a:spcAft>
                <a:spcPts val="0"/>
              </a:spcAft>
              <a:buClr>
                <a:schemeClr val="accent1"/>
              </a:buClr>
              <a:buSzPts val="2500"/>
              <a:buNone/>
              <a:defRPr sz="2500">
                <a:solidFill>
                  <a:schemeClr val="accent1"/>
                </a:solidFill>
              </a:defRPr>
            </a:lvl5pPr>
            <a:lvl6pPr lvl="5" rtl="0">
              <a:spcBef>
                <a:spcPts val="0"/>
              </a:spcBef>
              <a:spcAft>
                <a:spcPts val="0"/>
              </a:spcAft>
              <a:buClr>
                <a:schemeClr val="accent1"/>
              </a:buClr>
              <a:buSzPts val="2500"/>
              <a:buNone/>
              <a:defRPr sz="2500">
                <a:solidFill>
                  <a:schemeClr val="accent1"/>
                </a:solidFill>
              </a:defRPr>
            </a:lvl6pPr>
            <a:lvl7pPr lvl="6" rtl="0">
              <a:spcBef>
                <a:spcPts val="0"/>
              </a:spcBef>
              <a:spcAft>
                <a:spcPts val="0"/>
              </a:spcAft>
              <a:buClr>
                <a:schemeClr val="accent1"/>
              </a:buClr>
              <a:buSzPts val="2500"/>
              <a:buNone/>
              <a:defRPr sz="2500">
                <a:solidFill>
                  <a:schemeClr val="accent1"/>
                </a:solidFill>
              </a:defRPr>
            </a:lvl7pPr>
            <a:lvl8pPr lvl="7" rtl="0">
              <a:spcBef>
                <a:spcPts val="0"/>
              </a:spcBef>
              <a:spcAft>
                <a:spcPts val="0"/>
              </a:spcAft>
              <a:buClr>
                <a:schemeClr val="accent1"/>
              </a:buClr>
              <a:buSzPts val="2500"/>
              <a:buNone/>
              <a:defRPr sz="2500">
                <a:solidFill>
                  <a:schemeClr val="accent1"/>
                </a:solidFill>
              </a:defRPr>
            </a:lvl8pPr>
            <a:lvl9pPr lvl="8" rtl="0">
              <a:spcBef>
                <a:spcPts val="0"/>
              </a:spcBef>
              <a:spcAft>
                <a:spcPts val="0"/>
              </a:spcAft>
              <a:buClr>
                <a:schemeClr val="accent1"/>
              </a:buClr>
              <a:buSzPts val="2500"/>
              <a:buNone/>
              <a:defRPr sz="2500">
                <a:solidFill>
                  <a:schemeClr val="accent1"/>
                </a:solidFill>
              </a:defRPr>
            </a:lvl9pPr>
          </a:lstStyle>
          <a:p/>
        </p:txBody>
      </p:sp>
      <p:sp>
        <p:nvSpPr>
          <p:cNvPr id="306" name="Google Shape;306;p22"/>
          <p:cNvSpPr txBox="1"/>
          <p:nvPr>
            <p:ph idx="5" type="title"/>
          </p:nvPr>
        </p:nvSpPr>
        <p:spPr>
          <a:xfrm>
            <a:off x="5866977" y="3401925"/>
            <a:ext cx="2564100" cy="42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500"/>
              <a:buNone/>
              <a:defRPr sz="2500">
                <a:solidFill>
                  <a:schemeClr val="accent1"/>
                </a:solidFill>
              </a:defRPr>
            </a:lvl1pPr>
            <a:lvl2pPr lvl="1" rtl="0">
              <a:spcBef>
                <a:spcPts val="0"/>
              </a:spcBef>
              <a:spcAft>
                <a:spcPts val="0"/>
              </a:spcAft>
              <a:buClr>
                <a:schemeClr val="accent1"/>
              </a:buClr>
              <a:buSzPts val="2500"/>
              <a:buNone/>
              <a:defRPr sz="2500">
                <a:solidFill>
                  <a:schemeClr val="accent1"/>
                </a:solidFill>
              </a:defRPr>
            </a:lvl2pPr>
            <a:lvl3pPr lvl="2" rtl="0">
              <a:spcBef>
                <a:spcPts val="0"/>
              </a:spcBef>
              <a:spcAft>
                <a:spcPts val="0"/>
              </a:spcAft>
              <a:buClr>
                <a:schemeClr val="accent1"/>
              </a:buClr>
              <a:buSzPts val="2500"/>
              <a:buNone/>
              <a:defRPr sz="2500">
                <a:solidFill>
                  <a:schemeClr val="accent1"/>
                </a:solidFill>
              </a:defRPr>
            </a:lvl3pPr>
            <a:lvl4pPr lvl="3" rtl="0">
              <a:spcBef>
                <a:spcPts val="0"/>
              </a:spcBef>
              <a:spcAft>
                <a:spcPts val="0"/>
              </a:spcAft>
              <a:buClr>
                <a:schemeClr val="accent1"/>
              </a:buClr>
              <a:buSzPts val="2500"/>
              <a:buNone/>
              <a:defRPr sz="2500">
                <a:solidFill>
                  <a:schemeClr val="accent1"/>
                </a:solidFill>
              </a:defRPr>
            </a:lvl4pPr>
            <a:lvl5pPr lvl="4" rtl="0">
              <a:spcBef>
                <a:spcPts val="0"/>
              </a:spcBef>
              <a:spcAft>
                <a:spcPts val="0"/>
              </a:spcAft>
              <a:buClr>
                <a:schemeClr val="accent1"/>
              </a:buClr>
              <a:buSzPts val="2500"/>
              <a:buNone/>
              <a:defRPr sz="2500">
                <a:solidFill>
                  <a:schemeClr val="accent1"/>
                </a:solidFill>
              </a:defRPr>
            </a:lvl5pPr>
            <a:lvl6pPr lvl="5" rtl="0">
              <a:spcBef>
                <a:spcPts val="0"/>
              </a:spcBef>
              <a:spcAft>
                <a:spcPts val="0"/>
              </a:spcAft>
              <a:buClr>
                <a:schemeClr val="accent1"/>
              </a:buClr>
              <a:buSzPts val="2500"/>
              <a:buNone/>
              <a:defRPr sz="2500">
                <a:solidFill>
                  <a:schemeClr val="accent1"/>
                </a:solidFill>
              </a:defRPr>
            </a:lvl6pPr>
            <a:lvl7pPr lvl="6" rtl="0">
              <a:spcBef>
                <a:spcPts val="0"/>
              </a:spcBef>
              <a:spcAft>
                <a:spcPts val="0"/>
              </a:spcAft>
              <a:buClr>
                <a:schemeClr val="accent1"/>
              </a:buClr>
              <a:buSzPts val="2500"/>
              <a:buNone/>
              <a:defRPr sz="2500">
                <a:solidFill>
                  <a:schemeClr val="accent1"/>
                </a:solidFill>
              </a:defRPr>
            </a:lvl7pPr>
            <a:lvl8pPr lvl="7" rtl="0">
              <a:spcBef>
                <a:spcPts val="0"/>
              </a:spcBef>
              <a:spcAft>
                <a:spcPts val="0"/>
              </a:spcAft>
              <a:buClr>
                <a:schemeClr val="accent1"/>
              </a:buClr>
              <a:buSzPts val="2500"/>
              <a:buNone/>
              <a:defRPr sz="2500">
                <a:solidFill>
                  <a:schemeClr val="accent1"/>
                </a:solidFill>
              </a:defRPr>
            </a:lvl8pPr>
            <a:lvl9pPr lvl="8" rtl="0">
              <a:spcBef>
                <a:spcPts val="0"/>
              </a:spcBef>
              <a:spcAft>
                <a:spcPts val="0"/>
              </a:spcAft>
              <a:buClr>
                <a:schemeClr val="accent1"/>
              </a:buClr>
              <a:buSzPts val="2500"/>
              <a:buNone/>
              <a:defRPr sz="2500">
                <a:solidFill>
                  <a:schemeClr val="accent1"/>
                </a:solidFill>
              </a:defRPr>
            </a:lvl9pPr>
          </a:lstStyle>
          <a:p/>
        </p:txBody>
      </p:sp>
      <p:sp>
        <p:nvSpPr>
          <p:cNvPr id="307" name="Google Shape;307;p22"/>
          <p:cNvSpPr txBox="1"/>
          <p:nvPr>
            <p:ph idx="6" type="title"/>
          </p:nvPr>
        </p:nvSpPr>
        <p:spPr>
          <a:xfrm>
            <a:off x="5866977" y="1311300"/>
            <a:ext cx="2564100" cy="42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500"/>
              <a:buNone/>
              <a:defRPr sz="2500">
                <a:solidFill>
                  <a:schemeClr val="accent1"/>
                </a:solidFill>
              </a:defRPr>
            </a:lvl1pPr>
            <a:lvl2pPr lvl="1" rtl="0">
              <a:spcBef>
                <a:spcPts val="0"/>
              </a:spcBef>
              <a:spcAft>
                <a:spcPts val="0"/>
              </a:spcAft>
              <a:buClr>
                <a:schemeClr val="accent1"/>
              </a:buClr>
              <a:buSzPts val="2500"/>
              <a:buNone/>
              <a:defRPr sz="2500">
                <a:solidFill>
                  <a:schemeClr val="accent1"/>
                </a:solidFill>
              </a:defRPr>
            </a:lvl2pPr>
            <a:lvl3pPr lvl="2" rtl="0">
              <a:spcBef>
                <a:spcPts val="0"/>
              </a:spcBef>
              <a:spcAft>
                <a:spcPts val="0"/>
              </a:spcAft>
              <a:buClr>
                <a:schemeClr val="accent1"/>
              </a:buClr>
              <a:buSzPts val="2500"/>
              <a:buNone/>
              <a:defRPr sz="2500">
                <a:solidFill>
                  <a:schemeClr val="accent1"/>
                </a:solidFill>
              </a:defRPr>
            </a:lvl3pPr>
            <a:lvl4pPr lvl="3" rtl="0">
              <a:spcBef>
                <a:spcPts val="0"/>
              </a:spcBef>
              <a:spcAft>
                <a:spcPts val="0"/>
              </a:spcAft>
              <a:buClr>
                <a:schemeClr val="accent1"/>
              </a:buClr>
              <a:buSzPts val="2500"/>
              <a:buNone/>
              <a:defRPr sz="2500">
                <a:solidFill>
                  <a:schemeClr val="accent1"/>
                </a:solidFill>
              </a:defRPr>
            </a:lvl4pPr>
            <a:lvl5pPr lvl="4" rtl="0">
              <a:spcBef>
                <a:spcPts val="0"/>
              </a:spcBef>
              <a:spcAft>
                <a:spcPts val="0"/>
              </a:spcAft>
              <a:buClr>
                <a:schemeClr val="accent1"/>
              </a:buClr>
              <a:buSzPts val="2500"/>
              <a:buNone/>
              <a:defRPr sz="2500">
                <a:solidFill>
                  <a:schemeClr val="accent1"/>
                </a:solidFill>
              </a:defRPr>
            </a:lvl5pPr>
            <a:lvl6pPr lvl="5" rtl="0">
              <a:spcBef>
                <a:spcPts val="0"/>
              </a:spcBef>
              <a:spcAft>
                <a:spcPts val="0"/>
              </a:spcAft>
              <a:buClr>
                <a:schemeClr val="accent1"/>
              </a:buClr>
              <a:buSzPts val="2500"/>
              <a:buNone/>
              <a:defRPr sz="2500">
                <a:solidFill>
                  <a:schemeClr val="accent1"/>
                </a:solidFill>
              </a:defRPr>
            </a:lvl6pPr>
            <a:lvl7pPr lvl="6" rtl="0">
              <a:spcBef>
                <a:spcPts val="0"/>
              </a:spcBef>
              <a:spcAft>
                <a:spcPts val="0"/>
              </a:spcAft>
              <a:buClr>
                <a:schemeClr val="accent1"/>
              </a:buClr>
              <a:buSzPts val="2500"/>
              <a:buNone/>
              <a:defRPr sz="2500">
                <a:solidFill>
                  <a:schemeClr val="accent1"/>
                </a:solidFill>
              </a:defRPr>
            </a:lvl7pPr>
            <a:lvl8pPr lvl="7" rtl="0">
              <a:spcBef>
                <a:spcPts val="0"/>
              </a:spcBef>
              <a:spcAft>
                <a:spcPts val="0"/>
              </a:spcAft>
              <a:buClr>
                <a:schemeClr val="accent1"/>
              </a:buClr>
              <a:buSzPts val="2500"/>
              <a:buNone/>
              <a:defRPr sz="2500">
                <a:solidFill>
                  <a:schemeClr val="accent1"/>
                </a:solidFill>
              </a:defRPr>
            </a:lvl8pPr>
            <a:lvl9pPr lvl="8" rtl="0">
              <a:spcBef>
                <a:spcPts val="0"/>
              </a:spcBef>
              <a:spcAft>
                <a:spcPts val="0"/>
              </a:spcAft>
              <a:buClr>
                <a:schemeClr val="accent1"/>
              </a:buClr>
              <a:buSzPts val="2500"/>
              <a:buNone/>
              <a:defRPr sz="2500">
                <a:solidFill>
                  <a:schemeClr val="accent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_1_2_1">
    <p:bg>
      <p:bgPr>
        <a:solidFill>
          <a:schemeClr val="accent3"/>
        </a:solidFill>
      </p:bgPr>
    </p:bg>
    <p:spTree>
      <p:nvGrpSpPr>
        <p:cNvPr id="308" name="Shape 308"/>
        <p:cNvGrpSpPr/>
        <p:nvPr/>
      </p:nvGrpSpPr>
      <p:grpSpPr>
        <a:xfrm>
          <a:off x="0" y="0"/>
          <a:ext cx="0" cy="0"/>
          <a:chOff x="0" y="0"/>
          <a:chExt cx="0" cy="0"/>
        </a:xfrm>
      </p:grpSpPr>
      <p:sp>
        <p:nvSpPr>
          <p:cNvPr id="309" name="Google Shape;309;p23"/>
          <p:cNvSpPr txBox="1"/>
          <p:nvPr>
            <p:ph type="title"/>
          </p:nvPr>
        </p:nvSpPr>
        <p:spPr>
          <a:xfrm>
            <a:off x="720000" y="475488"/>
            <a:ext cx="7711200" cy="48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Clr>
                <a:schemeClr val="lt1"/>
              </a:buClr>
              <a:buSzPts val="4000"/>
              <a:buNone/>
              <a:defRPr>
                <a:solidFill>
                  <a:schemeClr val="lt1"/>
                </a:solidFill>
              </a:defRPr>
            </a:lvl2pPr>
            <a:lvl3pPr lvl="2" rtl="0">
              <a:spcBef>
                <a:spcPts val="0"/>
              </a:spcBef>
              <a:spcAft>
                <a:spcPts val="0"/>
              </a:spcAft>
              <a:buClr>
                <a:schemeClr val="lt1"/>
              </a:buClr>
              <a:buSzPts val="4000"/>
              <a:buNone/>
              <a:defRPr>
                <a:solidFill>
                  <a:schemeClr val="lt1"/>
                </a:solidFill>
              </a:defRPr>
            </a:lvl3pPr>
            <a:lvl4pPr lvl="3" rtl="0">
              <a:spcBef>
                <a:spcPts val="0"/>
              </a:spcBef>
              <a:spcAft>
                <a:spcPts val="0"/>
              </a:spcAft>
              <a:buClr>
                <a:schemeClr val="lt1"/>
              </a:buClr>
              <a:buSzPts val="4000"/>
              <a:buNone/>
              <a:defRPr>
                <a:solidFill>
                  <a:schemeClr val="lt1"/>
                </a:solidFill>
              </a:defRPr>
            </a:lvl4pPr>
            <a:lvl5pPr lvl="4" rtl="0">
              <a:spcBef>
                <a:spcPts val="0"/>
              </a:spcBef>
              <a:spcAft>
                <a:spcPts val="0"/>
              </a:spcAft>
              <a:buClr>
                <a:schemeClr val="lt1"/>
              </a:buClr>
              <a:buSzPts val="4000"/>
              <a:buNone/>
              <a:defRPr>
                <a:solidFill>
                  <a:schemeClr val="lt1"/>
                </a:solidFill>
              </a:defRPr>
            </a:lvl5pPr>
            <a:lvl6pPr lvl="5" rtl="0">
              <a:spcBef>
                <a:spcPts val="0"/>
              </a:spcBef>
              <a:spcAft>
                <a:spcPts val="0"/>
              </a:spcAft>
              <a:buClr>
                <a:schemeClr val="lt1"/>
              </a:buClr>
              <a:buSzPts val="4000"/>
              <a:buNone/>
              <a:defRPr>
                <a:solidFill>
                  <a:schemeClr val="lt1"/>
                </a:solidFill>
              </a:defRPr>
            </a:lvl6pPr>
            <a:lvl7pPr lvl="6" rtl="0">
              <a:spcBef>
                <a:spcPts val="0"/>
              </a:spcBef>
              <a:spcAft>
                <a:spcPts val="0"/>
              </a:spcAft>
              <a:buClr>
                <a:schemeClr val="lt1"/>
              </a:buClr>
              <a:buSzPts val="4000"/>
              <a:buNone/>
              <a:defRPr>
                <a:solidFill>
                  <a:schemeClr val="lt1"/>
                </a:solidFill>
              </a:defRPr>
            </a:lvl7pPr>
            <a:lvl8pPr lvl="7" rtl="0">
              <a:spcBef>
                <a:spcPts val="0"/>
              </a:spcBef>
              <a:spcAft>
                <a:spcPts val="0"/>
              </a:spcAft>
              <a:buClr>
                <a:schemeClr val="lt1"/>
              </a:buClr>
              <a:buSzPts val="4000"/>
              <a:buNone/>
              <a:defRPr>
                <a:solidFill>
                  <a:schemeClr val="lt1"/>
                </a:solidFill>
              </a:defRPr>
            </a:lvl8pPr>
            <a:lvl9pPr lvl="8" rtl="0">
              <a:spcBef>
                <a:spcPts val="0"/>
              </a:spcBef>
              <a:spcAft>
                <a:spcPts val="0"/>
              </a:spcAft>
              <a:buClr>
                <a:schemeClr val="lt1"/>
              </a:buClr>
              <a:buSzPts val="4000"/>
              <a:buNone/>
              <a:defRPr>
                <a:solidFill>
                  <a:schemeClr val="lt1"/>
                </a:solidFill>
              </a:defRPr>
            </a:lvl9pPr>
          </a:lstStyle>
          <a:p/>
        </p:txBody>
      </p:sp>
      <p:sp>
        <p:nvSpPr>
          <p:cNvPr id="310" name="Google Shape;310;p23"/>
          <p:cNvSpPr txBox="1"/>
          <p:nvPr>
            <p:ph idx="1" type="subTitle"/>
          </p:nvPr>
        </p:nvSpPr>
        <p:spPr>
          <a:xfrm>
            <a:off x="713225" y="1488900"/>
            <a:ext cx="3655500" cy="311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11" name="Google Shape;311;p23"/>
          <p:cNvSpPr txBox="1"/>
          <p:nvPr>
            <p:ph idx="2" type="subTitle"/>
          </p:nvPr>
        </p:nvSpPr>
        <p:spPr>
          <a:xfrm>
            <a:off x="4755220" y="1488900"/>
            <a:ext cx="3655500" cy="311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12" name="Google Shape;312;p23"/>
          <p:cNvSpPr/>
          <p:nvPr/>
        </p:nvSpPr>
        <p:spPr>
          <a:xfrm flipH="1" rot="-5400000">
            <a:off x="8528250" y="-26185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3"/>
          <p:cNvSpPr/>
          <p:nvPr/>
        </p:nvSpPr>
        <p:spPr>
          <a:xfrm flipH="1" rot="10800000">
            <a:off x="8790243" y="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3"/>
          <p:cNvSpPr/>
          <p:nvPr/>
        </p:nvSpPr>
        <p:spPr>
          <a:xfrm>
            <a:off x="8790293" y="426600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3"/>
          <p:cNvSpPr/>
          <p:nvPr/>
        </p:nvSpPr>
        <p:spPr>
          <a:xfrm rot="-5400000">
            <a:off x="8528300" y="452785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3"/>
          <p:cNvSpPr/>
          <p:nvPr/>
        </p:nvSpPr>
        <p:spPr>
          <a:xfrm rot="5400000">
            <a:off x="262043" y="-26185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3"/>
          <p:cNvSpPr/>
          <p:nvPr/>
        </p:nvSpPr>
        <p:spPr>
          <a:xfrm rot="10800000">
            <a:off x="50" y="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3"/>
          <p:cNvSpPr/>
          <p:nvPr/>
        </p:nvSpPr>
        <p:spPr>
          <a:xfrm flipH="1">
            <a:off x="0" y="426600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3"/>
          <p:cNvSpPr/>
          <p:nvPr/>
        </p:nvSpPr>
        <p:spPr>
          <a:xfrm flipH="1" rot="5400000">
            <a:off x="261993" y="452785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9_1_1">
    <p:bg>
      <p:bgPr>
        <a:solidFill>
          <a:schemeClr val="lt2"/>
        </a:solidFill>
      </p:bgPr>
    </p:bg>
    <p:spTree>
      <p:nvGrpSpPr>
        <p:cNvPr id="320" name="Shape 320"/>
        <p:cNvGrpSpPr/>
        <p:nvPr/>
      </p:nvGrpSpPr>
      <p:grpSpPr>
        <a:xfrm>
          <a:off x="0" y="0"/>
          <a:ext cx="0" cy="0"/>
          <a:chOff x="0" y="0"/>
          <a:chExt cx="0" cy="0"/>
        </a:xfrm>
      </p:grpSpPr>
      <p:sp>
        <p:nvSpPr>
          <p:cNvPr id="321" name="Google Shape;321;p24"/>
          <p:cNvSpPr/>
          <p:nvPr/>
        </p:nvSpPr>
        <p:spPr>
          <a:xfrm>
            <a:off x="4572000" y="-35850"/>
            <a:ext cx="4629300" cy="52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txBox="1"/>
          <p:nvPr>
            <p:ph idx="1" type="subTitle"/>
          </p:nvPr>
        </p:nvSpPr>
        <p:spPr>
          <a:xfrm>
            <a:off x="1304069" y="1775700"/>
            <a:ext cx="2411400" cy="54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23" name="Google Shape;323;p24"/>
          <p:cNvSpPr txBox="1"/>
          <p:nvPr>
            <p:ph idx="2" type="subTitle"/>
          </p:nvPr>
        </p:nvSpPr>
        <p:spPr>
          <a:xfrm>
            <a:off x="5450189" y="1775700"/>
            <a:ext cx="2411400" cy="54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324" name="Google Shape;324;p24"/>
          <p:cNvSpPr txBox="1"/>
          <p:nvPr>
            <p:ph type="title"/>
          </p:nvPr>
        </p:nvSpPr>
        <p:spPr>
          <a:xfrm>
            <a:off x="1349369" y="1250331"/>
            <a:ext cx="2320800" cy="42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a:solidFill>
                  <a:schemeClr val="lt1"/>
                </a:solidFill>
              </a:defRPr>
            </a:lvl1pPr>
            <a:lvl2pPr lvl="1" rtl="0" algn="ctr">
              <a:spcBef>
                <a:spcPts val="0"/>
              </a:spcBef>
              <a:spcAft>
                <a:spcPts val="0"/>
              </a:spcAft>
              <a:buClr>
                <a:schemeClr val="lt1"/>
              </a:buClr>
              <a:buSzPts val="3300"/>
              <a:buNone/>
              <a:defRPr sz="3300">
                <a:solidFill>
                  <a:schemeClr val="lt1"/>
                </a:solidFill>
              </a:defRPr>
            </a:lvl2pPr>
            <a:lvl3pPr lvl="2" rtl="0" algn="ctr">
              <a:spcBef>
                <a:spcPts val="0"/>
              </a:spcBef>
              <a:spcAft>
                <a:spcPts val="0"/>
              </a:spcAft>
              <a:buClr>
                <a:schemeClr val="lt1"/>
              </a:buClr>
              <a:buSzPts val="3300"/>
              <a:buNone/>
              <a:defRPr sz="3300">
                <a:solidFill>
                  <a:schemeClr val="lt1"/>
                </a:solidFill>
              </a:defRPr>
            </a:lvl3pPr>
            <a:lvl4pPr lvl="3" rtl="0" algn="ctr">
              <a:spcBef>
                <a:spcPts val="0"/>
              </a:spcBef>
              <a:spcAft>
                <a:spcPts val="0"/>
              </a:spcAft>
              <a:buClr>
                <a:schemeClr val="lt1"/>
              </a:buClr>
              <a:buSzPts val="3300"/>
              <a:buNone/>
              <a:defRPr sz="3300">
                <a:solidFill>
                  <a:schemeClr val="lt1"/>
                </a:solidFill>
              </a:defRPr>
            </a:lvl4pPr>
            <a:lvl5pPr lvl="4" rtl="0" algn="ctr">
              <a:spcBef>
                <a:spcPts val="0"/>
              </a:spcBef>
              <a:spcAft>
                <a:spcPts val="0"/>
              </a:spcAft>
              <a:buClr>
                <a:schemeClr val="lt1"/>
              </a:buClr>
              <a:buSzPts val="3300"/>
              <a:buNone/>
              <a:defRPr sz="3300">
                <a:solidFill>
                  <a:schemeClr val="lt1"/>
                </a:solidFill>
              </a:defRPr>
            </a:lvl5pPr>
            <a:lvl6pPr lvl="5" rtl="0" algn="ctr">
              <a:spcBef>
                <a:spcPts val="0"/>
              </a:spcBef>
              <a:spcAft>
                <a:spcPts val="0"/>
              </a:spcAft>
              <a:buClr>
                <a:schemeClr val="lt1"/>
              </a:buClr>
              <a:buSzPts val="3300"/>
              <a:buNone/>
              <a:defRPr sz="3300">
                <a:solidFill>
                  <a:schemeClr val="lt1"/>
                </a:solidFill>
              </a:defRPr>
            </a:lvl6pPr>
            <a:lvl7pPr lvl="6" rtl="0" algn="ctr">
              <a:spcBef>
                <a:spcPts val="0"/>
              </a:spcBef>
              <a:spcAft>
                <a:spcPts val="0"/>
              </a:spcAft>
              <a:buClr>
                <a:schemeClr val="lt1"/>
              </a:buClr>
              <a:buSzPts val="3300"/>
              <a:buNone/>
              <a:defRPr sz="3300">
                <a:solidFill>
                  <a:schemeClr val="lt1"/>
                </a:solidFill>
              </a:defRPr>
            </a:lvl7pPr>
            <a:lvl8pPr lvl="7" rtl="0" algn="ctr">
              <a:spcBef>
                <a:spcPts val="0"/>
              </a:spcBef>
              <a:spcAft>
                <a:spcPts val="0"/>
              </a:spcAft>
              <a:buClr>
                <a:schemeClr val="lt1"/>
              </a:buClr>
              <a:buSzPts val="3300"/>
              <a:buNone/>
              <a:defRPr sz="3300">
                <a:solidFill>
                  <a:schemeClr val="lt1"/>
                </a:solidFill>
              </a:defRPr>
            </a:lvl8pPr>
            <a:lvl9pPr lvl="8" rtl="0" algn="ctr">
              <a:spcBef>
                <a:spcPts val="0"/>
              </a:spcBef>
              <a:spcAft>
                <a:spcPts val="0"/>
              </a:spcAft>
              <a:buClr>
                <a:schemeClr val="lt1"/>
              </a:buClr>
              <a:buSzPts val="3300"/>
              <a:buNone/>
              <a:defRPr sz="3300">
                <a:solidFill>
                  <a:schemeClr val="lt1"/>
                </a:solidFill>
              </a:defRPr>
            </a:lvl9pPr>
          </a:lstStyle>
          <a:p/>
        </p:txBody>
      </p:sp>
      <p:sp>
        <p:nvSpPr>
          <p:cNvPr id="325" name="Google Shape;325;p24"/>
          <p:cNvSpPr txBox="1"/>
          <p:nvPr>
            <p:ph idx="3" type="title"/>
          </p:nvPr>
        </p:nvSpPr>
        <p:spPr>
          <a:xfrm>
            <a:off x="5495489" y="1250331"/>
            <a:ext cx="2320800" cy="42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lgn="ctr">
              <a:spcBef>
                <a:spcPts val="0"/>
              </a:spcBef>
              <a:spcAft>
                <a:spcPts val="0"/>
              </a:spcAft>
              <a:buClr>
                <a:schemeClr val="dk2"/>
              </a:buClr>
              <a:buSzPts val="3300"/>
              <a:buNone/>
              <a:defRPr sz="3300">
                <a:solidFill>
                  <a:schemeClr val="dk2"/>
                </a:solidFill>
              </a:defRPr>
            </a:lvl2pPr>
            <a:lvl3pPr lvl="2" rtl="0" algn="ctr">
              <a:spcBef>
                <a:spcPts val="0"/>
              </a:spcBef>
              <a:spcAft>
                <a:spcPts val="0"/>
              </a:spcAft>
              <a:buClr>
                <a:schemeClr val="dk2"/>
              </a:buClr>
              <a:buSzPts val="3300"/>
              <a:buNone/>
              <a:defRPr sz="3300">
                <a:solidFill>
                  <a:schemeClr val="dk2"/>
                </a:solidFill>
              </a:defRPr>
            </a:lvl3pPr>
            <a:lvl4pPr lvl="3" rtl="0" algn="ctr">
              <a:spcBef>
                <a:spcPts val="0"/>
              </a:spcBef>
              <a:spcAft>
                <a:spcPts val="0"/>
              </a:spcAft>
              <a:buClr>
                <a:schemeClr val="dk2"/>
              </a:buClr>
              <a:buSzPts val="3300"/>
              <a:buNone/>
              <a:defRPr sz="3300">
                <a:solidFill>
                  <a:schemeClr val="dk2"/>
                </a:solidFill>
              </a:defRPr>
            </a:lvl4pPr>
            <a:lvl5pPr lvl="4" rtl="0" algn="ctr">
              <a:spcBef>
                <a:spcPts val="0"/>
              </a:spcBef>
              <a:spcAft>
                <a:spcPts val="0"/>
              </a:spcAft>
              <a:buClr>
                <a:schemeClr val="dk2"/>
              </a:buClr>
              <a:buSzPts val="3300"/>
              <a:buNone/>
              <a:defRPr sz="3300">
                <a:solidFill>
                  <a:schemeClr val="dk2"/>
                </a:solidFill>
              </a:defRPr>
            </a:lvl5pPr>
            <a:lvl6pPr lvl="5" rtl="0" algn="ctr">
              <a:spcBef>
                <a:spcPts val="0"/>
              </a:spcBef>
              <a:spcAft>
                <a:spcPts val="0"/>
              </a:spcAft>
              <a:buClr>
                <a:schemeClr val="dk2"/>
              </a:buClr>
              <a:buSzPts val="3300"/>
              <a:buNone/>
              <a:defRPr sz="3300">
                <a:solidFill>
                  <a:schemeClr val="dk2"/>
                </a:solidFill>
              </a:defRPr>
            </a:lvl6pPr>
            <a:lvl7pPr lvl="6" rtl="0" algn="ctr">
              <a:spcBef>
                <a:spcPts val="0"/>
              </a:spcBef>
              <a:spcAft>
                <a:spcPts val="0"/>
              </a:spcAft>
              <a:buClr>
                <a:schemeClr val="dk2"/>
              </a:buClr>
              <a:buSzPts val="3300"/>
              <a:buNone/>
              <a:defRPr sz="3300">
                <a:solidFill>
                  <a:schemeClr val="dk2"/>
                </a:solidFill>
              </a:defRPr>
            </a:lvl7pPr>
            <a:lvl8pPr lvl="7" rtl="0" algn="ctr">
              <a:spcBef>
                <a:spcPts val="0"/>
              </a:spcBef>
              <a:spcAft>
                <a:spcPts val="0"/>
              </a:spcAft>
              <a:buClr>
                <a:schemeClr val="dk2"/>
              </a:buClr>
              <a:buSzPts val="3300"/>
              <a:buNone/>
              <a:defRPr sz="3300">
                <a:solidFill>
                  <a:schemeClr val="dk2"/>
                </a:solidFill>
              </a:defRPr>
            </a:lvl8pPr>
            <a:lvl9pPr lvl="8" rtl="0" algn="ctr">
              <a:spcBef>
                <a:spcPts val="0"/>
              </a:spcBef>
              <a:spcAft>
                <a:spcPts val="0"/>
              </a:spcAft>
              <a:buClr>
                <a:schemeClr val="dk2"/>
              </a:buClr>
              <a:buSzPts val="3300"/>
              <a:buNone/>
              <a:defRPr sz="3300">
                <a:solidFill>
                  <a:schemeClr val="dk2"/>
                </a:solidFill>
              </a:defRPr>
            </a:lvl9pPr>
          </a:lstStyle>
          <a:p/>
        </p:txBody>
      </p:sp>
      <p:sp>
        <p:nvSpPr>
          <p:cNvPr id="326" name="Google Shape;326;p24"/>
          <p:cNvSpPr/>
          <p:nvPr/>
        </p:nvSpPr>
        <p:spPr>
          <a:xfrm rot="5400000">
            <a:off x="262043" y="-261850"/>
            <a:ext cx="353700" cy="877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4"/>
          <p:cNvSpPr/>
          <p:nvPr/>
        </p:nvSpPr>
        <p:spPr>
          <a:xfrm rot="10800000">
            <a:off x="50" y="0"/>
            <a:ext cx="353700" cy="8775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4"/>
          <p:cNvSpPr/>
          <p:nvPr/>
        </p:nvSpPr>
        <p:spPr>
          <a:xfrm flipH="1" rot="10800000">
            <a:off x="8790293" y="-60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4"/>
          <p:cNvSpPr/>
          <p:nvPr/>
        </p:nvSpPr>
        <p:spPr>
          <a:xfrm flipH="1" rot="-5400000">
            <a:off x="8528300" y="-26250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pos="2880">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8">
    <p:bg>
      <p:bgPr>
        <a:solidFill>
          <a:schemeClr val="accent3"/>
        </a:solidFill>
      </p:bgPr>
    </p:bg>
    <p:spTree>
      <p:nvGrpSpPr>
        <p:cNvPr id="330" name="Shape 330"/>
        <p:cNvGrpSpPr/>
        <p:nvPr/>
      </p:nvGrpSpPr>
      <p:grpSpPr>
        <a:xfrm>
          <a:off x="0" y="0"/>
          <a:ext cx="0" cy="0"/>
          <a:chOff x="0" y="0"/>
          <a:chExt cx="0" cy="0"/>
        </a:xfrm>
      </p:grpSpPr>
      <p:sp>
        <p:nvSpPr>
          <p:cNvPr id="331" name="Google Shape;331;p25"/>
          <p:cNvSpPr txBox="1"/>
          <p:nvPr>
            <p:ph type="title"/>
          </p:nvPr>
        </p:nvSpPr>
        <p:spPr>
          <a:xfrm>
            <a:off x="3953875" y="1154096"/>
            <a:ext cx="4476900" cy="1016400"/>
          </a:xfrm>
          <a:prstGeom prst="rect">
            <a:avLst/>
          </a:prstGeom>
        </p:spPr>
        <p:txBody>
          <a:bodyPr anchorCtr="0" anchor="ctr" bIns="0" lIns="0" spcFirstLastPara="1" rIns="91425" wrap="square" tIns="0">
            <a:noAutofit/>
          </a:bodyPr>
          <a:lstStyle>
            <a:lvl1pPr lvl="0" rtl="0" algn="r">
              <a:lnSpc>
                <a:spcPct val="90000"/>
              </a:lnSpc>
              <a:spcBef>
                <a:spcPts val="0"/>
              </a:spcBef>
              <a:spcAft>
                <a:spcPts val="0"/>
              </a:spcAft>
              <a:buSzPts val="4000"/>
              <a:buNone/>
              <a:defRPr sz="4000"/>
            </a:lvl1pPr>
            <a:lvl2pPr lvl="1" rtl="0" algn="r">
              <a:lnSpc>
                <a:spcPct val="90000"/>
              </a:lnSpc>
              <a:spcBef>
                <a:spcPts val="0"/>
              </a:spcBef>
              <a:spcAft>
                <a:spcPts val="0"/>
              </a:spcAft>
              <a:buClr>
                <a:schemeClr val="lt1"/>
              </a:buClr>
              <a:buSzPts val="3800"/>
              <a:buNone/>
              <a:defRPr sz="3800">
                <a:solidFill>
                  <a:schemeClr val="lt1"/>
                </a:solidFill>
              </a:defRPr>
            </a:lvl2pPr>
            <a:lvl3pPr lvl="2" rtl="0" algn="r">
              <a:lnSpc>
                <a:spcPct val="90000"/>
              </a:lnSpc>
              <a:spcBef>
                <a:spcPts val="0"/>
              </a:spcBef>
              <a:spcAft>
                <a:spcPts val="0"/>
              </a:spcAft>
              <a:buClr>
                <a:schemeClr val="lt1"/>
              </a:buClr>
              <a:buSzPts val="3800"/>
              <a:buNone/>
              <a:defRPr sz="3800">
                <a:solidFill>
                  <a:schemeClr val="lt1"/>
                </a:solidFill>
              </a:defRPr>
            </a:lvl3pPr>
            <a:lvl4pPr lvl="3" rtl="0" algn="r">
              <a:lnSpc>
                <a:spcPct val="90000"/>
              </a:lnSpc>
              <a:spcBef>
                <a:spcPts val="0"/>
              </a:spcBef>
              <a:spcAft>
                <a:spcPts val="0"/>
              </a:spcAft>
              <a:buClr>
                <a:schemeClr val="lt1"/>
              </a:buClr>
              <a:buSzPts val="3800"/>
              <a:buNone/>
              <a:defRPr sz="3800">
                <a:solidFill>
                  <a:schemeClr val="lt1"/>
                </a:solidFill>
              </a:defRPr>
            </a:lvl4pPr>
            <a:lvl5pPr lvl="4" rtl="0" algn="r">
              <a:lnSpc>
                <a:spcPct val="90000"/>
              </a:lnSpc>
              <a:spcBef>
                <a:spcPts val="0"/>
              </a:spcBef>
              <a:spcAft>
                <a:spcPts val="0"/>
              </a:spcAft>
              <a:buClr>
                <a:schemeClr val="lt1"/>
              </a:buClr>
              <a:buSzPts val="3800"/>
              <a:buNone/>
              <a:defRPr sz="3800">
                <a:solidFill>
                  <a:schemeClr val="lt1"/>
                </a:solidFill>
              </a:defRPr>
            </a:lvl5pPr>
            <a:lvl6pPr lvl="5" rtl="0" algn="r">
              <a:lnSpc>
                <a:spcPct val="90000"/>
              </a:lnSpc>
              <a:spcBef>
                <a:spcPts val="0"/>
              </a:spcBef>
              <a:spcAft>
                <a:spcPts val="0"/>
              </a:spcAft>
              <a:buClr>
                <a:schemeClr val="lt1"/>
              </a:buClr>
              <a:buSzPts val="3800"/>
              <a:buNone/>
              <a:defRPr sz="3800">
                <a:solidFill>
                  <a:schemeClr val="lt1"/>
                </a:solidFill>
              </a:defRPr>
            </a:lvl6pPr>
            <a:lvl7pPr lvl="6" rtl="0" algn="r">
              <a:lnSpc>
                <a:spcPct val="90000"/>
              </a:lnSpc>
              <a:spcBef>
                <a:spcPts val="0"/>
              </a:spcBef>
              <a:spcAft>
                <a:spcPts val="0"/>
              </a:spcAft>
              <a:buClr>
                <a:schemeClr val="lt1"/>
              </a:buClr>
              <a:buSzPts val="3800"/>
              <a:buNone/>
              <a:defRPr sz="3800">
                <a:solidFill>
                  <a:schemeClr val="lt1"/>
                </a:solidFill>
              </a:defRPr>
            </a:lvl7pPr>
            <a:lvl8pPr lvl="7" rtl="0" algn="r">
              <a:lnSpc>
                <a:spcPct val="90000"/>
              </a:lnSpc>
              <a:spcBef>
                <a:spcPts val="0"/>
              </a:spcBef>
              <a:spcAft>
                <a:spcPts val="0"/>
              </a:spcAft>
              <a:buClr>
                <a:schemeClr val="lt1"/>
              </a:buClr>
              <a:buSzPts val="3800"/>
              <a:buNone/>
              <a:defRPr sz="3800">
                <a:solidFill>
                  <a:schemeClr val="lt1"/>
                </a:solidFill>
              </a:defRPr>
            </a:lvl8pPr>
            <a:lvl9pPr lvl="8" rtl="0" algn="r">
              <a:lnSpc>
                <a:spcPct val="90000"/>
              </a:lnSpc>
              <a:spcBef>
                <a:spcPts val="0"/>
              </a:spcBef>
              <a:spcAft>
                <a:spcPts val="0"/>
              </a:spcAft>
              <a:buClr>
                <a:schemeClr val="lt1"/>
              </a:buClr>
              <a:buSzPts val="3800"/>
              <a:buNone/>
              <a:defRPr sz="3800">
                <a:solidFill>
                  <a:schemeClr val="lt1"/>
                </a:solidFill>
              </a:defRPr>
            </a:lvl9pPr>
          </a:lstStyle>
          <a:p/>
        </p:txBody>
      </p:sp>
      <p:sp>
        <p:nvSpPr>
          <p:cNvPr id="332" name="Google Shape;332;p25"/>
          <p:cNvSpPr txBox="1"/>
          <p:nvPr>
            <p:ph idx="1" type="subTitle"/>
          </p:nvPr>
        </p:nvSpPr>
        <p:spPr>
          <a:xfrm>
            <a:off x="5065975" y="2353900"/>
            <a:ext cx="3364800" cy="217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Clr>
                <a:schemeClr val="lt1"/>
              </a:buClr>
              <a:buSzPts val="1600"/>
              <a:buNone/>
              <a:defRPr sz="1600">
                <a:solidFill>
                  <a:schemeClr val="lt1"/>
                </a:solidFill>
              </a:defRPr>
            </a:lvl2pPr>
            <a:lvl3pPr lvl="2" rtl="0" algn="r">
              <a:lnSpc>
                <a:spcPct val="100000"/>
              </a:lnSpc>
              <a:spcBef>
                <a:spcPts val="0"/>
              </a:spcBef>
              <a:spcAft>
                <a:spcPts val="0"/>
              </a:spcAft>
              <a:buClr>
                <a:schemeClr val="lt1"/>
              </a:buClr>
              <a:buSzPts val="1600"/>
              <a:buNone/>
              <a:defRPr sz="1600">
                <a:solidFill>
                  <a:schemeClr val="lt1"/>
                </a:solidFill>
              </a:defRPr>
            </a:lvl3pPr>
            <a:lvl4pPr lvl="3" rtl="0" algn="r">
              <a:lnSpc>
                <a:spcPct val="100000"/>
              </a:lnSpc>
              <a:spcBef>
                <a:spcPts val="0"/>
              </a:spcBef>
              <a:spcAft>
                <a:spcPts val="0"/>
              </a:spcAft>
              <a:buClr>
                <a:schemeClr val="lt1"/>
              </a:buClr>
              <a:buSzPts val="1600"/>
              <a:buNone/>
              <a:defRPr sz="1600">
                <a:solidFill>
                  <a:schemeClr val="lt1"/>
                </a:solidFill>
              </a:defRPr>
            </a:lvl4pPr>
            <a:lvl5pPr lvl="4" rtl="0" algn="r">
              <a:lnSpc>
                <a:spcPct val="100000"/>
              </a:lnSpc>
              <a:spcBef>
                <a:spcPts val="0"/>
              </a:spcBef>
              <a:spcAft>
                <a:spcPts val="0"/>
              </a:spcAft>
              <a:buClr>
                <a:schemeClr val="lt1"/>
              </a:buClr>
              <a:buSzPts val="1600"/>
              <a:buNone/>
              <a:defRPr sz="1600">
                <a:solidFill>
                  <a:schemeClr val="lt1"/>
                </a:solidFill>
              </a:defRPr>
            </a:lvl5pPr>
            <a:lvl6pPr lvl="5" rtl="0" algn="r">
              <a:lnSpc>
                <a:spcPct val="100000"/>
              </a:lnSpc>
              <a:spcBef>
                <a:spcPts val="0"/>
              </a:spcBef>
              <a:spcAft>
                <a:spcPts val="0"/>
              </a:spcAft>
              <a:buClr>
                <a:schemeClr val="lt1"/>
              </a:buClr>
              <a:buSzPts val="1600"/>
              <a:buNone/>
              <a:defRPr sz="1600">
                <a:solidFill>
                  <a:schemeClr val="lt1"/>
                </a:solidFill>
              </a:defRPr>
            </a:lvl6pPr>
            <a:lvl7pPr lvl="6" rtl="0" algn="r">
              <a:lnSpc>
                <a:spcPct val="100000"/>
              </a:lnSpc>
              <a:spcBef>
                <a:spcPts val="0"/>
              </a:spcBef>
              <a:spcAft>
                <a:spcPts val="0"/>
              </a:spcAft>
              <a:buClr>
                <a:schemeClr val="lt1"/>
              </a:buClr>
              <a:buSzPts val="1600"/>
              <a:buNone/>
              <a:defRPr sz="1600">
                <a:solidFill>
                  <a:schemeClr val="lt1"/>
                </a:solidFill>
              </a:defRPr>
            </a:lvl7pPr>
            <a:lvl8pPr lvl="7" rtl="0" algn="r">
              <a:lnSpc>
                <a:spcPct val="100000"/>
              </a:lnSpc>
              <a:spcBef>
                <a:spcPts val="0"/>
              </a:spcBef>
              <a:spcAft>
                <a:spcPts val="0"/>
              </a:spcAft>
              <a:buClr>
                <a:schemeClr val="lt1"/>
              </a:buClr>
              <a:buSzPts val="1600"/>
              <a:buNone/>
              <a:defRPr sz="1600">
                <a:solidFill>
                  <a:schemeClr val="lt1"/>
                </a:solidFill>
              </a:defRPr>
            </a:lvl8pPr>
            <a:lvl9pPr lvl="8" rtl="0" algn="r">
              <a:lnSpc>
                <a:spcPct val="100000"/>
              </a:lnSpc>
              <a:spcBef>
                <a:spcPts val="0"/>
              </a:spcBef>
              <a:spcAft>
                <a:spcPts val="0"/>
              </a:spcAft>
              <a:buClr>
                <a:schemeClr val="lt1"/>
              </a:buClr>
              <a:buSzPts val="1600"/>
              <a:buNone/>
              <a:defRPr sz="1600">
                <a:solidFill>
                  <a:schemeClr val="lt1"/>
                </a:solidFill>
              </a:defRPr>
            </a:lvl9pPr>
          </a:lstStyle>
          <a:p/>
        </p:txBody>
      </p:sp>
      <p:sp>
        <p:nvSpPr>
          <p:cNvPr id="333" name="Google Shape;333;p25"/>
          <p:cNvSpPr/>
          <p:nvPr/>
        </p:nvSpPr>
        <p:spPr>
          <a:xfrm flipH="1" rot="-5400000">
            <a:off x="8528250" y="-26185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5"/>
          <p:cNvSpPr/>
          <p:nvPr/>
        </p:nvSpPr>
        <p:spPr>
          <a:xfrm flipH="1" rot="10800000">
            <a:off x="8790243" y="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5"/>
          <p:cNvSpPr/>
          <p:nvPr/>
        </p:nvSpPr>
        <p:spPr>
          <a:xfrm>
            <a:off x="8790293" y="426600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5"/>
          <p:cNvSpPr/>
          <p:nvPr/>
        </p:nvSpPr>
        <p:spPr>
          <a:xfrm rot="-5400000">
            <a:off x="8528300" y="452785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5"/>
          <p:cNvSpPr/>
          <p:nvPr/>
        </p:nvSpPr>
        <p:spPr>
          <a:xfrm rot="5400000">
            <a:off x="262043" y="-26185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5"/>
          <p:cNvSpPr/>
          <p:nvPr/>
        </p:nvSpPr>
        <p:spPr>
          <a:xfrm rot="10800000">
            <a:off x="50" y="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5"/>
          <p:cNvSpPr/>
          <p:nvPr/>
        </p:nvSpPr>
        <p:spPr>
          <a:xfrm flipH="1">
            <a:off x="0" y="426600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5"/>
          <p:cNvSpPr/>
          <p:nvPr/>
        </p:nvSpPr>
        <p:spPr>
          <a:xfrm flipH="1" rot="5400000">
            <a:off x="261993" y="452785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8_1">
    <p:bg>
      <p:bgPr>
        <a:solidFill>
          <a:schemeClr val="accent3"/>
        </a:solidFill>
      </p:bgPr>
    </p:bg>
    <p:spTree>
      <p:nvGrpSpPr>
        <p:cNvPr id="341" name="Shape 341"/>
        <p:cNvGrpSpPr/>
        <p:nvPr/>
      </p:nvGrpSpPr>
      <p:grpSpPr>
        <a:xfrm>
          <a:off x="0" y="0"/>
          <a:ext cx="0" cy="0"/>
          <a:chOff x="0" y="0"/>
          <a:chExt cx="0" cy="0"/>
        </a:xfrm>
      </p:grpSpPr>
      <p:sp>
        <p:nvSpPr>
          <p:cNvPr id="342" name="Google Shape;342;p26"/>
          <p:cNvSpPr txBox="1"/>
          <p:nvPr>
            <p:ph type="title"/>
          </p:nvPr>
        </p:nvSpPr>
        <p:spPr>
          <a:xfrm>
            <a:off x="713225" y="1154096"/>
            <a:ext cx="4476900" cy="1016400"/>
          </a:xfrm>
          <a:prstGeom prst="rect">
            <a:avLst/>
          </a:prstGeom>
        </p:spPr>
        <p:txBody>
          <a:bodyPr anchorCtr="0" anchor="ctr" bIns="0" lIns="91425" spcFirstLastPara="1" rIns="0" wrap="square" tIns="0">
            <a:noAutofit/>
          </a:bodyPr>
          <a:lstStyle>
            <a:lvl1pPr lvl="0" rtl="0">
              <a:lnSpc>
                <a:spcPct val="90000"/>
              </a:lnSpc>
              <a:spcBef>
                <a:spcPts val="0"/>
              </a:spcBef>
              <a:spcAft>
                <a:spcPts val="0"/>
              </a:spcAft>
              <a:buSzPts val="4000"/>
              <a:buNone/>
              <a:defRPr sz="4000"/>
            </a:lvl1pPr>
            <a:lvl2pPr lvl="1" rtl="0">
              <a:lnSpc>
                <a:spcPct val="90000"/>
              </a:lnSpc>
              <a:spcBef>
                <a:spcPts val="0"/>
              </a:spcBef>
              <a:spcAft>
                <a:spcPts val="0"/>
              </a:spcAft>
              <a:buClr>
                <a:schemeClr val="lt1"/>
              </a:buClr>
              <a:buSzPts val="3800"/>
              <a:buNone/>
              <a:defRPr sz="3800">
                <a:solidFill>
                  <a:schemeClr val="lt1"/>
                </a:solidFill>
              </a:defRPr>
            </a:lvl2pPr>
            <a:lvl3pPr lvl="2" rtl="0">
              <a:lnSpc>
                <a:spcPct val="90000"/>
              </a:lnSpc>
              <a:spcBef>
                <a:spcPts val="0"/>
              </a:spcBef>
              <a:spcAft>
                <a:spcPts val="0"/>
              </a:spcAft>
              <a:buClr>
                <a:schemeClr val="lt1"/>
              </a:buClr>
              <a:buSzPts val="3800"/>
              <a:buNone/>
              <a:defRPr sz="3800">
                <a:solidFill>
                  <a:schemeClr val="lt1"/>
                </a:solidFill>
              </a:defRPr>
            </a:lvl3pPr>
            <a:lvl4pPr lvl="3" rtl="0">
              <a:lnSpc>
                <a:spcPct val="90000"/>
              </a:lnSpc>
              <a:spcBef>
                <a:spcPts val="0"/>
              </a:spcBef>
              <a:spcAft>
                <a:spcPts val="0"/>
              </a:spcAft>
              <a:buClr>
                <a:schemeClr val="lt1"/>
              </a:buClr>
              <a:buSzPts val="3800"/>
              <a:buNone/>
              <a:defRPr sz="3800">
                <a:solidFill>
                  <a:schemeClr val="lt1"/>
                </a:solidFill>
              </a:defRPr>
            </a:lvl4pPr>
            <a:lvl5pPr lvl="4" rtl="0">
              <a:lnSpc>
                <a:spcPct val="90000"/>
              </a:lnSpc>
              <a:spcBef>
                <a:spcPts val="0"/>
              </a:spcBef>
              <a:spcAft>
                <a:spcPts val="0"/>
              </a:spcAft>
              <a:buClr>
                <a:schemeClr val="lt1"/>
              </a:buClr>
              <a:buSzPts val="3800"/>
              <a:buNone/>
              <a:defRPr sz="3800">
                <a:solidFill>
                  <a:schemeClr val="lt1"/>
                </a:solidFill>
              </a:defRPr>
            </a:lvl5pPr>
            <a:lvl6pPr lvl="5" rtl="0">
              <a:lnSpc>
                <a:spcPct val="90000"/>
              </a:lnSpc>
              <a:spcBef>
                <a:spcPts val="0"/>
              </a:spcBef>
              <a:spcAft>
                <a:spcPts val="0"/>
              </a:spcAft>
              <a:buClr>
                <a:schemeClr val="lt1"/>
              </a:buClr>
              <a:buSzPts val="3800"/>
              <a:buNone/>
              <a:defRPr sz="3800">
                <a:solidFill>
                  <a:schemeClr val="lt1"/>
                </a:solidFill>
              </a:defRPr>
            </a:lvl6pPr>
            <a:lvl7pPr lvl="6" rtl="0">
              <a:lnSpc>
                <a:spcPct val="90000"/>
              </a:lnSpc>
              <a:spcBef>
                <a:spcPts val="0"/>
              </a:spcBef>
              <a:spcAft>
                <a:spcPts val="0"/>
              </a:spcAft>
              <a:buClr>
                <a:schemeClr val="lt1"/>
              </a:buClr>
              <a:buSzPts val="3800"/>
              <a:buNone/>
              <a:defRPr sz="3800">
                <a:solidFill>
                  <a:schemeClr val="lt1"/>
                </a:solidFill>
              </a:defRPr>
            </a:lvl7pPr>
            <a:lvl8pPr lvl="7" rtl="0">
              <a:lnSpc>
                <a:spcPct val="90000"/>
              </a:lnSpc>
              <a:spcBef>
                <a:spcPts val="0"/>
              </a:spcBef>
              <a:spcAft>
                <a:spcPts val="0"/>
              </a:spcAft>
              <a:buClr>
                <a:schemeClr val="lt1"/>
              </a:buClr>
              <a:buSzPts val="3800"/>
              <a:buNone/>
              <a:defRPr sz="3800">
                <a:solidFill>
                  <a:schemeClr val="lt1"/>
                </a:solidFill>
              </a:defRPr>
            </a:lvl8pPr>
            <a:lvl9pPr lvl="8" rtl="0">
              <a:lnSpc>
                <a:spcPct val="90000"/>
              </a:lnSpc>
              <a:spcBef>
                <a:spcPts val="0"/>
              </a:spcBef>
              <a:spcAft>
                <a:spcPts val="0"/>
              </a:spcAft>
              <a:buClr>
                <a:schemeClr val="lt1"/>
              </a:buClr>
              <a:buSzPts val="3800"/>
              <a:buNone/>
              <a:defRPr sz="3800">
                <a:solidFill>
                  <a:schemeClr val="lt1"/>
                </a:solidFill>
              </a:defRPr>
            </a:lvl9pPr>
          </a:lstStyle>
          <a:p/>
        </p:txBody>
      </p:sp>
      <p:sp>
        <p:nvSpPr>
          <p:cNvPr id="343" name="Google Shape;343;p26"/>
          <p:cNvSpPr txBox="1"/>
          <p:nvPr>
            <p:ph idx="1" type="subTitle"/>
          </p:nvPr>
        </p:nvSpPr>
        <p:spPr>
          <a:xfrm>
            <a:off x="713225" y="2353900"/>
            <a:ext cx="3364800" cy="217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344" name="Google Shape;344;p26"/>
          <p:cNvSpPr/>
          <p:nvPr/>
        </p:nvSpPr>
        <p:spPr>
          <a:xfrm flipH="1" rot="-5400000">
            <a:off x="8528250" y="-26185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6"/>
          <p:cNvSpPr/>
          <p:nvPr/>
        </p:nvSpPr>
        <p:spPr>
          <a:xfrm flipH="1" rot="10800000">
            <a:off x="8790243" y="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6"/>
          <p:cNvSpPr/>
          <p:nvPr/>
        </p:nvSpPr>
        <p:spPr>
          <a:xfrm>
            <a:off x="8790293" y="426600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6"/>
          <p:cNvSpPr/>
          <p:nvPr/>
        </p:nvSpPr>
        <p:spPr>
          <a:xfrm rot="-5400000">
            <a:off x="8528300" y="452785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p:nvPr/>
        </p:nvSpPr>
        <p:spPr>
          <a:xfrm rot="5400000">
            <a:off x="262043" y="-26185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rot="10800000">
            <a:off x="50" y="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flipH="1">
            <a:off x="0" y="426600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p:nvPr/>
        </p:nvSpPr>
        <p:spPr>
          <a:xfrm flipH="1" rot="5400000">
            <a:off x="261993" y="452785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_1_1">
    <p:bg>
      <p:bgPr>
        <a:solidFill>
          <a:schemeClr val="lt2"/>
        </a:solidFill>
      </p:bgPr>
    </p:bg>
    <p:spTree>
      <p:nvGrpSpPr>
        <p:cNvPr id="352" name="Shape 352"/>
        <p:cNvGrpSpPr/>
        <p:nvPr/>
      </p:nvGrpSpPr>
      <p:grpSpPr>
        <a:xfrm>
          <a:off x="0" y="0"/>
          <a:ext cx="0" cy="0"/>
          <a:chOff x="0" y="0"/>
          <a:chExt cx="0" cy="0"/>
        </a:xfrm>
      </p:grpSpPr>
      <p:sp>
        <p:nvSpPr>
          <p:cNvPr id="353" name="Google Shape;353;p27"/>
          <p:cNvSpPr txBox="1"/>
          <p:nvPr>
            <p:ph type="title"/>
          </p:nvPr>
        </p:nvSpPr>
        <p:spPr>
          <a:xfrm>
            <a:off x="728550" y="1530250"/>
            <a:ext cx="6467700" cy="1016400"/>
          </a:xfrm>
          <a:prstGeom prst="rect">
            <a:avLst/>
          </a:prstGeom>
        </p:spPr>
        <p:txBody>
          <a:bodyPr anchorCtr="0" anchor="ctr" bIns="0" lIns="91425" spcFirstLastPara="1" rIns="0" wrap="square" tIns="0">
            <a:noAutofit/>
          </a:bodyPr>
          <a:lstStyle>
            <a:lvl1pPr lvl="0" rtl="0">
              <a:lnSpc>
                <a:spcPct val="100000"/>
              </a:lnSpc>
              <a:spcBef>
                <a:spcPts val="0"/>
              </a:spcBef>
              <a:spcAft>
                <a:spcPts val="0"/>
              </a:spcAft>
              <a:buClr>
                <a:schemeClr val="lt1"/>
              </a:buClr>
              <a:buSzPts val="11900"/>
              <a:buNone/>
              <a:defRPr sz="11900">
                <a:solidFill>
                  <a:schemeClr val="lt1"/>
                </a:solidFill>
              </a:defRPr>
            </a:lvl1pPr>
            <a:lvl2pPr lvl="1" rtl="0">
              <a:lnSpc>
                <a:spcPct val="90000"/>
              </a:lnSpc>
              <a:spcBef>
                <a:spcPts val="0"/>
              </a:spcBef>
              <a:spcAft>
                <a:spcPts val="0"/>
              </a:spcAft>
              <a:buClr>
                <a:schemeClr val="lt1"/>
              </a:buClr>
              <a:buSzPts val="3800"/>
              <a:buNone/>
              <a:defRPr sz="3800">
                <a:solidFill>
                  <a:schemeClr val="lt1"/>
                </a:solidFill>
              </a:defRPr>
            </a:lvl2pPr>
            <a:lvl3pPr lvl="2" rtl="0">
              <a:lnSpc>
                <a:spcPct val="90000"/>
              </a:lnSpc>
              <a:spcBef>
                <a:spcPts val="0"/>
              </a:spcBef>
              <a:spcAft>
                <a:spcPts val="0"/>
              </a:spcAft>
              <a:buClr>
                <a:schemeClr val="lt1"/>
              </a:buClr>
              <a:buSzPts val="3800"/>
              <a:buNone/>
              <a:defRPr sz="3800">
                <a:solidFill>
                  <a:schemeClr val="lt1"/>
                </a:solidFill>
              </a:defRPr>
            </a:lvl3pPr>
            <a:lvl4pPr lvl="3" rtl="0">
              <a:lnSpc>
                <a:spcPct val="90000"/>
              </a:lnSpc>
              <a:spcBef>
                <a:spcPts val="0"/>
              </a:spcBef>
              <a:spcAft>
                <a:spcPts val="0"/>
              </a:spcAft>
              <a:buClr>
                <a:schemeClr val="lt1"/>
              </a:buClr>
              <a:buSzPts val="3800"/>
              <a:buNone/>
              <a:defRPr sz="3800">
                <a:solidFill>
                  <a:schemeClr val="lt1"/>
                </a:solidFill>
              </a:defRPr>
            </a:lvl4pPr>
            <a:lvl5pPr lvl="4" rtl="0">
              <a:lnSpc>
                <a:spcPct val="90000"/>
              </a:lnSpc>
              <a:spcBef>
                <a:spcPts val="0"/>
              </a:spcBef>
              <a:spcAft>
                <a:spcPts val="0"/>
              </a:spcAft>
              <a:buClr>
                <a:schemeClr val="lt1"/>
              </a:buClr>
              <a:buSzPts val="3800"/>
              <a:buNone/>
              <a:defRPr sz="3800">
                <a:solidFill>
                  <a:schemeClr val="lt1"/>
                </a:solidFill>
              </a:defRPr>
            </a:lvl5pPr>
            <a:lvl6pPr lvl="5" rtl="0">
              <a:lnSpc>
                <a:spcPct val="90000"/>
              </a:lnSpc>
              <a:spcBef>
                <a:spcPts val="0"/>
              </a:spcBef>
              <a:spcAft>
                <a:spcPts val="0"/>
              </a:spcAft>
              <a:buClr>
                <a:schemeClr val="lt1"/>
              </a:buClr>
              <a:buSzPts val="3800"/>
              <a:buNone/>
              <a:defRPr sz="3800">
                <a:solidFill>
                  <a:schemeClr val="lt1"/>
                </a:solidFill>
              </a:defRPr>
            </a:lvl6pPr>
            <a:lvl7pPr lvl="6" rtl="0">
              <a:lnSpc>
                <a:spcPct val="90000"/>
              </a:lnSpc>
              <a:spcBef>
                <a:spcPts val="0"/>
              </a:spcBef>
              <a:spcAft>
                <a:spcPts val="0"/>
              </a:spcAft>
              <a:buClr>
                <a:schemeClr val="lt1"/>
              </a:buClr>
              <a:buSzPts val="3800"/>
              <a:buNone/>
              <a:defRPr sz="3800">
                <a:solidFill>
                  <a:schemeClr val="lt1"/>
                </a:solidFill>
              </a:defRPr>
            </a:lvl7pPr>
            <a:lvl8pPr lvl="7" rtl="0">
              <a:lnSpc>
                <a:spcPct val="90000"/>
              </a:lnSpc>
              <a:spcBef>
                <a:spcPts val="0"/>
              </a:spcBef>
              <a:spcAft>
                <a:spcPts val="0"/>
              </a:spcAft>
              <a:buClr>
                <a:schemeClr val="lt1"/>
              </a:buClr>
              <a:buSzPts val="3800"/>
              <a:buNone/>
              <a:defRPr sz="3800">
                <a:solidFill>
                  <a:schemeClr val="lt1"/>
                </a:solidFill>
              </a:defRPr>
            </a:lvl8pPr>
            <a:lvl9pPr lvl="8" rtl="0">
              <a:lnSpc>
                <a:spcPct val="90000"/>
              </a:lnSpc>
              <a:spcBef>
                <a:spcPts val="0"/>
              </a:spcBef>
              <a:spcAft>
                <a:spcPts val="0"/>
              </a:spcAft>
              <a:buClr>
                <a:schemeClr val="lt1"/>
              </a:buClr>
              <a:buSzPts val="3800"/>
              <a:buNone/>
              <a:defRPr sz="3800">
                <a:solidFill>
                  <a:schemeClr val="lt1"/>
                </a:solidFill>
              </a:defRPr>
            </a:lvl9pPr>
          </a:lstStyle>
          <a:p/>
        </p:txBody>
      </p:sp>
      <p:sp>
        <p:nvSpPr>
          <p:cNvPr id="354" name="Google Shape;354;p27"/>
          <p:cNvSpPr txBox="1"/>
          <p:nvPr>
            <p:ph idx="1" type="subTitle"/>
          </p:nvPr>
        </p:nvSpPr>
        <p:spPr>
          <a:xfrm>
            <a:off x="728550" y="2882450"/>
            <a:ext cx="4202400" cy="16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355" name="Google Shape;355;p27"/>
          <p:cNvSpPr/>
          <p:nvPr/>
        </p:nvSpPr>
        <p:spPr>
          <a:xfrm rot="5400000">
            <a:off x="262043" y="-261850"/>
            <a:ext cx="353700" cy="877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7"/>
          <p:cNvSpPr/>
          <p:nvPr/>
        </p:nvSpPr>
        <p:spPr>
          <a:xfrm rot="10800000">
            <a:off x="50" y="0"/>
            <a:ext cx="353700" cy="8775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7"/>
          <p:cNvSpPr/>
          <p:nvPr/>
        </p:nvSpPr>
        <p:spPr>
          <a:xfrm flipH="1">
            <a:off x="0" y="4266000"/>
            <a:ext cx="353700" cy="8775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7"/>
          <p:cNvSpPr/>
          <p:nvPr/>
        </p:nvSpPr>
        <p:spPr>
          <a:xfrm flipH="1" rot="5400000">
            <a:off x="261993" y="4527850"/>
            <a:ext cx="353700" cy="877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7"/>
          <p:cNvSpPr/>
          <p:nvPr/>
        </p:nvSpPr>
        <p:spPr>
          <a:xfrm flipH="1" rot="-5400000">
            <a:off x="8528250" y="-261850"/>
            <a:ext cx="353700" cy="877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7"/>
          <p:cNvSpPr/>
          <p:nvPr/>
        </p:nvSpPr>
        <p:spPr>
          <a:xfrm flipH="1" rot="10800000">
            <a:off x="8790243" y="0"/>
            <a:ext cx="353700" cy="8775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1" name="Google Shape;361;p27"/>
          <p:cNvGrpSpPr/>
          <p:nvPr/>
        </p:nvGrpSpPr>
        <p:grpSpPr>
          <a:xfrm>
            <a:off x="5598725" y="2546649"/>
            <a:ext cx="3696181" cy="2786943"/>
            <a:chOff x="5598725" y="2546649"/>
            <a:chExt cx="3696181" cy="2786943"/>
          </a:xfrm>
        </p:grpSpPr>
        <p:sp>
          <p:nvSpPr>
            <p:cNvPr id="362" name="Google Shape;362;p27"/>
            <p:cNvSpPr/>
            <p:nvPr/>
          </p:nvSpPr>
          <p:spPr>
            <a:xfrm>
              <a:off x="8858561" y="4159031"/>
              <a:ext cx="389100" cy="9654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7"/>
            <p:cNvSpPr/>
            <p:nvPr/>
          </p:nvSpPr>
          <p:spPr>
            <a:xfrm rot="-5400000">
              <a:off x="8570325" y="4447141"/>
              <a:ext cx="389100" cy="9654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7"/>
            <p:cNvSpPr/>
            <p:nvPr/>
          </p:nvSpPr>
          <p:spPr>
            <a:xfrm>
              <a:off x="6765275" y="2546649"/>
              <a:ext cx="2146206" cy="2098741"/>
            </a:xfrm>
            <a:custGeom>
              <a:rect b="b" l="l" r="r" t="t"/>
              <a:pathLst>
                <a:path extrusionOk="0" h="39352" w="40242">
                  <a:moveTo>
                    <a:pt x="40242" y="0"/>
                  </a:moveTo>
                  <a:lnTo>
                    <a:pt x="0" y="9595"/>
                  </a:lnTo>
                  <a:lnTo>
                    <a:pt x="320" y="39352"/>
                  </a:lnTo>
                  <a:lnTo>
                    <a:pt x="40242" y="39352"/>
                  </a:lnTo>
                  <a:lnTo>
                    <a:pt x="4024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p:nvPr/>
          </p:nvSpPr>
          <p:spPr>
            <a:xfrm>
              <a:off x="5768525" y="3369825"/>
              <a:ext cx="1993462" cy="1850255"/>
            </a:xfrm>
            <a:custGeom>
              <a:rect b="b" l="l" r="r" t="t"/>
              <a:pathLst>
                <a:path extrusionOk="0" h="34318" w="37378">
                  <a:moveTo>
                    <a:pt x="37378" y="0"/>
                  </a:moveTo>
                  <a:lnTo>
                    <a:pt x="1" y="8162"/>
                  </a:lnTo>
                  <a:lnTo>
                    <a:pt x="1" y="28937"/>
                  </a:lnTo>
                  <a:lnTo>
                    <a:pt x="37378" y="34318"/>
                  </a:lnTo>
                  <a:lnTo>
                    <a:pt x="373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7"/>
            <p:cNvSpPr/>
            <p:nvPr/>
          </p:nvSpPr>
          <p:spPr>
            <a:xfrm>
              <a:off x="7761961" y="3369836"/>
              <a:ext cx="614870" cy="1831758"/>
            </a:xfrm>
            <a:custGeom>
              <a:rect b="b" l="l" r="r" t="t"/>
              <a:pathLst>
                <a:path extrusionOk="0" h="34346" w="11529">
                  <a:moveTo>
                    <a:pt x="1" y="0"/>
                  </a:moveTo>
                  <a:lnTo>
                    <a:pt x="1" y="34346"/>
                  </a:lnTo>
                  <a:lnTo>
                    <a:pt x="11528" y="33039"/>
                  </a:lnTo>
                  <a:lnTo>
                    <a:pt x="11528" y="611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7"/>
            <p:cNvSpPr/>
            <p:nvPr/>
          </p:nvSpPr>
          <p:spPr>
            <a:xfrm>
              <a:off x="6475304" y="4088438"/>
              <a:ext cx="430180" cy="710496"/>
            </a:xfrm>
            <a:custGeom>
              <a:rect b="b" l="l" r="r" t="t"/>
              <a:pathLst>
                <a:path extrusionOk="0" h="13322" w="8066">
                  <a:moveTo>
                    <a:pt x="8065" y="0"/>
                  </a:moveTo>
                  <a:lnTo>
                    <a:pt x="0" y="501"/>
                  </a:lnTo>
                  <a:lnTo>
                    <a:pt x="0" y="13321"/>
                  </a:lnTo>
                  <a:lnTo>
                    <a:pt x="8065" y="13321"/>
                  </a:lnTo>
                  <a:lnTo>
                    <a:pt x="80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7"/>
            <p:cNvSpPr/>
            <p:nvPr/>
          </p:nvSpPr>
          <p:spPr>
            <a:xfrm>
              <a:off x="5764617" y="4265194"/>
              <a:ext cx="605986" cy="582427"/>
            </a:xfrm>
            <a:custGeom>
              <a:rect b="b" l="l" r="r" t="t"/>
              <a:pathLst>
                <a:path extrusionOk="0" h="12015" w="12501">
                  <a:moveTo>
                    <a:pt x="0" y="0"/>
                  </a:moveTo>
                  <a:lnTo>
                    <a:pt x="0" y="12014"/>
                  </a:lnTo>
                  <a:lnTo>
                    <a:pt x="12501" y="10068"/>
                  </a:lnTo>
                  <a:lnTo>
                    <a:pt x="12501" y="556"/>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7"/>
            <p:cNvSpPr/>
            <p:nvPr/>
          </p:nvSpPr>
          <p:spPr>
            <a:xfrm>
              <a:off x="6475304" y="4088438"/>
              <a:ext cx="430180" cy="126825"/>
            </a:xfrm>
            <a:custGeom>
              <a:rect b="b" l="l" r="r" t="t"/>
              <a:pathLst>
                <a:path extrusionOk="0" h="2378" w="8066">
                  <a:moveTo>
                    <a:pt x="8065" y="0"/>
                  </a:moveTo>
                  <a:lnTo>
                    <a:pt x="0" y="501"/>
                  </a:lnTo>
                  <a:lnTo>
                    <a:pt x="8065" y="2378"/>
                  </a:lnTo>
                  <a:lnTo>
                    <a:pt x="80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7"/>
            <p:cNvSpPr/>
            <p:nvPr/>
          </p:nvSpPr>
          <p:spPr>
            <a:xfrm>
              <a:off x="5689925" y="4487425"/>
              <a:ext cx="1467710" cy="732655"/>
            </a:xfrm>
            <a:custGeom>
              <a:rect b="b" l="l" r="r" t="t"/>
              <a:pathLst>
                <a:path extrusionOk="0" h="13391" w="27520">
                  <a:moveTo>
                    <a:pt x="27519" y="0"/>
                  </a:moveTo>
                  <a:lnTo>
                    <a:pt x="1" y="2461"/>
                  </a:lnTo>
                  <a:lnTo>
                    <a:pt x="182" y="12125"/>
                  </a:lnTo>
                  <a:lnTo>
                    <a:pt x="27519" y="13391"/>
                  </a:lnTo>
                  <a:lnTo>
                    <a:pt x="275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7"/>
            <p:cNvSpPr/>
            <p:nvPr/>
          </p:nvSpPr>
          <p:spPr>
            <a:xfrm>
              <a:off x="7942919" y="4195957"/>
              <a:ext cx="968572" cy="1137636"/>
            </a:xfrm>
            <a:custGeom>
              <a:rect b="b" l="l" r="r" t="t"/>
              <a:pathLst>
                <a:path extrusionOk="0" h="21331" w="18161">
                  <a:moveTo>
                    <a:pt x="1" y="0"/>
                  </a:moveTo>
                  <a:lnTo>
                    <a:pt x="1" y="18480"/>
                  </a:lnTo>
                  <a:lnTo>
                    <a:pt x="18161" y="21331"/>
                  </a:lnTo>
                  <a:lnTo>
                    <a:pt x="181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7"/>
            <p:cNvSpPr/>
            <p:nvPr/>
          </p:nvSpPr>
          <p:spPr>
            <a:xfrm>
              <a:off x="5598725" y="4487425"/>
              <a:ext cx="1558909" cy="134702"/>
            </a:xfrm>
            <a:custGeom>
              <a:rect b="b" l="l" r="r" t="t"/>
              <a:pathLst>
                <a:path extrusionOk="0" h="2462" w="29230">
                  <a:moveTo>
                    <a:pt x="25948" y="0"/>
                  </a:moveTo>
                  <a:lnTo>
                    <a:pt x="1" y="1947"/>
                  </a:lnTo>
                  <a:lnTo>
                    <a:pt x="1711" y="2461"/>
                  </a:lnTo>
                  <a:lnTo>
                    <a:pt x="292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7"/>
            <p:cNvSpPr/>
            <p:nvPr/>
          </p:nvSpPr>
          <p:spPr>
            <a:xfrm>
              <a:off x="6882850" y="3037950"/>
              <a:ext cx="645434" cy="413249"/>
            </a:xfrm>
            <a:custGeom>
              <a:rect b="b" l="l" r="r" t="t"/>
              <a:pathLst>
                <a:path extrusionOk="0" h="8525" w="13239">
                  <a:moveTo>
                    <a:pt x="13238" y="1"/>
                  </a:moveTo>
                  <a:lnTo>
                    <a:pt x="1" y="3227"/>
                  </a:lnTo>
                  <a:lnTo>
                    <a:pt x="1" y="8525"/>
                  </a:lnTo>
                  <a:lnTo>
                    <a:pt x="13238" y="5313"/>
                  </a:lnTo>
                  <a:lnTo>
                    <a:pt x="13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7"/>
            <p:cNvSpPr/>
            <p:nvPr/>
          </p:nvSpPr>
          <p:spPr>
            <a:xfrm>
              <a:off x="6882856" y="3034935"/>
              <a:ext cx="641761" cy="223858"/>
            </a:xfrm>
            <a:custGeom>
              <a:rect b="b" l="l" r="r" t="t"/>
              <a:pathLst>
                <a:path extrusionOk="0" h="4618" w="13239">
                  <a:moveTo>
                    <a:pt x="13238" y="1"/>
                  </a:moveTo>
                  <a:lnTo>
                    <a:pt x="1" y="3227"/>
                  </a:lnTo>
                  <a:lnTo>
                    <a:pt x="2559" y="4617"/>
                  </a:lnTo>
                  <a:lnTo>
                    <a:pt x="13238" y="2128"/>
                  </a:lnTo>
                  <a:lnTo>
                    <a:pt x="1323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7"/>
            <p:cNvSpPr/>
            <p:nvPr/>
          </p:nvSpPr>
          <p:spPr>
            <a:xfrm>
              <a:off x="6882856" y="3191318"/>
              <a:ext cx="126762" cy="256869"/>
            </a:xfrm>
            <a:custGeom>
              <a:rect b="b" l="l" r="r" t="t"/>
              <a:pathLst>
                <a:path extrusionOk="0" h="5299" w="2615">
                  <a:moveTo>
                    <a:pt x="1" y="1"/>
                  </a:moveTo>
                  <a:lnTo>
                    <a:pt x="1" y="5299"/>
                  </a:lnTo>
                  <a:lnTo>
                    <a:pt x="2615" y="4673"/>
                  </a:lnTo>
                  <a:lnTo>
                    <a:pt x="2559" y="1391"/>
                  </a:lnTo>
                  <a:lnTo>
                    <a:pt x="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7"/>
            <p:cNvSpPr/>
            <p:nvPr/>
          </p:nvSpPr>
          <p:spPr>
            <a:xfrm>
              <a:off x="7157600" y="4487425"/>
              <a:ext cx="198024" cy="732655"/>
            </a:xfrm>
            <a:custGeom>
              <a:rect b="b" l="l" r="r" t="t"/>
              <a:pathLst>
                <a:path extrusionOk="0" h="13391" w="3713">
                  <a:moveTo>
                    <a:pt x="0" y="0"/>
                  </a:moveTo>
                  <a:lnTo>
                    <a:pt x="0" y="13391"/>
                  </a:lnTo>
                  <a:lnTo>
                    <a:pt x="3713" y="12264"/>
                  </a:lnTo>
                  <a:lnTo>
                    <a:pt x="3713" y="1085"/>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7"/>
            <p:cNvSpPr/>
            <p:nvPr/>
          </p:nvSpPr>
          <p:spPr>
            <a:xfrm>
              <a:off x="6369200" y="4292149"/>
              <a:ext cx="51976" cy="243644"/>
            </a:xfrm>
            <a:custGeom>
              <a:rect b="b" l="l" r="r" t="t"/>
              <a:pathLst>
                <a:path extrusionOk="0" h="6495" w="1072">
                  <a:moveTo>
                    <a:pt x="1" y="0"/>
                  </a:moveTo>
                  <a:lnTo>
                    <a:pt x="1" y="6494"/>
                  </a:lnTo>
                  <a:lnTo>
                    <a:pt x="1072" y="6411"/>
                  </a:lnTo>
                  <a:lnTo>
                    <a:pt x="780" y="445"/>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7"/>
            <p:cNvSpPr/>
            <p:nvPr/>
          </p:nvSpPr>
          <p:spPr>
            <a:xfrm>
              <a:off x="8911445" y="2546649"/>
              <a:ext cx="383461" cy="2786943"/>
            </a:xfrm>
            <a:custGeom>
              <a:rect b="b" l="l" r="r" t="t"/>
              <a:pathLst>
                <a:path extrusionOk="0" h="52256" w="7190">
                  <a:moveTo>
                    <a:pt x="1" y="0"/>
                  </a:moveTo>
                  <a:lnTo>
                    <a:pt x="1" y="52256"/>
                  </a:lnTo>
                  <a:lnTo>
                    <a:pt x="7190" y="49781"/>
                  </a:lnTo>
                  <a:lnTo>
                    <a:pt x="6397" y="1238"/>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bg>
      <p:bgPr>
        <a:solidFill>
          <a:schemeClr val="lt2"/>
        </a:solidFill>
      </p:bgPr>
    </p:bg>
    <p:spTree>
      <p:nvGrpSpPr>
        <p:cNvPr id="379" name="Shape 379"/>
        <p:cNvGrpSpPr/>
        <p:nvPr/>
      </p:nvGrpSpPr>
      <p:grpSpPr>
        <a:xfrm>
          <a:off x="0" y="0"/>
          <a:ext cx="0" cy="0"/>
          <a:chOff x="0" y="0"/>
          <a:chExt cx="0" cy="0"/>
        </a:xfrm>
      </p:grpSpPr>
      <p:grpSp>
        <p:nvGrpSpPr>
          <p:cNvPr id="380" name="Google Shape;380;p28"/>
          <p:cNvGrpSpPr/>
          <p:nvPr/>
        </p:nvGrpSpPr>
        <p:grpSpPr>
          <a:xfrm>
            <a:off x="-108275" y="-36239"/>
            <a:ext cx="3289631" cy="5215976"/>
            <a:chOff x="-108275" y="-36239"/>
            <a:chExt cx="3289631" cy="5215976"/>
          </a:xfrm>
        </p:grpSpPr>
        <p:sp>
          <p:nvSpPr>
            <p:cNvPr id="381" name="Google Shape;381;p28"/>
            <p:cNvSpPr/>
            <p:nvPr/>
          </p:nvSpPr>
          <p:spPr>
            <a:xfrm>
              <a:off x="-108275" y="-36239"/>
              <a:ext cx="3289631" cy="5215976"/>
            </a:xfrm>
            <a:custGeom>
              <a:rect b="b" l="l" r="r" t="t"/>
              <a:pathLst>
                <a:path extrusionOk="0" h="48912" w="30848">
                  <a:moveTo>
                    <a:pt x="0" y="0"/>
                  </a:moveTo>
                  <a:lnTo>
                    <a:pt x="0" y="48911"/>
                  </a:lnTo>
                  <a:lnTo>
                    <a:pt x="30848" y="48911"/>
                  </a:lnTo>
                  <a:lnTo>
                    <a:pt x="308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a:off x="1404313" y="892708"/>
              <a:ext cx="1666463" cy="3389979"/>
            </a:xfrm>
            <a:custGeom>
              <a:rect b="b" l="l" r="r" t="t"/>
              <a:pathLst>
                <a:path extrusionOk="0" h="31789" w="15627">
                  <a:moveTo>
                    <a:pt x="0" y="1"/>
                  </a:moveTo>
                  <a:lnTo>
                    <a:pt x="0" y="18663"/>
                  </a:lnTo>
                  <a:lnTo>
                    <a:pt x="15627" y="31788"/>
                  </a:lnTo>
                  <a:lnTo>
                    <a:pt x="1562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
            <p:cNvSpPr/>
            <p:nvPr/>
          </p:nvSpPr>
          <p:spPr>
            <a:xfrm>
              <a:off x="330550" y="1224360"/>
              <a:ext cx="582574" cy="362576"/>
            </a:xfrm>
            <a:custGeom>
              <a:rect b="b" l="l" r="r" t="t"/>
              <a:pathLst>
                <a:path extrusionOk="0" h="3400" w="5463">
                  <a:moveTo>
                    <a:pt x="5462" y="1"/>
                  </a:moveTo>
                  <a:lnTo>
                    <a:pt x="1" y="2010"/>
                  </a:lnTo>
                  <a:lnTo>
                    <a:pt x="5462" y="3400"/>
                  </a:lnTo>
                  <a:lnTo>
                    <a:pt x="54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8"/>
            <p:cNvSpPr/>
            <p:nvPr/>
          </p:nvSpPr>
          <p:spPr>
            <a:xfrm>
              <a:off x="330550" y="1120706"/>
              <a:ext cx="582574" cy="340928"/>
            </a:xfrm>
            <a:custGeom>
              <a:rect b="b" l="l" r="r" t="t"/>
              <a:pathLst>
                <a:path extrusionOk="0" h="3197" w="5463">
                  <a:moveTo>
                    <a:pt x="5462" y="0"/>
                  </a:moveTo>
                  <a:lnTo>
                    <a:pt x="1" y="2523"/>
                  </a:lnTo>
                  <a:lnTo>
                    <a:pt x="1" y="2982"/>
                  </a:lnTo>
                  <a:lnTo>
                    <a:pt x="834" y="3196"/>
                  </a:lnTo>
                  <a:lnTo>
                    <a:pt x="5462" y="973"/>
                  </a:lnTo>
                  <a:lnTo>
                    <a:pt x="546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p:nvPr/>
          </p:nvSpPr>
          <p:spPr>
            <a:xfrm>
              <a:off x="330550" y="1493415"/>
              <a:ext cx="582574" cy="2384684"/>
            </a:xfrm>
            <a:custGeom>
              <a:rect b="b" l="l" r="r" t="t"/>
              <a:pathLst>
                <a:path extrusionOk="0" h="22362" w="5463">
                  <a:moveTo>
                    <a:pt x="5462" y="22361"/>
                  </a:moveTo>
                  <a:lnTo>
                    <a:pt x="1" y="22361"/>
                  </a:lnTo>
                  <a:lnTo>
                    <a:pt x="1" y="0"/>
                  </a:lnTo>
                  <a:lnTo>
                    <a:pt x="1" y="0"/>
                  </a:lnTo>
                  <a:lnTo>
                    <a:pt x="1" y="22361"/>
                  </a:lnTo>
                  <a:lnTo>
                    <a:pt x="5462" y="22361"/>
                  </a:lnTo>
                  <a:lnTo>
                    <a:pt x="5462" y="877"/>
                  </a:lnTo>
                  <a:lnTo>
                    <a:pt x="5462" y="877"/>
                  </a:lnTo>
                  <a:close/>
                </a:path>
              </a:pathLst>
            </a:custGeom>
            <a:solidFill>
              <a:srgbClr val="7D9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a:off x="330550" y="1389653"/>
              <a:ext cx="582574" cy="2488444"/>
            </a:xfrm>
            <a:custGeom>
              <a:rect b="b" l="l" r="r" t="t"/>
              <a:pathLst>
                <a:path extrusionOk="0" h="23335" w="5463">
                  <a:moveTo>
                    <a:pt x="1" y="1"/>
                  </a:moveTo>
                  <a:lnTo>
                    <a:pt x="1" y="23334"/>
                  </a:lnTo>
                  <a:lnTo>
                    <a:pt x="5462" y="23334"/>
                  </a:lnTo>
                  <a:lnTo>
                    <a:pt x="5462" y="1850"/>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p:nvPr/>
          </p:nvSpPr>
          <p:spPr>
            <a:xfrm>
              <a:off x="330550" y="1389653"/>
              <a:ext cx="582574" cy="2488444"/>
            </a:xfrm>
            <a:custGeom>
              <a:rect b="b" l="l" r="r" t="t"/>
              <a:pathLst>
                <a:path extrusionOk="0" h="23335" w="5463">
                  <a:moveTo>
                    <a:pt x="1" y="1"/>
                  </a:moveTo>
                  <a:lnTo>
                    <a:pt x="1" y="23334"/>
                  </a:lnTo>
                  <a:lnTo>
                    <a:pt x="5462" y="23334"/>
                  </a:lnTo>
                  <a:lnTo>
                    <a:pt x="5462" y="16151"/>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a:off x="732905" y="3878006"/>
              <a:ext cx="1028223" cy="216586"/>
            </a:xfrm>
            <a:custGeom>
              <a:rect b="b" l="l" r="r" t="t"/>
              <a:pathLst>
                <a:path extrusionOk="0" h="2031" w="9642">
                  <a:moveTo>
                    <a:pt x="1" y="0"/>
                  </a:moveTo>
                  <a:lnTo>
                    <a:pt x="1" y="2031"/>
                  </a:lnTo>
                  <a:lnTo>
                    <a:pt x="9642" y="2031"/>
                  </a:lnTo>
                  <a:lnTo>
                    <a:pt x="964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a:off x="998546" y="4094487"/>
              <a:ext cx="1027050" cy="215519"/>
            </a:xfrm>
            <a:custGeom>
              <a:rect b="b" l="l" r="r" t="t"/>
              <a:pathLst>
                <a:path extrusionOk="0" h="2021" w="9631">
                  <a:moveTo>
                    <a:pt x="0" y="1"/>
                  </a:moveTo>
                  <a:lnTo>
                    <a:pt x="0" y="2021"/>
                  </a:lnTo>
                  <a:lnTo>
                    <a:pt x="9630" y="2021"/>
                  </a:lnTo>
                  <a:lnTo>
                    <a:pt x="96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a:off x="1264081" y="4309901"/>
              <a:ext cx="1027050" cy="216692"/>
            </a:xfrm>
            <a:custGeom>
              <a:rect b="b" l="l" r="r" t="t"/>
              <a:pathLst>
                <a:path extrusionOk="0" h="2032" w="9631">
                  <a:moveTo>
                    <a:pt x="0" y="1"/>
                  </a:moveTo>
                  <a:lnTo>
                    <a:pt x="0" y="2032"/>
                  </a:lnTo>
                  <a:lnTo>
                    <a:pt x="9631" y="2032"/>
                  </a:lnTo>
                  <a:lnTo>
                    <a:pt x="96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a:off x="1528549" y="4526488"/>
              <a:ext cx="1028223" cy="216692"/>
            </a:xfrm>
            <a:custGeom>
              <a:rect b="b" l="l" r="r" t="t"/>
              <a:pathLst>
                <a:path extrusionOk="0" h="2032" w="9642">
                  <a:moveTo>
                    <a:pt x="0" y="1"/>
                  </a:moveTo>
                  <a:lnTo>
                    <a:pt x="0" y="2032"/>
                  </a:lnTo>
                  <a:lnTo>
                    <a:pt x="9641" y="2032"/>
                  </a:lnTo>
                  <a:lnTo>
                    <a:pt x="96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a:off x="1794084" y="4743075"/>
              <a:ext cx="1027156" cy="216692"/>
            </a:xfrm>
            <a:custGeom>
              <a:rect b="b" l="l" r="r" t="t"/>
              <a:pathLst>
                <a:path extrusionOk="0" h="2032" w="9632">
                  <a:moveTo>
                    <a:pt x="1" y="1"/>
                  </a:moveTo>
                  <a:lnTo>
                    <a:pt x="1" y="2031"/>
                  </a:lnTo>
                  <a:lnTo>
                    <a:pt x="9631" y="2031"/>
                  </a:lnTo>
                  <a:lnTo>
                    <a:pt x="96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a:off x="2058552" y="4958489"/>
              <a:ext cx="1027050" cy="216692"/>
            </a:xfrm>
            <a:custGeom>
              <a:rect b="b" l="l" r="r" t="t"/>
              <a:pathLst>
                <a:path extrusionOk="0" h="2032" w="9631">
                  <a:moveTo>
                    <a:pt x="0" y="1"/>
                  </a:moveTo>
                  <a:lnTo>
                    <a:pt x="0" y="2032"/>
                  </a:lnTo>
                  <a:lnTo>
                    <a:pt x="9631" y="2032"/>
                  </a:lnTo>
                  <a:lnTo>
                    <a:pt x="96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a:off x="9136" y="3878006"/>
              <a:ext cx="2049514" cy="1297169"/>
            </a:xfrm>
            <a:custGeom>
              <a:rect b="b" l="l" r="r" t="t"/>
              <a:pathLst>
                <a:path extrusionOk="0" h="12164" w="19219">
                  <a:moveTo>
                    <a:pt x="0" y="0"/>
                  </a:moveTo>
                  <a:lnTo>
                    <a:pt x="0" y="12164"/>
                  </a:lnTo>
                  <a:lnTo>
                    <a:pt x="19218" y="12164"/>
                  </a:lnTo>
                  <a:lnTo>
                    <a:pt x="19218" y="10143"/>
                  </a:lnTo>
                  <a:lnTo>
                    <a:pt x="16739" y="10143"/>
                  </a:lnTo>
                  <a:lnTo>
                    <a:pt x="16739" y="8113"/>
                  </a:lnTo>
                  <a:lnTo>
                    <a:pt x="14248" y="8113"/>
                  </a:lnTo>
                  <a:lnTo>
                    <a:pt x="14248" y="6082"/>
                  </a:lnTo>
                  <a:lnTo>
                    <a:pt x="11768" y="6082"/>
                  </a:lnTo>
                  <a:lnTo>
                    <a:pt x="11768" y="4051"/>
                  </a:lnTo>
                  <a:lnTo>
                    <a:pt x="9278" y="4051"/>
                  </a:lnTo>
                  <a:lnTo>
                    <a:pt x="9278" y="2031"/>
                  </a:lnTo>
                  <a:lnTo>
                    <a:pt x="6798" y="2031"/>
                  </a:lnTo>
                  <a:lnTo>
                    <a:pt x="67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a:off x="998546" y="4094487"/>
              <a:ext cx="1027050" cy="107"/>
            </a:xfrm>
            <a:custGeom>
              <a:rect b="b" l="l" r="r" t="t"/>
              <a:pathLst>
                <a:path extrusionOk="0" fill="none" h="1" w="9631">
                  <a:moveTo>
                    <a:pt x="0" y="1"/>
                  </a:moveTo>
                  <a:lnTo>
                    <a:pt x="9630" y="1"/>
                  </a:lnTo>
                </a:path>
              </a:pathLst>
            </a:custGeom>
            <a:solidFill>
              <a:schemeClr val="accent3"/>
            </a:solidFill>
            <a:ln cap="flat" cmpd="sng" w="9525">
              <a:solidFill>
                <a:schemeClr val="lt2"/>
              </a:solidFill>
              <a:prstDash val="solid"/>
              <a:miter lim="106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a:off x="1264081" y="4309901"/>
              <a:ext cx="1027050" cy="107"/>
            </a:xfrm>
            <a:custGeom>
              <a:rect b="b" l="l" r="r" t="t"/>
              <a:pathLst>
                <a:path extrusionOk="0" fill="none" h="1" w="9631">
                  <a:moveTo>
                    <a:pt x="0" y="1"/>
                  </a:moveTo>
                  <a:lnTo>
                    <a:pt x="9631" y="1"/>
                  </a:lnTo>
                </a:path>
              </a:pathLst>
            </a:custGeom>
            <a:noFill/>
            <a:ln cap="flat" cmpd="sng" w="9525">
              <a:solidFill>
                <a:schemeClr val="lt2"/>
              </a:solidFill>
              <a:prstDash val="solid"/>
              <a:miter lim="106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a:off x="1528549" y="4526488"/>
              <a:ext cx="1028223" cy="107"/>
            </a:xfrm>
            <a:custGeom>
              <a:rect b="b" l="l" r="r" t="t"/>
              <a:pathLst>
                <a:path extrusionOk="0" fill="none" h="1" w="9642">
                  <a:moveTo>
                    <a:pt x="0" y="1"/>
                  </a:moveTo>
                  <a:lnTo>
                    <a:pt x="9641" y="1"/>
                  </a:lnTo>
                </a:path>
              </a:pathLst>
            </a:custGeom>
            <a:solidFill>
              <a:schemeClr val="accent3"/>
            </a:solidFill>
            <a:ln cap="flat" cmpd="sng" w="9525">
              <a:solidFill>
                <a:schemeClr val="lt2"/>
              </a:solidFill>
              <a:prstDash val="solid"/>
              <a:miter lim="106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1794084" y="4743075"/>
              <a:ext cx="1027156" cy="107"/>
            </a:xfrm>
            <a:custGeom>
              <a:rect b="b" l="l" r="r" t="t"/>
              <a:pathLst>
                <a:path extrusionOk="0" fill="none" h="1" w="9632">
                  <a:moveTo>
                    <a:pt x="1" y="1"/>
                  </a:moveTo>
                  <a:lnTo>
                    <a:pt x="9631" y="1"/>
                  </a:lnTo>
                </a:path>
              </a:pathLst>
            </a:custGeom>
            <a:solidFill>
              <a:schemeClr val="accent3"/>
            </a:solidFill>
            <a:ln cap="flat" cmpd="sng" w="9525">
              <a:solidFill>
                <a:schemeClr val="lt2"/>
              </a:solidFill>
              <a:prstDash val="solid"/>
              <a:miter lim="106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a:off x="2058552" y="4958489"/>
              <a:ext cx="1028223" cy="107"/>
            </a:xfrm>
            <a:custGeom>
              <a:rect b="b" l="l" r="r" t="t"/>
              <a:pathLst>
                <a:path extrusionOk="0" fill="none" h="1" w="9642">
                  <a:moveTo>
                    <a:pt x="0" y="1"/>
                  </a:moveTo>
                  <a:lnTo>
                    <a:pt x="9641" y="1"/>
                  </a:lnTo>
                </a:path>
              </a:pathLst>
            </a:custGeom>
            <a:solidFill>
              <a:schemeClr val="accent3"/>
            </a:solidFill>
            <a:ln cap="flat" cmpd="sng" w="9525">
              <a:solidFill>
                <a:schemeClr val="lt2"/>
              </a:solidFill>
              <a:prstDash val="solid"/>
              <a:miter lim="106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a:off x="9136" y="3878006"/>
              <a:ext cx="1751989" cy="107"/>
            </a:xfrm>
            <a:custGeom>
              <a:rect b="b" l="l" r="r" t="t"/>
              <a:pathLst>
                <a:path extrusionOk="0" fill="none" h="1" w="16429">
                  <a:moveTo>
                    <a:pt x="0" y="0"/>
                  </a:moveTo>
                  <a:lnTo>
                    <a:pt x="16429" y="0"/>
                  </a:lnTo>
                </a:path>
              </a:pathLst>
            </a:custGeom>
            <a:solidFill>
              <a:schemeClr val="accent3"/>
            </a:solidFill>
            <a:ln cap="flat" cmpd="sng" w="9525">
              <a:solidFill>
                <a:schemeClr val="lt2"/>
              </a:solidFill>
              <a:prstDash val="solid"/>
              <a:miter lim="1068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a:off x="2058552" y="1686008"/>
              <a:ext cx="583641" cy="1375869"/>
            </a:xfrm>
            <a:custGeom>
              <a:rect b="b" l="l" r="r" t="t"/>
              <a:pathLst>
                <a:path extrusionOk="0" h="12902" w="5473">
                  <a:moveTo>
                    <a:pt x="5473" y="12902"/>
                  </a:moveTo>
                  <a:lnTo>
                    <a:pt x="0" y="12902"/>
                  </a:lnTo>
                  <a:lnTo>
                    <a:pt x="0" y="1"/>
                  </a:lnTo>
                  <a:lnTo>
                    <a:pt x="0" y="1"/>
                  </a:lnTo>
                  <a:lnTo>
                    <a:pt x="0" y="12902"/>
                  </a:lnTo>
                  <a:lnTo>
                    <a:pt x="5473" y="12902"/>
                  </a:lnTo>
                  <a:lnTo>
                    <a:pt x="5473" y="877"/>
                  </a:lnTo>
                  <a:lnTo>
                    <a:pt x="5473" y="877"/>
                  </a:lnTo>
                  <a:close/>
                </a:path>
              </a:pathLst>
            </a:custGeom>
            <a:solidFill>
              <a:srgbClr val="7D9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2058552" y="1313299"/>
              <a:ext cx="583641" cy="1748576"/>
            </a:xfrm>
            <a:custGeom>
              <a:rect b="b" l="l" r="r" t="t"/>
              <a:pathLst>
                <a:path extrusionOk="0" h="16397" w="5473">
                  <a:moveTo>
                    <a:pt x="5473" y="1"/>
                  </a:moveTo>
                  <a:lnTo>
                    <a:pt x="0" y="2523"/>
                  </a:lnTo>
                  <a:lnTo>
                    <a:pt x="0" y="2983"/>
                  </a:lnTo>
                  <a:lnTo>
                    <a:pt x="0" y="16397"/>
                  </a:lnTo>
                  <a:lnTo>
                    <a:pt x="5473" y="16397"/>
                  </a:lnTo>
                  <a:lnTo>
                    <a:pt x="547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a:off x="2058552" y="1582353"/>
              <a:ext cx="583641" cy="1479523"/>
            </a:xfrm>
            <a:custGeom>
              <a:rect b="b" l="l" r="r" t="t"/>
              <a:pathLst>
                <a:path extrusionOk="0" h="13874" w="5473">
                  <a:moveTo>
                    <a:pt x="0" y="0"/>
                  </a:moveTo>
                  <a:lnTo>
                    <a:pt x="0" y="13874"/>
                  </a:lnTo>
                  <a:lnTo>
                    <a:pt x="5473" y="13874"/>
                  </a:lnTo>
                  <a:lnTo>
                    <a:pt x="5473" y="67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a:off x="2134907" y="1430710"/>
              <a:ext cx="507286" cy="1631165"/>
            </a:xfrm>
            <a:custGeom>
              <a:rect b="b" l="l" r="r" t="t"/>
              <a:pathLst>
                <a:path extrusionOk="0" h="15296" w="4757">
                  <a:moveTo>
                    <a:pt x="4757" y="1"/>
                  </a:moveTo>
                  <a:lnTo>
                    <a:pt x="1" y="2309"/>
                  </a:lnTo>
                  <a:lnTo>
                    <a:pt x="1" y="15253"/>
                  </a:lnTo>
                  <a:lnTo>
                    <a:pt x="4757" y="15296"/>
                  </a:lnTo>
                  <a:lnTo>
                    <a:pt x="47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28"/>
          <p:cNvSpPr txBox="1"/>
          <p:nvPr>
            <p:ph type="title"/>
          </p:nvPr>
        </p:nvSpPr>
        <p:spPr>
          <a:xfrm flipH="1">
            <a:off x="3227825" y="2138300"/>
            <a:ext cx="5185500" cy="1720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6400"/>
              <a:buNone/>
              <a:defRPr sz="6500">
                <a:solidFill>
                  <a:schemeClr val="lt1"/>
                </a:solidFill>
              </a:defRPr>
            </a:lvl1pPr>
            <a:lvl2pPr lvl="1" rtl="0" algn="r">
              <a:spcBef>
                <a:spcPts val="0"/>
              </a:spcBef>
              <a:spcAft>
                <a:spcPts val="0"/>
              </a:spcAft>
              <a:buClr>
                <a:schemeClr val="lt1"/>
              </a:buClr>
              <a:buSzPts val="5000"/>
              <a:buNone/>
              <a:defRPr sz="5000">
                <a:solidFill>
                  <a:schemeClr val="lt1"/>
                </a:solidFill>
              </a:defRPr>
            </a:lvl2pPr>
            <a:lvl3pPr lvl="2" rtl="0" algn="r">
              <a:spcBef>
                <a:spcPts val="0"/>
              </a:spcBef>
              <a:spcAft>
                <a:spcPts val="0"/>
              </a:spcAft>
              <a:buClr>
                <a:schemeClr val="lt1"/>
              </a:buClr>
              <a:buSzPts val="5000"/>
              <a:buNone/>
              <a:defRPr sz="5000">
                <a:solidFill>
                  <a:schemeClr val="lt1"/>
                </a:solidFill>
              </a:defRPr>
            </a:lvl3pPr>
            <a:lvl4pPr lvl="3" rtl="0" algn="r">
              <a:spcBef>
                <a:spcPts val="0"/>
              </a:spcBef>
              <a:spcAft>
                <a:spcPts val="0"/>
              </a:spcAft>
              <a:buClr>
                <a:schemeClr val="lt1"/>
              </a:buClr>
              <a:buSzPts val="5000"/>
              <a:buNone/>
              <a:defRPr sz="5000">
                <a:solidFill>
                  <a:schemeClr val="lt1"/>
                </a:solidFill>
              </a:defRPr>
            </a:lvl4pPr>
            <a:lvl5pPr lvl="4" rtl="0" algn="r">
              <a:spcBef>
                <a:spcPts val="0"/>
              </a:spcBef>
              <a:spcAft>
                <a:spcPts val="0"/>
              </a:spcAft>
              <a:buClr>
                <a:schemeClr val="lt1"/>
              </a:buClr>
              <a:buSzPts val="5000"/>
              <a:buNone/>
              <a:defRPr sz="5000">
                <a:solidFill>
                  <a:schemeClr val="lt1"/>
                </a:solidFill>
              </a:defRPr>
            </a:lvl5pPr>
            <a:lvl6pPr lvl="5" rtl="0" algn="r">
              <a:spcBef>
                <a:spcPts val="0"/>
              </a:spcBef>
              <a:spcAft>
                <a:spcPts val="0"/>
              </a:spcAft>
              <a:buClr>
                <a:schemeClr val="lt1"/>
              </a:buClr>
              <a:buSzPts val="5000"/>
              <a:buNone/>
              <a:defRPr sz="5000">
                <a:solidFill>
                  <a:schemeClr val="lt1"/>
                </a:solidFill>
              </a:defRPr>
            </a:lvl6pPr>
            <a:lvl7pPr lvl="6" rtl="0" algn="r">
              <a:spcBef>
                <a:spcPts val="0"/>
              </a:spcBef>
              <a:spcAft>
                <a:spcPts val="0"/>
              </a:spcAft>
              <a:buClr>
                <a:schemeClr val="lt1"/>
              </a:buClr>
              <a:buSzPts val="5000"/>
              <a:buNone/>
              <a:defRPr sz="5000">
                <a:solidFill>
                  <a:schemeClr val="lt1"/>
                </a:solidFill>
              </a:defRPr>
            </a:lvl7pPr>
            <a:lvl8pPr lvl="7" rtl="0" algn="r">
              <a:spcBef>
                <a:spcPts val="0"/>
              </a:spcBef>
              <a:spcAft>
                <a:spcPts val="0"/>
              </a:spcAft>
              <a:buClr>
                <a:schemeClr val="lt1"/>
              </a:buClr>
              <a:buSzPts val="5000"/>
              <a:buNone/>
              <a:defRPr sz="5000">
                <a:solidFill>
                  <a:schemeClr val="lt1"/>
                </a:solidFill>
              </a:defRPr>
            </a:lvl8pPr>
            <a:lvl9pPr lvl="8" rtl="0" algn="r">
              <a:spcBef>
                <a:spcPts val="0"/>
              </a:spcBef>
              <a:spcAft>
                <a:spcPts val="0"/>
              </a:spcAft>
              <a:buClr>
                <a:schemeClr val="lt1"/>
              </a:buClr>
              <a:buSzPts val="5000"/>
              <a:buNone/>
              <a:defRPr sz="5000">
                <a:solidFill>
                  <a:schemeClr val="lt1"/>
                </a:solidFill>
              </a:defRPr>
            </a:lvl9pPr>
          </a:lstStyle>
          <a:p/>
        </p:txBody>
      </p:sp>
      <p:sp>
        <p:nvSpPr>
          <p:cNvPr id="406" name="Google Shape;406;p28"/>
          <p:cNvSpPr txBox="1"/>
          <p:nvPr>
            <p:ph hasCustomPrompt="1" idx="2" type="title"/>
          </p:nvPr>
        </p:nvSpPr>
        <p:spPr>
          <a:xfrm flipH="1">
            <a:off x="7275125" y="704000"/>
            <a:ext cx="1138200" cy="1138200"/>
          </a:xfrm>
          <a:prstGeom prst="rect">
            <a:avLst/>
          </a:prstGeom>
          <a:solidFill>
            <a:schemeClr val="lt1"/>
          </a:solidFill>
        </p:spPr>
        <p:txBody>
          <a:bodyPr anchorCtr="0" anchor="ctr" bIns="91425" lIns="91425" spcFirstLastPara="1" rIns="91425" wrap="square" tIns="91425">
            <a:noAutofit/>
          </a:bodyPr>
          <a:lstStyle>
            <a:lvl1pPr lvl="0" rtl="0" algn="r">
              <a:spcBef>
                <a:spcPts val="0"/>
              </a:spcBef>
              <a:spcAft>
                <a:spcPts val="0"/>
              </a:spcAft>
              <a:buClr>
                <a:schemeClr val="lt1"/>
              </a:buClr>
              <a:buSzPts val="12000"/>
              <a:buNone/>
              <a:defRPr sz="7000"/>
            </a:lvl1pPr>
            <a:lvl2pPr lvl="1" rtl="0" algn="r">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2pPr>
            <a:lvl3pPr lvl="2" rtl="0" algn="r">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3pPr>
            <a:lvl4pPr lvl="3" rtl="0" algn="r">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4pPr>
            <a:lvl5pPr lvl="4" rtl="0" algn="r">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5pPr>
            <a:lvl6pPr lvl="5" rtl="0" algn="r">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6pPr>
            <a:lvl7pPr lvl="6" rtl="0" algn="r">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7pPr>
            <a:lvl8pPr lvl="7" rtl="0" algn="r">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8pPr>
            <a:lvl9pPr lvl="8" rtl="0" algn="r">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9pPr>
          </a:lstStyle>
          <a:p>
            <a:r>
              <a:t>xx%</a:t>
            </a:r>
          </a:p>
        </p:txBody>
      </p:sp>
      <p:sp>
        <p:nvSpPr>
          <p:cNvPr id="407" name="Google Shape;407;p28"/>
          <p:cNvSpPr txBox="1"/>
          <p:nvPr>
            <p:ph idx="1" type="subTitle"/>
          </p:nvPr>
        </p:nvSpPr>
        <p:spPr>
          <a:xfrm flipH="1">
            <a:off x="3227825" y="4000025"/>
            <a:ext cx="5185500" cy="619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Lato"/>
              <a:buNone/>
              <a:defRPr>
                <a:solidFill>
                  <a:schemeClr val="lt1"/>
                </a:solidFill>
                <a:latin typeface="Lato"/>
                <a:ea typeface="Lato"/>
                <a:cs typeface="Lato"/>
                <a:sym typeface="Lato"/>
              </a:defRPr>
            </a:lvl1pPr>
            <a:lvl2pPr lvl="1" rtl="0" algn="r">
              <a:spcBef>
                <a:spcPts val="0"/>
              </a:spcBef>
              <a:spcAft>
                <a:spcPts val="0"/>
              </a:spcAft>
              <a:buClr>
                <a:schemeClr val="lt1"/>
              </a:buClr>
              <a:buSzPts val="1300"/>
              <a:buFont typeface="Lato"/>
              <a:buNone/>
              <a:defRPr sz="1300">
                <a:solidFill>
                  <a:schemeClr val="lt1"/>
                </a:solidFill>
                <a:latin typeface="Lato"/>
                <a:ea typeface="Lato"/>
                <a:cs typeface="Lato"/>
                <a:sym typeface="Lato"/>
              </a:defRPr>
            </a:lvl2pPr>
            <a:lvl3pPr lvl="2" rtl="0" algn="r">
              <a:spcBef>
                <a:spcPts val="1600"/>
              </a:spcBef>
              <a:spcAft>
                <a:spcPts val="0"/>
              </a:spcAft>
              <a:buClr>
                <a:schemeClr val="lt1"/>
              </a:buClr>
              <a:buSzPts val="1300"/>
              <a:buFont typeface="Lato"/>
              <a:buNone/>
              <a:defRPr sz="1300">
                <a:solidFill>
                  <a:schemeClr val="lt1"/>
                </a:solidFill>
                <a:latin typeface="Lato"/>
                <a:ea typeface="Lato"/>
                <a:cs typeface="Lato"/>
                <a:sym typeface="Lato"/>
              </a:defRPr>
            </a:lvl3pPr>
            <a:lvl4pPr lvl="3" rtl="0" algn="r">
              <a:spcBef>
                <a:spcPts val="1600"/>
              </a:spcBef>
              <a:spcAft>
                <a:spcPts val="0"/>
              </a:spcAft>
              <a:buClr>
                <a:schemeClr val="lt1"/>
              </a:buClr>
              <a:buSzPts val="1300"/>
              <a:buFont typeface="Lato"/>
              <a:buNone/>
              <a:defRPr sz="1300">
                <a:solidFill>
                  <a:schemeClr val="lt1"/>
                </a:solidFill>
                <a:latin typeface="Lato"/>
                <a:ea typeface="Lato"/>
                <a:cs typeface="Lato"/>
                <a:sym typeface="Lato"/>
              </a:defRPr>
            </a:lvl4pPr>
            <a:lvl5pPr lvl="4" rtl="0" algn="r">
              <a:spcBef>
                <a:spcPts val="1600"/>
              </a:spcBef>
              <a:spcAft>
                <a:spcPts val="0"/>
              </a:spcAft>
              <a:buClr>
                <a:schemeClr val="lt1"/>
              </a:buClr>
              <a:buSzPts val="1300"/>
              <a:buFont typeface="Lato"/>
              <a:buNone/>
              <a:defRPr sz="1300">
                <a:solidFill>
                  <a:schemeClr val="lt1"/>
                </a:solidFill>
                <a:latin typeface="Lato"/>
                <a:ea typeface="Lato"/>
                <a:cs typeface="Lato"/>
                <a:sym typeface="Lato"/>
              </a:defRPr>
            </a:lvl5pPr>
            <a:lvl6pPr lvl="5" rtl="0" algn="r">
              <a:spcBef>
                <a:spcPts val="1600"/>
              </a:spcBef>
              <a:spcAft>
                <a:spcPts val="0"/>
              </a:spcAft>
              <a:buClr>
                <a:schemeClr val="lt1"/>
              </a:buClr>
              <a:buSzPts val="1300"/>
              <a:buFont typeface="Lato"/>
              <a:buNone/>
              <a:defRPr sz="1300">
                <a:solidFill>
                  <a:schemeClr val="lt1"/>
                </a:solidFill>
                <a:latin typeface="Lato"/>
                <a:ea typeface="Lato"/>
                <a:cs typeface="Lato"/>
                <a:sym typeface="Lato"/>
              </a:defRPr>
            </a:lvl6pPr>
            <a:lvl7pPr lvl="6" rtl="0" algn="r">
              <a:spcBef>
                <a:spcPts val="1600"/>
              </a:spcBef>
              <a:spcAft>
                <a:spcPts val="0"/>
              </a:spcAft>
              <a:buClr>
                <a:schemeClr val="lt1"/>
              </a:buClr>
              <a:buSzPts val="1300"/>
              <a:buFont typeface="Lato"/>
              <a:buNone/>
              <a:defRPr sz="1300">
                <a:solidFill>
                  <a:schemeClr val="lt1"/>
                </a:solidFill>
                <a:latin typeface="Lato"/>
                <a:ea typeface="Lato"/>
                <a:cs typeface="Lato"/>
                <a:sym typeface="Lato"/>
              </a:defRPr>
            </a:lvl7pPr>
            <a:lvl8pPr lvl="7" rtl="0" algn="r">
              <a:spcBef>
                <a:spcPts val="1600"/>
              </a:spcBef>
              <a:spcAft>
                <a:spcPts val="0"/>
              </a:spcAft>
              <a:buClr>
                <a:schemeClr val="lt1"/>
              </a:buClr>
              <a:buSzPts val="1300"/>
              <a:buFont typeface="Lato"/>
              <a:buNone/>
              <a:defRPr sz="1300">
                <a:solidFill>
                  <a:schemeClr val="lt1"/>
                </a:solidFill>
                <a:latin typeface="Lato"/>
                <a:ea typeface="Lato"/>
                <a:cs typeface="Lato"/>
                <a:sym typeface="Lato"/>
              </a:defRPr>
            </a:lvl8pPr>
            <a:lvl9pPr lvl="8" rtl="0" algn="r">
              <a:spcBef>
                <a:spcPts val="1600"/>
              </a:spcBef>
              <a:spcAft>
                <a:spcPts val="1600"/>
              </a:spcAft>
              <a:buClr>
                <a:schemeClr val="lt1"/>
              </a:buClr>
              <a:buSzPts val="1300"/>
              <a:buFont typeface="Lato"/>
              <a:buNone/>
              <a:defRPr sz="1300">
                <a:solidFill>
                  <a:schemeClr val="lt1"/>
                </a:solidFill>
                <a:latin typeface="Lato"/>
                <a:ea typeface="Lato"/>
                <a:cs typeface="Lato"/>
                <a:sym typeface="Lato"/>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4">
    <p:bg>
      <p:bgPr>
        <a:solidFill>
          <a:schemeClr val="lt2"/>
        </a:solidFill>
      </p:bgPr>
    </p:bg>
    <p:spTree>
      <p:nvGrpSpPr>
        <p:cNvPr id="408" name="Shape 408"/>
        <p:cNvGrpSpPr/>
        <p:nvPr/>
      </p:nvGrpSpPr>
      <p:grpSpPr>
        <a:xfrm>
          <a:off x="0" y="0"/>
          <a:ext cx="0" cy="0"/>
          <a:chOff x="0" y="0"/>
          <a:chExt cx="0" cy="0"/>
        </a:xfrm>
      </p:grpSpPr>
      <p:sp>
        <p:nvSpPr>
          <p:cNvPr id="409" name="Google Shape;409;p29"/>
          <p:cNvSpPr txBox="1"/>
          <p:nvPr>
            <p:ph type="title"/>
          </p:nvPr>
        </p:nvSpPr>
        <p:spPr>
          <a:xfrm>
            <a:off x="713225" y="539500"/>
            <a:ext cx="5716200" cy="3489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100"/>
              <a:buFont typeface="Lato"/>
              <a:buNone/>
              <a:defRPr b="1" sz="4100">
                <a:solidFill>
                  <a:schemeClr val="lt1"/>
                </a:solidFill>
                <a:latin typeface="Lato"/>
                <a:ea typeface="Lato"/>
                <a:cs typeface="Lato"/>
                <a:sym typeface="Lato"/>
              </a:defRPr>
            </a:lvl1pPr>
            <a:lvl2pPr lvl="1" rtl="0" algn="r">
              <a:spcBef>
                <a:spcPts val="0"/>
              </a:spcBef>
              <a:spcAft>
                <a:spcPts val="0"/>
              </a:spcAft>
              <a:buClr>
                <a:schemeClr val="lt1"/>
              </a:buClr>
              <a:buSzPts val="4600"/>
              <a:buNone/>
              <a:defRPr sz="4600">
                <a:solidFill>
                  <a:schemeClr val="lt1"/>
                </a:solidFill>
              </a:defRPr>
            </a:lvl2pPr>
            <a:lvl3pPr lvl="2" rtl="0" algn="r">
              <a:spcBef>
                <a:spcPts val="0"/>
              </a:spcBef>
              <a:spcAft>
                <a:spcPts val="0"/>
              </a:spcAft>
              <a:buClr>
                <a:schemeClr val="lt1"/>
              </a:buClr>
              <a:buSzPts val="4600"/>
              <a:buNone/>
              <a:defRPr sz="4600">
                <a:solidFill>
                  <a:schemeClr val="lt1"/>
                </a:solidFill>
              </a:defRPr>
            </a:lvl3pPr>
            <a:lvl4pPr lvl="3" rtl="0" algn="r">
              <a:spcBef>
                <a:spcPts val="0"/>
              </a:spcBef>
              <a:spcAft>
                <a:spcPts val="0"/>
              </a:spcAft>
              <a:buClr>
                <a:schemeClr val="lt1"/>
              </a:buClr>
              <a:buSzPts val="4600"/>
              <a:buNone/>
              <a:defRPr sz="4600">
                <a:solidFill>
                  <a:schemeClr val="lt1"/>
                </a:solidFill>
              </a:defRPr>
            </a:lvl4pPr>
            <a:lvl5pPr lvl="4" rtl="0" algn="r">
              <a:spcBef>
                <a:spcPts val="0"/>
              </a:spcBef>
              <a:spcAft>
                <a:spcPts val="0"/>
              </a:spcAft>
              <a:buClr>
                <a:schemeClr val="lt1"/>
              </a:buClr>
              <a:buSzPts val="4600"/>
              <a:buNone/>
              <a:defRPr sz="4600">
                <a:solidFill>
                  <a:schemeClr val="lt1"/>
                </a:solidFill>
              </a:defRPr>
            </a:lvl5pPr>
            <a:lvl6pPr lvl="5" rtl="0" algn="r">
              <a:spcBef>
                <a:spcPts val="0"/>
              </a:spcBef>
              <a:spcAft>
                <a:spcPts val="0"/>
              </a:spcAft>
              <a:buClr>
                <a:schemeClr val="lt1"/>
              </a:buClr>
              <a:buSzPts val="4600"/>
              <a:buNone/>
              <a:defRPr sz="4600">
                <a:solidFill>
                  <a:schemeClr val="lt1"/>
                </a:solidFill>
              </a:defRPr>
            </a:lvl6pPr>
            <a:lvl7pPr lvl="6" rtl="0" algn="r">
              <a:spcBef>
                <a:spcPts val="0"/>
              </a:spcBef>
              <a:spcAft>
                <a:spcPts val="0"/>
              </a:spcAft>
              <a:buClr>
                <a:schemeClr val="lt1"/>
              </a:buClr>
              <a:buSzPts val="4600"/>
              <a:buNone/>
              <a:defRPr sz="4600">
                <a:solidFill>
                  <a:schemeClr val="lt1"/>
                </a:solidFill>
              </a:defRPr>
            </a:lvl7pPr>
            <a:lvl8pPr lvl="7" rtl="0" algn="r">
              <a:spcBef>
                <a:spcPts val="0"/>
              </a:spcBef>
              <a:spcAft>
                <a:spcPts val="0"/>
              </a:spcAft>
              <a:buClr>
                <a:schemeClr val="lt1"/>
              </a:buClr>
              <a:buSzPts val="4600"/>
              <a:buNone/>
              <a:defRPr sz="4600">
                <a:solidFill>
                  <a:schemeClr val="lt1"/>
                </a:solidFill>
              </a:defRPr>
            </a:lvl8pPr>
            <a:lvl9pPr lvl="8" rtl="0" algn="r">
              <a:spcBef>
                <a:spcPts val="0"/>
              </a:spcBef>
              <a:spcAft>
                <a:spcPts val="0"/>
              </a:spcAft>
              <a:buClr>
                <a:schemeClr val="lt1"/>
              </a:buClr>
              <a:buSzPts val="4600"/>
              <a:buNone/>
              <a:defRPr sz="4600">
                <a:solidFill>
                  <a:schemeClr val="lt1"/>
                </a:solidFill>
              </a:defRPr>
            </a:lvl9pPr>
          </a:lstStyle>
          <a:p/>
        </p:txBody>
      </p:sp>
      <p:sp>
        <p:nvSpPr>
          <p:cNvPr id="410" name="Google Shape;410;p29"/>
          <p:cNvSpPr txBox="1"/>
          <p:nvPr>
            <p:ph idx="2" type="title"/>
          </p:nvPr>
        </p:nvSpPr>
        <p:spPr>
          <a:xfrm>
            <a:off x="720000" y="4029225"/>
            <a:ext cx="5315100" cy="5430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sz="2800">
                <a:solidFill>
                  <a:schemeClr val="lt1"/>
                </a:solidFill>
              </a:defRPr>
            </a:lvl1pPr>
            <a:lvl2pPr lvl="1" rtl="0" algn="r">
              <a:spcBef>
                <a:spcPts val="0"/>
              </a:spcBef>
              <a:spcAft>
                <a:spcPts val="0"/>
              </a:spcAft>
              <a:buClr>
                <a:schemeClr val="dk2"/>
              </a:buClr>
              <a:buSzPts val="4800"/>
              <a:buFont typeface="Bebas Neue"/>
              <a:buNone/>
              <a:defRPr sz="4800">
                <a:solidFill>
                  <a:schemeClr val="dk2"/>
                </a:solidFill>
                <a:latin typeface="Bebas Neue"/>
                <a:ea typeface="Bebas Neue"/>
                <a:cs typeface="Bebas Neue"/>
                <a:sym typeface="Bebas Neue"/>
              </a:defRPr>
            </a:lvl2pPr>
            <a:lvl3pPr lvl="2" rtl="0" algn="r">
              <a:spcBef>
                <a:spcPts val="0"/>
              </a:spcBef>
              <a:spcAft>
                <a:spcPts val="0"/>
              </a:spcAft>
              <a:buClr>
                <a:schemeClr val="dk2"/>
              </a:buClr>
              <a:buSzPts val="4800"/>
              <a:buFont typeface="Bebas Neue"/>
              <a:buNone/>
              <a:defRPr sz="4800">
                <a:solidFill>
                  <a:schemeClr val="dk2"/>
                </a:solidFill>
                <a:latin typeface="Bebas Neue"/>
                <a:ea typeface="Bebas Neue"/>
                <a:cs typeface="Bebas Neue"/>
                <a:sym typeface="Bebas Neue"/>
              </a:defRPr>
            </a:lvl3pPr>
            <a:lvl4pPr lvl="3" rtl="0" algn="r">
              <a:spcBef>
                <a:spcPts val="0"/>
              </a:spcBef>
              <a:spcAft>
                <a:spcPts val="0"/>
              </a:spcAft>
              <a:buClr>
                <a:schemeClr val="dk2"/>
              </a:buClr>
              <a:buSzPts val="4800"/>
              <a:buFont typeface="Bebas Neue"/>
              <a:buNone/>
              <a:defRPr sz="4800">
                <a:solidFill>
                  <a:schemeClr val="dk2"/>
                </a:solidFill>
                <a:latin typeface="Bebas Neue"/>
                <a:ea typeface="Bebas Neue"/>
                <a:cs typeface="Bebas Neue"/>
                <a:sym typeface="Bebas Neue"/>
              </a:defRPr>
            </a:lvl4pPr>
            <a:lvl5pPr lvl="4" rtl="0" algn="r">
              <a:spcBef>
                <a:spcPts val="0"/>
              </a:spcBef>
              <a:spcAft>
                <a:spcPts val="0"/>
              </a:spcAft>
              <a:buClr>
                <a:schemeClr val="dk2"/>
              </a:buClr>
              <a:buSzPts val="4800"/>
              <a:buFont typeface="Bebas Neue"/>
              <a:buNone/>
              <a:defRPr sz="4800">
                <a:solidFill>
                  <a:schemeClr val="dk2"/>
                </a:solidFill>
                <a:latin typeface="Bebas Neue"/>
                <a:ea typeface="Bebas Neue"/>
                <a:cs typeface="Bebas Neue"/>
                <a:sym typeface="Bebas Neue"/>
              </a:defRPr>
            </a:lvl5pPr>
            <a:lvl6pPr lvl="5" rtl="0" algn="r">
              <a:spcBef>
                <a:spcPts val="0"/>
              </a:spcBef>
              <a:spcAft>
                <a:spcPts val="0"/>
              </a:spcAft>
              <a:buClr>
                <a:schemeClr val="dk2"/>
              </a:buClr>
              <a:buSzPts val="4800"/>
              <a:buFont typeface="Bebas Neue"/>
              <a:buNone/>
              <a:defRPr sz="4800">
                <a:solidFill>
                  <a:schemeClr val="dk2"/>
                </a:solidFill>
                <a:latin typeface="Bebas Neue"/>
                <a:ea typeface="Bebas Neue"/>
                <a:cs typeface="Bebas Neue"/>
                <a:sym typeface="Bebas Neue"/>
              </a:defRPr>
            </a:lvl6pPr>
            <a:lvl7pPr lvl="6" rtl="0" algn="r">
              <a:spcBef>
                <a:spcPts val="0"/>
              </a:spcBef>
              <a:spcAft>
                <a:spcPts val="0"/>
              </a:spcAft>
              <a:buClr>
                <a:schemeClr val="dk2"/>
              </a:buClr>
              <a:buSzPts val="4800"/>
              <a:buFont typeface="Bebas Neue"/>
              <a:buNone/>
              <a:defRPr sz="4800">
                <a:solidFill>
                  <a:schemeClr val="dk2"/>
                </a:solidFill>
                <a:latin typeface="Bebas Neue"/>
                <a:ea typeface="Bebas Neue"/>
                <a:cs typeface="Bebas Neue"/>
                <a:sym typeface="Bebas Neue"/>
              </a:defRPr>
            </a:lvl7pPr>
            <a:lvl8pPr lvl="7" rtl="0" algn="r">
              <a:spcBef>
                <a:spcPts val="0"/>
              </a:spcBef>
              <a:spcAft>
                <a:spcPts val="0"/>
              </a:spcAft>
              <a:buClr>
                <a:schemeClr val="dk2"/>
              </a:buClr>
              <a:buSzPts val="4800"/>
              <a:buFont typeface="Bebas Neue"/>
              <a:buNone/>
              <a:defRPr sz="4800">
                <a:solidFill>
                  <a:schemeClr val="dk2"/>
                </a:solidFill>
                <a:latin typeface="Bebas Neue"/>
                <a:ea typeface="Bebas Neue"/>
                <a:cs typeface="Bebas Neue"/>
                <a:sym typeface="Bebas Neue"/>
              </a:defRPr>
            </a:lvl8pPr>
            <a:lvl9pPr lvl="8" rtl="0" algn="r">
              <a:spcBef>
                <a:spcPts val="0"/>
              </a:spcBef>
              <a:spcAft>
                <a:spcPts val="0"/>
              </a:spcAft>
              <a:buClr>
                <a:schemeClr val="dk2"/>
              </a:buClr>
              <a:buSzPts val="4800"/>
              <a:buFont typeface="Bebas Neue"/>
              <a:buNone/>
              <a:defRPr sz="4800">
                <a:solidFill>
                  <a:schemeClr val="dk2"/>
                </a:solidFill>
                <a:latin typeface="Bebas Neue"/>
                <a:ea typeface="Bebas Neue"/>
                <a:cs typeface="Bebas Neue"/>
                <a:sym typeface="Bebas Neu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bg>
      <p:bgPr>
        <a:solidFill>
          <a:schemeClr val="accent3"/>
        </a:solidFill>
      </p:bgPr>
    </p:bg>
    <p:spTree>
      <p:nvGrpSpPr>
        <p:cNvPr id="411" name="Shape 411"/>
        <p:cNvGrpSpPr/>
        <p:nvPr/>
      </p:nvGrpSpPr>
      <p:grpSpPr>
        <a:xfrm>
          <a:off x="0" y="0"/>
          <a:ext cx="0" cy="0"/>
          <a:chOff x="0" y="0"/>
          <a:chExt cx="0" cy="0"/>
        </a:xfrm>
      </p:grpSpPr>
      <p:sp>
        <p:nvSpPr>
          <p:cNvPr id="412" name="Google Shape;412;p30"/>
          <p:cNvSpPr/>
          <p:nvPr/>
        </p:nvSpPr>
        <p:spPr>
          <a:xfrm rot="10800000">
            <a:off x="0" y="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0"/>
          <p:cNvSpPr/>
          <p:nvPr/>
        </p:nvSpPr>
        <p:spPr>
          <a:xfrm rot="5400000">
            <a:off x="261993" y="-26190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0"/>
          <p:cNvSpPr/>
          <p:nvPr/>
        </p:nvSpPr>
        <p:spPr>
          <a:xfrm flipH="1" rot="10800000">
            <a:off x="8790293" y="-60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flipH="1" rot="-5400000">
            <a:off x="8528300" y="-26250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txBox="1"/>
          <p:nvPr>
            <p:ph type="title"/>
          </p:nvPr>
        </p:nvSpPr>
        <p:spPr>
          <a:xfrm>
            <a:off x="720000" y="475488"/>
            <a:ext cx="7711200" cy="48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Clr>
                <a:schemeClr val="dk2"/>
              </a:buClr>
              <a:buSzPts val="4000"/>
              <a:buNone/>
              <a:defRPr>
                <a:solidFill>
                  <a:schemeClr val="dk2"/>
                </a:solidFill>
              </a:defRPr>
            </a:lvl2pPr>
            <a:lvl3pPr lvl="2" rtl="0">
              <a:spcBef>
                <a:spcPts val="0"/>
              </a:spcBef>
              <a:spcAft>
                <a:spcPts val="0"/>
              </a:spcAft>
              <a:buClr>
                <a:schemeClr val="dk2"/>
              </a:buClr>
              <a:buSzPts val="4000"/>
              <a:buNone/>
              <a:defRPr>
                <a:solidFill>
                  <a:schemeClr val="dk2"/>
                </a:solidFill>
              </a:defRPr>
            </a:lvl3pPr>
            <a:lvl4pPr lvl="3" rtl="0">
              <a:spcBef>
                <a:spcPts val="0"/>
              </a:spcBef>
              <a:spcAft>
                <a:spcPts val="0"/>
              </a:spcAft>
              <a:buClr>
                <a:schemeClr val="dk2"/>
              </a:buClr>
              <a:buSzPts val="4000"/>
              <a:buNone/>
              <a:defRPr>
                <a:solidFill>
                  <a:schemeClr val="dk2"/>
                </a:solidFill>
              </a:defRPr>
            </a:lvl4pPr>
            <a:lvl5pPr lvl="4" rtl="0">
              <a:spcBef>
                <a:spcPts val="0"/>
              </a:spcBef>
              <a:spcAft>
                <a:spcPts val="0"/>
              </a:spcAft>
              <a:buClr>
                <a:schemeClr val="dk2"/>
              </a:buClr>
              <a:buSzPts val="4000"/>
              <a:buNone/>
              <a:defRPr>
                <a:solidFill>
                  <a:schemeClr val="dk2"/>
                </a:solidFill>
              </a:defRPr>
            </a:lvl5pPr>
            <a:lvl6pPr lvl="5" rtl="0">
              <a:spcBef>
                <a:spcPts val="0"/>
              </a:spcBef>
              <a:spcAft>
                <a:spcPts val="0"/>
              </a:spcAft>
              <a:buClr>
                <a:schemeClr val="dk2"/>
              </a:buClr>
              <a:buSzPts val="4000"/>
              <a:buNone/>
              <a:defRPr>
                <a:solidFill>
                  <a:schemeClr val="dk2"/>
                </a:solidFill>
              </a:defRPr>
            </a:lvl6pPr>
            <a:lvl7pPr lvl="6" rtl="0">
              <a:spcBef>
                <a:spcPts val="0"/>
              </a:spcBef>
              <a:spcAft>
                <a:spcPts val="0"/>
              </a:spcAft>
              <a:buClr>
                <a:schemeClr val="dk2"/>
              </a:buClr>
              <a:buSzPts val="4000"/>
              <a:buNone/>
              <a:defRPr>
                <a:solidFill>
                  <a:schemeClr val="dk2"/>
                </a:solidFill>
              </a:defRPr>
            </a:lvl7pPr>
            <a:lvl8pPr lvl="7" rtl="0">
              <a:spcBef>
                <a:spcPts val="0"/>
              </a:spcBef>
              <a:spcAft>
                <a:spcPts val="0"/>
              </a:spcAft>
              <a:buClr>
                <a:schemeClr val="dk2"/>
              </a:buClr>
              <a:buSzPts val="4000"/>
              <a:buNone/>
              <a:defRPr>
                <a:solidFill>
                  <a:schemeClr val="dk2"/>
                </a:solidFill>
              </a:defRPr>
            </a:lvl8pPr>
            <a:lvl9pPr lvl="8" rtl="0">
              <a:spcBef>
                <a:spcPts val="0"/>
              </a:spcBef>
              <a:spcAft>
                <a:spcPts val="0"/>
              </a:spcAft>
              <a:buClr>
                <a:schemeClr val="dk2"/>
              </a:buClr>
              <a:buSzPts val="4000"/>
              <a:buNone/>
              <a:defRPr>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3"/>
        </a:solidFill>
      </p:bgPr>
    </p:bg>
    <p:spTree>
      <p:nvGrpSpPr>
        <p:cNvPr id="70" name="Shape 70"/>
        <p:cNvGrpSpPr/>
        <p:nvPr/>
      </p:nvGrpSpPr>
      <p:grpSpPr>
        <a:xfrm>
          <a:off x="0" y="0"/>
          <a:ext cx="0" cy="0"/>
          <a:chOff x="0" y="0"/>
          <a:chExt cx="0" cy="0"/>
        </a:xfrm>
      </p:grpSpPr>
      <p:sp>
        <p:nvSpPr>
          <p:cNvPr id="71" name="Google Shape;71;p4"/>
          <p:cNvSpPr txBox="1"/>
          <p:nvPr>
            <p:ph type="title"/>
          </p:nvPr>
        </p:nvSpPr>
        <p:spPr>
          <a:xfrm>
            <a:off x="720000" y="475488"/>
            <a:ext cx="7711200" cy="484200"/>
          </a:xfrm>
          <a:prstGeom prst="rect">
            <a:avLst/>
          </a:prstGeom>
        </p:spPr>
        <p:txBody>
          <a:bodyPr anchorCtr="0" anchor="ctr" bIns="91425" lIns="0" spcFirstLastPara="1" rIns="91425" wrap="square" tIns="91425">
            <a:noAutofit/>
          </a:bodyPr>
          <a:lstStyle>
            <a:lvl1pPr lvl="0" rtl="0">
              <a:spcBef>
                <a:spcPts val="0"/>
              </a:spcBef>
              <a:spcAft>
                <a:spcPts val="0"/>
              </a:spcAft>
              <a:buSzPts val="4000"/>
              <a:buNone/>
              <a:defRPr/>
            </a:lvl1pPr>
            <a:lvl2pPr lvl="1" rtl="0">
              <a:spcBef>
                <a:spcPts val="0"/>
              </a:spcBef>
              <a:spcAft>
                <a:spcPts val="0"/>
              </a:spcAft>
              <a:buClr>
                <a:schemeClr val="dk1"/>
              </a:buClr>
              <a:buSzPts val="4000"/>
              <a:buNone/>
              <a:defRPr>
                <a:solidFill>
                  <a:schemeClr val="dk1"/>
                </a:solidFill>
              </a:defRPr>
            </a:lvl2pPr>
            <a:lvl3pPr lvl="2" rtl="0">
              <a:spcBef>
                <a:spcPts val="0"/>
              </a:spcBef>
              <a:spcAft>
                <a:spcPts val="0"/>
              </a:spcAft>
              <a:buClr>
                <a:schemeClr val="dk1"/>
              </a:buClr>
              <a:buSzPts val="4000"/>
              <a:buNone/>
              <a:defRPr>
                <a:solidFill>
                  <a:schemeClr val="dk1"/>
                </a:solidFill>
              </a:defRPr>
            </a:lvl3pPr>
            <a:lvl4pPr lvl="3" rtl="0">
              <a:spcBef>
                <a:spcPts val="0"/>
              </a:spcBef>
              <a:spcAft>
                <a:spcPts val="0"/>
              </a:spcAft>
              <a:buClr>
                <a:schemeClr val="dk1"/>
              </a:buClr>
              <a:buSzPts val="4000"/>
              <a:buNone/>
              <a:defRPr>
                <a:solidFill>
                  <a:schemeClr val="dk1"/>
                </a:solidFill>
              </a:defRPr>
            </a:lvl4pPr>
            <a:lvl5pPr lvl="4" rtl="0">
              <a:spcBef>
                <a:spcPts val="0"/>
              </a:spcBef>
              <a:spcAft>
                <a:spcPts val="0"/>
              </a:spcAft>
              <a:buClr>
                <a:schemeClr val="dk1"/>
              </a:buClr>
              <a:buSzPts val="4000"/>
              <a:buNone/>
              <a:defRPr>
                <a:solidFill>
                  <a:schemeClr val="dk1"/>
                </a:solidFill>
              </a:defRPr>
            </a:lvl5pPr>
            <a:lvl6pPr lvl="5" rtl="0">
              <a:spcBef>
                <a:spcPts val="0"/>
              </a:spcBef>
              <a:spcAft>
                <a:spcPts val="0"/>
              </a:spcAft>
              <a:buClr>
                <a:schemeClr val="dk1"/>
              </a:buClr>
              <a:buSzPts val="4000"/>
              <a:buNone/>
              <a:defRPr>
                <a:solidFill>
                  <a:schemeClr val="dk1"/>
                </a:solidFill>
              </a:defRPr>
            </a:lvl6pPr>
            <a:lvl7pPr lvl="6" rtl="0">
              <a:spcBef>
                <a:spcPts val="0"/>
              </a:spcBef>
              <a:spcAft>
                <a:spcPts val="0"/>
              </a:spcAft>
              <a:buClr>
                <a:schemeClr val="dk1"/>
              </a:buClr>
              <a:buSzPts val="4000"/>
              <a:buNone/>
              <a:defRPr>
                <a:solidFill>
                  <a:schemeClr val="dk1"/>
                </a:solidFill>
              </a:defRPr>
            </a:lvl7pPr>
            <a:lvl8pPr lvl="7" rtl="0">
              <a:spcBef>
                <a:spcPts val="0"/>
              </a:spcBef>
              <a:spcAft>
                <a:spcPts val="0"/>
              </a:spcAft>
              <a:buClr>
                <a:schemeClr val="dk1"/>
              </a:buClr>
              <a:buSzPts val="4000"/>
              <a:buNone/>
              <a:defRPr>
                <a:solidFill>
                  <a:schemeClr val="dk1"/>
                </a:solidFill>
              </a:defRPr>
            </a:lvl8pPr>
            <a:lvl9pPr lvl="8" rtl="0">
              <a:spcBef>
                <a:spcPts val="0"/>
              </a:spcBef>
              <a:spcAft>
                <a:spcPts val="0"/>
              </a:spcAft>
              <a:buClr>
                <a:schemeClr val="dk1"/>
              </a:buClr>
              <a:buSzPts val="4000"/>
              <a:buNone/>
              <a:defRPr>
                <a:solidFill>
                  <a:schemeClr val="dk1"/>
                </a:solidFill>
              </a:defRPr>
            </a:lvl9pPr>
          </a:lstStyle>
          <a:p/>
        </p:txBody>
      </p:sp>
      <p:sp>
        <p:nvSpPr>
          <p:cNvPr id="72" name="Google Shape;72;p4"/>
          <p:cNvSpPr txBox="1"/>
          <p:nvPr>
            <p:ph idx="1" type="subTitle"/>
          </p:nvPr>
        </p:nvSpPr>
        <p:spPr>
          <a:xfrm>
            <a:off x="721200" y="1038775"/>
            <a:ext cx="7711200" cy="3570000"/>
          </a:xfrm>
          <a:prstGeom prst="rect">
            <a:avLst/>
          </a:prstGeom>
        </p:spPr>
        <p:txBody>
          <a:bodyPr anchorCtr="0" anchor="t" bIns="91425" lIns="0" spcFirstLastPara="1" rIns="91425" wrap="square" tIns="91425">
            <a:noAutofit/>
          </a:bodyPr>
          <a:lstStyle>
            <a:lvl1pPr lvl="0" rtl="0">
              <a:lnSpc>
                <a:spcPct val="100000"/>
              </a:lnSpc>
              <a:spcBef>
                <a:spcPts val="0"/>
              </a:spcBef>
              <a:spcAft>
                <a:spcPts val="0"/>
              </a:spcAft>
              <a:buSzPts val="1400"/>
              <a:buFont typeface="Lato"/>
              <a:buNone/>
              <a:defRPr sz="1400">
                <a:latin typeface="Lato"/>
                <a:ea typeface="Lato"/>
                <a:cs typeface="Lato"/>
                <a:sym typeface="Lato"/>
              </a:defRPr>
            </a:lvl1pPr>
            <a:lvl2pPr lvl="1" rtl="0">
              <a:lnSpc>
                <a:spcPct val="100000"/>
              </a:lnSpc>
              <a:spcBef>
                <a:spcPts val="0"/>
              </a:spcBef>
              <a:spcAft>
                <a:spcPts val="0"/>
              </a:spcAft>
              <a:buSzPts val="1400"/>
              <a:buFont typeface="Lato"/>
              <a:buNone/>
              <a:defRPr>
                <a:latin typeface="Lato"/>
                <a:ea typeface="Lato"/>
                <a:cs typeface="Lato"/>
                <a:sym typeface="Lato"/>
              </a:defRPr>
            </a:lvl2pPr>
            <a:lvl3pPr lvl="2" rtl="0">
              <a:lnSpc>
                <a:spcPct val="100000"/>
              </a:lnSpc>
              <a:spcBef>
                <a:spcPts val="0"/>
              </a:spcBef>
              <a:spcAft>
                <a:spcPts val="0"/>
              </a:spcAft>
              <a:buSzPts val="1400"/>
              <a:buFont typeface="Lato"/>
              <a:buNone/>
              <a:defRPr>
                <a:latin typeface="Lato"/>
                <a:ea typeface="Lato"/>
                <a:cs typeface="Lato"/>
                <a:sym typeface="Lato"/>
              </a:defRPr>
            </a:lvl3pPr>
            <a:lvl4pPr lvl="3" rtl="0">
              <a:lnSpc>
                <a:spcPct val="100000"/>
              </a:lnSpc>
              <a:spcBef>
                <a:spcPts val="0"/>
              </a:spcBef>
              <a:spcAft>
                <a:spcPts val="0"/>
              </a:spcAft>
              <a:buSzPts val="1400"/>
              <a:buFont typeface="Lato"/>
              <a:buNone/>
              <a:defRPr>
                <a:latin typeface="Lato"/>
                <a:ea typeface="Lato"/>
                <a:cs typeface="Lato"/>
                <a:sym typeface="Lato"/>
              </a:defRPr>
            </a:lvl4pPr>
            <a:lvl5pPr lvl="4" rtl="0">
              <a:lnSpc>
                <a:spcPct val="100000"/>
              </a:lnSpc>
              <a:spcBef>
                <a:spcPts val="0"/>
              </a:spcBef>
              <a:spcAft>
                <a:spcPts val="0"/>
              </a:spcAft>
              <a:buSzPts val="1400"/>
              <a:buFont typeface="Lato"/>
              <a:buNone/>
              <a:defRPr>
                <a:latin typeface="Lato"/>
                <a:ea typeface="Lato"/>
                <a:cs typeface="Lato"/>
                <a:sym typeface="Lato"/>
              </a:defRPr>
            </a:lvl5pPr>
            <a:lvl6pPr lvl="5" rtl="0">
              <a:lnSpc>
                <a:spcPct val="100000"/>
              </a:lnSpc>
              <a:spcBef>
                <a:spcPts val="0"/>
              </a:spcBef>
              <a:spcAft>
                <a:spcPts val="0"/>
              </a:spcAft>
              <a:buSzPts val="1400"/>
              <a:buFont typeface="Lato"/>
              <a:buNone/>
              <a:defRPr>
                <a:latin typeface="Lato"/>
                <a:ea typeface="Lato"/>
                <a:cs typeface="Lato"/>
                <a:sym typeface="Lato"/>
              </a:defRPr>
            </a:lvl6pPr>
            <a:lvl7pPr lvl="6" rtl="0">
              <a:lnSpc>
                <a:spcPct val="100000"/>
              </a:lnSpc>
              <a:spcBef>
                <a:spcPts val="0"/>
              </a:spcBef>
              <a:spcAft>
                <a:spcPts val="0"/>
              </a:spcAft>
              <a:buSzPts val="1400"/>
              <a:buFont typeface="Lato"/>
              <a:buNone/>
              <a:defRPr>
                <a:latin typeface="Lato"/>
                <a:ea typeface="Lato"/>
                <a:cs typeface="Lato"/>
                <a:sym typeface="Lato"/>
              </a:defRPr>
            </a:lvl7pPr>
            <a:lvl8pPr lvl="7" rtl="0">
              <a:lnSpc>
                <a:spcPct val="100000"/>
              </a:lnSpc>
              <a:spcBef>
                <a:spcPts val="0"/>
              </a:spcBef>
              <a:spcAft>
                <a:spcPts val="0"/>
              </a:spcAft>
              <a:buSzPts val="1400"/>
              <a:buFont typeface="Lato"/>
              <a:buNone/>
              <a:defRPr>
                <a:latin typeface="Lato"/>
                <a:ea typeface="Lato"/>
                <a:cs typeface="Lato"/>
                <a:sym typeface="Lato"/>
              </a:defRPr>
            </a:lvl8pPr>
            <a:lvl9pPr lvl="8" rtl="0">
              <a:lnSpc>
                <a:spcPct val="100000"/>
              </a:lnSpc>
              <a:spcBef>
                <a:spcPts val="0"/>
              </a:spcBef>
              <a:spcAft>
                <a:spcPts val="0"/>
              </a:spcAft>
              <a:buSzPts val="1400"/>
              <a:buFont typeface="Lato"/>
              <a:buNone/>
              <a:defRPr>
                <a:latin typeface="Lato"/>
                <a:ea typeface="Lato"/>
                <a:cs typeface="Lato"/>
                <a:sym typeface="Lato"/>
              </a:defRPr>
            </a:lvl9pPr>
          </a:lstStyle>
          <a:p/>
        </p:txBody>
      </p:sp>
      <p:sp>
        <p:nvSpPr>
          <p:cNvPr id="73" name="Google Shape;73;p4"/>
          <p:cNvSpPr/>
          <p:nvPr/>
        </p:nvSpPr>
        <p:spPr>
          <a:xfrm flipH="1" rot="-5400000">
            <a:off x="8528250" y="-26185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flipH="1" rot="10800000">
            <a:off x="8790243" y="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8790293" y="426600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rot="-5400000">
            <a:off x="8528300" y="452785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bg>
      <p:bgPr>
        <a:solidFill>
          <a:schemeClr val="lt2"/>
        </a:solidFill>
      </p:bgPr>
    </p:bg>
    <p:spTree>
      <p:nvGrpSpPr>
        <p:cNvPr id="417" name="Shape 417"/>
        <p:cNvGrpSpPr/>
        <p:nvPr/>
      </p:nvGrpSpPr>
      <p:grpSpPr>
        <a:xfrm>
          <a:off x="0" y="0"/>
          <a:ext cx="0" cy="0"/>
          <a:chOff x="0" y="0"/>
          <a:chExt cx="0" cy="0"/>
        </a:xfrm>
      </p:grpSpPr>
      <p:sp>
        <p:nvSpPr>
          <p:cNvPr id="418" name="Google Shape;418;p31"/>
          <p:cNvSpPr txBox="1"/>
          <p:nvPr>
            <p:ph type="title"/>
          </p:nvPr>
        </p:nvSpPr>
        <p:spPr>
          <a:xfrm>
            <a:off x="1018025" y="1112398"/>
            <a:ext cx="3944400" cy="591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6100"/>
              <a:buNone/>
              <a:defRPr sz="6100">
                <a:solidFill>
                  <a:schemeClr val="lt1"/>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19" name="Google Shape;419;p31"/>
          <p:cNvSpPr txBox="1"/>
          <p:nvPr/>
        </p:nvSpPr>
        <p:spPr>
          <a:xfrm>
            <a:off x="1018025" y="3584050"/>
            <a:ext cx="2334000" cy="52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lt1"/>
                </a:solidFill>
              </a:rPr>
              <a:t>CREDITS: This presentation template was created by </a:t>
            </a:r>
            <a:r>
              <a:rPr b="1" lang="en" sz="1000">
                <a:solidFill>
                  <a:schemeClr val="lt1"/>
                </a:solidFill>
                <a:uFill>
                  <a:noFill/>
                </a:uFill>
                <a:hlinkClick r:id="rId2">
                  <a:extLst>
                    <a:ext uri="{A12FA001-AC4F-418D-AE19-62706E023703}">
                      <ahyp:hlinkClr val="tx"/>
                    </a:ext>
                  </a:extLst>
                </a:hlinkClick>
              </a:rPr>
              <a:t>Slidesgo</a:t>
            </a:r>
            <a:r>
              <a:rPr lang="en" sz="1000">
                <a:solidFill>
                  <a:schemeClr val="lt1"/>
                </a:solidFill>
              </a:rPr>
              <a:t>, including icons by </a:t>
            </a:r>
            <a:r>
              <a:rPr b="1" lang="en" sz="1000">
                <a:solidFill>
                  <a:schemeClr val="lt1"/>
                </a:solidFill>
                <a:uFill>
                  <a:noFill/>
                </a:uFill>
                <a:hlinkClick r:id="rId3">
                  <a:extLst>
                    <a:ext uri="{A12FA001-AC4F-418D-AE19-62706E023703}">
                      <ahyp:hlinkClr val="tx"/>
                    </a:ext>
                  </a:extLst>
                </a:hlinkClick>
              </a:rPr>
              <a:t>Flaticon</a:t>
            </a:r>
            <a:r>
              <a:rPr lang="en" sz="1000">
                <a:solidFill>
                  <a:schemeClr val="lt1"/>
                </a:solidFill>
              </a:rPr>
              <a:t>, and infographics &amp; images by </a:t>
            </a:r>
            <a:r>
              <a:rPr b="1" lang="en" sz="1000">
                <a:solidFill>
                  <a:schemeClr val="lt1"/>
                </a:solidFill>
                <a:uFill>
                  <a:noFill/>
                </a:uFill>
                <a:hlinkClick r:id="rId4">
                  <a:extLst>
                    <a:ext uri="{A12FA001-AC4F-418D-AE19-62706E023703}">
                      <ahyp:hlinkClr val="tx"/>
                    </a:ext>
                  </a:extLst>
                </a:hlinkClick>
              </a:rPr>
              <a:t>Freepik</a:t>
            </a:r>
            <a:r>
              <a:rPr lang="en" sz="1000">
                <a:solidFill>
                  <a:schemeClr val="lt1"/>
                </a:solidFill>
              </a:rPr>
              <a:t>. </a:t>
            </a:r>
            <a:endParaRPr sz="1000">
              <a:solidFill>
                <a:schemeClr val="lt1"/>
              </a:solidFill>
            </a:endParaRPr>
          </a:p>
        </p:txBody>
      </p:sp>
      <p:sp>
        <p:nvSpPr>
          <p:cNvPr id="420" name="Google Shape;420;p31"/>
          <p:cNvSpPr txBox="1"/>
          <p:nvPr>
            <p:ph idx="1" type="subTitle"/>
          </p:nvPr>
        </p:nvSpPr>
        <p:spPr>
          <a:xfrm>
            <a:off x="1018025" y="1854632"/>
            <a:ext cx="2829900" cy="104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421" name="Google Shape;421;p31"/>
          <p:cNvSpPr/>
          <p:nvPr/>
        </p:nvSpPr>
        <p:spPr>
          <a:xfrm rot="5400000">
            <a:off x="262043" y="-261850"/>
            <a:ext cx="353700" cy="877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1"/>
          <p:cNvSpPr/>
          <p:nvPr/>
        </p:nvSpPr>
        <p:spPr>
          <a:xfrm rot="10800000">
            <a:off x="50" y="0"/>
            <a:ext cx="353700" cy="8775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bg>
      <p:bgPr>
        <a:solidFill>
          <a:schemeClr val="accent3"/>
        </a:solidFill>
      </p:bgPr>
    </p:bg>
    <p:spTree>
      <p:nvGrpSpPr>
        <p:cNvPr id="423" name="Shape 423"/>
        <p:cNvGrpSpPr/>
        <p:nvPr/>
      </p:nvGrpSpPr>
      <p:grpSpPr>
        <a:xfrm>
          <a:off x="0" y="0"/>
          <a:ext cx="0" cy="0"/>
          <a:chOff x="0" y="0"/>
          <a:chExt cx="0" cy="0"/>
        </a:xfrm>
      </p:grpSpPr>
      <p:sp>
        <p:nvSpPr>
          <p:cNvPr id="424" name="Google Shape;424;p32"/>
          <p:cNvSpPr/>
          <p:nvPr/>
        </p:nvSpPr>
        <p:spPr>
          <a:xfrm rot="10800000">
            <a:off x="0" y="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2"/>
          <p:cNvSpPr/>
          <p:nvPr/>
        </p:nvSpPr>
        <p:spPr>
          <a:xfrm rot="5400000">
            <a:off x="261993" y="-26190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2"/>
          <p:cNvSpPr/>
          <p:nvPr/>
        </p:nvSpPr>
        <p:spPr>
          <a:xfrm flipH="1" rot="10800000">
            <a:off x="8790293" y="-60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2"/>
          <p:cNvSpPr/>
          <p:nvPr/>
        </p:nvSpPr>
        <p:spPr>
          <a:xfrm flipH="1" rot="-5400000">
            <a:off x="8528300" y="-26250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2"/>
          <p:cNvSpPr/>
          <p:nvPr/>
        </p:nvSpPr>
        <p:spPr>
          <a:xfrm flipH="1">
            <a:off x="0" y="426720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2"/>
          <p:cNvSpPr/>
          <p:nvPr/>
        </p:nvSpPr>
        <p:spPr>
          <a:xfrm flipH="1" rot="5400000">
            <a:off x="261993" y="452910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2"/>
          <p:cNvSpPr/>
          <p:nvPr/>
        </p:nvSpPr>
        <p:spPr>
          <a:xfrm>
            <a:off x="8790293" y="426660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2"/>
          <p:cNvSpPr/>
          <p:nvPr/>
        </p:nvSpPr>
        <p:spPr>
          <a:xfrm rot="-5400000">
            <a:off x="8528300" y="452850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6">
    <p:bg>
      <p:bgPr>
        <a:solidFill>
          <a:schemeClr val="lt2"/>
        </a:solidFill>
      </p:bgPr>
    </p:bg>
    <p:spTree>
      <p:nvGrpSpPr>
        <p:cNvPr id="432" name="Shape 432"/>
        <p:cNvGrpSpPr/>
        <p:nvPr/>
      </p:nvGrpSpPr>
      <p:grpSpPr>
        <a:xfrm>
          <a:off x="0" y="0"/>
          <a:ext cx="0" cy="0"/>
          <a:chOff x="0" y="0"/>
          <a:chExt cx="0" cy="0"/>
        </a:xfrm>
      </p:grpSpPr>
      <p:sp>
        <p:nvSpPr>
          <p:cNvPr id="433" name="Google Shape;433;p33"/>
          <p:cNvSpPr/>
          <p:nvPr/>
        </p:nvSpPr>
        <p:spPr>
          <a:xfrm flipH="1" rot="-5400000">
            <a:off x="8528250" y="-261850"/>
            <a:ext cx="353700" cy="877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3"/>
          <p:cNvSpPr/>
          <p:nvPr/>
        </p:nvSpPr>
        <p:spPr>
          <a:xfrm flipH="1" rot="10800000">
            <a:off x="8790243" y="0"/>
            <a:ext cx="353700" cy="8775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3"/>
          <p:cNvSpPr/>
          <p:nvPr/>
        </p:nvSpPr>
        <p:spPr>
          <a:xfrm>
            <a:off x="8790293" y="4266000"/>
            <a:ext cx="353700" cy="8775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3"/>
          <p:cNvSpPr/>
          <p:nvPr/>
        </p:nvSpPr>
        <p:spPr>
          <a:xfrm rot="-5400000">
            <a:off x="8528300" y="4527850"/>
            <a:ext cx="353700" cy="877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3"/>
          <p:cNvSpPr/>
          <p:nvPr/>
        </p:nvSpPr>
        <p:spPr>
          <a:xfrm rot="5400000">
            <a:off x="262043" y="-261850"/>
            <a:ext cx="353700" cy="877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3"/>
          <p:cNvSpPr/>
          <p:nvPr/>
        </p:nvSpPr>
        <p:spPr>
          <a:xfrm rot="10800000">
            <a:off x="50" y="0"/>
            <a:ext cx="353700" cy="8775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3"/>
          <p:cNvSpPr/>
          <p:nvPr/>
        </p:nvSpPr>
        <p:spPr>
          <a:xfrm flipH="1">
            <a:off x="0" y="4266000"/>
            <a:ext cx="353700" cy="8775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3"/>
          <p:cNvSpPr/>
          <p:nvPr/>
        </p:nvSpPr>
        <p:spPr>
          <a:xfrm flipH="1" rot="5400000">
            <a:off x="261993" y="4527850"/>
            <a:ext cx="353700" cy="877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441" name="Shape 441"/>
        <p:cNvGrpSpPr/>
        <p:nvPr/>
      </p:nvGrpSpPr>
      <p:grpSpPr>
        <a:xfrm>
          <a:off x="0" y="0"/>
          <a:ext cx="0" cy="0"/>
          <a:chOff x="0" y="0"/>
          <a:chExt cx="0" cy="0"/>
        </a:xfrm>
      </p:grpSpPr>
      <p:sp>
        <p:nvSpPr>
          <p:cNvPr id="442" name="Google Shape;442;p34"/>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43" name="Google Shape;44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4" name="Google Shape;44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3"/>
        </a:solidFill>
      </p:bgPr>
    </p:bg>
    <p:spTree>
      <p:nvGrpSpPr>
        <p:cNvPr id="77" name="Shape 77"/>
        <p:cNvGrpSpPr/>
        <p:nvPr/>
      </p:nvGrpSpPr>
      <p:grpSpPr>
        <a:xfrm>
          <a:off x="0" y="0"/>
          <a:ext cx="0" cy="0"/>
          <a:chOff x="0" y="0"/>
          <a:chExt cx="0" cy="0"/>
        </a:xfrm>
      </p:grpSpPr>
      <p:sp>
        <p:nvSpPr>
          <p:cNvPr id="78" name="Google Shape;78;p5"/>
          <p:cNvSpPr txBox="1"/>
          <p:nvPr>
            <p:ph type="title"/>
          </p:nvPr>
        </p:nvSpPr>
        <p:spPr>
          <a:xfrm>
            <a:off x="1508700" y="3201025"/>
            <a:ext cx="2351400" cy="42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79" name="Google Shape;79;p5"/>
          <p:cNvSpPr txBox="1"/>
          <p:nvPr>
            <p:ph idx="1" type="subTitle"/>
          </p:nvPr>
        </p:nvSpPr>
        <p:spPr>
          <a:xfrm>
            <a:off x="1508700" y="3561025"/>
            <a:ext cx="2351400" cy="95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Lato"/>
              <a:buNone/>
              <a:defRPr sz="1400">
                <a:latin typeface="Lato"/>
                <a:ea typeface="Lato"/>
                <a:cs typeface="Lato"/>
                <a:sym typeface="Lato"/>
              </a:defRPr>
            </a:lvl1pPr>
            <a:lvl2pPr lvl="1" rtl="0" algn="ctr">
              <a:lnSpc>
                <a:spcPct val="100000"/>
              </a:lnSpc>
              <a:spcBef>
                <a:spcPts val="0"/>
              </a:spcBef>
              <a:spcAft>
                <a:spcPts val="0"/>
              </a:spcAft>
              <a:buSzPts val="1400"/>
              <a:buFont typeface="Lato"/>
              <a:buNone/>
              <a:defRPr>
                <a:latin typeface="Lato"/>
                <a:ea typeface="Lato"/>
                <a:cs typeface="Lato"/>
                <a:sym typeface="Lato"/>
              </a:defRPr>
            </a:lvl2pPr>
            <a:lvl3pPr lvl="2" rtl="0" algn="ctr">
              <a:lnSpc>
                <a:spcPct val="100000"/>
              </a:lnSpc>
              <a:spcBef>
                <a:spcPts val="0"/>
              </a:spcBef>
              <a:spcAft>
                <a:spcPts val="0"/>
              </a:spcAft>
              <a:buSzPts val="1400"/>
              <a:buFont typeface="Lato"/>
              <a:buNone/>
              <a:defRPr>
                <a:latin typeface="Lato"/>
                <a:ea typeface="Lato"/>
                <a:cs typeface="Lato"/>
                <a:sym typeface="Lato"/>
              </a:defRPr>
            </a:lvl3pPr>
            <a:lvl4pPr lvl="3" rtl="0" algn="ctr">
              <a:lnSpc>
                <a:spcPct val="100000"/>
              </a:lnSpc>
              <a:spcBef>
                <a:spcPts val="0"/>
              </a:spcBef>
              <a:spcAft>
                <a:spcPts val="0"/>
              </a:spcAft>
              <a:buSzPts val="1400"/>
              <a:buFont typeface="Lato"/>
              <a:buNone/>
              <a:defRPr>
                <a:latin typeface="Lato"/>
                <a:ea typeface="Lato"/>
                <a:cs typeface="Lato"/>
                <a:sym typeface="Lato"/>
              </a:defRPr>
            </a:lvl4pPr>
            <a:lvl5pPr lvl="4" rtl="0" algn="ctr">
              <a:lnSpc>
                <a:spcPct val="100000"/>
              </a:lnSpc>
              <a:spcBef>
                <a:spcPts val="0"/>
              </a:spcBef>
              <a:spcAft>
                <a:spcPts val="0"/>
              </a:spcAft>
              <a:buSzPts val="1400"/>
              <a:buFont typeface="Lato"/>
              <a:buNone/>
              <a:defRPr>
                <a:latin typeface="Lato"/>
                <a:ea typeface="Lato"/>
                <a:cs typeface="Lato"/>
                <a:sym typeface="Lato"/>
              </a:defRPr>
            </a:lvl5pPr>
            <a:lvl6pPr lvl="5" rtl="0" algn="ctr">
              <a:lnSpc>
                <a:spcPct val="100000"/>
              </a:lnSpc>
              <a:spcBef>
                <a:spcPts val="0"/>
              </a:spcBef>
              <a:spcAft>
                <a:spcPts val="0"/>
              </a:spcAft>
              <a:buSzPts val="1400"/>
              <a:buFont typeface="Lato"/>
              <a:buNone/>
              <a:defRPr>
                <a:latin typeface="Lato"/>
                <a:ea typeface="Lato"/>
                <a:cs typeface="Lato"/>
                <a:sym typeface="Lato"/>
              </a:defRPr>
            </a:lvl6pPr>
            <a:lvl7pPr lvl="6" rtl="0" algn="ctr">
              <a:lnSpc>
                <a:spcPct val="100000"/>
              </a:lnSpc>
              <a:spcBef>
                <a:spcPts val="0"/>
              </a:spcBef>
              <a:spcAft>
                <a:spcPts val="0"/>
              </a:spcAft>
              <a:buSzPts val="1400"/>
              <a:buFont typeface="Lato"/>
              <a:buNone/>
              <a:defRPr>
                <a:latin typeface="Lato"/>
                <a:ea typeface="Lato"/>
                <a:cs typeface="Lato"/>
                <a:sym typeface="Lato"/>
              </a:defRPr>
            </a:lvl7pPr>
            <a:lvl8pPr lvl="7" rtl="0" algn="ctr">
              <a:lnSpc>
                <a:spcPct val="100000"/>
              </a:lnSpc>
              <a:spcBef>
                <a:spcPts val="0"/>
              </a:spcBef>
              <a:spcAft>
                <a:spcPts val="0"/>
              </a:spcAft>
              <a:buSzPts val="1400"/>
              <a:buFont typeface="Lato"/>
              <a:buNone/>
              <a:defRPr>
                <a:latin typeface="Lato"/>
                <a:ea typeface="Lato"/>
                <a:cs typeface="Lato"/>
                <a:sym typeface="Lato"/>
              </a:defRPr>
            </a:lvl8pPr>
            <a:lvl9pPr lvl="8" rtl="0" algn="ctr">
              <a:lnSpc>
                <a:spcPct val="100000"/>
              </a:lnSpc>
              <a:spcBef>
                <a:spcPts val="0"/>
              </a:spcBef>
              <a:spcAft>
                <a:spcPts val="0"/>
              </a:spcAft>
              <a:buSzPts val="1400"/>
              <a:buFont typeface="Lato"/>
              <a:buNone/>
              <a:defRPr>
                <a:latin typeface="Lato"/>
                <a:ea typeface="Lato"/>
                <a:cs typeface="Lato"/>
                <a:sym typeface="Lato"/>
              </a:defRPr>
            </a:lvl9pPr>
          </a:lstStyle>
          <a:p/>
        </p:txBody>
      </p:sp>
      <p:sp>
        <p:nvSpPr>
          <p:cNvPr id="80" name="Google Shape;80;p5"/>
          <p:cNvSpPr txBox="1"/>
          <p:nvPr>
            <p:ph idx="2" type="title"/>
          </p:nvPr>
        </p:nvSpPr>
        <p:spPr>
          <a:xfrm>
            <a:off x="5209150" y="3201025"/>
            <a:ext cx="2351400" cy="42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81" name="Google Shape;81;p5"/>
          <p:cNvSpPr txBox="1"/>
          <p:nvPr>
            <p:ph idx="3" type="subTitle"/>
          </p:nvPr>
        </p:nvSpPr>
        <p:spPr>
          <a:xfrm>
            <a:off x="5209150" y="3561025"/>
            <a:ext cx="2351400" cy="95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Lato"/>
              <a:buNone/>
              <a:defRPr sz="1400">
                <a:latin typeface="Lato"/>
                <a:ea typeface="Lato"/>
                <a:cs typeface="Lato"/>
                <a:sym typeface="Lato"/>
              </a:defRPr>
            </a:lvl1pPr>
            <a:lvl2pPr lvl="1" rtl="0" algn="ctr">
              <a:lnSpc>
                <a:spcPct val="100000"/>
              </a:lnSpc>
              <a:spcBef>
                <a:spcPts val="0"/>
              </a:spcBef>
              <a:spcAft>
                <a:spcPts val="0"/>
              </a:spcAft>
              <a:buSzPts val="1400"/>
              <a:buFont typeface="Lato"/>
              <a:buNone/>
              <a:defRPr>
                <a:latin typeface="Lato"/>
                <a:ea typeface="Lato"/>
                <a:cs typeface="Lato"/>
                <a:sym typeface="Lato"/>
              </a:defRPr>
            </a:lvl2pPr>
            <a:lvl3pPr lvl="2" rtl="0" algn="ctr">
              <a:lnSpc>
                <a:spcPct val="100000"/>
              </a:lnSpc>
              <a:spcBef>
                <a:spcPts val="0"/>
              </a:spcBef>
              <a:spcAft>
                <a:spcPts val="0"/>
              </a:spcAft>
              <a:buSzPts val="1400"/>
              <a:buFont typeface="Lato"/>
              <a:buNone/>
              <a:defRPr>
                <a:latin typeface="Lato"/>
                <a:ea typeface="Lato"/>
                <a:cs typeface="Lato"/>
                <a:sym typeface="Lato"/>
              </a:defRPr>
            </a:lvl3pPr>
            <a:lvl4pPr lvl="3" rtl="0" algn="ctr">
              <a:lnSpc>
                <a:spcPct val="100000"/>
              </a:lnSpc>
              <a:spcBef>
                <a:spcPts val="0"/>
              </a:spcBef>
              <a:spcAft>
                <a:spcPts val="0"/>
              </a:spcAft>
              <a:buSzPts val="1400"/>
              <a:buFont typeface="Lato"/>
              <a:buNone/>
              <a:defRPr>
                <a:latin typeface="Lato"/>
                <a:ea typeface="Lato"/>
                <a:cs typeface="Lato"/>
                <a:sym typeface="Lato"/>
              </a:defRPr>
            </a:lvl4pPr>
            <a:lvl5pPr lvl="4" rtl="0" algn="ctr">
              <a:lnSpc>
                <a:spcPct val="100000"/>
              </a:lnSpc>
              <a:spcBef>
                <a:spcPts val="0"/>
              </a:spcBef>
              <a:spcAft>
                <a:spcPts val="0"/>
              </a:spcAft>
              <a:buSzPts val="1400"/>
              <a:buFont typeface="Lato"/>
              <a:buNone/>
              <a:defRPr>
                <a:latin typeface="Lato"/>
                <a:ea typeface="Lato"/>
                <a:cs typeface="Lato"/>
                <a:sym typeface="Lato"/>
              </a:defRPr>
            </a:lvl5pPr>
            <a:lvl6pPr lvl="5" rtl="0" algn="ctr">
              <a:lnSpc>
                <a:spcPct val="100000"/>
              </a:lnSpc>
              <a:spcBef>
                <a:spcPts val="0"/>
              </a:spcBef>
              <a:spcAft>
                <a:spcPts val="0"/>
              </a:spcAft>
              <a:buSzPts val="1400"/>
              <a:buFont typeface="Lato"/>
              <a:buNone/>
              <a:defRPr>
                <a:latin typeface="Lato"/>
                <a:ea typeface="Lato"/>
                <a:cs typeface="Lato"/>
                <a:sym typeface="Lato"/>
              </a:defRPr>
            </a:lvl6pPr>
            <a:lvl7pPr lvl="6" rtl="0" algn="ctr">
              <a:lnSpc>
                <a:spcPct val="100000"/>
              </a:lnSpc>
              <a:spcBef>
                <a:spcPts val="0"/>
              </a:spcBef>
              <a:spcAft>
                <a:spcPts val="0"/>
              </a:spcAft>
              <a:buSzPts val="1400"/>
              <a:buFont typeface="Lato"/>
              <a:buNone/>
              <a:defRPr>
                <a:latin typeface="Lato"/>
                <a:ea typeface="Lato"/>
                <a:cs typeface="Lato"/>
                <a:sym typeface="Lato"/>
              </a:defRPr>
            </a:lvl7pPr>
            <a:lvl8pPr lvl="7" rtl="0" algn="ctr">
              <a:lnSpc>
                <a:spcPct val="100000"/>
              </a:lnSpc>
              <a:spcBef>
                <a:spcPts val="0"/>
              </a:spcBef>
              <a:spcAft>
                <a:spcPts val="0"/>
              </a:spcAft>
              <a:buSzPts val="1400"/>
              <a:buFont typeface="Lato"/>
              <a:buNone/>
              <a:defRPr>
                <a:latin typeface="Lato"/>
                <a:ea typeface="Lato"/>
                <a:cs typeface="Lato"/>
                <a:sym typeface="Lato"/>
              </a:defRPr>
            </a:lvl8pPr>
            <a:lvl9pPr lvl="8" rtl="0" algn="ctr">
              <a:lnSpc>
                <a:spcPct val="100000"/>
              </a:lnSpc>
              <a:spcBef>
                <a:spcPts val="0"/>
              </a:spcBef>
              <a:spcAft>
                <a:spcPts val="0"/>
              </a:spcAft>
              <a:buSzPts val="1400"/>
              <a:buFont typeface="Lato"/>
              <a:buNone/>
              <a:defRPr>
                <a:latin typeface="Lato"/>
                <a:ea typeface="Lato"/>
                <a:cs typeface="Lato"/>
                <a:sym typeface="Lato"/>
              </a:defRPr>
            </a:lvl9pPr>
          </a:lstStyle>
          <a:p/>
        </p:txBody>
      </p:sp>
      <p:sp>
        <p:nvSpPr>
          <p:cNvPr id="82" name="Google Shape;82;p5"/>
          <p:cNvSpPr txBox="1"/>
          <p:nvPr>
            <p:ph idx="4" type="title"/>
          </p:nvPr>
        </p:nvSpPr>
        <p:spPr>
          <a:xfrm>
            <a:off x="720000" y="475488"/>
            <a:ext cx="7711200" cy="48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Clr>
                <a:schemeClr val="dk1"/>
              </a:buClr>
              <a:buSzPts val="4000"/>
              <a:buNone/>
              <a:defRPr>
                <a:solidFill>
                  <a:schemeClr val="dk1"/>
                </a:solidFill>
              </a:defRPr>
            </a:lvl2pPr>
            <a:lvl3pPr lvl="2" rtl="0">
              <a:spcBef>
                <a:spcPts val="0"/>
              </a:spcBef>
              <a:spcAft>
                <a:spcPts val="0"/>
              </a:spcAft>
              <a:buClr>
                <a:schemeClr val="dk1"/>
              </a:buClr>
              <a:buSzPts val="4000"/>
              <a:buNone/>
              <a:defRPr>
                <a:solidFill>
                  <a:schemeClr val="dk1"/>
                </a:solidFill>
              </a:defRPr>
            </a:lvl3pPr>
            <a:lvl4pPr lvl="3" rtl="0">
              <a:spcBef>
                <a:spcPts val="0"/>
              </a:spcBef>
              <a:spcAft>
                <a:spcPts val="0"/>
              </a:spcAft>
              <a:buClr>
                <a:schemeClr val="dk1"/>
              </a:buClr>
              <a:buSzPts val="4000"/>
              <a:buNone/>
              <a:defRPr>
                <a:solidFill>
                  <a:schemeClr val="dk1"/>
                </a:solidFill>
              </a:defRPr>
            </a:lvl4pPr>
            <a:lvl5pPr lvl="4" rtl="0">
              <a:spcBef>
                <a:spcPts val="0"/>
              </a:spcBef>
              <a:spcAft>
                <a:spcPts val="0"/>
              </a:spcAft>
              <a:buClr>
                <a:schemeClr val="dk1"/>
              </a:buClr>
              <a:buSzPts val="4000"/>
              <a:buNone/>
              <a:defRPr>
                <a:solidFill>
                  <a:schemeClr val="dk1"/>
                </a:solidFill>
              </a:defRPr>
            </a:lvl5pPr>
            <a:lvl6pPr lvl="5" rtl="0">
              <a:spcBef>
                <a:spcPts val="0"/>
              </a:spcBef>
              <a:spcAft>
                <a:spcPts val="0"/>
              </a:spcAft>
              <a:buClr>
                <a:schemeClr val="dk1"/>
              </a:buClr>
              <a:buSzPts val="4000"/>
              <a:buNone/>
              <a:defRPr>
                <a:solidFill>
                  <a:schemeClr val="dk1"/>
                </a:solidFill>
              </a:defRPr>
            </a:lvl6pPr>
            <a:lvl7pPr lvl="6" rtl="0">
              <a:spcBef>
                <a:spcPts val="0"/>
              </a:spcBef>
              <a:spcAft>
                <a:spcPts val="0"/>
              </a:spcAft>
              <a:buClr>
                <a:schemeClr val="dk1"/>
              </a:buClr>
              <a:buSzPts val="4000"/>
              <a:buNone/>
              <a:defRPr>
                <a:solidFill>
                  <a:schemeClr val="dk1"/>
                </a:solidFill>
              </a:defRPr>
            </a:lvl7pPr>
            <a:lvl8pPr lvl="7" rtl="0">
              <a:spcBef>
                <a:spcPts val="0"/>
              </a:spcBef>
              <a:spcAft>
                <a:spcPts val="0"/>
              </a:spcAft>
              <a:buClr>
                <a:schemeClr val="dk1"/>
              </a:buClr>
              <a:buSzPts val="4000"/>
              <a:buNone/>
              <a:defRPr>
                <a:solidFill>
                  <a:schemeClr val="dk1"/>
                </a:solidFill>
              </a:defRPr>
            </a:lvl8pPr>
            <a:lvl9pPr lvl="8" rtl="0">
              <a:spcBef>
                <a:spcPts val="0"/>
              </a:spcBef>
              <a:spcAft>
                <a:spcPts val="0"/>
              </a:spcAft>
              <a:buClr>
                <a:schemeClr val="dk1"/>
              </a:buClr>
              <a:buSzPts val="4000"/>
              <a:buNone/>
              <a:defRPr>
                <a:solidFill>
                  <a:schemeClr val="dk1"/>
                </a:solidFill>
              </a:defRPr>
            </a:lvl9pPr>
          </a:lstStyle>
          <a:p/>
        </p:txBody>
      </p:sp>
      <p:sp>
        <p:nvSpPr>
          <p:cNvPr id="83" name="Google Shape;83;p5"/>
          <p:cNvSpPr/>
          <p:nvPr/>
        </p:nvSpPr>
        <p:spPr>
          <a:xfrm rot="10800000">
            <a:off x="0" y="0"/>
            <a:ext cx="353700" cy="87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rot="5400000">
            <a:off x="261993" y="-261900"/>
            <a:ext cx="353700" cy="877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flipH="1" rot="10800000">
            <a:off x="8790293" y="-600"/>
            <a:ext cx="353700" cy="87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flipH="1" rot="-5400000">
            <a:off x="8528300" y="-262500"/>
            <a:ext cx="353700" cy="877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flipH="1">
            <a:off x="0" y="4267200"/>
            <a:ext cx="353700" cy="87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flipH="1" rot="5400000">
            <a:off x="261993" y="4529100"/>
            <a:ext cx="353700" cy="877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8790293" y="4266600"/>
            <a:ext cx="353700" cy="87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rot="-5400000">
            <a:off x="8528300" y="4528500"/>
            <a:ext cx="353700" cy="877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3"/>
        </a:solidFill>
      </p:bgPr>
    </p:bg>
    <p:spTree>
      <p:nvGrpSpPr>
        <p:cNvPr id="91" name="Shape 91"/>
        <p:cNvGrpSpPr/>
        <p:nvPr/>
      </p:nvGrpSpPr>
      <p:grpSpPr>
        <a:xfrm>
          <a:off x="0" y="0"/>
          <a:ext cx="0" cy="0"/>
          <a:chOff x="0" y="0"/>
          <a:chExt cx="0" cy="0"/>
        </a:xfrm>
      </p:grpSpPr>
      <p:sp>
        <p:nvSpPr>
          <p:cNvPr id="92" name="Google Shape;92;p6"/>
          <p:cNvSpPr txBox="1"/>
          <p:nvPr>
            <p:ph type="title"/>
          </p:nvPr>
        </p:nvSpPr>
        <p:spPr>
          <a:xfrm>
            <a:off x="720000" y="475488"/>
            <a:ext cx="7711200" cy="48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Clr>
                <a:schemeClr val="dk1"/>
              </a:buClr>
              <a:buSzPts val="4000"/>
              <a:buNone/>
              <a:defRPr>
                <a:solidFill>
                  <a:schemeClr val="dk1"/>
                </a:solidFill>
              </a:defRPr>
            </a:lvl2pPr>
            <a:lvl3pPr lvl="2" rtl="0">
              <a:spcBef>
                <a:spcPts val="0"/>
              </a:spcBef>
              <a:spcAft>
                <a:spcPts val="0"/>
              </a:spcAft>
              <a:buClr>
                <a:schemeClr val="dk1"/>
              </a:buClr>
              <a:buSzPts val="4000"/>
              <a:buNone/>
              <a:defRPr>
                <a:solidFill>
                  <a:schemeClr val="dk1"/>
                </a:solidFill>
              </a:defRPr>
            </a:lvl3pPr>
            <a:lvl4pPr lvl="3" rtl="0">
              <a:spcBef>
                <a:spcPts val="0"/>
              </a:spcBef>
              <a:spcAft>
                <a:spcPts val="0"/>
              </a:spcAft>
              <a:buClr>
                <a:schemeClr val="dk1"/>
              </a:buClr>
              <a:buSzPts val="4000"/>
              <a:buNone/>
              <a:defRPr>
                <a:solidFill>
                  <a:schemeClr val="dk1"/>
                </a:solidFill>
              </a:defRPr>
            </a:lvl4pPr>
            <a:lvl5pPr lvl="4" rtl="0">
              <a:spcBef>
                <a:spcPts val="0"/>
              </a:spcBef>
              <a:spcAft>
                <a:spcPts val="0"/>
              </a:spcAft>
              <a:buClr>
                <a:schemeClr val="dk1"/>
              </a:buClr>
              <a:buSzPts val="4000"/>
              <a:buNone/>
              <a:defRPr>
                <a:solidFill>
                  <a:schemeClr val="dk1"/>
                </a:solidFill>
              </a:defRPr>
            </a:lvl5pPr>
            <a:lvl6pPr lvl="5" rtl="0">
              <a:spcBef>
                <a:spcPts val="0"/>
              </a:spcBef>
              <a:spcAft>
                <a:spcPts val="0"/>
              </a:spcAft>
              <a:buClr>
                <a:schemeClr val="dk1"/>
              </a:buClr>
              <a:buSzPts val="4000"/>
              <a:buNone/>
              <a:defRPr>
                <a:solidFill>
                  <a:schemeClr val="dk1"/>
                </a:solidFill>
              </a:defRPr>
            </a:lvl6pPr>
            <a:lvl7pPr lvl="6" rtl="0">
              <a:spcBef>
                <a:spcPts val="0"/>
              </a:spcBef>
              <a:spcAft>
                <a:spcPts val="0"/>
              </a:spcAft>
              <a:buClr>
                <a:schemeClr val="dk1"/>
              </a:buClr>
              <a:buSzPts val="4000"/>
              <a:buNone/>
              <a:defRPr>
                <a:solidFill>
                  <a:schemeClr val="dk1"/>
                </a:solidFill>
              </a:defRPr>
            </a:lvl7pPr>
            <a:lvl8pPr lvl="7" rtl="0">
              <a:spcBef>
                <a:spcPts val="0"/>
              </a:spcBef>
              <a:spcAft>
                <a:spcPts val="0"/>
              </a:spcAft>
              <a:buClr>
                <a:schemeClr val="dk1"/>
              </a:buClr>
              <a:buSzPts val="4000"/>
              <a:buNone/>
              <a:defRPr>
                <a:solidFill>
                  <a:schemeClr val="dk1"/>
                </a:solidFill>
              </a:defRPr>
            </a:lvl8pPr>
            <a:lvl9pPr lvl="8" rtl="0">
              <a:spcBef>
                <a:spcPts val="0"/>
              </a:spcBef>
              <a:spcAft>
                <a:spcPts val="0"/>
              </a:spcAft>
              <a:buClr>
                <a:schemeClr val="dk1"/>
              </a:buClr>
              <a:buSzPts val="4000"/>
              <a:buNone/>
              <a:defRPr>
                <a:solidFill>
                  <a:schemeClr val="dk1"/>
                </a:solidFill>
              </a:defRPr>
            </a:lvl9pPr>
          </a:lstStyle>
          <a:p/>
        </p:txBody>
      </p:sp>
      <p:sp>
        <p:nvSpPr>
          <p:cNvPr id="93" name="Google Shape;93;p6"/>
          <p:cNvSpPr/>
          <p:nvPr/>
        </p:nvSpPr>
        <p:spPr>
          <a:xfrm rot="10800000">
            <a:off x="0" y="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rot="5400000">
            <a:off x="261993" y="-26190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flipH="1" rot="10800000">
            <a:off x="8790293" y="-60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flipH="1" rot="-5400000">
            <a:off x="8528300" y="-26250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flipH="1">
            <a:off x="0" y="426720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flipH="1" rot="5400000">
            <a:off x="261993" y="452910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0293" y="4266600"/>
            <a:ext cx="353700" cy="877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rot="-5400000">
            <a:off x="8528300" y="4528500"/>
            <a:ext cx="353700" cy="877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101" name="Shape 101"/>
        <p:cNvGrpSpPr/>
        <p:nvPr/>
      </p:nvGrpSpPr>
      <p:grpSpPr>
        <a:xfrm>
          <a:off x="0" y="0"/>
          <a:ext cx="0" cy="0"/>
          <a:chOff x="0" y="0"/>
          <a:chExt cx="0" cy="0"/>
        </a:xfrm>
      </p:grpSpPr>
      <p:sp>
        <p:nvSpPr>
          <p:cNvPr id="102" name="Google Shape;102;p7"/>
          <p:cNvSpPr txBox="1"/>
          <p:nvPr>
            <p:ph type="title"/>
          </p:nvPr>
        </p:nvSpPr>
        <p:spPr>
          <a:xfrm>
            <a:off x="720000" y="323100"/>
            <a:ext cx="2889900" cy="13221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Clr>
                <a:schemeClr val="dk2"/>
              </a:buClr>
              <a:buSzPts val="4000"/>
              <a:buNone/>
              <a:defRPr>
                <a:solidFill>
                  <a:schemeClr val="dk2"/>
                </a:solidFill>
              </a:defRPr>
            </a:lvl2pPr>
            <a:lvl3pPr lvl="2" rtl="0">
              <a:spcBef>
                <a:spcPts val="0"/>
              </a:spcBef>
              <a:spcAft>
                <a:spcPts val="0"/>
              </a:spcAft>
              <a:buClr>
                <a:schemeClr val="dk2"/>
              </a:buClr>
              <a:buSzPts val="4000"/>
              <a:buNone/>
              <a:defRPr>
                <a:solidFill>
                  <a:schemeClr val="dk2"/>
                </a:solidFill>
              </a:defRPr>
            </a:lvl3pPr>
            <a:lvl4pPr lvl="3" rtl="0">
              <a:spcBef>
                <a:spcPts val="0"/>
              </a:spcBef>
              <a:spcAft>
                <a:spcPts val="0"/>
              </a:spcAft>
              <a:buClr>
                <a:schemeClr val="dk2"/>
              </a:buClr>
              <a:buSzPts val="4000"/>
              <a:buNone/>
              <a:defRPr>
                <a:solidFill>
                  <a:schemeClr val="dk2"/>
                </a:solidFill>
              </a:defRPr>
            </a:lvl4pPr>
            <a:lvl5pPr lvl="4" rtl="0">
              <a:spcBef>
                <a:spcPts val="0"/>
              </a:spcBef>
              <a:spcAft>
                <a:spcPts val="0"/>
              </a:spcAft>
              <a:buClr>
                <a:schemeClr val="dk2"/>
              </a:buClr>
              <a:buSzPts val="4000"/>
              <a:buNone/>
              <a:defRPr>
                <a:solidFill>
                  <a:schemeClr val="dk2"/>
                </a:solidFill>
              </a:defRPr>
            </a:lvl5pPr>
            <a:lvl6pPr lvl="5" rtl="0">
              <a:spcBef>
                <a:spcPts val="0"/>
              </a:spcBef>
              <a:spcAft>
                <a:spcPts val="0"/>
              </a:spcAft>
              <a:buClr>
                <a:schemeClr val="dk2"/>
              </a:buClr>
              <a:buSzPts val="4000"/>
              <a:buNone/>
              <a:defRPr>
                <a:solidFill>
                  <a:schemeClr val="dk2"/>
                </a:solidFill>
              </a:defRPr>
            </a:lvl6pPr>
            <a:lvl7pPr lvl="6" rtl="0">
              <a:spcBef>
                <a:spcPts val="0"/>
              </a:spcBef>
              <a:spcAft>
                <a:spcPts val="0"/>
              </a:spcAft>
              <a:buClr>
                <a:schemeClr val="dk2"/>
              </a:buClr>
              <a:buSzPts val="4000"/>
              <a:buNone/>
              <a:defRPr>
                <a:solidFill>
                  <a:schemeClr val="dk2"/>
                </a:solidFill>
              </a:defRPr>
            </a:lvl7pPr>
            <a:lvl8pPr lvl="7" rtl="0">
              <a:spcBef>
                <a:spcPts val="0"/>
              </a:spcBef>
              <a:spcAft>
                <a:spcPts val="0"/>
              </a:spcAft>
              <a:buClr>
                <a:schemeClr val="dk2"/>
              </a:buClr>
              <a:buSzPts val="4000"/>
              <a:buNone/>
              <a:defRPr>
                <a:solidFill>
                  <a:schemeClr val="dk2"/>
                </a:solidFill>
              </a:defRPr>
            </a:lvl8pPr>
            <a:lvl9pPr lvl="8" rtl="0">
              <a:spcBef>
                <a:spcPts val="0"/>
              </a:spcBef>
              <a:spcAft>
                <a:spcPts val="0"/>
              </a:spcAft>
              <a:buClr>
                <a:schemeClr val="dk2"/>
              </a:buClr>
              <a:buSzPts val="4000"/>
              <a:buNone/>
              <a:defRPr>
                <a:solidFill>
                  <a:schemeClr val="dk2"/>
                </a:solidFill>
              </a:defRPr>
            </a:lvl9pPr>
          </a:lstStyle>
          <a:p/>
        </p:txBody>
      </p:sp>
      <p:sp>
        <p:nvSpPr>
          <p:cNvPr id="103" name="Google Shape;103;p7"/>
          <p:cNvSpPr txBox="1"/>
          <p:nvPr>
            <p:ph idx="1" type="subTitle"/>
          </p:nvPr>
        </p:nvSpPr>
        <p:spPr>
          <a:xfrm>
            <a:off x="721200" y="1696125"/>
            <a:ext cx="3484800" cy="29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Lato"/>
              <a:buNone/>
              <a:defRPr sz="1400">
                <a:solidFill>
                  <a:schemeClr val="dk1"/>
                </a:solidFill>
                <a:latin typeface="Lato"/>
                <a:ea typeface="Lato"/>
                <a:cs typeface="Lato"/>
                <a:sym typeface="Lato"/>
              </a:defRPr>
            </a:lvl1pPr>
            <a:lvl2pPr lvl="1" rtl="0">
              <a:lnSpc>
                <a:spcPct val="100000"/>
              </a:lnSpc>
              <a:spcBef>
                <a:spcPts val="0"/>
              </a:spcBef>
              <a:spcAft>
                <a:spcPts val="0"/>
              </a:spcAft>
              <a:buClr>
                <a:schemeClr val="dk1"/>
              </a:buClr>
              <a:buSzPts val="1400"/>
              <a:buFont typeface="Lato"/>
              <a:buNone/>
              <a:defRPr>
                <a:solidFill>
                  <a:schemeClr val="dk1"/>
                </a:solidFill>
                <a:latin typeface="Lato"/>
                <a:ea typeface="Lato"/>
                <a:cs typeface="Lato"/>
                <a:sym typeface="Lato"/>
              </a:defRPr>
            </a:lvl2pPr>
            <a:lvl3pPr lvl="2" rtl="0">
              <a:lnSpc>
                <a:spcPct val="100000"/>
              </a:lnSpc>
              <a:spcBef>
                <a:spcPts val="0"/>
              </a:spcBef>
              <a:spcAft>
                <a:spcPts val="0"/>
              </a:spcAft>
              <a:buClr>
                <a:schemeClr val="dk1"/>
              </a:buClr>
              <a:buSzPts val="1400"/>
              <a:buFont typeface="Lato"/>
              <a:buNone/>
              <a:defRPr>
                <a:solidFill>
                  <a:schemeClr val="dk1"/>
                </a:solidFill>
                <a:latin typeface="Lato"/>
                <a:ea typeface="Lato"/>
                <a:cs typeface="Lato"/>
                <a:sym typeface="Lato"/>
              </a:defRPr>
            </a:lvl3pPr>
            <a:lvl4pPr lvl="3" rtl="0">
              <a:lnSpc>
                <a:spcPct val="100000"/>
              </a:lnSpc>
              <a:spcBef>
                <a:spcPts val="0"/>
              </a:spcBef>
              <a:spcAft>
                <a:spcPts val="0"/>
              </a:spcAft>
              <a:buClr>
                <a:schemeClr val="dk1"/>
              </a:buClr>
              <a:buSzPts val="1400"/>
              <a:buFont typeface="Lato"/>
              <a:buNone/>
              <a:defRPr>
                <a:solidFill>
                  <a:schemeClr val="dk1"/>
                </a:solidFill>
                <a:latin typeface="Lato"/>
                <a:ea typeface="Lato"/>
                <a:cs typeface="Lato"/>
                <a:sym typeface="Lato"/>
              </a:defRPr>
            </a:lvl4pPr>
            <a:lvl5pPr lvl="4" rtl="0">
              <a:lnSpc>
                <a:spcPct val="100000"/>
              </a:lnSpc>
              <a:spcBef>
                <a:spcPts val="0"/>
              </a:spcBef>
              <a:spcAft>
                <a:spcPts val="0"/>
              </a:spcAft>
              <a:buClr>
                <a:schemeClr val="dk1"/>
              </a:buClr>
              <a:buSzPts val="1400"/>
              <a:buFont typeface="Lato"/>
              <a:buNone/>
              <a:defRPr>
                <a:solidFill>
                  <a:schemeClr val="dk1"/>
                </a:solidFill>
                <a:latin typeface="Lato"/>
                <a:ea typeface="Lato"/>
                <a:cs typeface="Lato"/>
                <a:sym typeface="Lato"/>
              </a:defRPr>
            </a:lvl5pPr>
            <a:lvl6pPr lvl="5" rtl="0">
              <a:lnSpc>
                <a:spcPct val="100000"/>
              </a:lnSpc>
              <a:spcBef>
                <a:spcPts val="0"/>
              </a:spcBef>
              <a:spcAft>
                <a:spcPts val="0"/>
              </a:spcAft>
              <a:buClr>
                <a:schemeClr val="dk1"/>
              </a:buClr>
              <a:buSzPts val="1400"/>
              <a:buFont typeface="Lato"/>
              <a:buNone/>
              <a:defRPr>
                <a:solidFill>
                  <a:schemeClr val="dk1"/>
                </a:solidFill>
                <a:latin typeface="Lato"/>
                <a:ea typeface="Lato"/>
                <a:cs typeface="Lato"/>
                <a:sym typeface="Lato"/>
              </a:defRPr>
            </a:lvl6pPr>
            <a:lvl7pPr lvl="6" rtl="0">
              <a:lnSpc>
                <a:spcPct val="100000"/>
              </a:lnSpc>
              <a:spcBef>
                <a:spcPts val="0"/>
              </a:spcBef>
              <a:spcAft>
                <a:spcPts val="0"/>
              </a:spcAft>
              <a:buClr>
                <a:schemeClr val="dk1"/>
              </a:buClr>
              <a:buSzPts val="1400"/>
              <a:buFont typeface="Lato"/>
              <a:buNone/>
              <a:defRPr>
                <a:solidFill>
                  <a:schemeClr val="dk1"/>
                </a:solidFill>
                <a:latin typeface="Lato"/>
                <a:ea typeface="Lato"/>
                <a:cs typeface="Lato"/>
                <a:sym typeface="Lato"/>
              </a:defRPr>
            </a:lvl7pPr>
            <a:lvl8pPr lvl="7" rtl="0">
              <a:lnSpc>
                <a:spcPct val="100000"/>
              </a:lnSpc>
              <a:spcBef>
                <a:spcPts val="0"/>
              </a:spcBef>
              <a:spcAft>
                <a:spcPts val="0"/>
              </a:spcAft>
              <a:buClr>
                <a:schemeClr val="dk1"/>
              </a:buClr>
              <a:buSzPts val="1400"/>
              <a:buFont typeface="Lato"/>
              <a:buNone/>
              <a:defRPr>
                <a:solidFill>
                  <a:schemeClr val="dk1"/>
                </a:solidFill>
                <a:latin typeface="Lato"/>
                <a:ea typeface="Lato"/>
                <a:cs typeface="Lato"/>
                <a:sym typeface="Lato"/>
              </a:defRPr>
            </a:lvl8pPr>
            <a:lvl9pPr lvl="8" rtl="0">
              <a:lnSpc>
                <a:spcPct val="100000"/>
              </a:lnSpc>
              <a:spcBef>
                <a:spcPts val="0"/>
              </a:spcBef>
              <a:spcAft>
                <a:spcPts val="0"/>
              </a:spcAft>
              <a:buClr>
                <a:schemeClr val="dk1"/>
              </a:buClr>
              <a:buSzPts val="1400"/>
              <a:buFont typeface="Lato"/>
              <a:buNone/>
              <a:defRPr>
                <a:solidFill>
                  <a:schemeClr val="dk1"/>
                </a:solidFill>
                <a:latin typeface="Lato"/>
                <a:ea typeface="Lato"/>
                <a:cs typeface="Lato"/>
                <a:sym typeface="Lato"/>
              </a:defRPr>
            </a:lvl9pPr>
          </a:lstStyle>
          <a:p/>
        </p:txBody>
      </p:sp>
      <p:sp>
        <p:nvSpPr>
          <p:cNvPr id="104" name="Google Shape;104;p7"/>
          <p:cNvSpPr/>
          <p:nvPr/>
        </p:nvSpPr>
        <p:spPr>
          <a:xfrm flipH="1" rot="-5400000">
            <a:off x="7153150" y="-168350"/>
            <a:ext cx="353700" cy="2074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
          <p:cNvSpPr/>
          <p:nvPr/>
        </p:nvSpPr>
        <p:spPr>
          <a:xfrm flipH="1" rot="10800000">
            <a:off x="8013400" y="691900"/>
            <a:ext cx="353700" cy="17580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p:nvPr/>
        </p:nvSpPr>
        <p:spPr>
          <a:xfrm flipH="1" rot="5400000">
            <a:off x="5640975" y="3234900"/>
            <a:ext cx="353700" cy="2074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flipH="1">
            <a:off x="4780725" y="2690850"/>
            <a:ext cx="353700" cy="17580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08" name="Shape 108"/>
        <p:cNvGrpSpPr/>
        <p:nvPr/>
      </p:nvGrpSpPr>
      <p:grpSpPr>
        <a:xfrm>
          <a:off x="0" y="0"/>
          <a:ext cx="0" cy="0"/>
          <a:chOff x="0" y="0"/>
          <a:chExt cx="0" cy="0"/>
        </a:xfrm>
      </p:grpSpPr>
      <p:sp>
        <p:nvSpPr>
          <p:cNvPr id="109" name="Google Shape;109;p8"/>
          <p:cNvSpPr txBox="1"/>
          <p:nvPr>
            <p:ph type="title"/>
          </p:nvPr>
        </p:nvSpPr>
        <p:spPr>
          <a:xfrm>
            <a:off x="3124200" y="720000"/>
            <a:ext cx="5306700" cy="3704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2000"/>
              <a:buNone/>
              <a:defRPr sz="12000">
                <a:solidFill>
                  <a:schemeClr val="lt1"/>
                </a:solidFill>
              </a:defRPr>
            </a:lvl1pPr>
            <a:lvl2pPr lvl="1" rtl="0" algn="r">
              <a:spcBef>
                <a:spcPts val="0"/>
              </a:spcBef>
              <a:spcAft>
                <a:spcPts val="0"/>
              </a:spcAft>
              <a:buSzPts val="8800"/>
              <a:buNone/>
              <a:defRPr sz="8800"/>
            </a:lvl2pPr>
            <a:lvl3pPr lvl="2" rtl="0" algn="r">
              <a:spcBef>
                <a:spcPts val="0"/>
              </a:spcBef>
              <a:spcAft>
                <a:spcPts val="0"/>
              </a:spcAft>
              <a:buSzPts val="8800"/>
              <a:buNone/>
              <a:defRPr sz="8800"/>
            </a:lvl3pPr>
            <a:lvl4pPr lvl="3" rtl="0" algn="r">
              <a:spcBef>
                <a:spcPts val="0"/>
              </a:spcBef>
              <a:spcAft>
                <a:spcPts val="0"/>
              </a:spcAft>
              <a:buSzPts val="8800"/>
              <a:buNone/>
              <a:defRPr sz="8800"/>
            </a:lvl4pPr>
            <a:lvl5pPr lvl="4" rtl="0" algn="r">
              <a:spcBef>
                <a:spcPts val="0"/>
              </a:spcBef>
              <a:spcAft>
                <a:spcPts val="0"/>
              </a:spcAft>
              <a:buSzPts val="8800"/>
              <a:buNone/>
              <a:defRPr sz="8800"/>
            </a:lvl5pPr>
            <a:lvl6pPr lvl="5" rtl="0" algn="r">
              <a:spcBef>
                <a:spcPts val="0"/>
              </a:spcBef>
              <a:spcAft>
                <a:spcPts val="0"/>
              </a:spcAft>
              <a:buSzPts val="8800"/>
              <a:buNone/>
              <a:defRPr sz="8800"/>
            </a:lvl6pPr>
            <a:lvl7pPr lvl="6" rtl="0" algn="r">
              <a:spcBef>
                <a:spcPts val="0"/>
              </a:spcBef>
              <a:spcAft>
                <a:spcPts val="0"/>
              </a:spcAft>
              <a:buSzPts val="8800"/>
              <a:buNone/>
              <a:defRPr sz="8800"/>
            </a:lvl7pPr>
            <a:lvl8pPr lvl="7" rtl="0" algn="r">
              <a:spcBef>
                <a:spcPts val="0"/>
              </a:spcBef>
              <a:spcAft>
                <a:spcPts val="0"/>
              </a:spcAft>
              <a:buSzPts val="8800"/>
              <a:buNone/>
              <a:defRPr sz="8800"/>
            </a:lvl8pPr>
            <a:lvl9pPr lvl="8" rtl="0" algn="r">
              <a:spcBef>
                <a:spcPts val="0"/>
              </a:spcBef>
              <a:spcAft>
                <a:spcPts val="0"/>
              </a:spcAft>
              <a:buSzPts val="8800"/>
              <a:buNone/>
              <a:defRPr sz="8800"/>
            </a:lvl9pPr>
          </a:lstStyle>
          <a:p/>
        </p:txBody>
      </p:sp>
      <p:grpSp>
        <p:nvGrpSpPr>
          <p:cNvPr id="110" name="Google Shape;110;p8"/>
          <p:cNvGrpSpPr/>
          <p:nvPr/>
        </p:nvGrpSpPr>
        <p:grpSpPr>
          <a:xfrm>
            <a:off x="0" y="779525"/>
            <a:ext cx="4082590" cy="4436034"/>
            <a:chOff x="0" y="779525"/>
            <a:chExt cx="4082590" cy="4436034"/>
          </a:xfrm>
        </p:grpSpPr>
        <p:sp>
          <p:nvSpPr>
            <p:cNvPr id="111" name="Google Shape;111;p8"/>
            <p:cNvSpPr/>
            <p:nvPr/>
          </p:nvSpPr>
          <p:spPr>
            <a:xfrm>
              <a:off x="1229678" y="1951734"/>
              <a:ext cx="216406" cy="1528048"/>
            </a:xfrm>
            <a:custGeom>
              <a:rect b="b" l="l" r="r" t="t"/>
              <a:pathLst>
                <a:path extrusionOk="0" h="28689" w="4063">
                  <a:moveTo>
                    <a:pt x="4062" y="0"/>
                  </a:moveTo>
                  <a:lnTo>
                    <a:pt x="1" y="1700"/>
                  </a:lnTo>
                  <a:lnTo>
                    <a:pt x="1" y="28688"/>
                  </a:lnTo>
                  <a:lnTo>
                    <a:pt x="4062" y="28688"/>
                  </a:lnTo>
                  <a:lnTo>
                    <a:pt x="40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1446032" y="1951734"/>
              <a:ext cx="216352" cy="1528048"/>
            </a:xfrm>
            <a:custGeom>
              <a:rect b="b" l="l" r="r" t="t"/>
              <a:pathLst>
                <a:path extrusionOk="0" h="28689" w="4062">
                  <a:moveTo>
                    <a:pt x="0" y="0"/>
                  </a:moveTo>
                  <a:lnTo>
                    <a:pt x="0" y="28688"/>
                  </a:lnTo>
                  <a:lnTo>
                    <a:pt x="4062" y="28688"/>
                  </a:lnTo>
                  <a:lnTo>
                    <a:pt x="4062" y="1700"/>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a:off x="1547338" y="2054158"/>
              <a:ext cx="75207" cy="148656"/>
            </a:xfrm>
            <a:custGeom>
              <a:rect b="b" l="l" r="r" t="t"/>
              <a:pathLst>
                <a:path extrusionOk="0" h="2791" w="1412">
                  <a:moveTo>
                    <a:pt x="1" y="1"/>
                  </a:moveTo>
                  <a:lnTo>
                    <a:pt x="1" y="2192"/>
                  </a:lnTo>
                  <a:lnTo>
                    <a:pt x="1412" y="2791"/>
                  </a:lnTo>
                  <a:lnTo>
                    <a:pt x="1412" y="600"/>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a:off x="1547338" y="2054158"/>
              <a:ext cx="75207" cy="116805"/>
            </a:xfrm>
            <a:custGeom>
              <a:rect b="b" l="l" r="r" t="t"/>
              <a:pathLst>
                <a:path extrusionOk="0" h="2193" w="1412">
                  <a:moveTo>
                    <a:pt x="1" y="1"/>
                  </a:moveTo>
                  <a:lnTo>
                    <a:pt x="1" y="2192"/>
                  </a:lnTo>
                  <a:lnTo>
                    <a:pt x="1412" y="600"/>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p:nvPr/>
          </p:nvSpPr>
          <p:spPr>
            <a:xfrm>
              <a:off x="1127201" y="2538105"/>
              <a:ext cx="429882" cy="2677453"/>
            </a:xfrm>
            <a:custGeom>
              <a:rect b="b" l="l" r="r" t="t"/>
              <a:pathLst>
                <a:path extrusionOk="0" h="50269" w="8071">
                  <a:moveTo>
                    <a:pt x="8070" y="0"/>
                  </a:moveTo>
                  <a:lnTo>
                    <a:pt x="1" y="3389"/>
                  </a:lnTo>
                  <a:lnTo>
                    <a:pt x="1" y="50269"/>
                  </a:lnTo>
                  <a:lnTo>
                    <a:pt x="8070" y="50269"/>
                  </a:lnTo>
                  <a:lnTo>
                    <a:pt x="807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a:off x="1557032" y="2538105"/>
              <a:ext cx="429882" cy="2677453"/>
            </a:xfrm>
            <a:custGeom>
              <a:rect b="b" l="l" r="r" t="t"/>
              <a:pathLst>
                <a:path extrusionOk="0" h="50269" w="8071">
                  <a:moveTo>
                    <a:pt x="0" y="0"/>
                  </a:moveTo>
                  <a:lnTo>
                    <a:pt x="0" y="50269"/>
                  </a:lnTo>
                  <a:lnTo>
                    <a:pt x="8070" y="50269"/>
                  </a:lnTo>
                  <a:lnTo>
                    <a:pt x="8070" y="3389"/>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a:off x="0" y="779525"/>
              <a:ext cx="628551" cy="4436021"/>
            </a:xfrm>
            <a:custGeom>
              <a:rect b="b" l="l" r="r" t="t"/>
              <a:pathLst>
                <a:path extrusionOk="0" h="83286" w="11801">
                  <a:moveTo>
                    <a:pt x="11800" y="0"/>
                  </a:moveTo>
                  <a:lnTo>
                    <a:pt x="0" y="4949"/>
                  </a:lnTo>
                  <a:lnTo>
                    <a:pt x="0" y="83286"/>
                  </a:lnTo>
                  <a:lnTo>
                    <a:pt x="11800" y="83286"/>
                  </a:lnTo>
                  <a:lnTo>
                    <a:pt x="118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a:off x="628501" y="779525"/>
              <a:ext cx="628551" cy="4436021"/>
            </a:xfrm>
            <a:custGeom>
              <a:rect b="b" l="l" r="r" t="t"/>
              <a:pathLst>
                <a:path extrusionOk="0" h="83286" w="11801">
                  <a:moveTo>
                    <a:pt x="0" y="0"/>
                  </a:moveTo>
                  <a:lnTo>
                    <a:pt x="0" y="83286"/>
                  </a:lnTo>
                  <a:lnTo>
                    <a:pt x="11801" y="83286"/>
                  </a:lnTo>
                  <a:lnTo>
                    <a:pt x="11801" y="4949"/>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a:off x="815241" y="903627"/>
              <a:ext cx="16565" cy="2626800"/>
            </a:xfrm>
            <a:custGeom>
              <a:rect b="b" l="l" r="r" t="t"/>
              <a:pathLst>
                <a:path extrusionOk="0" h="49318" w="311">
                  <a:moveTo>
                    <a:pt x="0" y="0"/>
                  </a:moveTo>
                  <a:lnTo>
                    <a:pt x="0" y="49318"/>
                  </a:lnTo>
                  <a:lnTo>
                    <a:pt x="310" y="49318"/>
                  </a:lnTo>
                  <a:lnTo>
                    <a:pt x="310" y="139"/>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905201" y="941764"/>
              <a:ext cx="16565" cy="2588664"/>
            </a:xfrm>
            <a:custGeom>
              <a:rect b="b" l="l" r="r" t="t"/>
              <a:pathLst>
                <a:path extrusionOk="0" h="48602" w="311">
                  <a:moveTo>
                    <a:pt x="0" y="0"/>
                  </a:moveTo>
                  <a:lnTo>
                    <a:pt x="0" y="48602"/>
                  </a:lnTo>
                  <a:lnTo>
                    <a:pt x="310" y="48602"/>
                  </a:lnTo>
                  <a:lnTo>
                    <a:pt x="310" y="129"/>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1175031" y="1055054"/>
              <a:ext cx="17151" cy="2475375"/>
            </a:xfrm>
            <a:custGeom>
              <a:rect b="b" l="l" r="r" t="t"/>
              <a:pathLst>
                <a:path extrusionOk="0" h="46475" w="322">
                  <a:moveTo>
                    <a:pt x="0" y="0"/>
                  </a:moveTo>
                  <a:lnTo>
                    <a:pt x="0" y="46475"/>
                  </a:lnTo>
                  <a:lnTo>
                    <a:pt x="321" y="46475"/>
                  </a:lnTo>
                  <a:lnTo>
                    <a:pt x="321" y="129"/>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725280" y="866024"/>
              <a:ext cx="16565" cy="2664403"/>
            </a:xfrm>
            <a:custGeom>
              <a:rect b="b" l="l" r="r" t="t"/>
              <a:pathLst>
                <a:path extrusionOk="0" h="50024" w="311">
                  <a:moveTo>
                    <a:pt x="1" y="1"/>
                  </a:moveTo>
                  <a:lnTo>
                    <a:pt x="1" y="50024"/>
                  </a:lnTo>
                  <a:lnTo>
                    <a:pt x="311" y="50024"/>
                  </a:lnTo>
                  <a:lnTo>
                    <a:pt x="311" y="129"/>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1085070" y="1016918"/>
              <a:ext cx="16565" cy="2513511"/>
            </a:xfrm>
            <a:custGeom>
              <a:rect b="b" l="l" r="r" t="t"/>
              <a:pathLst>
                <a:path extrusionOk="0" h="47191" w="311">
                  <a:moveTo>
                    <a:pt x="1" y="0"/>
                  </a:moveTo>
                  <a:lnTo>
                    <a:pt x="1" y="47191"/>
                  </a:lnTo>
                  <a:lnTo>
                    <a:pt x="311" y="47191"/>
                  </a:lnTo>
                  <a:lnTo>
                    <a:pt x="311" y="139"/>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995109" y="979314"/>
              <a:ext cx="16565" cy="2551114"/>
            </a:xfrm>
            <a:custGeom>
              <a:rect b="b" l="l" r="r" t="t"/>
              <a:pathLst>
                <a:path extrusionOk="0" h="47897" w="311">
                  <a:moveTo>
                    <a:pt x="1" y="1"/>
                  </a:moveTo>
                  <a:lnTo>
                    <a:pt x="1" y="47897"/>
                  </a:lnTo>
                  <a:lnTo>
                    <a:pt x="311" y="47897"/>
                  </a:lnTo>
                  <a:lnTo>
                    <a:pt x="311" y="129"/>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a:off x="2355287" y="2768680"/>
              <a:ext cx="1727303" cy="2446879"/>
            </a:xfrm>
            <a:custGeom>
              <a:rect b="b" l="l" r="r" t="t"/>
              <a:pathLst>
                <a:path extrusionOk="0" h="45940" w="32430">
                  <a:moveTo>
                    <a:pt x="0" y="0"/>
                  </a:moveTo>
                  <a:lnTo>
                    <a:pt x="0" y="45940"/>
                  </a:lnTo>
                  <a:lnTo>
                    <a:pt x="32429" y="45940"/>
                  </a:lnTo>
                  <a:lnTo>
                    <a:pt x="32429" y="6456"/>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
            <p:cNvSpPr/>
            <p:nvPr/>
          </p:nvSpPr>
          <p:spPr>
            <a:xfrm>
              <a:off x="628560" y="2768680"/>
              <a:ext cx="1727303" cy="2446879"/>
            </a:xfrm>
            <a:custGeom>
              <a:rect b="b" l="l" r="r" t="t"/>
              <a:pathLst>
                <a:path extrusionOk="0" h="45940" w="32430">
                  <a:moveTo>
                    <a:pt x="32430" y="0"/>
                  </a:moveTo>
                  <a:lnTo>
                    <a:pt x="1" y="6456"/>
                  </a:lnTo>
                  <a:lnTo>
                    <a:pt x="1" y="45940"/>
                  </a:lnTo>
                  <a:lnTo>
                    <a:pt x="32430" y="45940"/>
                  </a:lnTo>
                  <a:lnTo>
                    <a:pt x="324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3015107" y="3294703"/>
              <a:ext cx="589243" cy="1210976"/>
            </a:xfrm>
            <a:custGeom>
              <a:rect b="b" l="l" r="r" t="t"/>
              <a:pathLst>
                <a:path extrusionOk="0" h="22736" w="11063">
                  <a:moveTo>
                    <a:pt x="0" y="0"/>
                  </a:moveTo>
                  <a:lnTo>
                    <a:pt x="0" y="22372"/>
                  </a:lnTo>
                  <a:lnTo>
                    <a:pt x="11063" y="22735"/>
                  </a:lnTo>
                  <a:lnTo>
                    <a:pt x="11063" y="2202"/>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3015107" y="3294703"/>
              <a:ext cx="589243" cy="1210976"/>
            </a:xfrm>
            <a:custGeom>
              <a:rect b="b" l="l" r="r" t="t"/>
              <a:pathLst>
                <a:path extrusionOk="0" h="22736" w="11063">
                  <a:moveTo>
                    <a:pt x="0" y="0"/>
                  </a:moveTo>
                  <a:lnTo>
                    <a:pt x="0" y="5420"/>
                  </a:lnTo>
                  <a:lnTo>
                    <a:pt x="7044" y="6820"/>
                  </a:lnTo>
                  <a:lnTo>
                    <a:pt x="7044" y="22607"/>
                  </a:lnTo>
                  <a:lnTo>
                    <a:pt x="11063" y="22735"/>
                  </a:lnTo>
                  <a:lnTo>
                    <a:pt x="11063" y="2202"/>
                  </a:lnTo>
                  <a:lnTo>
                    <a:pt x="0"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2"/>
        </a:solidFill>
      </p:bgPr>
    </p:bg>
    <p:spTree>
      <p:nvGrpSpPr>
        <p:cNvPr id="129" name="Shape 129"/>
        <p:cNvGrpSpPr/>
        <p:nvPr/>
      </p:nvGrpSpPr>
      <p:grpSpPr>
        <a:xfrm>
          <a:off x="0" y="0"/>
          <a:ext cx="0" cy="0"/>
          <a:chOff x="0" y="0"/>
          <a:chExt cx="0" cy="0"/>
        </a:xfrm>
      </p:grpSpPr>
      <p:sp>
        <p:nvSpPr>
          <p:cNvPr id="130" name="Google Shape;130;p9"/>
          <p:cNvSpPr txBox="1"/>
          <p:nvPr>
            <p:ph type="title"/>
          </p:nvPr>
        </p:nvSpPr>
        <p:spPr>
          <a:xfrm>
            <a:off x="713225" y="1036450"/>
            <a:ext cx="3204900" cy="891900"/>
          </a:xfrm>
          <a:prstGeom prst="rect">
            <a:avLst/>
          </a:prstGeom>
        </p:spPr>
        <p:txBody>
          <a:bodyPr anchorCtr="0" anchor="ctr" bIns="0" lIns="91425" spcFirstLastPara="1" rIns="0" wrap="square" tIns="0">
            <a:noAutofit/>
          </a:bodyPr>
          <a:lstStyle>
            <a:lvl1pPr lvl="0" rtl="0">
              <a:spcBef>
                <a:spcPts val="0"/>
              </a:spcBef>
              <a:spcAft>
                <a:spcPts val="0"/>
              </a:spcAft>
              <a:buClr>
                <a:schemeClr val="lt1"/>
              </a:buClr>
              <a:buSzPts val="4000"/>
              <a:buNone/>
              <a:defRPr sz="5000">
                <a:solidFill>
                  <a:schemeClr val="lt1"/>
                </a:solidFill>
              </a:defRPr>
            </a:lvl1pPr>
            <a:lvl2pPr lvl="1" rtl="0">
              <a:spcBef>
                <a:spcPts val="0"/>
              </a:spcBef>
              <a:spcAft>
                <a:spcPts val="0"/>
              </a:spcAft>
              <a:buClr>
                <a:schemeClr val="lt1"/>
              </a:buClr>
              <a:buSzPts val="3800"/>
              <a:buNone/>
              <a:defRPr sz="3800">
                <a:solidFill>
                  <a:schemeClr val="lt1"/>
                </a:solidFill>
              </a:defRPr>
            </a:lvl2pPr>
            <a:lvl3pPr lvl="2" rtl="0">
              <a:spcBef>
                <a:spcPts val="0"/>
              </a:spcBef>
              <a:spcAft>
                <a:spcPts val="0"/>
              </a:spcAft>
              <a:buClr>
                <a:schemeClr val="lt1"/>
              </a:buClr>
              <a:buSzPts val="3800"/>
              <a:buNone/>
              <a:defRPr sz="3800">
                <a:solidFill>
                  <a:schemeClr val="lt1"/>
                </a:solidFill>
              </a:defRPr>
            </a:lvl3pPr>
            <a:lvl4pPr lvl="3" rtl="0">
              <a:spcBef>
                <a:spcPts val="0"/>
              </a:spcBef>
              <a:spcAft>
                <a:spcPts val="0"/>
              </a:spcAft>
              <a:buClr>
                <a:schemeClr val="lt1"/>
              </a:buClr>
              <a:buSzPts val="3800"/>
              <a:buNone/>
              <a:defRPr sz="3800">
                <a:solidFill>
                  <a:schemeClr val="lt1"/>
                </a:solidFill>
              </a:defRPr>
            </a:lvl4pPr>
            <a:lvl5pPr lvl="4" rtl="0">
              <a:spcBef>
                <a:spcPts val="0"/>
              </a:spcBef>
              <a:spcAft>
                <a:spcPts val="0"/>
              </a:spcAft>
              <a:buClr>
                <a:schemeClr val="lt1"/>
              </a:buClr>
              <a:buSzPts val="3800"/>
              <a:buNone/>
              <a:defRPr sz="3800">
                <a:solidFill>
                  <a:schemeClr val="lt1"/>
                </a:solidFill>
              </a:defRPr>
            </a:lvl5pPr>
            <a:lvl6pPr lvl="5" rtl="0">
              <a:spcBef>
                <a:spcPts val="0"/>
              </a:spcBef>
              <a:spcAft>
                <a:spcPts val="0"/>
              </a:spcAft>
              <a:buClr>
                <a:schemeClr val="lt1"/>
              </a:buClr>
              <a:buSzPts val="3800"/>
              <a:buNone/>
              <a:defRPr sz="3800">
                <a:solidFill>
                  <a:schemeClr val="lt1"/>
                </a:solidFill>
              </a:defRPr>
            </a:lvl6pPr>
            <a:lvl7pPr lvl="6" rtl="0">
              <a:spcBef>
                <a:spcPts val="0"/>
              </a:spcBef>
              <a:spcAft>
                <a:spcPts val="0"/>
              </a:spcAft>
              <a:buClr>
                <a:schemeClr val="lt1"/>
              </a:buClr>
              <a:buSzPts val="3800"/>
              <a:buNone/>
              <a:defRPr sz="3800">
                <a:solidFill>
                  <a:schemeClr val="lt1"/>
                </a:solidFill>
              </a:defRPr>
            </a:lvl7pPr>
            <a:lvl8pPr lvl="7" rtl="0">
              <a:spcBef>
                <a:spcPts val="0"/>
              </a:spcBef>
              <a:spcAft>
                <a:spcPts val="0"/>
              </a:spcAft>
              <a:buClr>
                <a:schemeClr val="lt1"/>
              </a:buClr>
              <a:buSzPts val="3800"/>
              <a:buNone/>
              <a:defRPr sz="3800">
                <a:solidFill>
                  <a:schemeClr val="lt1"/>
                </a:solidFill>
              </a:defRPr>
            </a:lvl8pPr>
            <a:lvl9pPr lvl="8" rtl="0">
              <a:spcBef>
                <a:spcPts val="0"/>
              </a:spcBef>
              <a:spcAft>
                <a:spcPts val="0"/>
              </a:spcAft>
              <a:buClr>
                <a:schemeClr val="lt1"/>
              </a:buClr>
              <a:buSzPts val="3800"/>
              <a:buNone/>
              <a:defRPr sz="3800">
                <a:solidFill>
                  <a:schemeClr val="lt1"/>
                </a:solidFill>
              </a:defRPr>
            </a:lvl9pPr>
          </a:lstStyle>
          <a:p/>
        </p:txBody>
      </p:sp>
      <p:sp>
        <p:nvSpPr>
          <p:cNvPr id="131" name="Google Shape;131;p9"/>
          <p:cNvSpPr txBox="1"/>
          <p:nvPr>
            <p:ph idx="1" type="subTitle"/>
          </p:nvPr>
        </p:nvSpPr>
        <p:spPr>
          <a:xfrm>
            <a:off x="713225" y="1928450"/>
            <a:ext cx="3204900" cy="217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1pPr>
            <a:lvl2pPr lvl="1"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2pPr>
            <a:lvl3pPr lvl="2"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3pPr>
            <a:lvl4pPr lvl="3"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4pPr>
            <a:lvl5pPr lvl="4"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5pPr>
            <a:lvl6pPr lvl="5"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6pPr>
            <a:lvl7pPr lvl="6"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7pPr>
            <a:lvl8pPr lvl="7"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8pPr>
            <a:lvl9pPr lvl="8"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132" name="Shape 132"/>
        <p:cNvGrpSpPr/>
        <p:nvPr/>
      </p:nvGrpSpPr>
      <p:grpSpPr>
        <a:xfrm>
          <a:off x="0" y="0"/>
          <a:ext cx="0" cy="0"/>
          <a:chOff x="0" y="0"/>
          <a:chExt cx="0" cy="0"/>
        </a:xfrm>
      </p:grpSpPr>
      <p:sp>
        <p:nvSpPr>
          <p:cNvPr id="133" name="Google Shape;133;p10"/>
          <p:cNvSpPr txBox="1"/>
          <p:nvPr>
            <p:ph type="title"/>
          </p:nvPr>
        </p:nvSpPr>
        <p:spPr>
          <a:xfrm>
            <a:off x="720075" y="603225"/>
            <a:ext cx="2179800" cy="24342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2000"/>
              <a:buNone/>
              <a:defRPr sz="40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75488"/>
            <a:ext cx="7711200" cy="484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2"/>
              </a:buClr>
              <a:buSzPts val="4000"/>
              <a:buFont typeface="Bebas Neue"/>
              <a:buNone/>
              <a:defRPr sz="4000">
                <a:solidFill>
                  <a:schemeClr val="dk2"/>
                </a:solidFill>
                <a:latin typeface="Bebas Neue"/>
                <a:ea typeface="Bebas Neue"/>
                <a:cs typeface="Bebas Neue"/>
                <a:sym typeface="Bebas Neue"/>
              </a:defRPr>
            </a:lvl1pPr>
            <a:lvl2pPr lvl="1" rtl="0">
              <a:spcBef>
                <a:spcPts val="0"/>
              </a:spcBef>
              <a:spcAft>
                <a:spcPts val="0"/>
              </a:spcAft>
              <a:buClr>
                <a:schemeClr val="dk1"/>
              </a:buClr>
              <a:buSzPts val="4000"/>
              <a:buNone/>
              <a:defRPr sz="4000">
                <a:solidFill>
                  <a:schemeClr val="dk1"/>
                </a:solidFill>
              </a:defRPr>
            </a:lvl2pPr>
            <a:lvl3pPr lvl="2" rtl="0">
              <a:spcBef>
                <a:spcPts val="0"/>
              </a:spcBef>
              <a:spcAft>
                <a:spcPts val="0"/>
              </a:spcAft>
              <a:buClr>
                <a:schemeClr val="dk1"/>
              </a:buClr>
              <a:buSzPts val="4000"/>
              <a:buNone/>
              <a:defRPr sz="4000">
                <a:solidFill>
                  <a:schemeClr val="dk1"/>
                </a:solidFill>
              </a:defRPr>
            </a:lvl3pPr>
            <a:lvl4pPr lvl="3" rtl="0">
              <a:spcBef>
                <a:spcPts val="0"/>
              </a:spcBef>
              <a:spcAft>
                <a:spcPts val="0"/>
              </a:spcAft>
              <a:buClr>
                <a:schemeClr val="dk1"/>
              </a:buClr>
              <a:buSzPts val="4000"/>
              <a:buNone/>
              <a:defRPr sz="4000">
                <a:solidFill>
                  <a:schemeClr val="dk1"/>
                </a:solidFill>
              </a:defRPr>
            </a:lvl4pPr>
            <a:lvl5pPr lvl="4" rtl="0">
              <a:spcBef>
                <a:spcPts val="0"/>
              </a:spcBef>
              <a:spcAft>
                <a:spcPts val="0"/>
              </a:spcAft>
              <a:buClr>
                <a:schemeClr val="dk1"/>
              </a:buClr>
              <a:buSzPts val="4000"/>
              <a:buNone/>
              <a:defRPr sz="4000">
                <a:solidFill>
                  <a:schemeClr val="dk1"/>
                </a:solidFill>
              </a:defRPr>
            </a:lvl5pPr>
            <a:lvl6pPr lvl="5" rtl="0">
              <a:spcBef>
                <a:spcPts val="0"/>
              </a:spcBef>
              <a:spcAft>
                <a:spcPts val="0"/>
              </a:spcAft>
              <a:buClr>
                <a:schemeClr val="dk1"/>
              </a:buClr>
              <a:buSzPts val="4000"/>
              <a:buNone/>
              <a:defRPr sz="4000">
                <a:solidFill>
                  <a:schemeClr val="dk1"/>
                </a:solidFill>
              </a:defRPr>
            </a:lvl6pPr>
            <a:lvl7pPr lvl="6" rtl="0">
              <a:spcBef>
                <a:spcPts val="0"/>
              </a:spcBef>
              <a:spcAft>
                <a:spcPts val="0"/>
              </a:spcAft>
              <a:buClr>
                <a:schemeClr val="dk1"/>
              </a:buClr>
              <a:buSzPts val="4000"/>
              <a:buNone/>
              <a:defRPr sz="4000">
                <a:solidFill>
                  <a:schemeClr val="dk1"/>
                </a:solidFill>
              </a:defRPr>
            </a:lvl7pPr>
            <a:lvl8pPr lvl="7" rtl="0">
              <a:spcBef>
                <a:spcPts val="0"/>
              </a:spcBef>
              <a:spcAft>
                <a:spcPts val="0"/>
              </a:spcAft>
              <a:buClr>
                <a:schemeClr val="dk1"/>
              </a:buClr>
              <a:buSzPts val="4000"/>
              <a:buNone/>
              <a:defRPr sz="4000">
                <a:solidFill>
                  <a:schemeClr val="dk1"/>
                </a:solidFill>
              </a:defRPr>
            </a:lvl8pPr>
            <a:lvl9pPr lvl="8" rtl="0">
              <a:spcBef>
                <a:spcPts val="0"/>
              </a:spcBef>
              <a:spcAft>
                <a:spcPts val="0"/>
              </a:spcAft>
              <a:buClr>
                <a:schemeClr val="dk1"/>
              </a:buClr>
              <a:buSzPts val="4000"/>
              <a:buNone/>
              <a:defRPr sz="4000">
                <a:solidFill>
                  <a:schemeClr val="dk1"/>
                </a:solidFill>
              </a:defRPr>
            </a:lvl9pPr>
          </a:lstStyle>
          <a:p/>
        </p:txBody>
      </p:sp>
      <p:sp>
        <p:nvSpPr>
          <p:cNvPr id="7" name="Google Shape;7;p1"/>
          <p:cNvSpPr txBox="1"/>
          <p:nvPr>
            <p:ph idx="1" type="body"/>
          </p:nvPr>
        </p:nvSpPr>
        <p:spPr>
          <a:xfrm>
            <a:off x="720000" y="1152475"/>
            <a:ext cx="7711200" cy="3456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rtl="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311">
          <p15:clr>
            <a:srgbClr val="EA4335"/>
          </p15:clr>
        </p15:guide>
        <p15:guide id="2" pos="449">
          <p15:clr>
            <a:srgbClr val="EA4335"/>
          </p15:clr>
        </p15:guide>
        <p15:guide id="3" orient="horz" pos="34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5"/>
          <p:cNvSpPr txBox="1"/>
          <p:nvPr>
            <p:ph type="ctrTitle"/>
          </p:nvPr>
        </p:nvSpPr>
        <p:spPr>
          <a:xfrm>
            <a:off x="720000" y="539500"/>
            <a:ext cx="4662900" cy="29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Team 5 Project </a:t>
            </a:r>
            <a:endParaRPr/>
          </a:p>
        </p:txBody>
      </p:sp>
      <p:sp>
        <p:nvSpPr>
          <p:cNvPr id="450" name="Google Shape;450;p35"/>
          <p:cNvSpPr txBox="1"/>
          <p:nvPr>
            <p:ph idx="1" type="subTitle"/>
          </p:nvPr>
        </p:nvSpPr>
        <p:spPr>
          <a:xfrm>
            <a:off x="720000" y="3438850"/>
            <a:ext cx="3975900" cy="9951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935"/>
              <a:buNone/>
            </a:pPr>
            <a:r>
              <a:rPr lang="en" sz="2280"/>
              <a:t>Libby Stephan, John Salmon, Connor Rounds, &amp; Natalie Simkins</a:t>
            </a:r>
            <a:endParaRPr sz="22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4"/>
          <p:cNvSpPr txBox="1"/>
          <p:nvPr>
            <p:ph type="title"/>
          </p:nvPr>
        </p:nvSpPr>
        <p:spPr>
          <a:xfrm>
            <a:off x="3124200" y="720000"/>
            <a:ext cx="5306700" cy="3704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6EE"/>
        </a:solidFill>
      </p:bgPr>
    </p:bg>
    <p:spTree>
      <p:nvGrpSpPr>
        <p:cNvPr id="454" name="Shape 454"/>
        <p:cNvGrpSpPr/>
        <p:nvPr/>
      </p:nvGrpSpPr>
      <p:grpSpPr>
        <a:xfrm>
          <a:off x="0" y="0"/>
          <a:ext cx="0" cy="0"/>
          <a:chOff x="0" y="0"/>
          <a:chExt cx="0" cy="0"/>
        </a:xfrm>
      </p:grpSpPr>
      <p:sp>
        <p:nvSpPr>
          <p:cNvPr id="455" name="Google Shape;455;p36"/>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420"/>
              <a:t>Essential Question</a:t>
            </a:r>
            <a:endParaRPr sz="2420"/>
          </a:p>
        </p:txBody>
      </p:sp>
      <p:sp>
        <p:nvSpPr>
          <p:cNvPr id="456" name="Google Shape;456;p36"/>
          <p:cNvSpPr txBox="1"/>
          <p:nvPr>
            <p:ph idx="1" type="body"/>
          </p:nvPr>
        </p:nvSpPr>
        <p:spPr>
          <a:xfrm>
            <a:off x="311700" y="107805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sz="1820">
                <a:solidFill>
                  <a:schemeClr val="dk1"/>
                </a:solidFill>
              </a:rPr>
              <a:t>What Features of Seattle Buildings Can Be Used To Predict Emission Severity Levels?</a:t>
            </a:r>
            <a:endParaRPr i="1" sz="1820">
              <a:solidFill>
                <a:schemeClr val="dk1"/>
              </a:solidFill>
            </a:endParaRPr>
          </a:p>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Seattle has c</a:t>
            </a:r>
            <a:r>
              <a:rPr lang="en"/>
              <a:t>ommitted</a:t>
            </a:r>
            <a:r>
              <a:rPr lang="en"/>
              <a:t> to reducing carbon emissions as part of its climate action goals.</a:t>
            </a:r>
            <a:endParaRPr/>
          </a:p>
          <a:p>
            <a:pPr indent="0" lvl="0" marL="0" rtl="0" algn="l">
              <a:spcBef>
                <a:spcPts val="1600"/>
              </a:spcBef>
              <a:spcAft>
                <a:spcPts val="0"/>
              </a:spcAft>
              <a:buNone/>
            </a:pPr>
            <a:r>
              <a:t/>
            </a:r>
            <a:endParaRPr/>
          </a:p>
          <a:p>
            <a:pPr indent="-342900" lvl="0" marL="457200" rtl="0" algn="l">
              <a:spcBef>
                <a:spcPts val="1600"/>
              </a:spcBef>
              <a:spcAft>
                <a:spcPts val="1600"/>
              </a:spcAft>
              <a:buSzPts val="1800"/>
              <a:buChar char="★"/>
            </a:pPr>
            <a:r>
              <a:rPr lang="en"/>
              <a:t>Understanding these features can help inform policies, optimize energy use, and reduce carbon footprints</a:t>
            </a:r>
            <a:endParaRPr/>
          </a:p>
        </p:txBody>
      </p:sp>
      <p:sp>
        <p:nvSpPr>
          <p:cNvPr id="457" name="Google Shape;457;p36"/>
          <p:cNvSpPr/>
          <p:nvPr/>
        </p:nvSpPr>
        <p:spPr>
          <a:xfrm>
            <a:off x="197075" y="167500"/>
            <a:ext cx="8769600" cy="47790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6EE"/>
        </a:solidFill>
      </p:bgPr>
    </p:bg>
    <p:spTree>
      <p:nvGrpSpPr>
        <p:cNvPr id="461" name="Shape 461"/>
        <p:cNvGrpSpPr/>
        <p:nvPr/>
      </p:nvGrpSpPr>
      <p:grpSpPr>
        <a:xfrm>
          <a:off x="0" y="0"/>
          <a:ext cx="0" cy="0"/>
          <a:chOff x="0" y="0"/>
          <a:chExt cx="0" cy="0"/>
        </a:xfrm>
      </p:grpSpPr>
      <p:sp>
        <p:nvSpPr>
          <p:cNvPr id="462" name="Google Shape;462;p37"/>
          <p:cNvSpPr/>
          <p:nvPr/>
        </p:nvSpPr>
        <p:spPr>
          <a:xfrm>
            <a:off x="197075" y="167500"/>
            <a:ext cx="8769600" cy="47790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3" name="Google Shape;463;p37"/>
          <p:cNvSpPr txBox="1"/>
          <p:nvPr>
            <p:ph type="title"/>
          </p:nvPr>
        </p:nvSpPr>
        <p:spPr>
          <a:xfrm>
            <a:off x="311700" y="1489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 of Data</a:t>
            </a:r>
            <a:endParaRPr/>
          </a:p>
        </p:txBody>
      </p:sp>
      <p:sp>
        <p:nvSpPr>
          <p:cNvPr id="464" name="Google Shape;464;p37"/>
          <p:cNvSpPr txBox="1"/>
          <p:nvPr>
            <p:ph idx="1" type="body"/>
          </p:nvPr>
        </p:nvSpPr>
        <p:spPr>
          <a:xfrm>
            <a:off x="311700" y="721600"/>
            <a:ext cx="7310400" cy="427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collected through the City of </a:t>
            </a:r>
            <a:r>
              <a:rPr lang="en"/>
              <a:t>Seattle</a:t>
            </a:r>
            <a:r>
              <a:rPr lang="en"/>
              <a:t> Energy Benchmarking Program (2022)</a:t>
            </a:r>
            <a:endParaRPr/>
          </a:p>
          <a:p>
            <a:pPr indent="-285750" lvl="1" marL="914400" rtl="0" algn="l">
              <a:spcBef>
                <a:spcPts val="1600"/>
              </a:spcBef>
              <a:spcAft>
                <a:spcPts val="0"/>
              </a:spcAft>
              <a:buClr>
                <a:srgbClr val="595959"/>
              </a:buClr>
              <a:buSzPts val="900"/>
              <a:buFont typeface="Arial"/>
              <a:buChar char="○"/>
            </a:pPr>
            <a:r>
              <a:rPr lang="en" sz="900">
                <a:solidFill>
                  <a:srgbClr val="595959"/>
                </a:solidFill>
                <a:latin typeface="Arial"/>
                <a:ea typeface="Arial"/>
                <a:cs typeface="Arial"/>
                <a:sym typeface="Arial"/>
              </a:rPr>
              <a:t>https://data.seattle.gov/Built-Environment/2022-Building-Energy-Benchmarking/5sxi-iyiy/about_data</a:t>
            </a:r>
            <a:endParaRPr/>
          </a:p>
          <a:p>
            <a:pPr indent="-342900" lvl="0" marL="457200" rtl="0" algn="l">
              <a:spcBef>
                <a:spcPts val="0"/>
              </a:spcBef>
              <a:spcAft>
                <a:spcPts val="0"/>
              </a:spcAft>
              <a:buSzPts val="1800"/>
              <a:buChar char="●"/>
            </a:pPr>
            <a:r>
              <a:rPr lang="en"/>
              <a:t>B</a:t>
            </a:r>
            <a:r>
              <a:rPr lang="en"/>
              <a:t>efore Cleaning: </a:t>
            </a:r>
            <a:r>
              <a:rPr lang="en"/>
              <a:t>3654 buildings (rows) and 42 features (columns) </a:t>
            </a:r>
            <a:endParaRPr/>
          </a:p>
          <a:p>
            <a:pPr indent="-342900" lvl="0" marL="457200" rtl="0" algn="l">
              <a:spcBef>
                <a:spcPts val="1600"/>
              </a:spcBef>
              <a:spcAft>
                <a:spcPts val="0"/>
              </a:spcAft>
              <a:buSzPts val="1800"/>
              <a:buChar char="●"/>
            </a:pPr>
            <a:r>
              <a:rPr lang="en"/>
              <a:t>After Cleaning: 3653 buildings and 23 building features</a:t>
            </a:r>
            <a:endParaRPr/>
          </a:p>
          <a:p>
            <a:pPr indent="-342900" lvl="0" marL="457200" rtl="0" algn="l">
              <a:spcBef>
                <a:spcPts val="1600"/>
              </a:spcBef>
              <a:spcAft>
                <a:spcPts val="0"/>
              </a:spcAft>
              <a:buSzPts val="1800"/>
              <a:buChar char="●"/>
            </a:pPr>
            <a:r>
              <a:rPr lang="en"/>
              <a:t>Cleaning Process:</a:t>
            </a:r>
            <a:endParaRPr/>
          </a:p>
          <a:p>
            <a:pPr indent="-317500" lvl="1" marL="914400" rtl="0" algn="l">
              <a:spcBef>
                <a:spcPts val="1600"/>
              </a:spcBef>
              <a:spcAft>
                <a:spcPts val="0"/>
              </a:spcAft>
              <a:buSzPts val="1400"/>
              <a:buChar char="○"/>
            </a:pPr>
            <a:r>
              <a:rPr lang="en"/>
              <a:t>Removed Feature columns </a:t>
            </a:r>
            <a:r>
              <a:rPr lang="en"/>
              <a:t>with</a:t>
            </a:r>
            <a:r>
              <a:rPr lang="en"/>
              <a:t> minimal data.</a:t>
            </a:r>
            <a:endParaRPr/>
          </a:p>
          <a:p>
            <a:pPr indent="-317500" lvl="1" marL="914400" rtl="0" algn="l">
              <a:spcBef>
                <a:spcPts val="0"/>
              </a:spcBef>
              <a:spcAft>
                <a:spcPts val="0"/>
              </a:spcAft>
              <a:buSzPts val="1400"/>
              <a:buChar char="○"/>
            </a:pPr>
            <a:r>
              <a:rPr lang="en"/>
              <a:t>Some columns were imputed with the mean and some were filled with 0 to handle null values</a:t>
            </a:r>
            <a:r>
              <a:rPr lang="en"/>
              <a:t>.</a:t>
            </a:r>
            <a:endParaRPr/>
          </a:p>
          <a:p>
            <a:pPr indent="-317500" lvl="2" marL="1371600" rtl="0" algn="l">
              <a:spcBef>
                <a:spcPts val="0"/>
              </a:spcBef>
              <a:spcAft>
                <a:spcPts val="1600"/>
              </a:spcAft>
              <a:buSzPts val="1400"/>
              <a:buChar char="■"/>
            </a:pPr>
            <a:r>
              <a:rPr lang="en"/>
              <a:t>Ex. a null steam use value was set to 0 to indicate the building used no steam, while a building with a missing electrical use value was filled with the mean</a:t>
            </a:r>
            <a:endParaRPr/>
          </a:p>
        </p:txBody>
      </p:sp>
      <p:pic>
        <p:nvPicPr>
          <p:cNvPr id="465" name="Google Shape;465;p37"/>
          <p:cNvPicPr preferRelativeResize="0"/>
          <p:nvPr/>
        </p:nvPicPr>
        <p:blipFill>
          <a:blip r:embed="rId3">
            <a:alphaModFix/>
          </a:blip>
          <a:stretch>
            <a:fillRect/>
          </a:stretch>
        </p:blipFill>
        <p:spPr>
          <a:xfrm>
            <a:off x="7416950" y="1406100"/>
            <a:ext cx="1415351" cy="2768726"/>
          </a:xfrm>
          <a:prstGeom prst="rect">
            <a:avLst/>
          </a:prstGeom>
          <a:noFill/>
          <a:ln cap="flat" cmpd="sng" w="28575">
            <a:solidFill>
              <a:schemeClr val="dk2"/>
            </a:solidFill>
            <a:prstDash val="solid"/>
            <a:round/>
            <a:headEnd len="sm" w="sm" type="none"/>
            <a:tailEnd len="sm" w="sm" type="none"/>
          </a:ln>
        </p:spPr>
      </p:pic>
      <p:pic>
        <p:nvPicPr>
          <p:cNvPr id="466" name="Google Shape;466;p37"/>
          <p:cNvPicPr preferRelativeResize="0"/>
          <p:nvPr/>
        </p:nvPicPr>
        <p:blipFill>
          <a:blip r:embed="rId4">
            <a:alphaModFix/>
          </a:blip>
          <a:stretch>
            <a:fillRect/>
          </a:stretch>
        </p:blipFill>
        <p:spPr>
          <a:xfrm>
            <a:off x="7521098" y="898550"/>
            <a:ext cx="1207050" cy="406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6EE"/>
        </a:solidFill>
      </p:bgPr>
    </p:bg>
    <p:spTree>
      <p:nvGrpSpPr>
        <p:cNvPr id="470" name="Shape 470"/>
        <p:cNvGrpSpPr/>
        <p:nvPr/>
      </p:nvGrpSpPr>
      <p:grpSpPr>
        <a:xfrm>
          <a:off x="0" y="0"/>
          <a:ext cx="0" cy="0"/>
          <a:chOff x="0" y="0"/>
          <a:chExt cx="0" cy="0"/>
        </a:xfrm>
      </p:grpSpPr>
      <p:sp>
        <p:nvSpPr>
          <p:cNvPr id="471" name="Google Shape;471;p38"/>
          <p:cNvSpPr/>
          <p:nvPr/>
        </p:nvSpPr>
        <p:spPr>
          <a:xfrm>
            <a:off x="197075" y="167500"/>
            <a:ext cx="8769600" cy="47790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2" name="Google Shape;472;p38"/>
          <p:cNvSpPr txBox="1"/>
          <p:nvPr>
            <p:ph type="title"/>
          </p:nvPr>
        </p:nvSpPr>
        <p:spPr>
          <a:xfrm>
            <a:off x="311700" y="1928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Exploration</a:t>
            </a:r>
            <a:endParaRPr/>
          </a:p>
        </p:txBody>
      </p:sp>
      <p:pic>
        <p:nvPicPr>
          <p:cNvPr id="473" name="Google Shape;473;p38"/>
          <p:cNvPicPr preferRelativeResize="0"/>
          <p:nvPr/>
        </p:nvPicPr>
        <p:blipFill>
          <a:blip r:embed="rId3">
            <a:alphaModFix/>
          </a:blip>
          <a:stretch>
            <a:fillRect/>
          </a:stretch>
        </p:blipFill>
        <p:spPr>
          <a:xfrm>
            <a:off x="596300" y="842275"/>
            <a:ext cx="4187683" cy="2086412"/>
          </a:xfrm>
          <a:prstGeom prst="rect">
            <a:avLst/>
          </a:prstGeom>
          <a:noFill/>
          <a:ln cap="flat" cmpd="sng" w="28575">
            <a:solidFill>
              <a:schemeClr val="dk2"/>
            </a:solidFill>
            <a:prstDash val="solid"/>
            <a:round/>
            <a:headEnd len="sm" w="sm" type="none"/>
            <a:tailEnd len="sm" w="sm" type="none"/>
          </a:ln>
        </p:spPr>
      </p:pic>
      <p:pic>
        <p:nvPicPr>
          <p:cNvPr id="474" name="Google Shape;474;p38"/>
          <p:cNvPicPr preferRelativeResize="0"/>
          <p:nvPr/>
        </p:nvPicPr>
        <p:blipFill>
          <a:blip r:embed="rId4">
            <a:alphaModFix/>
          </a:blip>
          <a:stretch>
            <a:fillRect/>
          </a:stretch>
        </p:blipFill>
        <p:spPr>
          <a:xfrm>
            <a:off x="5079150" y="539500"/>
            <a:ext cx="3488299" cy="2389173"/>
          </a:xfrm>
          <a:prstGeom prst="rect">
            <a:avLst/>
          </a:prstGeom>
          <a:noFill/>
          <a:ln cap="flat" cmpd="sng" w="28575">
            <a:solidFill>
              <a:schemeClr val="dk2"/>
            </a:solidFill>
            <a:prstDash val="solid"/>
            <a:round/>
            <a:headEnd len="sm" w="sm" type="none"/>
            <a:tailEnd len="sm" w="sm" type="none"/>
          </a:ln>
        </p:spPr>
      </p:pic>
      <p:sp>
        <p:nvSpPr>
          <p:cNvPr id="475" name="Google Shape;475;p38"/>
          <p:cNvSpPr txBox="1"/>
          <p:nvPr>
            <p:ph idx="1" type="body"/>
          </p:nvPr>
        </p:nvSpPr>
        <p:spPr>
          <a:xfrm>
            <a:off x="311700" y="2983975"/>
            <a:ext cx="8433900" cy="18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Examined the Distribution and Validity of Our Data:</a:t>
            </a:r>
            <a:endParaRPr/>
          </a:p>
          <a:p>
            <a:pPr indent="-342900" lvl="0" marL="457200" rtl="0" algn="l">
              <a:spcBef>
                <a:spcPts val="1600"/>
              </a:spcBef>
              <a:spcAft>
                <a:spcPts val="0"/>
              </a:spcAft>
              <a:buSzPts val="1800"/>
              <a:buChar char="●"/>
            </a:pPr>
            <a:r>
              <a:rPr lang="en"/>
              <a:t>Histograms and Boxplots indicate a solid variety of data with a manageable number of larger outliers</a:t>
            </a:r>
            <a:endParaRPr/>
          </a:p>
          <a:p>
            <a:pPr indent="-342900" lvl="0" marL="457200" rtl="0" algn="l">
              <a:spcBef>
                <a:spcPts val="1600"/>
              </a:spcBef>
              <a:spcAft>
                <a:spcPts val="0"/>
              </a:spcAft>
              <a:buSzPts val="1800"/>
              <a:buChar char="●"/>
            </a:pPr>
            <a:r>
              <a:rPr lang="en"/>
              <a:t>Scatter plots demonstrate some small relationships between building features</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6EE"/>
        </a:solidFill>
      </p:bgPr>
    </p:bg>
    <p:spTree>
      <p:nvGrpSpPr>
        <p:cNvPr id="479" name="Shape 479"/>
        <p:cNvGrpSpPr/>
        <p:nvPr/>
      </p:nvGrpSpPr>
      <p:grpSpPr>
        <a:xfrm>
          <a:off x="0" y="0"/>
          <a:ext cx="0" cy="0"/>
          <a:chOff x="0" y="0"/>
          <a:chExt cx="0" cy="0"/>
        </a:xfrm>
      </p:grpSpPr>
      <p:sp>
        <p:nvSpPr>
          <p:cNvPr id="480" name="Google Shape;480;p39"/>
          <p:cNvSpPr/>
          <p:nvPr/>
        </p:nvSpPr>
        <p:spPr>
          <a:xfrm>
            <a:off x="197075" y="167500"/>
            <a:ext cx="8769600" cy="47790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1" name="Google Shape;481;p39"/>
          <p:cNvSpPr txBox="1"/>
          <p:nvPr>
            <p:ph type="title"/>
          </p:nvPr>
        </p:nvSpPr>
        <p:spPr>
          <a:xfrm>
            <a:off x="311700" y="1928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Exploration</a:t>
            </a:r>
            <a:endParaRPr/>
          </a:p>
        </p:txBody>
      </p:sp>
      <p:pic>
        <p:nvPicPr>
          <p:cNvPr id="482" name="Google Shape;482;p39"/>
          <p:cNvPicPr preferRelativeResize="0"/>
          <p:nvPr/>
        </p:nvPicPr>
        <p:blipFill rotWithShape="1">
          <a:blip r:embed="rId3">
            <a:alphaModFix/>
          </a:blip>
          <a:srcRect b="0" l="9117" r="10126" t="10128"/>
          <a:stretch/>
        </p:blipFill>
        <p:spPr>
          <a:xfrm>
            <a:off x="4936248" y="1334450"/>
            <a:ext cx="3115877" cy="2727275"/>
          </a:xfrm>
          <a:prstGeom prst="rect">
            <a:avLst/>
          </a:prstGeom>
          <a:noFill/>
          <a:ln cap="flat" cmpd="sng" w="28575">
            <a:solidFill>
              <a:schemeClr val="dk2"/>
            </a:solidFill>
            <a:prstDash val="solid"/>
            <a:round/>
            <a:headEnd len="sm" w="sm" type="none"/>
            <a:tailEnd len="sm" w="sm" type="none"/>
          </a:ln>
        </p:spPr>
      </p:pic>
      <p:pic>
        <p:nvPicPr>
          <p:cNvPr id="483" name="Google Shape;483;p39"/>
          <p:cNvPicPr preferRelativeResize="0"/>
          <p:nvPr/>
        </p:nvPicPr>
        <p:blipFill>
          <a:blip r:embed="rId4">
            <a:alphaModFix/>
          </a:blip>
          <a:stretch>
            <a:fillRect/>
          </a:stretch>
        </p:blipFill>
        <p:spPr>
          <a:xfrm>
            <a:off x="999775" y="1334450"/>
            <a:ext cx="3624860" cy="2727274"/>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6EE"/>
        </a:solidFill>
      </p:bgPr>
    </p:bg>
    <p:spTree>
      <p:nvGrpSpPr>
        <p:cNvPr id="487" name="Shape 487"/>
        <p:cNvGrpSpPr/>
        <p:nvPr/>
      </p:nvGrpSpPr>
      <p:grpSpPr>
        <a:xfrm>
          <a:off x="0" y="0"/>
          <a:ext cx="0" cy="0"/>
          <a:chOff x="0" y="0"/>
          <a:chExt cx="0" cy="0"/>
        </a:xfrm>
      </p:grpSpPr>
      <p:sp>
        <p:nvSpPr>
          <p:cNvPr id="488" name="Google Shape;488;p40"/>
          <p:cNvSpPr/>
          <p:nvPr/>
        </p:nvSpPr>
        <p:spPr>
          <a:xfrm>
            <a:off x="197075" y="167500"/>
            <a:ext cx="8769600" cy="47790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9" name="Google Shape;489;p40"/>
          <p:cNvSpPr txBox="1"/>
          <p:nvPr>
            <p:ph type="title"/>
          </p:nvPr>
        </p:nvSpPr>
        <p:spPr>
          <a:xfrm>
            <a:off x="311700" y="1928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490" name="Google Shape;490;p40"/>
          <p:cNvSpPr txBox="1"/>
          <p:nvPr>
            <p:ph idx="1" type="body"/>
          </p:nvPr>
        </p:nvSpPr>
        <p:spPr>
          <a:xfrm>
            <a:off x="311700" y="1385450"/>
            <a:ext cx="3873600" cy="35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DBSCAN (Density Based Spatial Clustering Applications with Noise) was performed to examine possible emissions categories</a:t>
            </a:r>
            <a:endParaRPr/>
          </a:p>
          <a:p>
            <a:pPr indent="-342900" lvl="0" marL="457200" rtl="0" algn="l">
              <a:spcBef>
                <a:spcPts val="1600"/>
              </a:spcBef>
              <a:spcAft>
                <a:spcPts val="1600"/>
              </a:spcAft>
              <a:buSzPts val="1800"/>
              <a:buChar char="●"/>
            </a:pPr>
            <a:r>
              <a:rPr lang="en"/>
              <a:t>Yielded 4 categories: Low, Medium, High, &amp; Extreme High (outliers)</a:t>
            </a:r>
            <a:endParaRPr/>
          </a:p>
        </p:txBody>
      </p:sp>
      <p:pic>
        <p:nvPicPr>
          <p:cNvPr id="491" name="Google Shape;491;p40"/>
          <p:cNvPicPr preferRelativeResize="0"/>
          <p:nvPr/>
        </p:nvPicPr>
        <p:blipFill>
          <a:blip r:embed="rId3">
            <a:alphaModFix/>
          </a:blip>
          <a:stretch>
            <a:fillRect/>
          </a:stretch>
        </p:blipFill>
        <p:spPr>
          <a:xfrm>
            <a:off x="4669812" y="743713"/>
            <a:ext cx="3971371" cy="365607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6EE"/>
        </a:solidFill>
      </p:bgPr>
    </p:bg>
    <p:spTree>
      <p:nvGrpSpPr>
        <p:cNvPr id="495" name="Shape 495"/>
        <p:cNvGrpSpPr/>
        <p:nvPr/>
      </p:nvGrpSpPr>
      <p:grpSpPr>
        <a:xfrm>
          <a:off x="0" y="0"/>
          <a:ext cx="0" cy="0"/>
          <a:chOff x="0" y="0"/>
          <a:chExt cx="0" cy="0"/>
        </a:xfrm>
      </p:grpSpPr>
      <p:sp>
        <p:nvSpPr>
          <p:cNvPr id="496" name="Google Shape;496;p41"/>
          <p:cNvSpPr/>
          <p:nvPr/>
        </p:nvSpPr>
        <p:spPr>
          <a:xfrm>
            <a:off x="197075" y="167500"/>
            <a:ext cx="8769600" cy="47790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7" name="Google Shape;497;p41"/>
          <p:cNvSpPr txBox="1"/>
          <p:nvPr>
            <p:ph type="title"/>
          </p:nvPr>
        </p:nvSpPr>
        <p:spPr>
          <a:xfrm>
            <a:off x="311700" y="2531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Summaries</a:t>
            </a:r>
            <a:endParaRPr/>
          </a:p>
        </p:txBody>
      </p:sp>
      <p:sp>
        <p:nvSpPr>
          <p:cNvPr id="498" name="Google Shape;498;p41"/>
          <p:cNvSpPr txBox="1"/>
          <p:nvPr>
            <p:ph idx="1" type="body"/>
          </p:nvPr>
        </p:nvSpPr>
        <p:spPr>
          <a:xfrm>
            <a:off x="311700" y="863550"/>
            <a:ext cx="8520600" cy="395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DBSCAN was performed on the training set to establish emissions categories as the target value to be predicted</a:t>
            </a:r>
            <a:endParaRPr/>
          </a:p>
          <a:p>
            <a:pPr indent="-342900" lvl="0" marL="457200" rtl="0" algn="l">
              <a:spcBef>
                <a:spcPts val="1600"/>
              </a:spcBef>
              <a:spcAft>
                <a:spcPts val="0"/>
              </a:spcAft>
              <a:buSzPts val="1800"/>
              <a:buChar char="●"/>
            </a:pPr>
            <a:r>
              <a:rPr lang="en"/>
              <a:t>Principal</a:t>
            </a:r>
            <a:r>
              <a:rPr lang="en"/>
              <a:t> Component Analysis was performed to find the 5 most influential traits to use as input features</a:t>
            </a:r>
            <a:endParaRPr/>
          </a:p>
          <a:p>
            <a:pPr indent="-342900" lvl="0" marL="914400" rtl="0" algn="l">
              <a:spcBef>
                <a:spcPts val="1600"/>
              </a:spcBef>
              <a:spcAft>
                <a:spcPts val="0"/>
              </a:spcAft>
              <a:buSzPts val="1800"/>
              <a:buChar char="➔"/>
            </a:pPr>
            <a:r>
              <a:rPr lang="en"/>
              <a:t>Electricity, Steam Use, Natural Gas, Gross Floor Area, &amp; Source Energy Intensity were selected to be the input variables</a:t>
            </a:r>
            <a:endParaRPr/>
          </a:p>
          <a:p>
            <a:pPr indent="-342900" lvl="0" marL="457200" rtl="0" algn="l">
              <a:spcBef>
                <a:spcPts val="1600"/>
              </a:spcBef>
              <a:spcAft>
                <a:spcPts val="0"/>
              </a:spcAft>
              <a:buSzPts val="1800"/>
              <a:buChar char="●"/>
            </a:pPr>
            <a:r>
              <a:rPr lang="en"/>
              <a:t>A Decision Tree was fitted to the training data and grid search hyperparameter </a:t>
            </a:r>
            <a:r>
              <a:rPr lang="en"/>
              <a:t>tuning with 10 fold cross validation was used to train the model.</a:t>
            </a:r>
            <a:endParaRPr/>
          </a:p>
          <a:p>
            <a:pPr indent="-317500" lvl="1" marL="914400" rtl="0" algn="l">
              <a:spcBef>
                <a:spcPts val="0"/>
              </a:spcBef>
              <a:spcAft>
                <a:spcPts val="1600"/>
              </a:spcAft>
              <a:buSzPts val="1400"/>
              <a:buChar char="○"/>
            </a:pPr>
            <a:r>
              <a:rPr lang="en"/>
              <a:t>The final accuracy metric was </a:t>
            </a:r>
            <a:r>
              <a:rPr b="1" lang="en"/>
              <a:t>86.71% </a:t>
            </a:r>
            <a:r>
              <a:rPr lang="en"/>
              <a:t>on unseen data. Meaning that the model’s probability of making a mistake was about 1 in 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6EE"/>
        </a:solidFill>
      </p:bgPr>
    </p:bg>
    <p:spTree>
      <p:nvGrpSpPr>
        <p:cNvPr id="502" name="Shape 502"/>
        <p:cNvGrpSpPr/>
        <p:nvPr/>
      </p:nvGrpSpPr>
      <p:grpSpPr>
        <a:xfrm>
          <a:off x="0" y="0"/>
          <a:ext cx="0" cy="0"/>
          <a:chOff x="0" y="0"/>
          <a:chExt cx="0" cy="0"/>
        </a:xfrm>
      </p:grpSpPr>
      <p:sp>
        <p:nvSpPr>
          <p:cNvPr id="503" name="Google Shape;503;p42"/>
          <p:cNvSpPr/>
          <p:nvPr/>
        </p:nvSpPr>
        <p:spPr>
          <a:xfrm>
            <a:off x="197075" y="167500"/>
            <a:ext cx="8769600" cy="47790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4" name="Google Shape;504;p42"/>
          <p:cNvSpPr txBox="1"/>
          <p:nvPr>
            <p:ph type="title"/>
          </p:nvPr>
        </p:nvSpPr>
        <p:spPr>
          <a:xfrm>
            <a:off x="311700" y="2531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Conclusions</a:t>
            </a:r>
            <a:endParaRPr/>
          </a:p>
        </p:txBody>
      </p:sp>
      <p:sp>
        <p:nvSpPr>
          <p:cNvPr id="505" name="Google Shape;505;p42"/>
          <p:cNvSpPr txBox="1"/>
          <p:nvPr>
            <p:ph idx="1" type="body"/>
          </p:nvPr>
        </p:nvSpPr>
        <p:spPr>
          <a:xfrm>
            <a:off x="311700" y="825850"/>
            <a:ext cx="8520600" cy="408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Summary: Our project explored the capabilities of a </a:t>
            </a:r>
            <a:r>
              <a:rPr lang="en"/>
              <a:t>decision</a:t>
            </a:r>
            <a:r>
              <a:rPr lang="en"/>
              <a:t> tree classifier in predicting a buildings </a:t>
            </a:r>
            <a:r>
              <a:rPr lang="en"/>
              <a:t>emissions</a:t>
            </a:r>
            <a:r>
              <a:rPr lang="en"/>
              <a:t> level.</a:t>
            </a:r>
            <a:endParaRPr/>
          </a:p>
          <a:p>
            <a:pPr indent="-317500" lvl="1" marL="914400" rtl="0" algn="l">
              <a:spcBef>
                <a:spcPts val="1600"/>
              </a:spcBef>
              <a:spcAft>
                <a:spcPts val="0"/>
              </a:spcAft>
              <a:buSzPts val="1400"/>
              <a:buChar char="○"/>
            </a:pPr>
            <a:r>
              <a:rPr lang="en"/>
              <a:t>Natural Gas and Electricity use emerged as significant predictors</a:t>
            </a:r>
            <a:endParaRPr/>
          </a:p>
          <a:p>
            <a:pPr indent="-317500" lvl="1" marL="914400" rtl="0" algn="l">
              <a:spcBef>
                <a:spcPts val="0"/>
              </a:spcBef>
              <a:spcAft>
                <a:spcPts val="0"/>
              </a:spcAft>
              <a:buSzPts val="1400"/>
              <a:buChar char="○"/>
            </a:pPr>
            <a:r>
              <a:rPr lang="en"/>
              <a:t>Gross Floor Area, Steam, and Source Energy Use also played an important role for the classification</a:t>
            </a:r>
            <a:endParaRPr/>
          </a:p>
          <a:p>
            <a:pPr indent="-342900" lvl="0" marL="457200" rtl="0" algn="l">
              <a:spcBef>
                <a:spcPts val="0"/>
              </a:spcBef>
              <a:spcAft>
                <a:spcPts val="0"/>
              </a:spcAft>
              <a:buSzPts val="1800"/>
              <a:buChar char="●"/>
            </a:pPr>
            <a:r>
              <a:rPr lang="en"/>
              <a:t>Implications: </a:t>
            </a:r>
            <a:r>
              <a:rPr lang="en"/>
              <a:t>Managing</a:t>
            </a:r>
            <a:r>
              <a:rPr lang="en"/>
              <a:t> the energy use of a building by minimizing electricity and natura</a:t>
            </a:r>
            <a:r>
              <a:rPr lang="en"/>
              <a:t>l</a:t>
            </a:r>
            <a:r>
              <a:rPr lang="en"/>
              <a:t> gas use can significantly reduce emissions.  We can now predict whether a building will be energy efficient before it is built.</a:t>
            </a:r>
            <a:endParaRPr/>
          </a:p>
          <a:p>
            <a:pPr indent="-342900" lvl="0" marL="457200" rtl="0" algn="l">
              <a:spcBef>
                <a:spcPts val="1600"/>
              </a:spcBef>
              <a:spcAft>
                <a:spcPts val="0"/>
              </a:spcAft>
              <a:buSzPts val="1800"/>
              <a:buChar char="●"/>
            </a:pPr>
            <a:r>
              <a:rPr lang="en"/>
              <a:t>Future Work: </a:t>
            </a:r>
            <a:endParaRPr/>
          </a:p>
          <a:p>
            <a:pPr indent="-317500" lvl="1" marL="914400" rtl="0" algn="l">
              <a:spcBef>
                <a:spcPts val="1600"/>
              </a:spcBef>
              <a:spcAft>
                <a:spcPts val="0"/>
              </a:spcAft>
              <a:buSzPts val="1400"/>
              <a:buChar char="○"/>
            </a:pPr>
            <a:r>
              <a:rPr lang="en"/>
              <a:t>Explore other variable selection techniques to refine model accuracy. </a:t>
            </a:r>
            <a:endParaRPr/>
          </a:p>
          <a:p>
            <a:pPr indent="-317500" lvl="1" marL="914400" rtl="0" algn="l">
              <a:spcBef>
                <a:spcPts val="0"/>
              </a:spcBef>
              <a:spcAft>
                <a:spcPts val="0"/>
              </a:spcAft>
              <a:buSzPts val="1400"/>
              <a:buChar char="○"/>
            </a:pPr>
            <a:r>
              <a:rPr lang="en"/>
              <a:t>Expand model predictions to individual values (regression) instead of categories. </a:t>
            </a:r>
            <a:endParaRPr/>
          </a:p>
          <a:p>
            <a:pPr indent="-317500" lvl="1" marL="914400" rtl="0" algn="l">
              <a:spcBef>
                <a:spcPts val="0"/>
              </a:spcBef>
              <a:spcAft>
                <a:spcPts val="0"/>
              </a:spcAft>
              <a:buSzPts val="1400"/>
              <a:buChar char="○"/>
            </a:pPr>
            <a:r>
              <a:rPr lang="en"/>
              <a:t>Extend</a:t>
            </a:r>
            <a:r>
              <a:rPr lang="en"/>
              <a:t> dataset to include buildings from other major cities and regions.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6EE"/>
        </a:solidFill>
      </p:bgPr>
    </p:bg>
    <p:spTree>
      <p:nvGrpSpPr>
        <p:cNvPr id="509" name="Shape 509"/>
        <p:cNvGrpSpPr/>
        <p:nvPr/>
      </p:nvGrpSpPr>
      <p:grpSpPr>
        <a:xfrm>
          <a:off x="0" y="0"/>
          <a:ext cx="0" cy="0"/>
          <a:chOff x="0" y="0"/>
          <a:chExt cx="0" cy="0"/>
        </a:xfrm>
      </p:grpSpPr>
      <p:sp>
        <p:nvSpPr>
          <p:cNvPr id="510" name="Google Shape;510;p43"/>
          <p:cNvSpPr txBox="1"/>
          <p:nvPr>
            <p:ph type="title"/>
          </p:nvPr>
        </p:nvSpPr>
        <p:spPr>
          <a:xfrm>
            <a:off x="311700" y="445025"/>
            <a:ext cx="8520600" cy="422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700"/>
              <a:t>Shiny Demo</a:t>
            </a:r>
            <a:endParaRPr sz="5700"/>
          </a:p>
        </p:txBody>
      </p:sp>
      <p:sp>
        <p:nvSpPr>
          <p:cNvPr id="511" name="Google Shape;511;p43"/>
          <p:cNvSpPr/>
          <p:nvPr/>
        </p:nvSpPr>
        <p:spPr>
          <a:xfrm>
            <a:off x="6158400" y="699600"/>
            <a:ext cx="857400" cy="10446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2" name="Google Shape;512;p43"/>
          <p:cNvSpPr/>
          <p:nvPr/>
        </p:nvSpPr>
        <p:spPr>
          <a:xfrm>
            <a:off x="7003175" y="1032000"/>
            <a:ext cx="537300" cy="7044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3" name="Google Shape;513;p43"/>
          <p:cNvSpPr/>
          <p:nvPr/>
        </p:nvSpPr>
        <p:spPr>
          <a:xfrm>
            <a:off x="6704975" y="1596250"/>
            <a:ext cx="374400" cy="4239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4" name="Google Shape;514;p43"/>
          <p:cNvSpPr/>
          <p:nvPr/>
        </p:nvSpPr>
        <p:spPr>
          <a:xfrm rot="10800000">
            <a:off x="1735350" y="3297025"/>
            <a:ext cx="857400" cy="10446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5" name="Google Shape;515;p43"/>
          <p:cNvSpPr/>
          <p:nvPr/>
        </p:nvSpPr>
        <p:spPr>
          <a:xfrm rot="10800000">
            <a:off x="1210675" y="3304825"/>
            <a:ext cx="537300" cy="7044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6" name="Google Shape;516;p43"/>
          <p:cNvSpPr/>
          <p:nvPr/>
        </p:nvSpPr>
        <p:spPr>
          <a:xfrm rot="10800000">
            <a:off x="1671775" y="3021075"/>
            <a:ext cx="374400" cy="4239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7" name="Google Shape;517;p43"/>
          <p:cNvSpPr/>
          <p:nvPr/>
        </p:nvSpPr>
        <p:spPr>
          <a:xfrm>
            <a:off x="197075" y="167500"/>
            <a:ext cx="8769600" cy="47790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chitectural Studies Degree for College by Slidesgo">
  <a:themeElements>
    <a:clrScheme name="Simple Light">
      <a:dk1>
        <a:srgbClr val="000000"/>
      </a:dk1>
      <a:lt1>
        <a:srgbClr val="FFFFFF"/>
      </a:lt1>
      <a:dk2>
        <a:srgbClr val="3E675D"/>
      </a:dk2>
      <a:lt2>
        <a:srgbClr val="7D9A79"/>
      </a:lt2>
      <a:accent1>
        <a:srgbClr val="CE7173"/>
      </a:accent1>
      <a:accent2>
        <a:srgbClr val="E6C4BE"/>
      </a:accent2>
      <a:accent3>
        <a:srgbClr val="FFE7E1"/>
      </a:accent3>
      <a:accent4>
        <a:srgbClr val="6F4141"/>
      </a:accent4>
      <a:accent5>
        <a:srgbClr val="FFFFFF"/>
      </a:accent5>
      <a:accent6>
        <a:srgbClr val="FFFFFF"/>
      </a:accent6>
      <a:hlink>
        <a:srgbClr val="31291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