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6888-A8D7-AB4F-90B7-40F214B11BFB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9D03C-E42C-324F-8818-0B51E838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(\[.*?\]\()(.*?)(\))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9D03C-E42C-324F-8818-0B51E8381D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\* or \&lt;</a:t>
            </a:r>
            <a:r>
              <a:rPr lang="en-US" dirty="0" err="1"/>
              <a:t>br</a:t>
            </a:r>
            <a:r>
              <a:rPr lang="en-US" dirty="0"/>
              <a:t>\&gt; or \-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9D03C-E42C-324F-8818-0B51E8381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\d{4}-\d{1,2}-\d{1,2}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9D03C-E42C-324F-8818-0B51E8381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9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\d+\.\d+\s+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9D03C-E42C-324F-8818-0B51E8381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$2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9D03C-E42C-324F-8818-0B51E8381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FF4B-D2D5-764A-8738-0FE2F22F5FC3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358" y="2653027"/>
            <a:ext cx="44092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[</a:t>
            </a:r>
            <a:r>
              <a:rPr lang="en-US" sz="7200" dirty="0" err="1"/>
              <a:t>Oo</a:t>
            </a:r>
            <a:r>
              <a:rPr lang="en-US" sz="7200" dirty="0"/>
              <a:t>]</a:t>
            </a:r>
            <a:r>
              <a:rPr lang="en-US" sz="7200" dirty="0" err="1"/>
              <a:t>rgani.e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139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9175" y="2653027"/>
            <a:ext cx="5885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[</a:t>
            </a:r>
            <a:r>
              <a:rPr lang="en-US" sz="7200" dirty="0" err="1"/>
              <a:t>Oo</a:t>
            </a:r>
            <a:r>
              <a:rPr lang="en-US" sz="7200" dirty="0"/>
              <a:t>]</a:t>
            </a:r>
            <a:r>
              <a:rPr lang="en-US" sz="7200" dirty="0" err="1"/>
              <a:t>rgani.e</a:t>
            </a:r>
            <a:r>
              <a:rPr lang="en-US" sz="7200" dirty="0"/>
              <a:t>\w*</a:t>
            </a:r>
          </a:p>
        </p:txBody>
      </p:sp>
    </p:spTree>
    <p:extLst>
      <p:ext uri="{BB962C8B-B14F-4D97-AF65-F5344CB8AC3E}">
        <p14:creationId xmlns:p14="http://schemas.microsoft.com/office/powerpoint/2010/main" val="4229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6084" y="2446272"/>
            <a:ext cx="52918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^\w+ or \w+$</a:t>
            </a:r>
          </a:p>
        </p:txBody>
      </p:sp>
    </p:spTree>
    <p:extLst>
      <p:ext uri="{BB962C8B-B14F-4D97-AF65-F5344CB8AC3E}">
        <p14:creationId xmlns:p14="http://schemas.microsoft.com/office/powerpoint/2010/main" val="178517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184" y="2446272"/>
            <a:ext cx="7344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[</a:t>
            </a:r>
            <a:r>
              <a:rPr lang="en-US" sz="7200" dirty="0" err="1"/>
              <a:t>Oo</a:t>
            </a:r>
            <a:r>
              <a:rPr lang="en-US" sz="7200" dirty="0"/>
              <a:t>]</a:t>
            </a:r>
            <a:r>
              <a:rPr lang="en-US" sz="7200" dirty="0" err="1"/>
              <a:t>rgani.e</a:t>
            </a:r>
            <a:r>
              <a:rPr lang="en-US" sz="7200" dirty="0"/>
              <a:t>\w{2}\b</a:t>
            </a:r>
          </a:p>
        </p:txBody>
      </p:sp>
    </p:spTree>
    <p:extLst>
      <p:ext uri="{BB962C8B-B14F-4D97-AF65-F5344CB8AC3E}">
        <p14:creationId xmlns:p14="http://schemas.microsoft.com/office/powerpoint/2010/main" val="202273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128" y="2446272"/>
            <a:ext cx="75937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* | &lt;</a:t>
            </a:r>
            <a:r>
              <a:rPr lang="en-US" sz="5400" dirty="0" err="1"/>
              <a:t>br</a:t>
            </a:r>
            <a:r>
              <a:rPr lang="en-US" sz="5400" dirty="0"/>
              <a:t>&gt; | - | : | ( | ) | . | #</a:t>
            </a:r>
          </a:p>
        </p:txBody>
      </p:sp>
    </p:spTree>
    <p:extLst>
      <p:ext uri="{BB962C8B-B14F-4D97-AF65-F5344CB8AC3E}">
        <p14:creationId xmlns:p14="http://schemas.microsoft.com/office/powerpoint/2010/main" val="220267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1784" y="2765913"/>
            <a:ext cx="13404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\d{4}</a:t>
            </a:r>
          </a:p>
        </p:txBody>
      </p:sp>
    </p:spTree>
    <p:extLst>
      <p:ext uri="{BB962C8B-B14F-4D97-AF65-F5344CB8AC3E}">
        <p14:creationId xmlns:p14="http://schemas.microsoft.com/office/powerpoint/2010/main" val="172704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0056" y="2765913"/>
            <a:ext cx="6238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\s</a:t>
            </a:r>
          </a:p>
        </p:txBody>
      </p:sp>
    </p:spTree>
    <p:extLst>
      <p:ext uri="{BB962C8B-B14F-4D97-AF65-F5344CB8AC3E}">
        <p14:creationId xmlns:p14="http://schemas.microsoft.com/office/powerpoint/2010/main" val="20764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9959" y="2765913"/>
            <a:ext cx="41440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(\[.*?\]\()(.*?)(\))</a:t>
            </a:r>
          </a:p>
        </p:txBody>
      </p:sp>
    </p:spTree>
    <p:extLst>
      <p:ext uri="{BB962C8B-B14F-4D97-AF65-F5344CB8AC3E}">
        <p14:creationId xmlns:p14="http://schemas.microsoft.com/office/powerpoint/2010/main" val="212091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95</Words>
  <Application>Microsoft Macintosh PowerPoint</Application>
  <PresentationFormat>On-screen Show (4:3)</PresentationFormat>
  <Paragraphs>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Juliane</dc:creator>
  <cp:lastModifiedBy>Christopher Erdmann (Contractor)</cp:lastModifiedBy>
  <cp:revision>6</cp:revision>
  <dcterms:created xsi:type="dcterms:W3CDTF">2018-05-24T14:03:47Z</dcterms:created>
  <dcterms:modified xsi:type="dcterms:W3CDTF">2018-09-17T02:39:53Z</dcterms:modified>
</cp:coreProperties>
</file>