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Jun 21, 2023</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86 identifiers, 86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23098"/>
            <a:ext cx="10911535" cy="460537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258484"/>
            <a:ext cx="10911535" cy="3934602"/>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640080" y="1720377"/>
            <a:ext cx="10911535" cy="5010817"/>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MyList_PPIColorByCluster.png"/>
          <p:cNvPicPr>
            <a:picLocks noChangeAspect="1"/>
          </p:cNvPicPr>
          <p:nvPr/>
        </p:nvPicPr>
        <p:blipFill>
          <a:blip r:embed="rId3"/>
          <a:stretch>
            <a:fillRect/>
          </a:stretch>
        </p:blipFill>
        <p:spPr>
          <a:xfrm>
            <a:off x="2017524" y="1665465"/>
            <a:ext cx="8156647"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MyList_MCODE_ALL_PPIColorByCluster.png"/>
          <p:cNvPicPr>
            <a:picLocks noChangeAspect="1"/>
          </p:cNvPicPr>
          <p:nvPr/>
        </p:nvPicPr>
        <p:blipFill>
          <a:blip r:embed="rId3"/>
          <a:stretch>
            <a:fillRect/>
          </a:stretch>
        </p:blipFill>
        <p:spPr>
          <a:xfrm>
            <a:off x="1010185" y="1665465"/>
            <a:ext cx="10171325"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65836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640080">
                <a:tc>
                  <a:txBody>
                    <a:bodyPr/>
                    <a:lstStyle/>
                    <a:p>
                      <a:r>
                        <a:t>MyList</a:t>
                      </a:r>
                    </a:p>
                  </a:txBody>
                  <a:tcPr/>
                </a:tc>
                <a:tc>
                  <a:txBody>
                    <a:bodyPr/>
                    <a:lstStyle/>
                    <a:p>
                      <a:r>
                        <a:t>hsa01200|Carbon metabolism|-26.6;R-HSA-72766|Translation|-23.7;GO:0006091|generation of precursor metabolites and energy|-23.0</a:t>
                      </a:r>
                    </a:p>
                  </a:txBody>
                  <a:tcPr/>
                </a:tc>
              </a:tr>
              <a:tr h="640080">
                <a:tc>
                  <a:txBody>
                    <a:bodyPr/>
                    <a:lstStyle/>
                    <a:p>
                      <a:r>
                        <a:t>MyList_MCODE_ALL</a:t>
                      </a:r>
                    </a:p>
                  </a:txBody>
                  <a:tcPr/>
                </a:tc>
                <a:tc>
                  <a:txBody>
                    <a:bodyPr/>
                    <a:lstStyle/>
                    <a:p>
                      <a:r>
                        <a:t>GO:0043604|amide biosynthetic process|-23.5;GO:0032543|mitochondrial translation|-22.7;R-HSA-72766|Translation|-22.6</a:t>
                      </a:r>
                    </a:p>
                  </a:txBody>
                  <a:tcPr/>
                </a:tc>
              </a:tr>
              <a:tr h="640080">
                <a:tc>
                  <a:txBody>
                    <a:bodyPr/>
                    <a:lstStyle/>
                    <a:p>
                      <a:r>
                        <a:t>MyList_SUB1_MCODE_1</a:t>
                      </a:r>
                    </a:p>
                  </a:txBody>
                  <a:tcPr/>
                </a:tc>
                <a:tc>
                  <a:txBody>
                    <a:bodyPr/>
                    <a:lstStyle/>
                    <a:p>
                      <a:r>
                        <a:t>R-HSA-5368287|Mitochondrial translation|-30.5;GO:0032543|mitochondrial translation|-29.5;GO:0140053|mitochondrial gene expression|-28.1</a:t>
                      </a:r>
                    </a:p>
                  </a:txBody>
                  <a:tcPr/>
                </a:tc>
              </a:tr>
              <a:tr h="640080">
                <a:tc>
                  <a:txBody>
                    <a:bodyPr/>
                    <a:lstStyle/>
                    <a:p>
                      <a:r>
                        <a:t>MyList_SUB1_MCODE_2</a:t>
                      </a:r>
                    </a:p>
                  </a:txBody>
                  <a:tcPr/>
                </a:tc>
                <a:tc>
                  <a:txBody>
                    <a:bodyPr/>
                    <a:lstStyle/>
                    <a:p>
                      <a:r>
                        <a:t>R-HSA-71387|Metabolism of carbohydrates|-8.0;R-HSA-379716|Cytosolic tRNA aminoacylation|-7.4;R-HSA-8982491|Glycogen metabolism|-7.3</a:t>
                      </a:r>
                    </a:p>
                  </a:txBody>
                  <a:tcPr/>
                </a:tc>
              </a:tr>
              <a:tr h="640080">
                <a:tc>
                  <a:txBody>
                    <a:bodyPr/>
                    <a:lstStyle/>
                    <a:p>
                      <a:r>
                        <a:t>MyList_SUB1_MCODE_3</a:t>
                      </a:r>
                    </a:p>
                  </a:txBody>
                  <a:tcPr/>
                </a:tc>
                <a:tc>
                  <a:txBody>
                    <a:bodyPr/>
                    <a:lstStyle/>
                    <a:p>
                      <a:r>
                        <a:t>hsa01240|Biosynthesis of cofactors|-5.4;GO:0048872|homeostasis of number of cells|-4.6;GO:0006091|generation of precursor metabolites and energy|-4.2</a:t>
                      </a:r>
                    </a:p>
                  </a:txBody>
                  <a:tcPr/>
                </a:tc>
              </a:tr>
              <a:tr h="640080">
                <a:tc>
                  <a:txBody>
                    <a:bodyPr/>
                    <a:lstStyle/>
                    <a:p>
                      <a:r>
                        <a:t>MyList_SUB1_MCODE_4</a:t>
                      </a:r>
                    </a:p>
                  </a:txBody>
                  <a:tcPr/>
                </a:tc>
                <a:tc>
                  <a:txBody>
                    <a:bodyPr/>
                    <a:lstStyle/>
                    <a:p>
                      <a:r>
                        <a:t>GO:0009117|nucleotide metabolic process|-9.0;GO:0006753|nucleoside phosphate metabolic process|-9.0;GO:0055086|nucleobase-containing small molecule metabolic process|-8.7</a:t>
                      </a:r>
                    </a:p>
                  </a:txBody>
                  <a:tcPr/>
                </a:tc>
              </a:tr>
              <a:tr h="640080">
                <a:tc>
                  <a:txBody>
                    <a:bodyPr/>
                    <a:lstStyle/>
                    <a:p>
                      <a:r>
                        <a:t>MyList_SUB1_MCODE_5</a:t>
                      </a:r>
                    </a:p>
                  </a:txBody>
                  <a:tcPr/>
                </a:tc>
                <a:tc>
                  <a:txBody>
                    <a:bodyPr/>
                    <a:lstStyle/>
                    <a:p>
                      <a:r>
                        <a:t>GO:0043604|amide biosynthetic process|-5.2;GO:0043603|amide metabolic process|-4.7</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