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Jun 21, 2023</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29 identifiers, 29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115857"/>
            <a:ext cx="10911535" cy="221985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961560" y="1665465"/>
            <a:ext cx="8268574"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961560" y="1665465"/>
            <a:ext cx="8268574"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2283349" y="1665465"/>
            <a:ext cx="7624996"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640080" y="1766659"/>
            <a:ext cx="10911535" cy="4918253"/>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MyList</a:t>
                      </a:r>
                    </a:p>
                  </a:txBody>
                  <a:tcPr/>
                </a:tc>
                <a:tc>
                  <a:txBody>
                    <a:bodyPr/>
                    <a:lstStyle/>
                    <a:p>
                      <a:r>
                        <a:t>R-HSA-5419276|Mitochondrial translation termination|-10.0;R-HSA-5368287|Mitochondrial translation|-9.8;GO:0043603|amide metabolic process|-9.2</a:t>
                      </a:r>
                    </a:p>
                  </a:txBody>
                  <a:tcPr/>
                </a:tc>
              </a:tr>
              <a:tr h="1024128">
                <a:tc>
                  <a:txBody>
                    <a:bodyPr/>
                    <a:lstStyle/>
                    <a:p>
                      <a:r>
                        <a:t>MyList_MCODE_ALL</a:t>
                      </a:r>
                    </a:p>
                  </a:txBody>
                  <a:tcPr/>
                </a:tc>
                <a:tc>
                  <a:txBody>
                    <a:bodyPr/>
                    <a:lstStyle/>
                    <a:p>
                      <a:r>
                        <a:t>GO:0006412|translation|-13.0;GO:0043043|peptide biosynthetic process|-12.7;R-HSA-5419276|Mitochondrial translation termination|-12.7</a:t>
                      </a:r>
                    </a:p>
                  </a:txBody>
                  <a:tcPr/>
                </a:tc>
              </a:tr>
              <a:tr h="1024128">
                <a:tc>
                  <a:txBody>
                    <a:bodyPr/>
                    <a:lstStyle/>
                    <a:p>
                      <a:r>
                        <a:t>MyList_SUB1_MCODE_1</a:t>
                      </a:r>
                    </a:p>
                  </a:txBody>
                  <a:tcPr/>
                </a:tc>
                <a:tc>
                  <a:txBody>
                    <a:bodyPr/>
                    <a:lstStyle/>
                    <a:p>
                      <a:r>
                        <a:t>R-HSA-5419276|Mitochondrial translation termination|-15.3;R-HSA-5368287|Mitochondrial translation|-15.1;CORUM:320|55S ribosome, mitochondrial|-12.3</a:t>
                      </a:r>
                    </a:p>
                  </a:txBody>
                  <a:tcPr/>
                </a:tc>
              </a:tr>
              <a:tr h="1024128">
                <a:tc>
                  <a:txBody>
                    <a:bodyPr/>
                    <a:lstStyle/>
                    <a:p>
                      <a:r>
                        <a:t>MyList_SUB1_MCODE_2</a:t>
                      </a:r>
                    </a:p>
                  </a:txBody>
                  <a:tcPr/>
                </a:tc>
                <a:tc>
                  <a:txBody>
                    <a:bodyPr/>
                    <a:lstStyle/>
                    <a:p>
                      <a:r>
                        <a:t>WP4290|Metabolic reprogramming in colon cancer|-7.6;hsa01230|Biosynthesis of amino acids|-6.8;hsa01200|Carbon metabolism|-6.3</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