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Jun 21,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61 identifiers, 61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48295"/>
            <a:ext cx="10911535" cy="375498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122111" y="1665465"/>
            <a:ext cx="9947472"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255367" y="1665465"/>
            <a:ext cx="768096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940918" y="1665465"/>
            <a:ext cx="630985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640080" y="2049540"/>
            <a:ext cx="10911535" cy="435249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GO:0032543|mitochondrial translation|-25.8;GO:0006520|amino acid metabolic process|-24.2;GO:0043603|amide metabolic process|-24.0</a:t>
                      </a:r>
                    </a:p>
                  </a:txBody>
                  <a:tcPr/>
                </a:tc>
              </a:tr>
              <a:tr h="1024128">
                <a:tc>
                  <a:txBody>
                    <a:bodyPr/>
                    <a:lstStyle/>
                    <a:p>
                      <a:r>
                        <a:t>MyList_MCODE_ALL</a:t>
                      </a:r>
                    </a:p>
                  </a:txBody>
                  <a:tcPr/>
                </a:tc>
                <a:tc>
                  <a:txBody>
                    <a:bodyPr/>
                    <a:lstStyle/>
                    <a:p>
                      <a:r>
                        <a:t>CORUM:320|55S ribosome, mitochondrial|-21.6;R-HSA-5368286|Mitochondrial translation initiation|-21.0;R-HSA-5419276|Mitochondrial translation termination|-21.0</a:t>
                      </a:r>
                    </a:p>
                  </a:txBody>
                  <a:tcPr/>
                </a:tc>
              </a:tr>
              <a:tr h="1024128">
                <a:tc>
                  <a:txBody>
                    <a:bodyPr/>
                    <a:lstStyle/>
                    <a:p>
                      <a:r>
                        <a:t>MyList_SUB1_MCODE_1</a:t>
                      </a:r>
                    </a:p>
                  </a:txBody>
                  <a:tcPr/>
                </a:tc>
                <a:tc>
                  <a:txBody>
                    <a:bodyPr/>
                    <a:lstStyle/>
                    <a:p>
                      <a:r>
                        <a:t>CORUM:320|55S ribosome, mitochondrial|-25.2;R-HSA-5368286|Mitochondrial translation initiation|-24.6;R-HSA-5419276|Mitochondrial translation termination|-24.6</a:t>
                      </a:r>
                    </a:p>
                  </a:txBody>
                  <a:tcPr/>
                </a:tc>
              </a:tr>
              <a:tr h="1024128">
                <a:tc>
                  <a:txBody>
                    <a:bodyPr/>
                    <a:lstStyle/>
                    <a:p>
                      <a:r>
                        <a:t>MyList_SUB1_MCODE_2</a:t>
                      </a:r>
                    </a:p>
                  </a:txBody>
                  <a:tcPr/>
                </a:tc>
                <a:tc>
                  <a:txBody>
                    <a:bodyPr/>
                    <a:lstStyle/>
                    <a:p>
                      <a:r>
                        <a:t>hsa01200|Carbon metabolism|-5.7;GO:0055086|nucleobase-containing small molecule metabolic process|-5.4;GO:1901137|carbohydrate derivative biosynthetic process|-5.3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