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6" r:id="rId9"/>
    <p:sldId id="262" r:id="rId10"/>
    <p:sldId id="269" r:id="rId11"/>
    <p:sldId id="267" r:id="rId12"/>
    <p:sldId id="268" r:id="rId13"/>
    <p:sldId id="270" r:id="rId14"/>
    <p:sldId id="263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11C22-81F6-4198-A5E8-C2D9969C301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81C462-2534-436D-BAAC-013CDD61D5F3}">
      <dgm:prSet phldrT="[Texte]"/>
      <dgm:spPr/>
      <dgm:t>
        <a:bodyPr/>
        <a:lstStyle/>
        <a:p>
          <a:r>
            <a:rPr lang="fr-FR" dirty="0" smtClean="0"/>
            <a:t>Stockage des données </a:t>
          </a:r>
          <a:endParaRPr lang="fr-FR" dirty="0"/>
        </a:p>
      </dgm:t>
    </dgm:pt>
    <dgm:pt modelId="{75690A07-207B-45F3-AD2C-B383B6E2A266}" type="parTrans" cxnId="{214F6836-B03D-4541-AA6A-491A3FB30ACD}">
      <dgm:prSet/>
      <dgm:spPr/>
      <dgm:t>
        <a:bodyPr/>
        <a:lstStyle/>
        <a:p>
          <a:endParaRPr lang="fr-FR"/>
        </a:p>
      </dgm:t>
    </dgm:pt>
    <dgm:pt modelId="{56F62F40-C3FC-4CDE-8CDE-08742BB7EC5F}" type="sibTrans" cxnId="{214F6836-B03D-4541-AA6A-491A3FB30ACD}">
      <dgm:prSet/>
      <dgm:spPr/>
      <dgm:t>
        <a:bodyPr/>
        <a:lstStyle/>
        <a:p>
          <a:endParaRPr lang="fr-FR"/>
        </a:p>
      </dgm:t>
    </dgm:pt>
    <dgm:pt modelId="{0FE21134-2CD0-49CE-803B-B52745D979EA}">
      <dgm:prSet phldrT="[Texte]"/>
      <dgm:spPr/>
      <dgm:t>
        <a:bodyPr/>
        <a:lstStyle/>
        <a:p>
          <a:r>
            <a:rPr lang="fr-FR" dirty="0" smtClean="0"/>
            <a:t>Programme </a:t>
          </a:r>
          <a:r>
            <a:rPr lang="fr-FR" dirty="0" err="1" smtClean="0"/>
            <a:t>arduino</a:t>
          </a:r>
          <a:endParaRPr lang="fr-FR" dirty="0"/>
        </a:p>
      </dgm:t>
    </dgm:pt>
    <dgm:pt modelId="{7C3435EE-62C9-44EF-9149-A27AE49EFA43}" type="parTrans" cxnId="{02536E40-5C66-4E78-869F-75252BB5BCE0}">
      <dgm:prSet/>
      <dgm:spPr/>
      <dgm:t>
        <a:bodyPr/>
        <a:lstStyle/>
        <a:p>
          <a:endParaRPr lang="fr-FR"/>
        </a:p>
      </dgm:t>
    </dgm:pt>
    <dgm:pt modelId="{F0D3DCFE-483B-4AC6-BF1B-E4D8B76E01BE}" type="sibTrans" cxnId="{02536E40-5C66-4E78-869F-75252BB5BCE0}">
      <dgm:prSet/>
      <dgm:spPr/>
      <dgm:t>
        <a:bodyPr/>
        <a:lstStyle/>
        <a:p>
          <a:endParaRPr lang="fr-FR"/>
        </a:p>
      </dgm:t>
    </dgm:pt>
    <dgm:pt modelId="{EA203AA0-1634-4AEA-A278-3E43E8C7A4EE}">
      <dgm:prSet phldrT="[Texte]"/>
      <dgm:spPr/>
      <dgm:t>
        <a:bodyPr/>
        <a:lstStyle/>
        <a:p>
          <a:pPr algn="ctr"/>
          <a:r>
            <a:rPr lang="fr-FR" dirty="0" smtClean="0"/>
            <a:t>Extraction des données</a:t>
          </a:r>
          <a:endParaRPr lang="fr-FR" dirty="0"/>
        </a:p>
      </dgm:t>
    </dgm:pt>
    <dgm:pt modelId="{6445F28B-900F-4CE6-99E0-3AA2CFE99ADE}" type="parTrans" cxnId="{86973022-0377-44D8-B056-7B85FE1E2172}">
      <dgm:prSet/>
      <dgm:spPr/>
      <dgm:t>
        <a:bodyPr/>
        <a:lstStyle/>
        <a:p>
          <a:endParaRPr lang="fr-FR"/>
        </a:p>
      </dgm:t>
    </dgm:pt>
    <dgm:pt modelId="{C6F74580-CCD9-44AD-A3A1-24C2F9A9A6DF}" type="sibTrans" cxnId="{86973022-0377-44D8-B056-7B85FE1E2172}">
      <dgm:prSet/>
      <dgm:spPr/>
      <dgm:t>
        <a:bodyPr/>
        <a:lstStyle/>
        <a:p>
          <a:endParaRPr lang="fr-FR"/>
        </a:p>
      </dgm:t>
    </dgm:pt>
    <dgm:pt modelId="{42D947BE-DAD4-42C6-9CF1-0E85614AFABC}">
      <dgm:prSet phldrT="[Texte]"/>
      <dgm:spPr/>
      <dgm:t>
        <a:bodyPr/>
        <a:lstStyle/>
        <a:p>
          <a:r>
            <a:rPr lang="fr-FR" dirty="0" smtClean="0"/>
            <a:t>Programme python</a:t>
          </a:r>
          <a:endParaRPr lang="fr-FR" dirty="0"/>
        </a:p>
      </dgm:t>
    </dgm:pt>
    <dgm:pt modelId="{79EE3B1C-7960-4154-B352-97C552D82A2D}" type="parTrans" cxnId="{114C5B6E-19A9-4F4B-8534-F0E2107E621C}">
      <dgm:prSet/>
      <dgm:spPr/>
      <dgm:t>
        <a:bodyPr/>
        <a:lstStyle/>
        <a:p>
          <a:endParaRPr lang="fr-FR"/>
        </a:p>
      </dgm:t>
    </dgm:pt>
    <dgm:pt modelId="{87387704-1D90-461B-972A-43A192ACF00E}" type="sibTrans" cxnId="{114C5B6E-19A9-4F4B-8534-F0E2107E621C}">
      <dgm:prSet/>
      <dgm:spPr/>
      <dgm:t>
        <a:bodyPr/>
        <a:lstStyle/>
        <a:p>
          <a:endParaRPr lang="fr-FR"/>
        </a:p>
      </dgm:t>
    </dgm:pt>
    <dgm:pt modelId="{7430520C-DD82-48EA-943B-E9AC08324B1C}">
      <dgm:prSet phldrT="[Texte]"/>
      <dgm:spPr/>
      <dgm:t>
        <a:bodyPr/>
        <a:lstStyle/>
        <a:p>
          <a:pPr algn="ctr"/>
          <a:r>
            <a:rPr lang="fr-FR" dirty="0" smtClean="0"/>
            <a:t>Prétraitement et visualisation</a:t>
          </a:r>
          <a:endParaRPr lang="fr-FR" dirty="0"/>
        </a:p>
      </dgm:t>
    </dgm:pt>
    <dgm:pt modelId="{EB307C31-B652-4C8D-909D-6F487501EE6B}" type="parTrans" cxnId="{F2CFCADA-4E74-444A-9FA2-FCB1D5396E6A}">
      <dgm:prSet/>
      <dgm:spPr/>
      <dgm:t>
        <a:bodyPr/>
        <a:lstStyle/>
        <a:p>
          <a:endParaRPr lang="fr-FR"/>
        </a:p>
      </dgm:t>
    </dgm:pt>
    <dgm:pt modelId="{5DC5C26F-A13D-4BEC-817F-5060D562C027}" type="sibTrans" cxnId="{F2CFCADA-4E74-444A-9FA2-FCB1D5396E6A}">
      <dgm:prSet/>
      <dgm:spPr/>
      <dgm:t>
        <a:bodyPr/>
        <a:lstStyle/>
        <a:p>
          <a:endParaRPr lang="fr-FR"/>
        </a:p>
      </dgm:t>
    </dgm:pt>
    <dgm:pt modelId="{F0BDC9F1-6AA2-488E-A7C7-F3AC9907CA77}">
      <dgm:prSet phldrT="[Texte]"/>
      <dgm:spPr/>
      <dgm:t>
        <a:bodyPr/>
        <a:lstStyle/>
        <a:p>
          <a:r>
            <a:rPr lang="fr-FR" dirty="0" smtClean="0"/>
            <a:t>Python</a:t>
          </a:r>
          <a:endParaRPr lang="fr-FR" dirty="0"/>
        </a:p>
      </dgm:t>
    </dgm:pt>
    <dgm:pt modelId="{2400E606-C13E-4194-BBAE-708C417EF550}" type="parTrans" cxnId="{615AC532-C44B-4222-860E-E2DF108EA3ED}">
      <dgm:prSet/>
      <dgm:spPr/>
      <dgm:t>
        <a:bodyPr/>
        <a:lstStyle/>
        <a:p>
          <a:endParaRPr lang="fr-FR"/>
        </a:p>
      </dgm:t>
    </dgm:pt>
    <dgm:pt modelId="{F8033E8A-46EB-4CD2-A83C-E530145F59FF}" type="sibTrans" cxnId="{615AC532-C44B-4222-860E-E2DF108EA3ED}">
      <dgm:prSet/>
      <dgm:spPr/>
      <dgm:t>
        <a:bodyPr/>
        <a:lstStyle/>
        <a:p>
          <a:endParaRPr lang="fr-FR"/>
        </a:p>
      </dgm:t>
    </dgm:pt>
    <dgm:pt modelId="{36FBB6DB-AE48-4AF2-92A9-83C28B33E39A}" type="pres">
      <dgm:prSet presAssocID="{F8B11C22-81F6-4198-A5E8-C2D9969C30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8557DD7-8D9B-4BB0-ADC4-61D8C09450B3}" type="pres">
      <dgm:prSet presAssocID="{2681C462-2534-436D-BAAC-013CDD61D5F3}" presName="composite" presStyleCnt="0"/>
      <dgm:spPr/>
    </dgm:pt>
    <dgm:pt modelId="{583248FC-9532-4D55-B4EA-0A13DEC13E80}" type="pres">
      <dgm:prSet presAssocID="{2681C462-2534-436D-BAAC-013CDD61D5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D3D7E7-80DE-4882-A864-F1C346E6920D}" type="pres">
      <dgm:prSet presAssocID="{2681C462-2534-436D-BAAC-013CDD61D5F3}" presName="parSh" presStyleLbl="node1" presStyleIdx="0" presStyleCnt="3"/>
      <dgm:spPr/>
      <dgm:t>
        <a:bodyPr/>
        <a:lstStyle/>
        <a:p>
          <a:endParaRPr lang="fr-FR"/>
        </a:p>
      </dgm:t>
    </dgm:pt>
    <dgm:pt modelId="{75268F86-1AAD-45AA-9F81-2D48FB93F47D}" type="pres">
      <dgm:prSet presAssocID="{2681C462-2534-436D-BAAC-013CDD61D5F3}" presName="desTx" presStyleLbl="fgAcc1" presStyleIdx="0" presStyleCnt="3" custScaleY="553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046494-B2A4-4A5C-8FE0-78B74CD96D41}" type="pres">
      <dgm:prSet presAssocID="{56F62F40-C3FC-4CDE-8CDE-08742BB7EC5F}" presName="sibTrans" presStyleLbl="sibTrans2D1" presStyleIdx="0" presStyleCnt="2"/>
      <dgm:spPr/>
      <dgm:t>
        <a:bodyPr/>
        <a:lstStyle/>
        <a:p>
          <a:endParaRPr lang="fr-FR"/>
        </a:p>
      </dgm:t>
    </dgm:pt>
    <dgm:pt modelId="{8577333B-3F9C-4926-A988-A9AD25C07B07}" type="pres">
      <dgm:prSet presAssocID="{56F62F40-C3FC-4CDE-8CDE-08742BB7EC5F}" presName="connTx" presStyleLbl="sibTrans2D1" presStyleIdx="0" presStyleCnt="2"/>
      <dgm:spPr/>
      <dgm:t>
        <a:bodyPr/>
        <a:lstStyle/>
        <a:p>
          <a:endParaRPr lang="fr-FR"/>
        </a:p>
      </dgm:t>
    </dgm:pt>
    <dgm:pt modelId="{57853234-F657-4085-8014-AFBBB0C0BF0C}" type="pres">
      <dgm:prSet presAssocID="{EA203AA0-1634-4AEA-A278-3E43E8C7A4EE}" presName="composite" presStyleCnt="0"/>
      <dgm:spPr/>
    </dgm:pt>
    <dgm:pt modelId="{834BAC12-5A20-417C-85FE-A1BDA447FA36}" type="pres">
      <dgm:prSet presAssocID="{EA203AA0-1634-4AEA-A278-3E43E8C7A4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6C6A3-9F07-4B1E-888E-563845B021C7}" type="pres">
      <dgm:prSet presAssocID="{EA203AA0-1634-4AEA-A278-3E43E8C7A4EE}" presName="parSh" presStyleLbl="node1" presStyleIdx="1" presStyleCnt="3"/>
      <dgm:spPr/>
      <dgm:t>
        <a:bodyPr/>
        <a:lstStyle/>
        <a:p>
          <a:endParaRPr lang="fr-FR"/>
        </a:p>
      </dgm:t>
    </dgm:pt>
    <dgm:pt modelId="{67AD104C-75CB-47C4-87BD-EC1C86CB35A0}" type="pres">
      <dgm:prSet presAssocID="{EA203AA0-1634-4AEA-A278-3E43E8C7A4EE}" presName="desTx" presStyleLbl="fgAcc1" presStyleIdx="1" presStyleCnt="3" custScaleY="5750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5F6B15-2E65-46FD-986F-0FA3BC9A6879}" type="pres">
      <dgm:prSet presAssocID="{C6F74580-CCD9-44AD-A3A1-24C2F9A9A6DF}" presName="sibTrans" presStyleLbl="sibTrans2D1" presStyleIdx="1" presStyleCnt="2"/>
      <dgm:spPr/>
      <dgm:t>
        <a:bodyPr/>
        <a:lstStyle/>
        <a:p>
          <a:endParaRPr lang="fr-FR"/>
        </a:p>
      </dgm:t>
    </dgm:pt>
    <dgm:pt modelId="{D2CD5A19-CB24-4411-9A3F-E5486E7FC276}" type="pres">
      <dgm:prSet presAssocID="{C6F74580-CCD9-44AD-A3A1-24C2F9A9A6DF}" presName="connTx" presStyleLbl="sibTrans2D1" presStyleIdx="1" presStyleCnt="2"/>
      <dgm:spPr/>
      <dgm:t>
        <a:bodyPr/>
        <a:lstStyle/>
        <a:p>
          <a:endParaRPr lang="fr-FR"/>
        </a:p>
      </dgm:t>
    </dgm:pt>
    <dgm:pt modelId="{04016CBF-C6A4-48E2-8A88-EEDFAC8C756C}" type="pres">
      <dgm:prSet presAssocID="{7430520C-DD82-48EA-943B-E9AC08324B1C}" presName="composite" presStyleCnt="0"/>
      <dgm:spPr/>
    </dgm:pt>
    <dgm:pt modelId="{3D736581-7702-4485-84CF-B2F64CA9089B}" type="pres">
      <dgm:prSet presAssocID="{7430520C-DD82-48EA-943B-E9AC08324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55FB26-E090-44ED-8D17-5717C2099F53}" type="pres">
      <dgm:prSet presAssocID="{7430520C-DD82-48EA-943B-E9AC08324B1C}" presName="parSh" presStyleLbl="node1" presStyleIdx="2" presStyleCnt="3"/>
      <dgm:spPr/>
      <dgm:t>
        <a:bodyPr/>
        <a:lstStyle/>
        <a:p>
          <a:endParaRPr lang="fr-FR"/>
        </a:p>
      </dgm:t>
    </dgm:pt>
    <dgm:pt modelId="{0F897744-CD25-45D4-B9B9-987B482AC437}" type="pres">
      <dgm:prSet presAssocID="{7430520C-DD82-48EA-943B-E9AC08324B1C}" presName="desTx" presStyleLbl="fgAcc1" presStyleIdx="2" presStyleCnt="3" custScaleY="591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68AAE4A-DF95-44CE-94FC-09EB7A1624F5}" type="presOf" srcId="{0FE21134-2CD0-49CE-803B-B52745D979EA}" destId="{75268F86-1AAD-45AA-9F81-2D48FB93F47D}" srcOrd="0" destOrd="0" presId="urn:microsoft.com/office/officeart/2005/8/layout/process3"/>
    <dgm:cxn modelId="{2B2D5360-47BC-4B3C-B216-2B7929BF124D}" type="presOf" srcId="{56F62F40-C3FC-4CDE-8CDE-08742BB7EC5F}" destId="{8577333B-3F9C-4926-A988-A9AD25C07B07}" srcOrd="1" destOrd="0" presId="urn:microsoft.com/office/officeart/2005/8/layout/process3"/>
    <dgm:cxn modelId="{892B74B8-A168-47A2-B608-00C9E7C73564}" type="presOf" srcId="{C6F74580-CCD9-44AD-A3A1-24C2F9A9A6DF}" destId="{665F6B15-2E65-46FD-986F-0FA3BC9A6879}" srcOrd="0" destOrd="0" presId="urn:microsoft.com/office/officeart/2005/8/layout/process3"/>
    <dgm:cxn modelId="{86973022-0377-44D8-B056-7B85FE1E2172}" srcId="{F8B11C22-81F6-4198-A5E8-C2D9969C301E}" destId="{EA203AA0-1634-4AEA-A278-3E43E8C7A4EE}" srcOrd="1" destOrd="0" parTransId="{6445F28B-900F-4CE6-99E0-3AA2CFE99ADE}" sibTransId="{C6F74580-CCD9-44AD-A3A1-24C2F9A9A6DF}"/>
    <dgm:cxn modelId="{214F6836-B03D-4541-AA6A-491A3FB30ACD}" srcId="{F8B11C22-81F6-4198-A5E8-C2D9969C301E}" destId="{2681C462-2534-436D-BAAC-013CDD61D5F3}" srcOrd="0" destOrd="0" parTransId="{75690A07-207B-45F3-AD2C-B383B6E2A266}" sibTransId="{56F62F40-C3FC-4CDE-8CDE-08742BB7EC5F}"/>
    <dgm:cxn modelId="{731F9A29-65D3-4089-A21C-7684D2BFF107}" type="presOf" srcId="{EA203AA0-1634-4AEA-A278-3E43E8C7A4EE}" destId="{834BAC12-5A20-417C-85FE-A1BDA447FA36}" srcOrd="0" destOrd="0" presId="urn:microsoft.com/office/officeart/2005/8/layout/process3"/>
    <dgm:cxn modelId="{A158F6A3-C207-4AC4-9346-432668F680A4}" type="presOf" srcId="{56F62F40-C3FC-4CDE-8CDE-08742BB7EC5F}" destId="{EE046494-B2A4-4A5C-8FE0-78B74CD96D41}" srcOrd="0" destOrd="0" presId="urn:microsoft.com/office/officeart/2005/8/layout/process3"/>
    <dgm:cxn modelId="{5617B2B1-7432-4C01-8BE3-6E8C6029F324}" type="presOf" srcId="{42D947BE-DAD4-42C6-9CF1-0E85614AFABC}" destId="{67AD104C-75CB-47C4-87BD-EC1C86CB35A0}" srcOrd="0" destOrd="0" presId="urn:microsoft.com/office/officeart/2005/8/layout/process3"/>
    <dgm:cxn modelId="{DA4444BD-259E-4887-80A5-28DAFBB20A60}" type="presOf" srcId="{F0BDC9F1-6AA2-488E-A7C7-F3AC9907CA77}" destId="{0F897744-CD25-45D4-B9B9-987B482AC437}" srcOrd="0" destOrd="0" presId="urn:microsoft.com/office/officeart/2005/8/layout/process3"/>
    <dgm:cxn modelId="{66E42723-C25E-4A9A-A8DF-486C1E4A3DE2}" type="presOf" srcId="{F8B11C22-81F6-4198-A5E8-C2D9969C301E}" destId="{36FBB6DB-AE48-4AF2-92A9-83C28B33E39A}" srcOrd="0" destOrd="0" presId="urn:microsoft.com/office/officeart/2005/8/layout/process3"/>
    <dgm:cxn modelId="{F2CFCADA-4E74-444A-9FA2-FCB1D5396E6A}" srcId="{F8B11C22-81F6-4198-A5E8-C2D9969C301E}" destId="{7430520C-DD82-48EA-943B-E9AC08324B1C}" srcOrd="2" destOrd="0" parTransId="{EB307C31-B652-4C8D-909D-6F487501EE6B}" sibTransId="{5DC5C26F-A13D-4BEC-817F-5060D562C027}"/>
    <dgm:cxn modelId="{715C0077-E68A-41A3-8A6E-8093909AA3B2}" type="presOf" srcId="{EA203AA0-1634-4AEA-A278-3E43E8C7A4EE}" destId="{D9F6C6A3-9F07-4B1E-888E-563845B021C7}" srcOrd="1" destOrd="0" presId="urn:microsoft.com/office/officeart/2005/8/layout/process3"/>
    <dgm:cxn modelId="{18B7DF32-5095-428A-9F97-FDBBFD598834}" type="presOf" srcId="{7430520C-DD82-48EA-943B-E9AC08324B1C}" destId="{3D736581-7702-4485-84CF-B2F64CA9089B}" srcOrd="0" destOrd="0" presId="urn:microsoft.com/office/officeart/2005/8/layout/process3"/>
    <dgm:cxn modelId="{295A2296-0EBF-4D1B-9D8B-F9BE174A95D9}" type="presOf" srcId="{7430520C-DD82-48EA-943B-E9AC08324B1C}" destId="{2555FB26-E090-44ED-8D17-5717C2099F53}" srcOrd="1" destOrd="0" presId="urn:microsoft.com/office/officeart/2005/8/layout/process3"/>
    <dgm:cxn modelId="{4738627A-D0D4-4B56-9989-D8B22FAA5A07}" type="presOf" srcId="{2681C462-2534-436D-BAAC-013CDD61D5F3}" destId="{2AD3D7E7-80DE-4882-A864-F1C346E6920D}" srcOrd="1" destOrd="0" presId="urn:microsoft.com/office/officeart/2005/8/layout/process3"/>
    <dgm:cxn modelId="{615AC532-C44B-4222-860E-E2DF108EA3ED}" srcId="{7430520C-DD82-48EA-943B-E9AC08324B1C}" destId="{F0BDC9F1-6AA2-488E-A7C7-F3AC9907CA77}" srcOrd="0" destOrd="0" parTransId="{2400E606-C13E-4194-BBAE-708C417EF550}" sibTransId="{F8033E8A-46EB-4CD2-A83C-E530145F59FF}"/>
    <dgm:cxn modelId="{656FE334-AFC2-48B4-A41B-43F36A767E95}" type="presOf" srcId="{C6F74580-CCD9-44AD-A3A1-24C2F9A9A6DF}" destId="{D2CD5A19-CB24-4411-9A3F-E5486E7FC276}" srcOrd="1" destOrd="0" presId="urn:microsoft.com/office/officeart/2005/8/layout/process3"/>
    <dgm:cxn modelId="{E114742A-61F0-4375-A16F-7133B4AC3D52}" type="presOf" srcId="{2681C462-2534-436D-BAAC-013CDD61D5F3}" destId="{583248FC-9532-4D55-B4EA-0A13DEC13E80}" srcOrd="0" destOrd="0" presId="urn:microsoft.com/office/officeart/2005/8/layout/process3"/>
    <dgm:cxn modelId="{02536E40-5C66-4E78-869F-75252BB5BCE0}" srcId="{2681C462-2534-436D-BAAC-013CDD61D5F3}" destId="{0FE21134-2CD0-49CE-803B-B52745D979EA}" srcOrd="0" destOrd="0" parTransId="{7C3435EE-62C9-44EF-9149-A27AE49EFA43}" sibTransId="{F0D3DCFE-483B-4AC6-BF1B-E4D8B76E01BE}"/>
    <dgm:cxn modelId="{114C5B6E-19A9-4F4B-8534-F0E2107E621C}" srcId="{EA203AA0-1634-4AEA-A278-3E43E8C7A4EE}" destId="{42D947BE-DAD4-42C6-9CF1-0E85614AFABC}" srcOrd="0" destOrd="0" parTransId="{79EE3B1C-7960-4154-B352-97C552D82A2D}" sibTransId="{87387704-1D90-461B-972A-43A192ACF00E}"/>
    <dgm:cxn modelId="{37087DEA-D70C-4D18-8694-70DCCD87AE85}" type="presParOf" srcId="{36FBB6DB-AE48-4AF2-92A9-83C28B33E39A}" destId="{28557DD7-8D9B-4BB0-ADC4-61D8C09450B3}" srcOrd="0" destOrd="0" presId="urn:microsoft.com/office/officeart/2005/8/layout/process3"/>
    <dgm:cxn modelId="{5E41E474-3104-453F-9427-36D40C0011ED}" type="presParOf" srcId="{28557DD7-8D9B-4BB0-ADC4-61D8C09450B3}" destId="{583248FC-9532-4D55-B4EA-0A13DEC13E80}" srcOrd="0" destOrd="0" presId="urn:microsoft.com/office/officeart/2005/8/layout/process3"/>
    <dgm:cxn modelId="{8977F732-FAA5-4D36-A564-617C00BFC2EA}" type="presParOf" srcId="{28557DD7-8D9B-4BB0-ADC4-61D8C09450B3}" destId="{2AD3D7E7-80DE-4882-A864-F1C346E6920D}" srcOrd="1" destOrd="0" presId="urn:microsoft.com/office/officeart/2005/8/layout/process3"/>
    <dgm:cxn modelId="{F60D59A8-EDDF-4609-9805-FD5DEEFCFBF0}" type="presParOf" srcId="{28557DD7-8D9B-4BB0-ADC4-61D8C09450B3}" destId="{75268F86-1AAD-45AA-9F81-2D48FB93F47D}" srcOrd="2" destOrd="0" presId="urn:microsoft.com/office/officeart/2005/8/layout/process3"/>
    <dgm:cxn modelId="{5CF66182-6B50-4528-9CBF-19BF98B80640}" type="presParOf" srcId="{36FBB6DB-AE48-4AF2-92A9-83C28B33E39A}" destId="{EE046494-B2A4-4A5C-8FE0-78B74CD96D41}" srcOrd="1" destOrd="0" presId="urn:microsoft.com/office/officeart/2005/8/layout/process3"/>
    <dgm:cxn modelId="{B79791B9-8AD7-4C42-8154-DCA84C1F4FB5}" type="presParOf" srcId="{EE046494-B2A4-4A5C-8FE0-78B74CD96D41}" destId="{8577333B-3F9C-4926-A988-A9AD25C07B07}" srcOrd="0" destOrd="0" presId="urn:microsoft.com/office/officeart/2005/8/layout/process3"/>
    <dgm:cxn modelId="{5C283792-AC60-4EFD-932A-93199320A9A4}" type="presParOf" srcId="{36FBB6DB-AE48-4AF2-92A9-83C28B33E39A}" destId="{57853234-F657-4085-8014-AFBBB0C0BF0C}" srcOrd="2" destOrd="0" presId="urn:microsoft.com/office/officeart/2005/8/layout/process3"/>
    <dgm:cxn modelId="{59506965-0697-47A4-AB8D-305AD79E1D8C}" type="presParOf" srcId="{57853234-F657-4085-8014-AFBBB0C0BF0C}" destId="{834BAC12-5A20-417C-85FE-A1BDA447FA36}" srcOrd="0" destOrd="0" presId="urn:microsoft.com/office/officeart/2005/8/layout/process3"/>
    <dgm:cxn modelId="{0291710C-A5F4-4EE7-B5A3-172214FE579E}" type="presParOf" srcId="{57853234-F657-4085-8014-AFBBB0C0BF0C}" destId="{D9F6C6A3-9F07-4B1E-888E-563845B021C7}" srcOrd="1" destOrd="0" presId="urn:microsoft.com/office/officeart/2005/8/layout/process3"/>
    <dgm:cxn modelId="{324D39F4-5F72-4AF6-8C56-4D2A5422B1C5}" type="presParOf" srcId="{57853234-F657-4085-8014-AFBBB0C0BF0C}" destId="{67AD104C-75CB-47C4-87BD-EC1C86CB35A0}" srcOrd="2" destOrd="0" presId="urn:microsoft.com/office/officeart/2005/8/layout/process3"/>
    <dgm:cxn modelId="{F8BE7851-234B-4461-B83A-B09ED9B4B042}" type="presParOf" srcId="{36FBB6DB-AE48-4AF2-92A9-83C28B33E39A}" destId="{665F6B15-2E65-46FD-986F-0FA3BC9A6879}" srcOrd="3" destOrd="0" presId="urn:microsoft.com/office/officeart/2005/8/layout/process3"/>
    <dgm:cxn modelId="{973ED651-DBAF-4C74-A779-32AC65383B98}" type="presParOf" srcId="{665F6B15-2E65-46FD-986F-0FA3BC9A6879}" destId="{D2CD5A19-CB24-4411-9A3F-E5486E7FC276}" srcOrd="0" destOrd="0" presId="urn:microsoft.com/office/officeart/2005/8/layout/process3"/>
    <dgm:cxn modelId="{7B9B2BF5-34AB-4199-AAC7-6FB7ABA7D425}" type="presParOf" srcId="{36FBB6DB-AE48-4AF2-92A9-83C28B33E39A}" destId="{04016CBF-C6A4-48E2-8A88-EEDFAC8C756C}" srcOrd="4" destOrd="0" presId="urn:microsoft.com/office/officeart/2005/8/layout/process3"/>
    <dgm:cxn modelId="{97A3684B-E008-4402-A429-12620A965CA2}" type="presParOf" srcId="{04016CBF-C6A4-48E2-8A88-EEDFAC8C756C}" destId="{3D736581-7702-4485-84CF-B2F64CA9089B}" srcOrd="0" destOrd="0" presId="urn:microsoft.com/office/officeart/2005/8/layout/process3"/>
    <dgm:cxn modelId="{36D3D0F1-70B7-4596-80F4-F91EE9FB1C7C}" type="presParOf" srcId="{04016CBF-C6A4-48E2-8A88-EEDFAC8C756C}" destId="{2555FB26-E090-44ED-8D17-5717C2099F53}" srcOrd="1" destOrd="0" presId="urn:microsoft.com/office/officeart/2005/8/layout/process3"/>
    <dgm:cxn modelId="{6957C6DD-E305-409D-A78A-7F8EF39B88B2}" type="presParOf" srcId="{04016CBF-C6A4-48E2-8A88-EEDFAC8C756C}" destId="{0F897744-CD25-45D4-B9B9-987B482AC43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3D7E7-80DE-4882-A864-F1C346E6920D}">
      <dsp:nvSpPr>
        <dsp:cNvPr id="0" name=""/>
        <dsp:cNvSpPr/>
      </dsp:nvSpPr>
      <dsp:spPr>
        <a:xfrm>
          <a:off x="3797" y="758809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Stockage des données </a:t>
          </a:r>
          <a:endParaRPr lang="fr-FR" sz="1300" kern="1200" dirty="0"/>
        </a:p>
      </dsp:txBody>
      <dsp:txXfrm>
        <a:off x="3797" y="758809"/>
        <a:ext cx="1726488" cy="665470"/>
      </dsp:txXfrm>
    </dsp:sp>
    <dsp:sp modelId="{75268F86-1AAD-45AA-9F81-2D48FB93F47D}">
      <dsp:nvSpPr>
        <dsp:cNvPr id="0" name=""/>
        <dsp:cNvSpPr/>
      </dsp:nvSpPr>
      <dsp:spPr>
        <a:xfrm>
          <a:off x="357415" y="1643073"/>
          <a:ext cx="1726488" cy="541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Programme </a:t>
          </a:r>
          <a:r>
            <a:rPr lang="fr-FR" sz="1300" kern="1200" dirty="0" err="1" smtClean="0"/>
            <a:t>arduino</a:t>
          </a:r>
          <a:endParaRPr lang="fr-FR" sz="1300" kern="1200" dirty="0"/>
        </a:p>
      </dsp:txBody>
      <dsp:txXfrm>
        <a:off x="373278" y="1658936"/>
        <a:ext cx="1694762" cy="509889"/>
      </dsp:txXfrm>
    </dsp:sp>
    <dsp:sp modelId="{EE046494-B2A4-4A5C-8FE0-78B74CD96D41}">
      <dsp:nvSpPr>
        <dsp:cNvPr id="0" name=""/>
        <dsp:cNvSpPr/>
      </dsp:nvSpPr>
      <dsp:spPr>
        <a:xfrm rot="21593343">
          <a:off x="1992014" y="873906"/>
          <a:ext cx="554867" cy="429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992014" y="960000"/>
        <a:ext cx="425914" cy="257907"/>
      </dsp:txXfrm>
    </dsp:sp>
    <dsp:sp modelId="{D9F6C6A3-9F07-4B1E-888E-563845B021C7}">
      <dsp:nvSpPr>
        <dsp:cNvPr id="0" name=""/>
        <dsp:cNvSpPr/>
      </dsp:nvSpPr>
      <dsp:spPr>
        <a:xfrm>
          <a:off x="2777203" y="753438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Extraction des données</a:t>
          </a:r>
          <a:endParaRPr lang="fr-FR" sz="1300" kern="1200" dirty="0"/>
        </a:p>
      </dsp:txBody>
      <dsp:txXfrm>
        <a:off x="2777203" y="753438"/>
        <a:ext cx="1726488" cy="665470"/>
      </dsp:txXfrm>
    </dsp:sp>
    <dsp:sp modelId="{67AD104C-75CB-47C4-87BD-EC1C86CB35A0}">
      <dsp:nvSpPr>
        <dsp:cNvPr id="0" name=""/>
        <dsp:cNvSpPr/>
      </dsp:nvSpPr>
      <dsp:spPr>
        <a:xfrm>
          <a:off x="3130821" y="1626960"/>
          <a:ext cx="1726488" cy="56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Programme python</a:t>
          </a:r>
          <a:endParaRPr lang="fr-FR" sz="1300" kern="1200" dirty="0"/>
        </a:p>
      </dsp:txBody>
      <dsp:txXfrm>
        <a:off x="3147314" y="1643453"/>
        <a:ext cx="1693502" cy="530112"/>
      </dsp:txXfrm>
    </dsp:sp>
    <dsp:sp modelId="{665F6B15-2E65-46FD-986F-0FA3BC9A6879}">
      <dsp:nvSpPr>
        <dsp:cNvPr id="0" name=""/>
        <dsp:cNvSpPr/>
      </dsp:nvSpPr>
      <dsp:spPr>
        <a:xfrm rot="21594902">
          <a:off x="4765420" y="869171"/>
          <a:ext cx="554866" cy="429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765420" y="955236"/>
        <a:ext cx="425913" cy="257907"/>
      </dsp:txXfrm>
    </dsp:sp>
    <dsp:sp modelId="{2555FB26-E090-44ED-8D17-5717C2099F53}">
      <dsp:nvSpPr>
        <dsp:cNvPr id="0" name=""/>
        <dsp:cNvSpPr/>
      </dsp:nvSpPr>
      <dsp:spPr>
        <a:xfrm>
          <a:off x="5550609" y="749326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Prétraitement et visualisation</a:t>
          </a:r>
          <a:endParaRPr lang="fr-FR" sz="1300" kern="1200" dirty="0"/>
        </a:p>
      </dsp:txBody>
      <dsp:txXfrm>
        <a:off x="5550609" y="749326"/>
        <a:ext cx="1726488" cy="665470"/>
      </dsp:txXfrm>
    </dsp:sp>
    <dsp:sp modelId="{0F897744-CD25-45D4-B9B9-987B482AC437}">
      <dsp:nvSpPr>
        <dsp:cNvPr id="0" name=""/>
        <dsp:cNvSpPr/>
      </dsp:nvSpPr>
      <dsp:spPr>
        <a:xfrm>
          <a:off x="5904227" y="1614622"/>
          <a:ext cx="1726488" cy="57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Python</a:t>
          </a:r>
          <a:endParaRPr lang="fr-FR" sz="1300" kern="1200" dirty="0"/>
        </a:p>
      </dsp:txBody>
      <dsp:txXfrm>
        <a:off x="5921201" y="1631596"/>
        <a:ext cx="1692540" cy="54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9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54925" y="652100"/>
            <a:ext cx="8725989" cy="1908220"/>
          </a:xfrm>
        </p:spPr>
        <p:txBody>
          <a:bodyPr>
            <a:normAutofit/>
          </a:bodyPr>
          <a:lstStyle/>
          <a:p>
            <a:r>
              <a:rPr lang="fr-FR" dirty="0" smtClean="0"/>
              <a:t>DATASIM Projet d’option : SKATEBOARDXXX3000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u="sng" dirty="0" smtClean="0"/>
              <a:t>Problématique :</a:t>
            </a:r>
            <a:r>
              <a:rPr lang="fr-FR" dirty="0" smtClean="0"/>
              <a:t> Faire de la reconnaissance de figures en skateboard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5458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</a:t>
            </a:r>
            <a:r>
              <a:rPr lang="fr-FR" dirty="0" smtClean="0"/>
              <a:t>: Séquence de 4 figures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5055" r="6429" b="3252"/>
          <a:stretch/>
        </p:blipFill>
        <p:spPr>
          <a:xfrm>
            <a:off x="838200" y="1891211"/>
            <a:ext cx="8551649" cy="4487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0400" y="4277360"/>
            <a:ext cx="252000" cy="93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0000" y="4297680"/>
            <a:ext cx="254000" cy="170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274600" y="4297680"/>
            <a:ext cx="252000" cy="93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72040" y="4287520"/>
            <a:ext cx="273240" cy="171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2800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8566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</a:t>
            </a:r>
            <a:r>
              <a:rPr lang="fr-FR" dirty="0" smtClean="0"/>
              <a:t>: </a:t>
            </a:r>
            <a:r>
              <a:rPr lang="fr-FR" dirty="0" err="1" smtClean="0"/>
              <a:t>Ollie</a:t>
            </a:r>
            <a:r>
              <a:rPr lang="fr-FR" dirty="0" smtClean="0"/>
              <a:t> (saut)</a:t>
            </a:r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6190"/>
          <a:stretch/>
        </p:blipFill>
        <p:spPr>
          <a:xfrm>
            <a:off x="838200" y="1493520"/>
            <a:ext cx="8643585" cy="48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5458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</a:t>
            </a:r>
            <a:r>
              <a:rPr lang="fr-FR" dirty="0" smtClean="0"/>
              <a:t>: </a:t>
            </a:r>
            <a:r>
              <a:rPr lang="fr-FR" dirty="0" err="1" smtClean="0"/>
              <a:t>Kickflip</a:t>
            </a:r>
            <a:r>
              <a:rPr lang="fr-FR" dirty="0" smtClean="0"/>
              <a:t> (rotation selon y)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4116" r="6947" b="4074"/>
          <a:stretch/>
        </p:blipFill>
        <p:spPr>
          <a:xfrm>
            <a:off x="838200" y="1781753"/>
            <a:ext cx="8400242" cy="43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5458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</a:t>
            </a:r>
            <a:r>
              <a:rPr lang="fr-FR" dirty="0" smtClean="0"/>
              <a:t>: </a:t>
            </a:r>
            <a:r>
              <a:rPr lang="fr-FR" dirty="0" err="1" smtClean="0"/>
              <a:t>Frontside</a:t>
            </a:r>
            <a:r>
              <a:rPr lang="fr-FR" dirty="0" smtClean="0"/>
              <a:t> </a:t>
            </a:r>
            <a:r>
              <a:rPr lang="fr-FR" dirty="0" err="1" smtClean="0"/>
              <a:t>Shove-it</a:t>
            </a:r>
            <a:r>
              <a:rPr lang="fr-FR" dirty="0" smtClean="0"/>
              <a:t> (rotation selon z)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6352" r="6666" b="4334"/>
          <a:stretch/>
        </p:blipFill>
        <p:spPr>
          <a:xfrm>
            <a:off x="838200" y="1802180"/>
            <a:ext cx="9032240" cy="4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400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Prochaines étapes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150803"/>
          </a:xfrm>
        </p:spPr>
        <p:txBody>
          <a:bodyPr/>
          <a:lstStyle/>
          <a:p>
            <a:r>
              <a:rPr lang="fr-FR" dirty="0" smtClean="0"/>
              <a:t>Les prochaines étapes sur le cours terme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Continuer à récupérer des données de figures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Organisation du code à finir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Commencer à faire de la reconnaissance de mouvement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/>
              <a:t>Détection du début et de la fin d’une figure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S</a:t>
            </a:r>
            <a:r>
              <a:rPr lang="fr-FR" dirty="0" smtClean="0"/>
              <a:t>élection de méthodes de reconnaissances de mouvement</a:t>
            </a:r>
          </a:p>
        </p:txBody>
      </p:sp>
    </p:spTree>
    <p:extLst>
      <p:ext uri="{BB962C8B-B14F-4D97-AF65-F5344CB8AC3E}">
        <p14:creationId xmlns:p14="http://schemas.microsoft.com/office/powerpoint/2010/main" val="26821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2680" y="3057525"/>
            <a:ext cx="4373880" cy="508635"/>
          </a:xfrm>
        </p:spPr>
        <p:txBody>
          <a:bodyPr>
            <a:normAutofit fontScale="90000"/>
          </a:bodyPr>
          <a:lstStyle/>
          <a:p>
            <a:r>
              <a:rPr lang="fr-FR" dirty="0"/>
              <a:t>Prochaines étapes ?</a:t>
            </a:r>
          </a:p>
        </p:txBody>
      </p:sp>
    </p:spTree>
    <p:extLst>
      <p:ext uri="{BB962C8B-B14F-4D97-AF65-F5344CB8AC3E}">
        <p14:creationId xmlns:p14="http://schemas.microsoft.com/office/powerpoint/2010/main" val="20244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skateboard </a:t>
            </a:r>
          </a:p>
          <a:p>
            <a:r>
              <a:rPr lang="fr-FR" dirty="0" smtClean="0"/>
              <a:t>Le projet : problématiques identifiées et objectifs</a:t>
            </a:r>
          </a:p>
          <a:p>
            <a:r>
              <a:rPr lang="fr-FR" dirty="0" smtClean="0"/>
              <a:t>L’outil utilisé : le </a:t>
            </a:r>
            <a:r>
              <a:rPr lang="fr-FR" dirty="0" err="1" smtClean="0"/>
              <a:t>movuino</a:t>
            </a:r>
            <a:endParaRPr lang="fr-FR" dirty="0" smtClean="0"/>
          </a:p>
          <a:p>
            <a:r>
              <a:rPr lang="fr-FR" dirty="0" smtClean="0"/>
              <a:t>Où nous en sommes</a:t>
            </a:r>
          </a:p>
          <a:p>
            <a:r>
              <a:rPr lang="fr-FR" dirty="0" smtClean="0"/>
              <a:t>Prochaines étapes ?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3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skateboard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7440"/>
            <a:ext cx="9707880" cy="159512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Discipline où l’objectif est de réaliser des figures</a:t>
            </a:r>
          </a:p>
          <a:p>
            <a:endParaRPr lang="fr-FR" dirty="0"/>
          </a:p>
          <a:p>
            <a:r>
              <a:rPr lang="fr-FR" dirty="0" smtClean="0"/>
              <a:t>On s’intéresse pour l’instant aux figures réalisés au sol et « simples » d’analyse</a:t>
            </a:r>
          </a:p>
        </p:txBody>
      </p:sp>
      <p:pic>
        <p:nvPicPr>
          <p:cNvPr id="1026" name="Picture 2" descr="Les 10 tricks en skate les plus utilisés | skate genè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" y="3081021"/>
            <a:ext cx="2860040" cy="21454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 libre de droit de Skateur Effectuant Un Toboggan De Conseil banque  d'images et plus d'images libres de droit de Activité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65" y="3081021"/>
            <a:ext cx="1733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79" y="3081020"/>
            <a:ext cx="3297463" cy="18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50957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L’outil utilisé : le </a:t>
            </a:r>
            <a:r>
              <a:rPr lang="fr-FR" dirty="0" err="1" smtClean="0"/>
              <a:t>movuino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6381"/>
            <a:ext cx="10515600" cy="4830582"/>
          </a:xfrm>
        </p:spPr>
        <p:txBody>
          <a:bodyPr/>
          <a:lstStyle/>
          <a:p>
            <a:r>
              <a:rPr lang="fr-FR" dirty="0" smtClean="0"/>
              <a:t>IMU 9 axes (DOF)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Accéléromètre : 3 axes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Gyroscope : 3 axes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Magnétomètre : 3 axes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/>
          </a:p>
          <a:p>
            <a:r>
              <a:rPr lang="fr-FR" dirty="0" smtClean="0"/>
              <a:t>Projet similaire au skate : RGB </a:t>
            </a:r>
            <a:r>
              <a:rPr lang="fr-FR" dirty="0" smtClean="0"/>
              <a:t>lampe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Projet de reconnaissance de mouvement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Algorithme de type HHMM utilisé ici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313" y="561975"/>
            <a:ext cx="2104616" cy="23593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363" y="3638808"/>
            <a:ext cx="4152356" cy="25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3502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projet : Objectifs et problématiques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201603"/>
          </a:xfrm>
        </p:spPr>
        <p:txBody>
          <a:bodyPr/>
          <a:lstStyle/>
          <a:p>
            <a:r>
              <a:rPr lang="fr-FR" dirty="0" smtClean="0"/>
              <a:t>Objectifs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Sur une séquence d’enregistrement savoir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</a:t>
            </a:r>
            <a:r>
              <a:rPr lang="fr-FR" dirty="0" smtClean="0"/>
              <a:t>ombien </a:t>
            </a:r>
            <a:r>
              <a:rPr lang="fr-FR" dirty="0"/>
              <a:t>de figures sont </a:t>
            </a:r>
            <a:r>
              <a:rPr lang="fr-FR" dirty="0" smtClean="0"/>
              <a:t>réalisées;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Quelles sont ces figures 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Identifier les mouvements ne correspondant pas à des figures;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Extraire des données </a:t>
            </a:r>
            <a:r>
              <a:rPr lang="fr-FR" dirty="0"/>
              <a:t>pertinentes </a:t>
            </a:r>
            <a:r>
              <a:rPr lang="fr-FR" dirty="0" smtClean="0"/>
              <a:t>à la pratique du skate</a:t>
            </a:r>
            <a:r>
              <a:rPr lang="fr-FR" dirty="0"/>
              <a:t> :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Hauteur </a:t>
            </a:r>
            <a:r>
              <a:rPr lang="fr-FR" dirty="0" smtClean="0"/>
              <a:t>de la figure;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 smtClean="0"/>
              <a:t>Définir des </a:t>
            </a:r>
            <a:r>
              <a:rPr lang="fr-FR" dirty="0" smtClean="0"/>
              <a:t>caractéristiques </a:t>
            </a:r>
            <a:r>
              <a:rPr lang="fr-FR" dirty="0" smtClean="0"/>
              <a:t>pouvant noter la qualité d’une figure (signature gestuelle)</a:t>
            </a:r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Etc</a:t>
            </a:r>
            <a:r>
              <a:rPr lang="fr-FR" dirty="0" smtClean="0"/>
              <a:t>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Visualisation 3D des figures (à voir)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4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3502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projet : Objectifs et problématiques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201603"/>
          </a:xfrm>
        </p:spPr>
        <p:txBody>
          <a:bodyPr>
            <a:normAutofit/>
          </a:bodyPr>
          <a:lstStyle/>
          <a:p>
            <a:r>
              <a:rPr lang="fr-FR" dirty="0" smtClean="0"/>
              <a:t>Problématiques </a:t>
            </a:r>
            <a:r>
              <a:rPr lang="fr-FR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Traitement des données brutes 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Filtrage des données 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Correction des défauts des différents capteurs (dérive du gyroscope et bruit de l’accéléromètre).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Problématique </a:t>
            </a:r>
            <a:r>
              <a:rPr lang="fr-FR" dirty="0"/>
              <a:t>propre au skate (peut-être limite du projet) 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Comment différencier un 180 d’une simple rotation de skate (</a:t>
            </a:r>
            <a:r>
              <a:rPr lang="fr-FR" dirty="0" err="1"/>
              <a:t>shove-it</a:t>
            </a:r>
            <a:r>
              <a:rPr lang="fr-FR" dirty="0"/>
              <a:t>) ?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9864"/>
            <a:ext cx="10515600" cy="5097100"/>
          </a:xfrm>
        </p:spPr>
        <p:txBody>
          <a:bodyPr/>
          <a:lstStyle/>
          <a:p>
            <a:r>
              <a:rPr lang="fr-FR" dirty="0" smtClean="0"/>
              <a:t>Le dispositif mis en place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Capteur fixé sous le </a:t>
            </a:r>
            <a:r>
              <a:rPr lang="fr-FR" dirty="0" smtClean="0"/>
              <a:t>skate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4277" y="1188902"/>
            <a:ext cx="2753995" cy="206565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5108" y="1243240"/>
            <a:ext cx="3402148" cy="26051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41" y="2464941"/>
            <a:ext cx="3673158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fr-FR" dirty="0" smtClean="0"/>
              <a:t>Programme d’extraction des données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Processus de récupération des données </a:t>
            </a:r>
            <a:r>
              <a:rPr lang="fr-FR" dirty="0" smtClean="0"/>
              <a:t>opérationnel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552776177"/>
              </p:ext>
            </p:extLst>
          </p:nvPr>
        </p:nvGraphicFramePr>
        <p:xfrm>
          <a:off x="1734457" y="2204561"/>
          <a:ext cx="7634513" cy="294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5458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</a:t>
            </a:r>
            <a:r>
              <a:rPr lang="fr-FR" dirty="0" smtClean="0"/>
              <a:t>: Séquence de 4 figures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5055" r="6429" b="3252"/>
          <a:stretch/>
        </p:blipFill>
        <p:spPr>
          <a:xfrm>
            <a:off x="838200" y="1891211"/>
            <a:ext cx="8551649" cy="448749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14024" y="5530632"/>
            <a:ext cx="469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récupérées avec une fréquence d’acquisition moyenne de 70Hz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305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DATASIM Projet d’option : SKATEBOARDXXX3000</vt:lpstr>
      <vt:lpstr>Sommaire</vt:lpstr>
      <vt:lpstr>Le skateboard</vt:lpstr>
      <vt:lpstr>L’outil utilisé : le movuino </vt:lpstr>
      <vt:lpstr>Le projet : Objectifs et problématiques </vt:lpstr>
      <vt:lpstr>Le projet : Objectifs et problématiques </vt:lpstr>
      <vt:lpstr>Où nous en sommes</vt:lpstr>
      <vt:lpstr>Où nous en sommes</vt:lpstr>
      <vt:lpstr>Où nous en sommes</vt:lpstr>
      <vt:lpstr>Où nous en sommes</vt:lpstr>
      <vt:lpstr>Où nous en sommes</vt:lpstr>
      <vt:lpstr>Où nous en sommes</vt:lpstr>
      <vt:lpstr>Où nous en sommes</vt:lpstr>
      <vt:lpstr>Prochaines étapes ?</vt:lpstr>
      <vt:lpstr>Prochaines étapes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Libault</dc:creator>
  <cp:lastModifiedBy>Pierre Libault</cp:lastModifiedBy>
  <cp:revision>20</cp:revision>
  <dcterms:created xsi:type="dcterms:W3CDTF">2021-11-15T15:17:26Z</dcterms:created>
  <dcterms:modified xsi:type="dcterms:W3CDTF">2021-11-15T19:59:28Z</dcterms:modified>
</cp:coreProperties>
</file>